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5.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6.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8.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9.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0.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1.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2.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5.xml" ContentType="application/vnd.openxmlformats-officedocument.theme+xml"/>
  <Override PartName="/ppt/slideLayouts/slideLayout355.xml" ContentType="application/vnd.openxmlformats-officedocument.presentationml.slideLayout+xml"/>
  <Override PartName="/ppt/theme/theme26.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7.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28.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29.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0.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1.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2.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3.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4.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35.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36.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37.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38.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39.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0.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1.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4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5983" r:id="rId2"/>
    <p:sldMasterId id="2147490711" r:id="rId3"/>
    <p:sldMasterId id="2147490742" r:id="rId4"/>
    <p:sldMasterId id="2147490972" r:id="rId5"/>
    <p:sldMasterId id="2147502707" r:id="rId6"/>
    <p:sldMasterId id="2147504706" r:id="rId7"/>
    <p:sldMasterId id="2147522321" r:id="rId8"/>
    <p:sldMasterId id="2147537029" r:id="rId9"/>
    <p:sldMasterId id="2147550664" r:id="rId10"/>
    <p:sldMasterId id="2147551273" r:id="rId11"/>
    <p:sldMasterId id="2147551289" r:id="rId12"/>
    <p:sldMasterId id="2147551305" r:id="rId13"/>
    <p:sldMasterId id="2147552047" r:id="rId14"/>
    <p:sldMasterId id="2147566877" r:id="rId15"/>
    <p:sldMasterId id="2147566973" r:id="rId16"/>
    <p:sldMasterId id="2147566990" r:id="rId17"/>
    <p:sldMasterId id="2147567069" r:id="rId18"/>
    <p:sldMasterId id="2147567117" r:id="rId19"/>
    <p:sldMasterId id="2147567129" r:id="rId20"/>
    <p:sldMasterId id="2147567187" r:id="rId21"/>
    <p:sldMasterId id="2147567204" r:id="rId22"/>
    <p:sldMasterId id="2147567233" r:id="rId23"/>
    <p:sldMasterId id="2147567246" r:id="rId24"/>
    <p:sldMasterId id="2147567258" r:id="rId25"/>
    <p:sldMasterId id="2147567293" r:id="rId26"/>
    <p:sldMasterId id="2147572745" r:id="rId27"/>
    <p:sldMasterId id="2147572757" r:id="rId28"/>
    <p:sldMasterId id="2147572772" r:id="rId29"/>
    <p:sldMasterId id="2147579965" r:id="rId30"/>
    <p:sldMasterId id="2147588009" r:id="rId31"/>
    <p:sldMasterId id="2147588739" r:id="rId32"/>
    <p:sldMasterId id="2147588756" r:id="rId33"/>
    <p:sldMasterId id="2147590345" r:id="rId34"/>
    <p:sldMasterId id="2147590362" r:id="rId35"/>
    <p:sldMasterId id="2147596658" r:id="rId36"/>
    <p:sldMasterId id="2147597464" r:id="rId37"/>
    <p:sldMasterId id="2147597476" r:id="rId38"/>
    <p:sldMasterId id="2147599973" r:id="rId39"/>
    <p:sldMasterId id="2147599985" r:id="rId40"/>
    <p:sldMasterId id="2147600814" r:id="rId41"/>
    <p:sldMasterId id="2147600831" r:id="rId42"/>
    <p:sldMasterId id="2147604920" r:id="rId43"/>
    <p:sldMasterId id="2147604935" r:id="rId44"/>
    <p:sldMasterId id="2147604950" r:id="rId45"/>
  </p:sldMasterIdLst>
  <p:notesMasterIdLst>
    <p:notesMasterId r:id="rId126"/>
  </p:notesMasterIdLst>
  <p:sldIdLst>
    <p:sldId id="966" r:id="rId46"/>
    <p:sldId id="1060" r:id="rId47"/>
    <p:sldId id="968" r:id="rId48"/>
    <p:sldId id="976" r:id="rId49"/>
    <p:sldId id="969" r:id="rId50"/>
    <p:sldId id="1124" r:id="rId51"/>
    <p:sldId id="971" r:id="rId52"/>
    <p:sldId id="1056" r:id="rId53"/>
    <p:sldId id="914" r:id="rId54"/>
    <p:sldId id="1122" r:id="rId55"/>
    <p:sldId id="1059" r:id="rId56"/>
    <p:sldId id="1057" r:id="rId57"/>
    <p:sldId id="1058" r:id="rId58"/>
    <p:sldId id="1123" r:id="rId59"/>
    <p:sldId id="975" r:id="rId60"/>
    <p:sldId id="1129" r:id="rId61"/>
    <p:sldId id="1128" r:id="rId62"/>
    <p:sldId id="1111" r:id="rId63"/>
    <p:sldId id="1146" r:id="rId64"/>
    <p:sldId id="991" r:id="rId65"/>
    <p:sldId id="1113" r:id="rId66"/>
    <p:sldId id="1082" r:id="rId67"/>
    <p:sldId id="1083" r:id="rId68"/>
    <p:sldId id="1084" r:id="rId69"/>
    <p:sldId id="1116" r:id="rId70"/>
    <p:sldId id="1086" r:id="rId71"/>
    <p:sldId id="1021" r:id="rId72"/>
    <p:sldId id="1053" r:id="rId73"/>
    <p:sldId id="1135" r:id="rId74"/>
    <p:sldId id="1107" r:id="rId75"/>
    <p:sldId id="1121" r:id="rId76"/>
    <p:sldId id="1157" r:id="rId77"/>
    <p:sldId id="1000" r:id="rId78"/>
    <p:sldId id="1001" r:id="rId79"/>
    <p:sldId id="1095" r:id="rId80"/>
    <p:sldId id="1061" r:id="rId81"/>
    <p:sldId id="1115" r:id="rId82"/>
    <p:sldId id="1147" r:id="rId83"/>
    <p:sldId id="998" r:id="rId84"/>
    <p:sldId id="1136" r:id="rId85"/>
    <p:sldId id="1007" r:id="rId86"/>
    <p:sldId id="1008" r:id="rId87"/>
    <p:sldId id="1009" r:id="rId88"/>
    <p:sldId id="1066" r:id="rId89"/>
    <p:sldId id="1011" r:id="rId90"/>
    <p:sldId id="1067" r:id="rId91"/>
    <p:sldId id="1013" r:id="rId92"/>
    <p:sldId id="1068" r:id="rId93"/>
    <p:sldId id="1134" r:id="rId94"/>
    <p:sldId id="1158" r:id="rId95"/>
    <p:sldId id="1015" r:id="rId96"/>
    <p:sldId id="1069" r:id="rId97"/>
    <p:sldId id="1087" r:id="rId98"/>
    <p:sldId id="1027" r:id="rId99"/>
    <p:sldId id="1028" r:id="rId100"/>
    <p:sldId id="1029" r:id="rId101"/>
    <p:sldId id="1030" r:id="rId102"/>
    <p:sldId id="1031" r:id="rId103"/>
    <p:sldId id="1032" r:id="rId104"/>
    <p:sldId id="1088" r:id="rId105"/>
    <p:sldId id="1149" r:id="rId106"/>
    <p:sldId id="1150" r:id="rId107"/>
    <p:sldId id="908" r:id="rId108"/>
    <p:sldId id="950" r:id="rId109"/>
    <p:sldId id="1125" r:id="rId110"/>
    <p:sldId id="1126" r:id="rId111"/>
    <p:sldId id="1042" r:id="rId112"/>
    <p:sldId id="1044" r:id="rId113"/>
    <p:sldId id="1151" r:id="rId114"/>
    <p:sldId id="1130" r:id="rId115"/>
    <p:sldId id="1101" r:id="rId116"/>
    <p:sldId id="1131" r:id="rId117"/>
    <p:sldId id="1156" r:id="rId118"/>
    <p:sldId id="1098" r:id="rId119"/>
    <p:sldId id="1097" r:id="rId120"/>
    <p:sldId id="1099" r:id="rId121"/>
    <p:sldId id="1152" r:id="rId122"/>
    <p:sldId id="1153" r:id="rId123"/>
    <p:sldId id="1154" r:id="rId124"/>
    <p:sldId id="1155" r:id="rId125"/>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FFFF00"/>
    <a:srgbClr val="0033CC"/>
    <a:srgbClr val="333399"/>
    <a:srgbClr val="FF3399"/>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7" autoAdjust="0"/>
    <p:restoredTop sz="96259" autoAdjust="0"/>
  </p:normalViewPr>
  <p:slideViewPr>
    <p:cSldViewPr>
      <p:cViewPr varScale="1">
        <p:scale>
          <a:sx n="93" d="100"/>
          <a:sy n="93" d="100"/>
        </p:scale>
        <p:origin x="389" y="77"/>
      </p:cViewPr>
      <p:guideLst>
        <p:guide orient="horz" pos="2160"/>
        <p:guide pos="2880"/>
      </p:guideLst>
    </p:cSldViewPr>
  </p:slideViewPr>
  <p:outlineViewPr>
    <p:cViewPr>
      <p:scale>
        <a:sx n="33" d="100"/>
        <a:sy n="33" d="100"/>
      </p:scale>
      <p:origin x="0" y="28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3.xml"/><Relationship Id="rId56" Type="http://schemas.openxmlformats.org/officeDocument/2006/relationships/slide" Target="slides/slide11.xml"/><Relationship Id="rId64" Type="http://schemas.openxmlformats.org/officeDocument/2006/relationships/slide" Target="slides/slide19.xml"/><Relationship Id="rId69" Type="http://schemas.openxmlformats.org/officeDocument/2006/relationships/slide" Target="slides/slide24.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13" Type="http://schemas.openxmlformats.org/officeDocument/2006/relationships/slide" Target="slides/slide68.xml"/><Relationship Id="rId118" Type="http://schemas.openxmlformats.org/officeDocument/2006/relationships/slide" Target="slides/slide73.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80" Type="http://schemas.openxmlformats.org/officeDocument/2006/relationships/slide" Target="slides/slide35.xml"/><Relationship Id="rId85" Type="http://schemas.openxmlformats.org/officeDocument/2006/relationships/slide" Target="slides/slide40.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103" Type="http://schemas.openxmlformats.org/officeDocument/2006/relationships/slide" Target="slides/slide58.xml"/><Relationship Id="rId108" Type="http://schemas.openxmlformats.org/officeDocument/2006/relationships/slide" Target="slides/slide63.xml"/><Relationship Id="rId116" Type="http://schemas.openxmlformats.org/officeDocument/2006/relationships/slide" Target="slides/slide71.xml"/><Relationship Id="rId124" Type="http://schemas.openxmlformats.org/officeDocument/2006/relationships/slide" Target="slides/slide79.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slide" Target="slides/slide46.xml"/><Relationship Id="rId96" Type="http://schemas.openxmlformats.org/officeDocument/2006/relationships/slide" Target="slides/slide51.xml"/><Relationship Id="rId111"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6" Type="http://schemas.openxmlformats.org/officeDocument/2006/relationships/slide" Target="slides/slide61.xml"/><Relationship Id="rId114" Type="http://schemas.openxmlformats.org/officeDocument/2006/relationships/slide" Target="slides/slide69.xml"/><Relationship Id="rId119" Type="http://schemas.openxmlformats.org/officeDocument/2006/relationships/slide" Target="slides/slide74.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61" Type="http://schemas.openxmlformats.org/officeDocument/2006/relationships/slide" Target="slides/slide16.xml"/><Relationship Id="rId82"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oleObject" Target="file:///\\edufs\homedir$\teachers\kawamata\Kawamata&#12288;MD&#12288;File\2014.&#21463;&#21205;&#21931;&#29017;&#30151;&#12475;&#12511;&#12490;&#12540;\2014&#21463;&#21205;&#21931;&#29017;&#12475;&#12511;&#12490;&#12540;&#21407;&#31295;&#26412;&#20307;\2014&#21463;&#21205;&#21931;&#29017;&#12475;&#12511;&#12490;&#12540;&#12464;&#12521;&#12501;exl.14.01.16.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0070C0"/>
            </a:solidFill>
          </c:spPr>
          <c:invertIfNegative val="0"/>
          <c:dPt>
            <c:idx val="1"/>
            <c:invertIfNegative val="0"/>
            <c:bubble3D val="0"/>
            <c:spPr>
              <a:solidFill>
                <a:srgbClr val="0070C0"/>
              </a:solidFill>
              <a:ln>
                <a:noFill/>
              </a:ln>
            </c:spPr>
            <c:extLst>
              <c:ext xmlns:c16="http://schemas.microsoft.com/office/drawing/2014/chart" uri="{C3380CC4-5D6E-409C-BE32-E72D297353CC}">
                <c16:uniqueId val="{00000001-EA44-436E-9C42-805108A526A7}"/>
              </c:ext>
            </c:extLst>
          </c:dPt>
          <c:dLbls>
            <c:dLbl>
              <c:idx val="0"/>
              <c:tx>
                <c:rich>
                  <a:bodyPr/>
                  <a:lstStyle/>
                  <a:p>
                    <a:r>
                      <a:rPr lang="en-US" altLang="en-US" b="1" dirty="0">
                        <a:solidFill>
                          <a:srgbClr val="0070C0"/>
                        </a:solidFill>
                      </a:rPr>
                      <a:t>-15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A44-436E-9C42-805108A526A7}"/>
                </c:ext>
              </c:extLst>
            </c:dLbl>
            <c:dLbl>
              <c:idx val="1"/>
              <c:tx>
                <c:rich>
                  <a:bodyPr/>
                  <a:lstStyle/>
                  <a:p>
                    <a:r>
                      <a:rPr lang="en-US" altLang="en-US" b="1" dirty="0">
                        <a:solidFill>
                          <a:srgbClr val="0070C0"/>
                        </a:solidFill>
                      </a:rPr>
                      <a:t>-39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A44-436E-9C42-805108A526A7}"/>
                </c:ext>
              </c:extLst>
            </c:dLbl>
            <c:dLbl>
              <c:idx val="2"/>
              <c:tx>
                <c:rich>
                  <a:bodyPr/>
                  <a:lstStyle/>
                  <a:p>
                    <a:r>
                      <a:rPr lang="en-US" altLang="ja-JP" b="1" dirty="0">
                        <a:solidFill>
                          <a:srgbClr val="0070C0"/>
                        </a:solidFill>
                      </a:rPr>
                      <a:t>-16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A44-436E-9C42-805108A526A7}"/>
                </c:ext>
              </c:extLst>
            </c:dLbl>
            <c:dLbl>
              <c:idx val="3"/>
              <c:tx>
                <c:rich>
                  <a:bodyPr/>
                  <a:lstStyle/>
                  <a:p>
                    <a:r>
                      <a:rPr lang="en-US" altLang="en-US" b="1" dirty="0">
                        <a:solidFill>
                          <a:srgbClr val="0070C0"/>
                        </a:solidFill>
                      </a:rPr>
                      <a:t>-24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A44-436E-9C42-805108A526A7}"/>
                </c:ext>
              </c:extLst>
            </c:dLbl>
            <c:spPr>
              <a:noFill/>
              <a:ln>
                <a:noFill/>
              </a:ln>
              <a:effectLst/>
            </c:spPr>
            <c:txPr>
              <a:bodyPr/>
              <a:lstStyle/>
              <a:p>
                <a:pPr>
                  <a:defRPr sz="2400" baseline="0">
                    <a:solidFill>
                      <a:schemeClr val="bg1"/>
                    </a:solidFill>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Sheet3!$A$2:$D$2</c:f>
              <c:numCache>
                <c:formatCode>General</c:formatCode>
                <c:ptCount val="4"/>
                <c:pt idx="0">
                  <c:v>-15</c:v>
                </c:pt>
                <c:pt idx="1">
                  <c:v>-39</c:v>
                </c:pt>
                <c:pt idx="2">
                  <c:v>-16</c:v>
                </c:pt>
                <c:pt idx="3">
                  <c:v>-24</c:v>
                </c:pt>
              </c:numCache>
            </c:numRef>
          </c:val>
          <c:extLst>
            <c:ext xmlns:c16="http://schemas.microsoft.com/office/drawing/2014/chart" uri="{C3380CC4-5D6E-409C-BE32-E72D297353CC}">
              <c16:uniqueId val="{00000005-EA44-436E-9C42-805108A526A7}"/>
            </c:ext>
          </c:extLst>
        </c:ser>
        <c:dLbls>
          <c:showLegendKey val="0"/>
          <c:showVal val="0"/>
          <c:showCatName val="0"/>
          <c:showSerName val="0"/>
          <c:showPercent val="0"/>
          <c:showBubbleSize val="0"/>
        </c:dLbls>
        <c:gapWidth val="150"/>
        <c:axId val="522256584"/>
        <c:axId val="734708296"/>
      </c:barChart>
      <c:catAx>
        <c:axId val="522256584"/>
        <c:scaling>
          <c:orientation val="minMax"/>
        </c:scaling>
        <c:delete val="0"/>
        <c:axPos val="b"/>
        <c:majorTickMark val="none"/>
        <c:minorTickMark val="none"/>
        <c:tickLblPos val="none"/>
        <c:spPr>
          <a:ln>
            <a:solidFill>
              <a:srgbClr val="000000"/>
            </a:solidFill>
          </a:ln>
        </c:spPr>
        <c:crossAx val="734708296"/>
        <c:crosses val="autoZero"/>
        <c:auto val="1"/>
        <c:lblAlgn val="ctr"/>
        <c:lblOffset val="100"/>
        <c:noMultiLvlLbl val="0"/>
      </c:catAx>
      <c:valAx>
        <c:axId val="734708296"/>
        <c:scaling>
          <c:orientation val="minMax"/>
        </c:scaling>
        <c:delete val="0"/>
        <c:axPos val="l"/>
        <c:majorGridlines>
          <c:spPr>
            <a:ln>
              <a:noFill/>
            </a:ln>
          </c:spPr>
        </c:majorGridlines>
        <c:numFmt formatCode="General" sourceLinked="1"/>
        <c:majorTickMark val="out"/>
        <c:minorTickMark val="none"/>
        <c:tickLblPos val="nextTo"/>
        <c:spPr>
          <a:ln>
            <a:solidFill>
              <a:srgbClr val="000000"/>
            </a:solidFill>
          </a:ln>
        </c:spPr>
        <c:txPr>
          <a:bodyPr/>
          <a:lstStyle/>
          <a:p>
            <a:pPr>
              <a:defRPr sz="2000" baseline="0">
                <a:solidFill>
                  <a:schemeClr val="tx1"/>
                </a:solidFill>
              </a:defRPr>
            </a:pPr>
            <a:endParaRPr lang="ja-JP"/>
          </a:p>
        </c:txPr>
        <c:crossAx val="522256584"/>
        <c:crosses val="autoZero"/>
        <c:crossBetween val="between"/>
      </c:valAx>
      <c:spPr>
        <a:ln w="12700"/>
      </c:spPr>
    </c:plotArea>
    <c:plotVisOnly val="1"/>
    <c:dispBlanksAs val="gap"/>
    <c:showDLblsOverMax val="0"/>
  </c:chart>
  <c:txPr>
    <a:bodyPr/>
    <a:lstStyle/>
    <a:p>
      <a:pPr>
        <a:defRPr sz="1800"/>
      </a:pPr>
      <a:endParaRPr lang="ja-JP"/>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B5EC8C2-1697-35B0-219F-42FD80730F7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55299" name="Rectangle 3">
            <a:extLst>
              <a:ext uri="{FF2B5EF4-FFF2-40B4-BE49-F238E27FC236}">
                <a16:creationId xmlns:a16="http://schemas.microsoft.com/office/drawing/2014/main" id="{9CF7C876-C9B1-3578-AFE1-B603008A302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166916" name="Rectangle 4">
            <a:extLst>
              <a:ext uri="{FF2B5EF4-FFF2-40B4-BE49-F238E27FC236}">
                <a16:creationId xmlns:a16="http://schemas.microsoft.com/office/drawing/2014/main" id="{9EFF63A5-AD35-4DCE-2C0C-B0716DD001A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5">
            <a:extLst>
              <a:ext uri="{FF2B5EF4-FFF2-40B4-BE49-F238E27FC236}">
                <a16:creationId xmlns:a16="http://schemas.microsoft.com/office/drawing/2014/main" id="{B400D08F-DB7C-0BB0-AB7E-D708BF7731B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5302" name="Rectangle 6">
            <a:extLst>
              <a:ext uri="{FF2B5EF4-FFF2-40B4-BE49-F238E27FC236}">
                <a16:creationId xmlns:a16="http://schemas.microsoft.com/office/drawing/2014/main" id="{51EF5DFE-7B90-9D3F-1E08-BD61551B52C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55303" name="Rectangle 7">
            <a:extLst>
              <a:ext uri="{FF2B5EF4-FFF2-40B4-BE49-F238E27FC236}">
                <a16:creationId xmlns:a16="http://schemas.microsoft.com/office/drawing/2014/main" id="{780207BE-D8CF-F44B-988A-14F013B890B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2308056-60EA-4A66-BABE-5924CF7B4918}"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ー 1">
            <a:extLst>
              <a:ext uri="{FF2B5EF4-FFF2-40B4-BE49-F238E27FC236}">
                <a16:creationId xmlns:a16="http://schemas.microsoft.com/office/drawing/2014/main" id="{22A4396C-C790-19BF-04D8-4A535F19509B}"/>
              </a:ext>
            </a:extLst>
          </p:cNvPr>
          <p:cNvSpPr>
            <a:spLocks noGrp="1" noRot="1" noChangeAspect="1" noTextEdit="1"/>
          </p:cNvSpPr>
          <p:nvPr>
            <p:ph type="sldImg"/>
          </p:nvPr>
        </p:nvSpPr>
        <p:spPr>
          <a:ln/>
        </p:spPr>
      </p:sp>
      <p:sp>
        <p:nvSpPr>
          <p:cNvPr id="182275" name="ノート プレースホルダー 2">
            <a:extLst>
              <a:ext uri="{FF2B5EF4-FFF2-40B4-BE49-F238E27FC236}">
                <a16:creationId xmlns:a16="http://schemas.microsoft.com/office/drawing/2014/main" id="{631419C8-20C3-02D9-12D3-2DEA30A871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82276" name="スライド番号プレースホルダー 3">
            <a:extLst>
              <a:ext uri="{FF2B5EF4-FFF2-40B4-BE49-F238E27FC236}">
                <a16:creationId xmlns:a16="http://schemas.microsoft.com/office/drawing/2014/main" id="{43DFE23B-D509-4470-FE67-AD5A66E5BE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B67180C-0599-4E57-BA66-9FCE786404A0}" type="slidenum">
              <a:rPr lang="en-US" altLang="ja-JP">
                <a:ea typeface="ＭＳ Ｐゴシック" panose="020B0600070205080204" pitchFamily="50" charset="-128"/>
              </a:rPr>
              <a:pPr>
                <a:spcBef>
                  <a:spcPct val="0"/>
                </a:spcBef>
              </a:pPr>
              <a:t>14</a:t>
            </a:fld>
            <a:endParaRPr lang="en-US" altLang="ja-JP">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スライド イメージ プレースホルダー 1">
            <a:extLst>
              <a:ext uri="{FF2B5EF4-FFF2-40B4-BE49-F238E27FC236}">
                <a16:creationId xmlns:a16="http://schemas.microsoft.com/office/drawing/2014/main" id="{FEBCEB54-5D98-C58E-2E40-B870FBB61B5A}"/>
              </a:ext>
            </a:extLst>
          </p:cNvPr>
          <p:cNvSpPr>
            <a:spLocks noGrp="1" noRot="1" noChangeAspect="1" noTextEdit="1"/>
          </p:cNvSpPr>
          <p:nvPr>
            <p:ph type="sldImg"/>
          </p:nvPr>
        </p:nvSpPr>
        <p:spPr>
          <a:ln/>
        </p:spPr>
      </p:sp>
      <p:sp>
        <p:nvSpPr>
          <p:cNvPr id="219139" name="ノート プレースホルダー 2">
            <a:extLst>
              <a:ext uri="{FF2B5EF4-FFF2-40B4-BE49-F238E27FC236}">
                <a16:creationId xmlns:a16="http://schemas.microsoft.com/office/drawing/2014/main" id="{D41F6B95-B800-681A-809C-34501A48C7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19140" name="スライド番号プレースホルダー 3">
            <a:extLst>
              <a:ext uri="{FF2B5EF4-FFF2-40B4-BE49-F238E27FC236}">
                <a16:creationId xmlns:a16="http://schemas.microsoft.com/office/drawing/2014/main" id="{93B37FE5-7A77-C475-7CEE-3CCB54AA1E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58E2B45-A425-485B-8868-B0339D52E3FF}" type="slidenum">
              <a:rPr lang="en-US" altLang="ja-JP">
                <a:solidFill>
                  <a:srgbClr val="000000"/>
                </a:solidFill>
                <a:ea typeface="ＭＳ Ｐゴシック" panose="020B0600070205080204" pitchFamily="50" charset="-128"/>
              </a:rPr>
              <a:pPr>
                <a:spcBef>
                  <a:spcPct val="0"/>
                </a:spcBef>
              </a:pPr>
              <a:t>41</a:t>
            </a:fld>
            <a:endParaRPr lang="en-US" altLang="ja-JP">
              <a:solidFill>
                <a:srgbClr val="000000"/>
              </a:solidFill>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ー 1">
            <a:extLst>
              <a:ext uri="{FF2B5EF4-FFF2-40B4-BE49-F238E27FC236}">
                <a16:creationId xmlns:a16="http://schemas.microsoft.com/office/drawing/2014/main" id="{1F604D2B-6838-C10C-BB49-C04736265013}"/>
              </a:ext>
            </a:extLst>
          </p:cNvPr>
          <p:cNvSpPr>
            <a:spLocks noGrp="1" noRot="1" noChangeAspect="1" noTextEdit="1"/>
          </p:cNvSpPr>
          <p:nvPr>
            <p:ph type="sldImg"/>
          </p:nvPr>
        </p:nvSpPr>
        <p:spPr>
          <a:ln/>
        </p:spPr>
      </p:sp>
      <p:sp>
        <p:nvSpPr>
          <p:cNvPr id="227331" name="ノート プレースホルダー 2">
            <a:extLst>
              <a:ext uri="{FF2B5EF4-FFF2-40B4-BE49-F238E27FC236}">
                <a16:creationId xmlns:a16="http://schemas.microsoft.com/office/drawing/2014/main" id="{65D95E92-35C9-DB7D-6DFE-A0B6162094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27332" name="スライド番号プレースホルダー 3">
            <a:extLst>
              <a:ext uri="{FF2B5EF4-FFF2-40B4-BE49-F238E27FC236}">
                <a16:creationId xmlns:a16="http://schemas.microsoft.com/office/drawing/2014/main" id="{97C33FE2-38B8-2A35-73A8-35CE9B17A4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14C43F7-EEDD-4DCA-A502-87AB2E844AC1}" type="slidenum">
              <a:rPr lang="en-US" altLang="ja-JP">
                <a:solidFill>
                  <a:srgbClr val="000000"/>
                </a:solidFill>
                <a:ea typeface="ＭＳ Ｐゴシック" panose="020B0600070205080204" pitchFamily="50" charset="-128"/>
              </a:rPr>
              <a:pPr>
                <a:spcBef>
                  <a:spcPct val="0"/>
                </a:spcBef>
              </a:pPr>
              <a:t>48</a:t>
            </a:fld>
            <a:endParaRPr lang="en-US" altLang="ja-JP">
              <a:solidFill>
                <a:srgbClr val="000000"/>
              </a:solidFill>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スライド イメージ プレースホルダー 1">
            <a:extLst>
              <a:ext uri="{FF2B5EF4-FFF2-40B4-BE49-F238E27FC236}">
                <a16:creationId xmlns:a16="http://schemas.microsoft.com/office/drawing/2014/main" id="{E852FF2A-8997-8587-1C73-C3EA445B82FA}"/>
              </a:ext>
            </a:extLst>
          </p:cNvPr>
          <p:cNvSpPr>
            <a:spLocks noGrp="1" noRot="1" noChangeAspect="1" noTextEdit="1"/>
          </p:cNvSpPr>
          <p:nvPr>
            <p:ph type="sldImg"/>
          </p:nvPr>
        </p:nvSpPr>
        <p:spPr>
          <a:ln/>
        </p:spPr>
      </p:sp>
      <p:sp>
        <p:nvSpPr>
          <p:cNvPr id="231427" name="ノート プレースホルダー 2">
            <a:extLst>
              <a:ext uri="{FF2B5EF4-FFF2-40B4-BE49-F238E27FC236}">
                <a16:creationId xmlns:a16="http://schemas.microsoft.com/office/drawing/2014/main" id="{2F711C0D-39A8-23F4-5427-14B2552708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31428" name="スライド番号プレースホルダー 3">
            <a:extLst>
              <a:ext uri="{FF2B5EF4-FFF2-40B4-BE49-F238E27FC236}">
                <a16:creationId xmlns:a16="http://schemas.microsoft.com/office/drawing/2014/main" id="{BE92D5A3-8881-4389-2698-0BAB06B480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09A393B-5A26-4A70-8DD2-A2E5A0A885BF}" type="slidenum">
              <a:rPr lang="en-US" altLang="ja-JP">
                <a:solidFill>
                  <a:srgbClr val="000000"/>
                </a:solidFill>
                <a:ea typeface="ＭＳ Ｐゴシック" panose="020B0600070205080204" pitchFamily="50" charset="-128"/>
              </a:rPr>
              <a:pPr>
                <a:spcBef>
                  <a:spcPct val="0"/>
                </a:spcBef>
              </a:pPr>
              <a:t>51</a:t>
            </a:fld>
            <a:endParaRPr lang="en-US" altLang="ja-JP">
              <a:solidFill>
                <a:srgbClr val="000000"/>
              </a:solidFill>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44EAB5CE-4D58-43B0-07B2-1093A7CF95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698B87D-2876-449B-A24E-773EFA450F0C}" type="slidenum">
              <a:rPr lang="en-US" altLang="ja-JP">
                <a:solidFill>
                  <a:srgbClr val="000000"/>
                </a:solidFill>
                <a:ea typeface="ＭＳ Ｐゴシック" panose="020B0600070205080204" pitchFamily="50" charset="-128"/>
              </a:rPr>
              <a:pPr>
                <a:spcBef>
                  <a:spcPct val="0"/>
                </a:spcBef>
              </a:pPr>
              <a:t>52</a:t>
            </a:fld>
            <a:endParaRPr lang="en-US" altLang="ja-JP">
              <a:solidFill>
                <a:srgbClr val="000000"/>
              </a:solidFill>
              <a:ea typeface="ＭＳ Ｐゴシック" panose="020B0600070205080204" pitchFamily="50" charset="-128"/>
            </a:endParaRPr>
          </a:p>
        </p:txBody>
      </p:sp>
      <p:sp>
        <p:nvSpPr>
          <p:cNvPr id="233475" name="Rectangle 2">
            <a:extLst>
              <a:ext uri="{FF2B5EF4-FFF2-40B4-BE49-F238E27FC236}">
                <a16:creationId xmlns:a16="http://schemas.microsoft.com/office/drawing/2014/main" id="{0B050796-9C3E-6069-C260-254CA1AE9C0A}"/>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2238EB40-17D5-A743-4C95-25F82034A2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スライド イメージ プレースホルダー 1">
            <a:extLst>
              <a:ext uri="{FF2B5EF4-FFF2-40B4-BE49-F238E27FC236}">
                <a16:creationId xmlns:a16="http://schemas.microsoft.com/office/drawing/2014/main" id="{F85E1E76-DB0E-534D-5D33-BA0A57BCC5D2}"/>
              </a:ext>
            </a:extLst>
          </p:cNvPr>
          <p:cNvSpPr>
            <a:spLocks noGrp="1" noRot="1" noChangeAspect="1" noTextEdit="1"/>
          </p:cNvSpPr>
          <p:nvPr>
            <p:ph type="sldImg"/>
          </p:nvPr>
        </p:nvSpPr>
        <p:spPr>
          <a:ln/>
        </p:spPr>
      </p:sp>
      <p:sp>
        <p:nvSpPr>
          <p:cNvPr id="235523" name="ノート プレースホルダー 2">
            <a:extLst>
              <a:ext uri="{FF2B5EF4-FFF2-40B4-BE49-F238E27FC236}">
                <a16:creationId xmlns:a16="http://schemas.microsoft.com/office/drawing/2014/main" id="{11B4C523-DEF2-7107-81C0-5E19831241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35524" name="スライド番号プレースホルダー 3">
            <a:extLst>
              <a:ext uri="{FF2B5EF4-FFF2-40B4-BE49-F238E27FC236}">
                <a16:creationId xmlns:a16="http://schemas.microsoft.com/office/drawing/2014/main" id="{957176F1-3454-4D2C-816A-BD23626D88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6A0D104-5495-4968-BB93-97838F107499}" type="slidenum">
              <a:rPr lang="en-US" altLang="ja-JP">
                <a:solidFill>
                  <a:srgbClr val="000000"/>
                </a:solidFill>
                <a:ea typeface="ＭＳ Ｐゴシック" panose="020B0600070205080204" pitchFamily="50" charset="-128"/>
              </a:rPr>
              <a:pPr>
                <a:spcBef>
                  <a:spcPct val="0"/>
                </a:spcBef>
              </a:pPr>
              <a:t>53</a:t>
            </a:fld>
            <a:endParaRPr lang="en-US" altLang="ja-JP">
              <a:solidFill>
                <a:srgbClr val="000000"/>
              </a:solidFill>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スライド イメージ プレースホルダー 1">
            <a:extLst>
              <a:ext uri="{FF2B5EF4-FFF2-40B4-BE49-F238E27FC236}">
                <a16:creationId xmlns:a16="http://schemas.microsoft.com/office/drawing/2014/main" id="{E46C2222-6504-1BC7-620B-1E3EA0CE8AB3}"/>
              </a:ext>
            </a:extLst>
          </p:cNvPr>
          <p:cNvSpPr>
            <a:spLocks noGrp="1" noRot="1" noChangeAspect="1" noTextEdit="1"/>
          </p:cNvSpPr>
          <p:nvPr>
            <p:ph type="sldImg"/>
          </p:nvPr>
        </p:nvSpPr>
        <p:spPr>
          <a:ln/>
        </p:spPr>
      </p:sp>
      <p:sp>
        <p:nvSpPr>
          <p:cNvPr id="245763" name="ノート プレースホルダー 2">
            <a:extLst>
              <a:ext uri="{FF2B5EF4-FFF2-40B4-BE49-F238E27FC236}">
                <a16:creationId xmlns:a16="http://schemas.microsoft.com/office/drawing/2014/main" id="{CD930652-AFF4-0198-62D0-99495722F2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45764" name="スライド番号プレースホルダー 3">
            <a:extLst>
              <a:ext uri="{FF2B5EF4-FFF2-40B4-BE49-F238E27FC236}">
                <a16:creationId xmlns:a16="http://schemas.microsoft.com/office/drawing/2014/main" id="{D24E3721-1FA2-071C-6F51-7FE6B913FB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3F04F214-B798-4C7C-9D5C-D3A1B6C10126}" type="slidenum">
              <a:rPr lang="ja-JP" altLang="en-US">
                <a:solidFill>
                  <a:srgbClr val="000000"/>
                </a:solidFill>
                <a:ea typeface="ＭＳ Ｐゴシック" panose="020B0600070205080204" pitchFamily="50" charset="-128"/>
              </a:rPr>
              <a:pPr>
                <a:spcBef>
                  <a:spcPct val="0"/>
                </a:spcBef>
              </a:pPr>
              <a:t>62</a:t>
            </a:fld>
            <a:endParaRPr lang="ja-JP" altLang="en-US">
              <a:solidFill>
                <a:srgbClr val="000000"/>
              </a:solidFill>
              <a:ea typeface="ＭＳ Ｐゴシック" panose="020B0600070205080204"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5394A656-8E5B-7DB7-F3EE-D1178EC4C7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56DF34D-4F4C-42E0-82A8-5FAA2810B168}" type="slidenum">
              <a:rPr lang="en-US" altLang="ja-JP">
                <a:solidFill>
                  <a:srgbClr val="000000"/>
                </a:solidFill>
                <a:latin typeface="Calibri" panose="020F0502020204030204" pitchFamily="34" charset="0"/>
                <a:ea typeface="ＭＳ Ｐゴシック" panose="020B0600070205080204" pitchFamily="50" charset="-128"/>
              </a:rPr>
              <a:pPr>
                <a:spcBef>
                  <a:spcPct val="0"/>
                </a:spcBef>
              </a:pPr>
              <a:t>75</a:t>
            </a:fld>
            <a:endParaRPr lang="en-US" altLang="ja-JP">
              <a:solidFill>
                <a:srgbClr val="000000"/>
              </a:solidFill>
              <a:latin typeface="Calibri" panose="020F0502020204030204" pitchFamily="34" charset="0"/>
              <a:ea typeface="ＭＳ Ｐゴシック" panose="020B0600070205080204" pitchFamily="50" charset="-128"/>
            </a:endParaRPr>
          </a:p>
        </p:txBody>
      </p:sp>
      <p:sp>
        <p:nvSpPr>
          <p:cNvPr id="260099" name="Rectangle 2">
            <a:extLst>
              <a:ext uri="{FF2B5EF4-FFF2-40B4-BE49-F238E27FC236}">
                <a16:creationId xmlns:a16="http://schemas.microsoft.com/office/drawing/2014/main" id="{828B55CB-E0FC-3641-55DD-5A2DF8BDF27A}"/>
              </a:ext>
            </a:extLst>
          </p:cNvPr>
          <p:cNvSpPr>
            <a:spLocks noGrp="1" noRot="1" noChangeAspect="1" noChangeArrowheads="1" noTextEdit="1"/>
          </p:cNvSpPr>
          <p:nvPr>
            <p:ph type="sldImg"/>
          </p:nvPr>
        </p:nvSpPr>
        <p:spPr>
          <a:xfrm>
            <a:off x="1143000" y="685800"/>
            <a:ext cx="4573588" cy="3430588"/>
          </a:xfrm>
          <a:ln/>
        </p:spPr>
      </p:sp>
      <p:sp>
        <p:nvSpPr>
          <p:cNvPr id="260100" name="Rectangle 3">
            <a:extLst>
              <a:ext uri="{FF2B5EF4-FFF2-40B4-BE49-F238E27FC236}">
                <a16:creationId xmlns:a16="http://schemas.microsoft.com/office/drawing/2014/main" id="{F95C0B41-5CE1-6951-11B7-5AE1F28F42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0"/>
              </a:spcBef>
            </a:pPr>
            <a:endParaRPr lang="ja-JP" altLang="en-US" sz="8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スライド イメージ プレースホルダー 1">
            <a:extLst>
              <a:ext uri="{FF2B5EF4-FFF2-40B4-BE49-F238E27FC236}">
                <a16:creationId xmlns:a16="http://schemas.microsoft.com/office/drawing/2014/main" id="{8AF04ED3-C67F-39C2-A259-D5B3939698EA}"/>
              </a:ext>
            </a:extLst>
          </p:cNvPr>
          <p:cNvSpPr>
            <a:spLocks noGrp="1" noRot="1" noChangeAspect="1" noTextEdit="1"/>
          </p:cNvSpPr>
          <p:nvPr>
            <p:ph type="sldImg"/>
          </p:nvPr>
        </p:nvSpPr>
        <p:spPr>
          <a:ln/>
        </p:spPr>
      </p:sp>
      <p:sp>
        <p:nvSpPr>
          <p:cNvPr id="264195" name="ノート プレースホルダー 2">
            <a:extLst>
              <a:ext uri="{FF2B5EF4-FFF2-40B4-BE49-F238E27FC236}">
                <a16:creationId xmlns:a16="http://schemas.microsoft.com/office/drawing/2014/main" id="{205EBC86-1767-92E2-2BAB-DEC338EFB2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64196" name="スライド番号プレースホルダー 3">
            <a:extLst>
              <a:ext uri="{FF2B5EF4-FFF2-40B4-BE49-F238E27FC236}">
                <a16:creationId xmlns:a16="http://schemas.microsoft.com/office/drawing/2014/main" id="{D214F87F-5D89-CA97-5B32-97786EE0BE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320CE57-6330-4AC3-B71B-BC5AC524BF10}" type="slidenum">
              <a:rPr lang="en-US" altLang="ja-JP">
                <a:solidFill>
                  <a:srgbClr val="000000"/>
                </a:solidFill>
                <a:ea typeface="ＭＳ Ｐゴシック" panose="020B0600070205080204" pitchFamily="50" charset="-128"/>
              </a:rPr>
              <a:pPr>
                <a:spcBef>
                  <a:spcPct val="0"/>
                </a:spcBef>
              </a:pPr>
              <a:t>78</a:t>
            </a:fld>
            <a:endParaRPr lang="en-US" altLang="ja-JP">
              <a:solidFill>
                <a:srgbClr val="000000"/>
              </a:solidFill>
              <a:ea typeface="ＭＳ Ｐゴシック" panose="020B060007020508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スライド イメージ プレースホルダー 1">
            <a:extLst>
              <a:ext uri="{FF2B5EF4-FFF2-40B4-BE49-F238E27FC236}">
                <a16:creationId xmlns:a16="http://schemas.microsoft.com/office/drawing/2014/main" id="{9544D7EB-443E-D7B4-ADF9-03AB371C80FA}"/>
              </a:ext>
            </a:extLst>
          </p:cNvPr>
          <p:cNvSpPr>
            <a:spLocks noGrp="1" noRot="1" noChangeAspect="1" noTextEdit="1"/>
          </p:cNvSpPr>
          <p:nvPr>
            <p:ph type="sldImg"/>
          </p:nvPr>
        </p:nvSpPr>
        <p:spPr>
          <a:ln/>
        </p:spPr>
      </p:sp>
      <p:sp>
        <p:nvSpPr>
          <p:cNvPr id="266243" name="ノート プレースホルダー 2">
            <a:extLst>
              <a:ext uri="{FF2B5EF4-FFF2-40B4-BE49-F238E27FC236}">
                <a16:creationId xmlns:a16="http://schemas.microsoft.com/office/drawing/2014/main" id="{06B5870E-1384-AC57-0180-52A0A89C89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66244" name="スライド番号プレースホルダー 3">
            <a:extLst>
              <a:ext uri="{FF2B5EF4-FFF2-40B4-BE49-F238E27FC236}">
                <a16:creationId xmlns:a16="http://schemas.microsoft.com/office/drawing/2014/main" id="{9DA597E7-CA1F-EE01-AC3B-D66729A52B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B027A6F-3975-4448-842F-A7CF0955B3D3}" type="slidenum">
              <a:rPr lang="en-US" altLang="ja-JP">
                <a:solidFill>
                  <a:srgbClr val="000000"/>
                </a:solidFill>
                <a:ea typeface="ＭＳ Ｐゴシック" panose="020B0600070205080204" pitchFamily="50" charset="-128"/>
              </a:rPr>
              <a:pPr>
                <a:spcBef>
                  <a:spcPct val="0"/>
                </a:spcBef>
              </a:pPr>
              <a:t>79</a:t>
            </a:fld>
            <a:endParaRPr lang="en-US" altLang="ja-JP">
              <a:solidFill>
                <a:srgbClr val="000000"/>
              </a:solidFill>
              <a:ea typeface="ＭＳ Ｐゴシック" panose="020B0600070205080204"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スライド イメージ プレースホルダー 1">
            <a:extLst>
              <a:ext uri="{FF2B5EF4-FFF2-40B4-BE49-F238E27FC236}">
                <a16:creationId xmlns:a16="http://schemas.microsoft.com/office/drawing/2014/main" id="{17CB565C-F229-5569-B97A-D0AAD3F4CE40}"/>
              </a:ext>
            </a:extLst>
          </p:cNvPr>
          <p:cNvSpPr>
            <a:spLocks noGrp="1" noRot="1" noChangeAspect="1" noTextEdit="1"/>
          </p:cNvSpPr>
          <p:nvPr>
            <p:ph type="sldImg"/>
          </p:nvPr>
        </p:nvSpPr>
        <p:spPr>
          <a:ln/>
        </p:spPr>
      </p:sp>
      <p:sp>
        <p:nvSpPr>
          <p:cNvPr id="268291" name="ノート プレースホルダー 2">
            <a:extLst>
              <a:ext uri="{FF2B5EF4-FFF2-40B4-BE49-F238E27FC236}">
                <a16:creationId xmlns:a16="http://schemas.microsoft.com/office/drawing/2014/main" id="{BAFBE60C-DE84-E208-8D3D-FCCF4AD4C0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68292" name="スライド番号プレースホルダー 3">
            <a:extLst>
              <a:ext uri="{FF2B5EF4-FFF2-40B4-BE49-F238E27FC236}">
                <a16:creationId xmlns:a16="http://schemas.microsoft.com/office/drawing/2014/main" id="{A85855AC-051C-E6B8-9E43-F545CBF9FD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68D88AA-BBA0-4342-A4ED-92AE1E9A2742}" type="slidenum">
              <a:rPr lang="ja-JP" altLang="en-US">
                <a:solidFill>
                  <a:srgbClr val="000000"/>
                </a:solidFill>
                <a:ea typeface="ＭＳ Ｐゴシック" panose="020B0600070205080204" pitchFamily="50" charset="-128"/>
              </a:rPr>
              <a:pPr>
                <a:spcBef>
                  <a:spcPct val="0"/>
                </a:spcBef>
              </a:pPr>
              <a:t>80</a:t>
            </a:fld>
            <a:endParaRPr lang="ja-JP" altLang="en-US">
              <a:solidFill>
                <a:srgbClr val="000000"/>
              </a:solidFill>
              <a:ea typeface="ＭＳ Ｐゴシック" panose="020B060007020508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ー 1">
            <a:extLst>
              <a:ext uri="{FF2B5EF4-FFF2-40B4-BE49-F238E27FC236}">
                <a16:creationId xmlns:a16="http://schemas.microsoft.com/office/drawing/2014/main" id="{D30C5120-2F16-7BBB-1665-EA590E357884}"/>
              </a:ext>
            </a:extLst>
          </p:cNvPr>
          <p:cNvSpPr>
            <a:spLocks noGrp="1" noRot="1" noChangeAspect="1" noTextEdit="1"/>
          </p:cNvSpPr>
          <p:nvPr>
            <p:ph type="sldImg"/>
          </p:nvPr>
        </p:nvSpPr>
        <p:spPr>
          <a:ln/>
        </p:spPr>
      </p:sp>
      <p:sp>
        <p:nvSpPr>
          <p:cNvPr id="185347" name="ノート プレースホルダー 2">
            <a:extLst>
              <a:ext uri="{FF2B5EF4-FFF2-40B4-BE49-F238E27FC236}">
                <a16:creationId xmlns:a16="http://schemas.microsoft.com/office/drawing/2014/main" id="{96605681-8216-8E6C-6255-027E2DD041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85348" name="スライド番号プレースホルダー 3">
            <a:extLst>
              <a:ext uri="{FF2B5EF4-FFF2-40B4-BE49-F238E27FC236}">
                <a16:creationId xmlns:a16="http://schemas.microsoft.com/office/drawing/2014/main" id="{56CBBDBE-604E-BE48-4D23-1F61B600C2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8440A63-6436-4C22-912E-F56E72CFC0AE}" type="slidenum">
              <a:rPr lang="en-US" altLang="ja-JP">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0491E104-1934-3792-8DCD-AE42ED8E90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1B26355-53C4-41F3-988D-7AFEF8B592E5}" type="slidenum">
              <a:rPr lang="en-US" altLang="ja-JP">
                <a:solidFill>
                  <a:srgbClr val="000000"/>
                </a:solidFill>
                <a:latin typeface="Calibri" panose="020F0502020204030204" pitchFamily="34" charset="0"/>
                <a:ea typeface="ＭＳ Ｐゴシック" panose="020B0600070205080204" pitchFamily="50" charset="-128"/>
              </a:rPr>
              <a:pPr>
                <a:spcBef>
                  <a:spcPct val="0"/>
                </a:spcBef>
              </a:pPr>
              <a:t>21</a:t>
            </a:fld>
            <a:endParaRPr lang="en-US" altLang="ja-JP">
              <a:solidFill>
                <a:srgbClr val="000000"/>
              </a:solidFill>
              <a:latin typeface="Calibri" panose="020F0502020204030204" pitchFamily="34" charset="0"/>
              <a:ea typeface="ＭＳ Ｐゴシック" panose="020B0600070205080204" pitchFamily="50" charset="-128"/>
            </a:endParaRPr>
          </a:p>
        </p:txBody>
      </p:sp>
      <p:sp>
        <p:nvSpPr>
          <p:cNvPr id="191491" name="Rectangle 2">
            <a:extLst>
              <a:ext uri="{FF2B5EF4-FFF2-40B4-BE49-F238E27FC236}">
                <a16:creationId xmlns:a16="http://schemas.microsoft.com/office/drawing/2014/main" id="{E9F54B27-754B-3409-5A6F-53BA03E54361}"/>
              </a:ext>
            </a:extLst>
          </p:cNvPr>
          <p:cNvSpPr>
            <a:spLocks noGrp="1" noRot="1" noChangeAspect="1" noChangeArrowheads="1" noTextEdit="1"/>
          </p:cNvSpPr>
          <p:nvPr>
            <p:ph type="sldImg"/>
          </p:nvPr>
        </p:nvSpPr>
        <p:spPr>
          <a:xfrm>
            <a:off x="1143000" y="685800"/>
            <a:ext cx="4573588" cy="3430588"/>
          </a:xfrm>
          <a:ln/>
        </p:spPr>
      </p:sp>
      <p:sp>
        <p:nvSpPr>
          <p:cNvPr id="191492" name="Rectangle 3">
            <a:extLst>
              <a:ext uri="{FF2B5EF4-FFF2-40B4-BE49-F238E27FC236}">
                <a16:creationId xmlns:a16="http://schemas.microsoft.com/office/drawing/2014/main" id="{B8B95D88-CE05-27B3-9366-8D91A16E9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0"/>
              </a:spcBef>
            </a:pPr>
            <a:endParaRPr lang="ja-JP" altLang="en-US" sz="8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40D69F6C-AA26-EF25-4854-BDACEFC88E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9C85887-BA8A-497A-94E1-2C8D1247A17E}" type="slidenum">
              <a:rPr lang="en-US" altLang="ja-JP">
                <a:solidFill>
                  <a:srgbClr val="000000"/>
                </a:solidFill>
                <a:ea typeface="ＭＳ Ｐゴシック" panose="020B0600070205080204" pitchFamily="50" charset="-128"/>
              </a:rPr>
              <a:pPr>
                <a:spcBef>
                  <a:spcPct val="0"/>
                </a:spcBef>
              </a:pPr>
              <a:t>27</a:t>
            </a:fld>
            <a:endParaRPr lang="en-US" altLang="ja-JP">
              <a:solidFill>
                <a:srgbClr val="000000"/>
              </a:solidFill>
              <a:ea typeface="ＭＳ Ｐゴシック" panose="020B0600070205080204" pitchFamily="50" charset="-128"/>
            </a:endParaRPr>
          </a:p>
        </p:txBody>
      </p:sp>
      <p:sp>
        <p:nvSpPr>
          <p:cNvPr id="198659" name="Rectangle 2">
            <a:extLst>
              <a:ext uri="{FF2B5EF4-FFF2-40B4-BE49-F238E27FC236}">
                <a16:creationId xmlns:a16="http://schemas.microsoft.com/office/drawing/2014/main" id="{E6059778-2D68-A169-0F15-BBAEEE39037B}"/>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8284A44F-990E-4798-DFB0-A3457E65EA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スライド イメージ プレースホルダー 1">
            <a:extLst>
              <a:ext uri="{FF2B5EF4-FFF2-40B4-BE49-F238E27FC236}">
                <a16:creationId xmlns:a16="http://schemas.microsoft.com/office/drawing/2014/main" id="{FE518A98-A088-9182-9DF4-AABDB82C83B2}"/>
              </a:ext>
            </a:extLst>
          </p:cNvPr>
          <p:cNvSpPr>
            <a:spLocks noGrp="1" noRot="1" noChangeAspect="1" noTextEdit="1"/>
          </p:cNvSpPr>
          <p:nvPr>
            <p:ph type="sldImg"/>
          </p:nvPr>
        </p:nvSpPr>
        <p:spPr>
          <a:ln/>
        </p:spPr>
      </p:sp>
      <p:sp>
        <p:nvSpPr>
          <p:cNvPr id="201731" name="ノート プレースホルダー 2">
            <a:extLst>
              <a:ext uri="{FF2B5EF4-FFF2-40B4-BE49-F238E27FC236}">
                <a16:creationId xmlns:a16="http://schemas.microsoft.com/office/drawing/2014/main" id="{A9D9FE88-BC6B-3A5C-5518-A935B10306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01732" name="スライド番号プレースホルダー 3">
            <a:extLst>
              <a:ext uri="{FF2B5EF4-FFF2-40B4-BE49-F238E27FC236}">
                <a16:creationId xmlns:a16="http://schemas.microsoft.com/office/drawing/2014/main" id="{92DF2053-3815-FD21-5DEC-C6F6516E5C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FD7F9A7-A538-4AED-A785-932D69AB9F6C}" type="slidenum">
              <a:rPr lang="en-US" altLang="ja-JP">
                <a:solidFill>
                  <a:srgbClr val="000000"/>
                </a:solidFill>
                <a:ea typeface="ＭＳ Ｐゴシック" panose="020B0600070205080204" pitchFamily="50" charset="-128"/>
              </a:rPr>
              <a:pPr>
                <a:spcBef>
                  <a:spcPct val="0"/>
                </a:spcBef>
              </a:pPr>
              <a:t>29</a:t>
            </a:fld>
            <a:endParaRPr lang="en-US" altLang="ja-JP">
              <a:solidFill>
                <a:srgbClr val="000000"/>
              </a:solidFill>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Text Box 1">
            <a:extLst>
              <a:ext uri="{FF2B5EF4-FFF2-40B4-BE49-F238E27FC236}">
                <a16:creationId xmlns:a16="http://schemas.microsoft.com/office/drawing/2014/main" id="{BA50D111-2EAE-4A9C-3D31-E894CD425D27}"/>
              </a:ext>
            </a:extLst>
          </p:cNvPr>
          <p:cNvSpPr txBox="1">
            <a:spLocks noChangeArrowheads="1"/>
          </p:cNvSpPr>
          <p:nvPr/>
        </p:nvSpPr>
        <p:spPr bwMode="auto">
          <a:xfrm>
            <a:off x="0" y="276225"/>
            <a:ext cx="1588" cy="158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defTabSz="40957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409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40957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40957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40957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40957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40957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40957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40957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nSpc>
                <a:spcPct val="97000"/>
              </a:lnSpc>
              <a:spcBef>
                <a:spcPct val="0"/>
              </a:spcBef>
              <a:buClr>
                <a:srgbClr val="000000"/>
              </a:buClr>
            </a:pPr>
            <a:endParaRPr kumimoji="0" lang="ja-JP" altLang="en-US" sz="2400">
              <a:solidFill>
                <a:srgbClr val="FFFFFF"/>
              </a:solidFill>
              <a:latin typeface="Times New Roman" panose="02020603050405020304" pitchFamily="18" charset="0"/>
              <a:ea typeface="ＭＳ ゴシック" panose="020B0609070205080204" pitchFamily="49" charset="-128"/>
            </a:endParaRPr>
          </a:p>
        </p:txBody>
      </p:sp>
      <p:sp>
        <p:nvSpPr>
          <p:cNvPr id="206851" name="Rectangle 2">
            <a:extLst>
              <a:ext uri="{FF2B5EF4-FFF2-40B4-BE49-F238E27FC236}">
                <a16:creationId xmlns:a16="http://schemas.microsoft.com/office/drawing/2014/main" id="{867A0C2B-9713-07D3-DAE9-81E7D38C0032}"/>
              </a:ext>
            </a:extLst>
          </p:cNvPr>
          <p:cNvSpPr>
            <a:spLocks noGrp="1" noChangeArrowheads="1"/>
          </p:cNvSpPr>
          <p:nvPr>
            <p:ph type="body"/>
          </p:nvPr>
        </p:nvSpPr>
        <p:spPr>
          <a:xfrm>
            <a:off x="444500" y="3924300"/>
            <a:ext cx="5167313" cy="3689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AutoShape 1">
            <a:extLst>
              <a:ext uri="{FF2B5EF4-FFF2-40B4-BE49-F238E27FC236}">
                <a16:creationId xmlns:a16="http://schemas.microsoft.com/office/drawing/2014/main" id="{11B816F2-692A-CF73-48BE-9236E528F788}"/>
              </a:ext>
            </a:extLst>
          </p:cNvPr>
          <p:cNvSpPr>
            <a:spLocks noChangeArrowheads="1"/>
          </p:cNvSpPr>
          <p:nvPr/>
        </p:nvSpPr>
        <p:spPr bwMode="auto">
          <a:xfrm>
            <a:off x="0" y="303213"/>
            <a:ext cx="1588" cy="1587"/>
          </a:xfrm>
          <a:prstGeom prst="roundRect">
            <a:avLst>
              <a:gd name="adj" fmla="val 50000"/>
            </a:avLst>
          </a:prstGeom>
          <a:solidFill>
            <a:srgbClr val="FFFFFF"/>
          </a:solidFill>
          <a:ln w="9360">
            <a:solidFill>
              <a:srgbClr val="000000"/>
            </a:solidFill>
            <a:round/>
            <a:headEnd/>
            <a:tailEnd/>
          </a:ln>
        </p:spPr>
        <p:txBody>
          <a:bodyPr wrap="none" anchor="ct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endParaRPr kumimoji="0" lang="ja-JP" altLang="en-US" sz="2400">
              <a:solidFill>
                <a:srgbClr val="FFFFFF"/>
              </a:solidFill>
              <a:latin typeface="Times New Roman" panose="02020603050405020304" pitchFamily="18" charset="0"/>
              <a:ea typeface="ＭＳ Ｐゴシック" panose="020B0600070205080204" pitchFamily="50" charset="-128"/>
            </a:endParaRPr>
          </a:p>
        </p:txBody>
      </p:sp>
      <p:sp>
        <p:nvSpPr>
          <p:cNvPr id="208899" name="Rectangle 2">
            <a:extLst>
              <a:ext uri="{FF2B5EF4-FFF2-40B4-BE49-F238E27FC236}">
                <a16:creationId xmlns:a16="http://schemas.microsoft.com/office/drawing/2014/main" id="{DA49BA37-B72E-5AE8-6C77-F4753568307D}"/>
              </a:ext>
            </a:extLst>
          </p:cNvPr>
          <p:cNvSpPr>
            <a:spLocks noGrp="1" noChangeArrowheads="1"/>
          </p:cNvSpPr>
          <p:nvPr>
            <p:ph type="body"/>
          </p:nvPr>
        </p:nvSpPr>
        <p:spPr>
          <a:xfrm>
            <a:off x="503238" y="4316413"/>
            <a:ext cx="5854700" cy="405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9CEEE5AC-77F0-CDFC-359C-6663DCDBE1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221AB21-3D14-43F5-937C-8456F68DAAFC}" type="slidenum">
              <a:rPr lang="en-US" altLang="ja-JP">
                <a:solidFill>
                  <a:srgbClr val="000000"/>
                </a:solidFill>
                <a:ea typeface="ＭＳ Ｐゴシック" panose="020B0600070205080204" pitchFamily="50" charset="-128"/>
              </a:rPr>
              <a:pPr>
                <a:spcBef>
                  <a:spcPct val="0"/>
                </a:spcBef>
              </a:pPr>
              <a:t>38</a:t>
            </a:fld>
            <a:endParaRPr lang="en-US" altLang="ja-JP">
              <a:solidFill>
                <a:srgbClr val="000000"/>
              </a:solidFill>
              <a:ea typeface="ＭＳ Ｐゴシック" panose="020B0600070205080204" pitchFamily="50" charset="-128"/>
            </a:endParaRPr>
          </a:p>
        </p:txBody>
      </p:sp>
      <p:sp>
        <p:nvSpPr>
          <p:cNvPr id="214019" name="Rectangle 2">
            <a:extLst>
              <a:ext uri="{FF2B5EF4-FFF2-40B4-BE49-F238E27FC236}">
                <a16:creationId xmlns:a16="http://schemas.microsoft.com/office/drawing/2014/main" id="{F0F449F5-CA63-CC5D-9B0B-D65172FAA954}"/>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A0363D99-C3CE-A3CC-D0D7-6C59A9C1E20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スライド イメージ プレースホルダー 1">
            <a:extLst>
              <a:ext uri="{FF2B5EF4-FFF2-40B4-BE49-F238E27FC236}">
                <a16:creationId xmlns:a16="http://schemas.microsoft.com/office/drawing/2014/main" id="{C16AE707-4749-CB2A-0E65-14174C90D3BC}"/>
              </a:ext>
            </a:extLst>
          </p:cNvPr>
          <p:cNvSpPr>
            <a:spLocks noGrp="1" noRot="1" noChangeAspect="1" noTextEdit="1"/>
          </p:cNvSpPr>
          <p:nvPr>
            <p:ph type="sldImg"/>
          </p:nvPr>
        </p:nvSpPr>
        <p:spPr>
          <a:ln/>
        </p:spPr>
      </p:sp>
      <p:sp>
        <p:nvSpPr>
          <p:cNvPr id="217091" name="ノート プレースホルダー 2">
            <a:extLst>
              <a:ext uri="{FF2B5EF4-FFF2-40B4-BE49-F238E27FC236}">
                <a16:creationId xmlns:a16="http://schemas.microsoft.com/office/drawing/2014/main" id="{24F0DAA5-D6A2-383A-CA70-A504316131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17092" name="スライド番号プレースホルダー 3">
            <a:extLst>
              <a:ext uri="{FF2B5EF4-FFF2-40B4-BE49-F238E27FC236}">
                <a16:creationId xmlns:a16="http://schemas.microsoft.com/office/drawing/2014/main" id="{1170E4B4-2FC4-8DD8-E76B-AB77C644F3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30E06BEE-B73F-4F8F-88A8-F4D297E885BE}" type="slidenum">
              <a:rPr lang="en-US" altLang="ja-JP">
                <a:solidFill>
                  <a:srgbClr val="000000"/>
                </a:solidFill>
                <a:ea typeface="ＭＳ Ｐゴシック" panose="020B0600070205080204" pitchFamily="50" charset="-128"/>
              </a:rPr>
              <a:pPr>
                <a:spcBef>
                  <a:spcPct val="0"/>
                </a:spcBef>
              </a:pPr>
              <a:t>40</a:t>
            </a:fld>
            <a:endParaRPr lang="en-US" altLang="ja-JP">
              <a:solidFill>
                <a:srgbClr val="000000"/>
              </a:solidFill>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783D534C-7E9B-189A-D936-AC9DDCCBC60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FF917C5-1F19-0605-B487-684C917B506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88A447A-742A-AB2F-A6D2-1E10F4C52A20}"/>
              </a:ext>
            </a:extLst>
          </p:cNvPr>
          <p:cNvSpPr>
            <a:spLocks noGrp="1" noChangeArrowheads="1"/>
          </p:cNvSpPr>
          <p:nvPr>
            <p:ph type="sldNum" sz="quarter" idx="12"/>
          </p:nvPr>
        </p:nvSpPr>
        <p:spPr>
          <a:ln/>
        </p:spPr>
        <p:txBody>
          <a:bodyPr/>
          <a:lstStyle>
            <a:lvl1pPr>
              <a:defRPr/>
            </a:lvl1pPr>
          </a:lstStyle>
          <a:p>
            <a:fld id="{7677E538-9E84-42DD-B350-71928629BA51}" type="slidenum">
              <a:rPr lang="en-US" altLang="ja-JP"/>
              <a:pPr/>
              <a:t>‹#›</a:t>
            </a:fld>
            <a:endParaRPr lang="en-US" altLang="ja-JP"/>
          </a:p>
        </p:txBody>
      </p:sp>
    </p:spTree>
    <p:extLst>
      <p:ext uri="{BB962C8B-B14F-4D97-AF65-F5344CB8AC3E}">
        <p14:creationId xmlns:p14="http://schemas.microsoft.com/office/powerpoint/2010/main" val="3181612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EB29275-03D0-D161-9FE9-5F3B719F87F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8C6C338-8788-605D-7AF0-D0B8760CDBF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A6774C5-4F60-7C5C-7522-BC34BF3F9E7D}"/>
              </a:ext>
            </a:extLst>
          </p:cNvPr>
          <p:cNvSpPr>
            <a:spLocks noGrp="1" noChangeArrowheads="1"/>
          </p:cNvSpPr>
          <p:nvPr>
            <p:ph type="sldNum" sz="quarter" idx="12"/>
          </p:nvPr>
        </p:nvSpPr>
        <p:spPr>
          <a:ln/>
        </p:spPr>
        <p:txBody>
          <a:bodyPr/>
          <a:lstStyle>
            <a:lvl1pPr>
              <a:defRPr/>
            </a:lvl1pPr>
          </a:lstStyle>
          <a:p>
            <a:fld id="{B6B2A26E-BE10-4F81-BAD5-B0312BD422BD}" type="slidenum">
              <a:rPr lang="en-US" altLang="ja-JP"/>
              <a:pPr/>
              <a:t>‹#›</a:t>
            </a:fld>
            <a:endParaRPr lang="en-US" altLang="ja-JP"/>
          </a:p>
        </p:txBody>
      </p:sp>
    </p:spTree>
    <p:extLst>
      <p:ext uri="{BB962C8B-B14F-4D97-AF65-F5344CB8AC3E}">
        <p14:creationId xmlns:p14="http://schemas.microsoft.com/office/powerpoint/2010/main" val="3681500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DE425B21-834A-3A48-87CD-26C30A7BD05F}"/>
              </a:ext>
            </a:extLst>
          </p:cNvPr>
          <p:cNvSpPr>
            <a:spLocks noGrp="1" noChangeArrowheads="1"/>
          </p:cNvSpPr>
          <p:nvPr>
            <p:ph type="dt" sz="half" idx="10"/>
          </p:nvPr>
        </p:nvSpPr>
        <p:spPr>
          <a:ln/>
        </p:spPr>
        <p:txBody>
          <a:bodyPr/>
          <a:lstStyle>
            <a:lvl1pPr>
              <a:defRPr/>
            </a:lvl1pPr>
          </a:lstStyle>
          <a:p>
            <a:pPr>
              <a:defRPr/>
            </a:pPr>
            <a:fld id="{2C07DF76-2DDB-43CB-B3EB-6CB6F6B39E75}"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C852BA81-F521-5408-EBEE-B53BEB30820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E2523919-1856-4887-DB3F-C3576944C83E}"/>
              </a:ext>
            </a:extLst>
          </p:cNvPr>
          <p:cNvSpPr>
            <a:spLocks noGrp="1" noChangeArrowheads="1"/>
          </p:cNvSpPr>
          <p:nvPr>
            <p:ph type="sldNum" sz="quarter" idx="12"/>
          </p:nvPr>
        </p:nvSpPr>
        <p:spPr>
          <a:ln/>
        </p:spPr>
        <p:txBody>
          <a:bodyPr/>
          <a:lstStyle>
            <a:lvl1pPr>
              <a:defRPr/>
            </a:lvl1pPr>
          </a:lstStyle>
          <a:p>
            <a:fld id="{885DCC4A-CC40-4A0E-A680-956917B7A644}" type="slidenum">
              <a:rPr lang="ja-JP" altLang="en-US"/>
              <a:pPr/>
              <a:t>‹#›</a:t>
            </a:fld>
            <a:endParaRPr lang="ja-JP" altLang="en-US"/>
          </a:p>
        </p:txBody>
      </p:sp>
    </p:spTree>
    <p:extLst>
      <p:ext uri="{BB962C8B-B14F-4D97-AF65-F5344CB8AC3E}">
        <p14:creationId xmlns:p14="http://schemas.microsoft.com/office/powerpoint/2010/main" val="32128723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F75C000-00BA-51E9-BE5E-5297E7453777}"/>
              </a:ext>
            </a:extLst>
          </p:cNvPr>
          <p:cNvSpPr>
            <a:spLocks noGrp="1" noChangeArrowheads="1"/>
          </p:cNvSpPr>
          <p:nvPr>
            <p:ph type="dt" sz="half" idx="10"/>
          </p:nvPr>
        </p:nvSpPr>
        <p:spPr>
          <a:ln/>
        </p:spPr>
        <p:txBody>
          <a:bodyPr/>
          <a:lstStyle>
            <a:lvl1pPr>
              <a:defRPr/>
            </a:lvl1pPr>
          </a:lstStyle>
          <a:p>
            <a:pPr>
              <a:defRPr/>
            </a:pPr>
            <a:fld id="{EC3BCA45-9269-4A3B-9FF9-7E4D97BA44AF}"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9D265227-4A4E-2E0B-D592-43E374484D7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EF1A2DE1-2786-3331-5B00-1E2B2D0C974A}"/>
              </a:ext>
            </a:extLst>
          </p:cNvPr>
          <p:cNvSpPr>
            <a:spLocks noGrp="1" noChangeArrowheads="1"/>
          </p:cNvSpPr>
          <p:nvPr>
            <p:ph type="sldNum" sz="quarter" idx="12"/>
          </p:nvPr>
        </p:nvSpPr>
        <p:spPr>
          <a:ln/>
        </p:spPr>
        <p:txBody>
          <a:bodyPr/>
          <a:lstStyle>
            <a:lvl1pPr>
              <a:defRPr/>
            </a:lvl1pPr>
          </a:lstStyle>
          <a:p>
            <a:fld id="{7B4749F0-EC04-456F-BEC0-0FE3575A1A35}" type="slidenum">
              <a:rPr lang="ja-JP" altLang="en-US"/>
              <a:pPr/>
              <a:t>‹#›</a:t>
            </a:fld>
            <a:endParaRPr lang="ja-JP" altLang="en-US"/>
          </a:p>
        </p:txBody>
      </p:sp>
    </p:spTree>
    <p:extLst>
      <p:ext uri="{BB962C8B-B14F-4D97-AF65-F5344CB8AC3E}">
        <p14:creationId xmlns:p14="http://schemas.microsoft.com/office/powerpoint/2010/main" val="4109608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9464AD0F-084B-3709-4988-C8372B072FA9}"/>
              </a:ext>
            </a:extLst>
          </p:cNvPr>
          <p:cNvSpPr>
            <a:spLocks noGrp="1" noChangeArrowheads="1"/>
          </p:cNvSpPr>
          <p:nvPr>
            <p:ph type="dt" sz="half" idx="10"/>
          </p:nvPr>
        </p:nvSpPr>
        <p:spPr>
          <a:ln/>
        </p:spPr>
        <p:txBody>
          <a:bodyPr/>
          <a:lstStyle>
            <a:lvl1pPr>
              <a:defRPr/>
            </a:lvl1pPr>
          </a:lstStyle>
          <a:p>
            <a:pPr>
              <a:defRPr/>
            </a:pPr>
            <a:fld id="{67F89E50-0EC7-4B95-8050-1CDE87CFFC6D}"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06B062C8-3CC3-BB42-A340-5B75B52088A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5FC2DA3B-A373-7865-E648-FFC643243CC6}"/>
              </a:ext>
            </a:extLst>
          </p:cNvPr>
          <p:cNvSpPr>
            <a:spLocks noGrp="1" noChangeArrowheads="1"/>
          </p:cNvSpPr>
          <p:nvPr>
            <p:ph type="sldNum" sz="quarter" idx="12"/>
          </p:nvPr>
        </p:nvSpPr>
        <p:spPr>
          <a:ln/>
        </p:spPr>
        <p:txBody>
          <a:bodyPr/>
          <a:lstStyle>
            <a:lvl1pPr>
              <a:defRPr/>
            </a:lvl1pPr>
          </a:lstStyle>
          <a:p>
            <a:fld id="{188D5E3B-B922-47FF-AD33-B879B7D6A5A4}" type="slidenum">
              <a:rPr lang="ja-JP" altLang="en-US"/>
              <a:pPr/>
              <a:t>‹#›</a:t>
            </a:fld>
            <a:endParaRPr lang="ja-JP" altLang="en-US"/>
          </a:p>
        </p:txBody>
      </p:sp>
    </p:spTree>
    <p:extLst>
      <p:ext uri="{BB962C8B-B14F-4D97-AF65-F5344CB8AC3E}">
        <p14:creationId xmlns:p14="http://schemas.microsoft.com/office/powerpoint/2010/main" val="2503959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13FEA632-1280-F8E0-C54C-11D065F8C88F}"/>
              </a:ext>
            </a:extLst>
          </p:cNvPr>
          <p:cNvSpPr>
            <a:spLocks noGrp="1" noChangeArrowheads="1"/>
          </p:cNvSpPr>
          <p:nvPr>
            <p:ph type="dt" sz="half" idx="10"/>
          </p:nvPr>
        </p:nvSpPr>
        <p:spPr>
          <a:ln/>
        </p:spPr>
        <p:txBody>
          <a:bodyPr/>
          <a:lstStyle>
            <a:lvl1pPr>
              <a:defRPr/>
            </a:lvl1pPr>
          </a:lstStyle>
          <a:p>
            <a:pPr>
              <a:defRPr/>
            </a:pPr>
            <a:fld id="{9FCD98B3-7324-4BDF-969F-6FAB6A6E04BE}"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5A6039E2-D27A-CF34-027B-4158ED94541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A7BB9938-17B2-65FC-14EF-ABC581389BFA}"/>
              </a:ext>
            </a:extLst>
          </p:cNvPr>
          <p:cNvSpPr>
            <a:spLocks noGrp="1" noChangeArrowheads="1"/>
          </p:cNvSpPr>
          <p:nvPr>
            <p:ph type="sldNum" sz="quarter" idx="12"/>
          </p:nvPr>
        </p:nvSpPr>
        <p:spPr>
          <a:ln/>
        </p:spPr>
        <p:txBody>
          <a:bodyPr/>
          <a:lstStyle>
            <a:lvl1pPr>
              <a:defRPr/>
            </a:lvl1pPr>
          </a:lstStyle>
          <a:p>
            <a:fld id="{2CECCBA6-08E7-44C0-B171-C6BF0AEB026F}" type="slidenum">
              <a:rPr lang="ja-JP" altLang="en-US"/>
              <a:pPr/>
              <a:t>‹#›</a:t>
            </a:fld>
            <a:endParaRPr lang="ja-JP" altLang="en-US"/>
          </a:p>
        </p:txBody>
      </p:sp>
    </p:spTree>
    <p:extLst>
      <p:ext uri="{BB962C8B-B14F-4D97-AF65-F5344CB8AC3E}">
        <p14:creationId xmlns:p14="http://schemas.microsoft.com/office/powerpoint/2010/main" val="2891384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F250FF0A-0D09-0EC6-AAE6-A950D1DB7FCD}"/>
              </a:ext>
            </a:extLst>
          </p:cNvPr>
          <p:cNvSpPr>
            <a:spLocks noGrp="1" noChangeArrowheads="1"/>
          </p:cNvSpPr>
          <p:nvPr>
            <p:ph type="dt" sz="half" idx="10"/>
          </p:nvPr>
        </p:nvSpPr>
        <p:spPr>
          <a:ln/>
        </p:spPr>
        <p:txBody>
          <a:bodyPr/>
          <a:lstStyle>
            <a:lvl1pPr>
              <a:defRPr/>
            </a:lvl1pPr>
          </a:lstStyle>
          <a:p>
            <a:pPr>
              <a:defRPr/>
            </a:pPr>
            <a:fld id="{467A0BE3-3E20-4D61-AAB5-B9C06C14FB4E}"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A72D7C8D-6BE7-3627-AA81-C53C8376C1E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52F97AE3-1624-BB68-2150-D8F7BCC6988A}"/>
              </a:ext>
            </a:extLst>
          </p:cNvPr>
          <p:cNvSpPr>
            <a:spLocks noGrp="1" noChangeArrowheads="1"/>
          </p:cNvSpPr>
          <p:nvPr>
            <p:ph type="sldNum" sz="quarter" idx="12"/>
          </p:nvPr>
        </p:nvSpPr>
        <p:spPr>
          <a:ln/>
        </p:spPr>
        <p:txBody>
          <a:bodyPr/>
          <a:lstStyle>
            <a:lvl1pPr>
              <a:defRPr/>
            </a:lvl1pPr>
          </a:lstStyle>
          <a:p>
            <a:fld id="{7BFA1777-ACDF-461B-A068-4FDCAE3CF0EB}" type="slidenum">
              <a:rPr lang="ja-JP" altLang="en-US"/>
              <a:pPr/>
              <a:t>‹#›</a:t>
            </a:fld>
            <a:endParaRPr lang="ja-JP" altLang="en-US"/>
          </a:p>
        </p:txBody>
      </p:sp>
    </p:spTree>
    <p:extLst>
      <p:ext uri="{BB962C8B-B14F-4D97-AF65-F5344CB8AC3E}">
        <p14:creationId xmlns:p14="http://schemas.microsoft.com/office/powerpoint/2010/main" val="9751549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48A717FE-2CCC-AA54-EFBC-05205FA82B2D}"/>
              </a:ext>
            </a:extLst>
          </p:cNvPr>
          <p:cNvSpPr>
            <a:spLocks noGrp="1" noChangeArrowheads="1"/>
          </p:cNvSpPr>
          <p:nvPr>
            <p:ph type="dt" sz="half" idx="10"/>
          </p:nvPr>
        </p:nvSpPr>
        <p:spPr>
          <a:ln/>
        </p:spPr>
        <p:txBody>
          <a:bodyPr/>
          <a:lstStyle>
            <a:lvl1pPr>
              <a:defRPr/>
            </a:lvl1pPr>
          </a:lstStyle>
          <a:p>
            <a:pPr>
              <a:defRPr/>
            </a:pPr>
            <a:fld id="{2B621DD9-36E9-40B8-A0D2-32FB36179C8E}"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7EE82DF1-78B0-F9E8-4B18-F5356A97A9A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26C58499-A015-CA31-F8FE-1BFA57ED8C4E}"/>
              </a:ext>
            </a:extLst>
          </p:cNvPr>
          <p:cNvSpPr>
            <a:spLocks noGrp="1" noChangeArrowheads="1"/>
          </p:cNvSpPr>
          <p:nvPr>
            <p:ph type="sldNum" sz="quarter" idx="12"/>
          </p:nvPr>
        </p:nvSpPr>
        <p:spPr>
          <a:ln/>
        </p:spPr>
        <p:txBody>
          <a:bodyPr/>
          <a:lstStyle>
            <a:lvl1pPr>
              <a:defRPr/>
            </a:lvl1pPr>
          </a:lstStyle>
          <a:p>
            <a:fld id="{64EB17E5-8CD0-4DB7-82DA-E311E0E3C173}" type="slidenum">
              <a:rPr lang="ja-JP" altLang="en-US"/>
              <a:pPr/>
              <a:t>‹#›</a:t>
            </a:fld>
            <a:endParaRPr lang="ja-JP" altLang="en-US"/>
          </a:p>
        </p:txBody>
      </p:sp>
    </p:spTree>
    <p:extLst>
      <p:ext uri="{BB962C8B-B14F-4D97-AF65-F5344CB8AC3E}">
        <p14:creationId xmlns:p14="http://schemas.microsoft.com/office/powerpoint/2010/main" val="12987740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85AAB4F-E459-1E68-E4C4-1F3D1395D9DB}"/>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5C9553C0-F677-DB41-4843-BBC76B8D081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6552712C-AFC0-10E9-9A09-558FF9E34396}"/>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775BB537-53EF-30D7-A29A-8B80114F39F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933529B7-D90B-1022-5FB8-9F1679EBB19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968E73A6-E71E-E304-763A-7A091D685424}"/>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B692E1A9-CBB8-159C-4CE6-68FE893E6768}"/>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AE267FBE-CBEA-E103-4B5C-F7A98F7D39C7}"/>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6BDA4DD3-14C7-F799-FBA2-46DD50C0F43B}"/>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1870B162-9FD9-EEC5-1537-63A9B8C97B8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9CE2C781-4A7D-0A51-0833-AD5CB1359656}"/>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45E61211-25F1-092F-0F67-2D39A8714D8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9246DD5B-14A3-2944-0F71-E645B24DF8F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ACD20973-13F4-EC9E-4D12-CC1FC64B2018}"/>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F19FF43C-2622-9A2D-5B5F-175CFD010E29}"/>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DFCE0439-A701-BE20-104B-2AD8883B3429}"/>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3C8A92DF-2D51-C298-3A3C-71398279961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4F60B150-BF78-65EF-8B5F-B3EC2FA72D4A}"/>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40B91EF9-B39B-BF7B-F2CD-90D24248A472}"/>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63BEDA8E-2A81-7DBB-BE04-617A18D1B29B}"/>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2EDDF4E5-B362-72BF-2DDE-14511368E7E7}"/>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FC5A73E7-321D-CE3B-BC3A-85F3F3FD048A}"/>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53402AD6-445D-7E5E-31CC-C58B00040642}"/>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6FF2A430-9480-9C91-D11B-F67304D37F3E}"/>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BFE1A431-B08C-1ACD-3285-21884665B0D5}"/>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1C077A92-7264-8EDB-6D32-C0A73CB194F9}"/>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49C2F47F-6FCB-8662-87C1-82AC3A38E3F1}"/>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8BB00960-7ADC-3BED-9B94-AAD9C2C43517}"/>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E7114613-D593-F37C-617D-766158A4FE4B}"/>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E1A5C2E4-37B8-DBD4-E397-195CB71E4D65}"/>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3EA31EC6-6FFB-BAEA-3297-5F41E6AFFB51}"/>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2197DF0B-72AD-B591-5274-3974725A2CEB}"/>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924F7B12-1DF2-93D1-AD74-775DB6B8CDBA}"/>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78D9F662-1680-17EF-7132-5C12224E4A8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22D77E51-9851-FFBE-362A-3BBE585C550C}"/>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7644465D-CE3D-F6DC-A5A0-232F2D16F4C9}"/>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BF9CBC98-B471-ECD8-D98B-4E377D7AA83A}"/>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EA529196-77E7-63EA-358F-6CB69A9767CC}"/>
              </a:ext>
            </a:extLst>
          </p:cNvPr>
          <p:cNvSpPr>
            <a:spLocks noGrp="1" noChangeArrowheads="1"/>
          </p:cNvSpPr>
          <p:nvPr>
            <p:ph type="dt" sz="quarter" idx="10"/>
          </p:nvPr>
        </p:nvSpPr>
        <p:spPr/>
        <p:txBody>
          <a:bodyPr/>
          <a:lstStyle>
            <a:lvl1pPr>
              <a:defRPr/>
            </a:lvl1pPr>
          </a:lstStyle>
          <a:p>
            <a:pPr>
              <a:defRPr/>
            </a:pPr>
            <a:fld id="{ACF08D16-F38F-4695-B5A3-74890849885D}"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65B0173D-B227-EA81-4012-7C3B6714CD20}"/>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4C5C551A-864E-786F-435E-643468246424}"/>
              </a:ext>
            </a:extLst>
          </p:cNvPr>
          <p:cNvSpPr>
            <a:spLocks noGrp="1" noChangeArrowheads="1"/>
          </p:cNvSpPr>
          <p:nvPr>
            <p:ph type="sldNum" sz="quarter" idx="12"/>
          </p:nvPr>
        </p:nvSpPr>
        <p:spPr/>
        <p:txBody>
          <a:bodyPr/>
          <a:lstStyle>
            <a:lvl1pPr>
              <a:defRPr/>
            </a:lvl1pPr>
          </a:lstStyle>
          <a:p>
            <a:fld id="{06615613-7802-43BB-B448-FBEE8B660EEB}" type="slidenum">
              <a:rPr lang="ja-JP" altLang="en-US"/>
              <a:pPr/>
              <a:t>‹#›</a:t>
            </a:fld>
            <a:endParaRPr lang="ja-JP" altLang="en-US"/>
          </a:p>
        </p:txBody>
      </p:sp>
    </p:spTree>
    <p:extLst>
      <p:ext uri="{BB962C8B-B14F-4D97-AF65-F5344CB8AC3E}">
        <p14:creationId xmlns:p14="http://schemas.microsoft.com/office/powerpoint/2010/main" val="45146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4AFE5AED-A1E3-7AA0-8134-CB060713C692}"/>
              </a:ext>
            </a:extLst>
          </p:cNvPr>
          <p:cNvSpPr>
            <a:spLocks noGrp="1" noChangeArrowheads="1"/>
          </p:cNvSpPr>
          <p:nvPr>
            <p:ph type="dt" sz="half" idx="10"/>
          </p:nvPr>
        </p:nvSpPr>
        <p:spPr>
          <a:ln/>
        </p:spPr>
        <p:txBody>
          <a:bodyPr/>
          <a:lstStyle>
            <a:lvl1pPr>
              <a:defRPr/>
            </a:lvl1pPr>
          </a:lstStyle>
          <a:p>
            <a:pPr>
              <a:defRPr/>
            </a:pPr>
            <a:fld id="{7209FF3A-E7C2-4E2E-94FA-FB187AEB1F62}"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943475DD-DDDC-0320-4498-6EBDD259BA3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B65B6958-EED4-EFA2-E899-62E0ED13B4A9}"/>
              </a:ext>
            </a:extLst>
          </p:cNvPr>
          <p:cNvSpPr>
            <a:spLocks noGrp="1" noChangeArrowheads="1"/>
          </p:cNvSpPr>
          <p:nvPr>
            <p:ph type="sldNum" sz="quarter" idx="12"/>
          </p:nvPr>
        </p:nvSpPr>
        <p:spPr>
          <a:ln/>
        </p:spPr>
        <p:txBody>
          <a:bodyPr/>
          <a:lstStyle>
            <a:lvl1pPr>
              <a:defRPr/>
            </a:lvl1pPr>
          </a:lstStyle>
          <a:p>
            <a:fld id="{F6FF75C7-EC5A-4DA1-BB7C-65BE851610D5}" type="slidenum">
              <a:rPr lang="ja-JP" altLang="en-US"/>
              <a:pPr/>
              <a:t>‹#›</a:t>
            </a:fld>
            <a:endParaRPr lang="ja-JP" altLang="en-US"/>
          </a:p>
        </p:txBody>
      </p:sp>
    </p:spTree>
    <p:extLst>
      <p:ext uri="{BB962C8B-B14F-4D97-AF65-F5344CB8AC3E}">
        <p14:creationId xmlns:p14="http://schemas.microsoft.com/office/powerpoint/2010/main" val="4151567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D5A6053B-8259-6C39-23FE-91EE4B1D3AC8}"/>
              </a:ext>
            </a:extLst>
          </p:cNvPr>
          <p:cNvSpPr>
            <a:spLocks noGrp="1" noChangeArrowheads="1"/>
          </p:cNvSpPr>
          <p:nvPr>
            <p:ph type="dt" sz="half" idx="10"/>
          </p:nvPr>
        </p:nvSpPr>
        <p:spPr>
          <a:ln/>
        </p:spPr>
        <p:txBody>
          <a:bodyPr/>
          <a:lstStyle>
            <a:lvl1pPr>
              <a:defRPr/>
            </a:lvl1pPr>
          </a:lstStyle>
          <a:p>
            <a:pPr>
              <a:defRPr/>
            </a:pPr>
            <a:fld id="{73413E20-86AD-4FB7-85DE-541EAE8D9605}"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595B740E-3AAA-4855-73D2-ED2EC2D543F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A37FF6C5-AA23-2173-2545-E4FEC63664DF}"/>
              </a:ext>
            </a:extLst>
          </p:cNvPr>
          <p:cNvSpPr>
            <a:spLocks noGrp="1" noChangeArrowheads="1"/>
          </p:cNvSpPr>
          <p:nvPr>
            <p:ph type="sldNum" sz="quarter" idx="12"/>
          </p:nvPr>
        </p:nvSpPr>
        <p:spPr>
          <a:ln/>
        </p:spPr>
        <p:txBody>
          <a:bodyPr/>
          <a:lstStyle>
            <a:lvl1pPr>
              <a:defRPr/>
            </a:lvl1pPr>
          </a:lstStyle>
          <a:p>
            <a:fld id="{45150184-4904-40D7-874B-112D4A528CC6}" type="slidenum">
              <a:rPr lang="ja-JP" altLang="en-US"/>
              <a:pPr/>
              <a:t>‹#›</a:t>
            </a:fld>
            <a:endParaRPr lang="ja-JP" altLang="en-US"/>
          </a:p>
        </p:txBody>
      </p:sp>
    </p:spTree>
    <p:extLst>
      <p:ext uri="{BB962C8B-B14F-4D97-AF65-F5344CB8AC3E}">
        <p14:creationId xmlns:p14="http://schemas.microsoft.com/office/powerpoint/2010/main" val="1063671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5794D51F-94D6-3EB0-B3C4-7E0A90154A54}"/>
              </a:ext>
            </a:extLst>
          </p:cNvPr>
          <p:cNvSpPr>
            <a:spLocks noGrp="1" noChangeArrowheads="1"/>
          </p:cNvSpPr>
          <p:nvPr>
            <p:ph type="dt" sz="half" idx="10"/>
          </p:nvPr>
        </p:nvSpPr>
        <p:spPr>
          <a:ln/>
        </p:spPr>
        <p:txBody>
          <a:bodyPr/>
          <a:lstStyle>
            <a:lvl1pPr>
              <a:defRPr/>
            </a:lvl1pPr>
          </a:lstStyle>
          <a:p>
            <a:pPr>
              <a:defRPr/>
            </a:pPr>
            <a:fld id="{2AE6245A-1905-48B5-AF68-FC13514724D5}"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A319FC29-30E8-7A66-6525-A8D748ED7936}"/>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93500997-1A79-9547-C865-60B742D923B6}"/>
              </a:ext>
            </a:extLst>
          </p:cNvPr>
          <p:cNvSpPr>
            <a:spLocks noGrp="1" noChangeArrowheads="1"/>
          </p:cNvSpPr>
          <p:nvPr>
            <p:ph type="sldNum" sz="quarter" idx="12"/>
          </p:nvPr>
        </p:nvSpPr>
        <p:spPr>
          <a:ln/>
        </p:spPr>
        <p:txBody>
          <a:bodyPr/>
          <a:lstStyle>
            <a:lvl1pPr>
              <a:defRPr/>
            </a:lvl1pPr>
          </a:lstStyle>
          <a:p>
            <a:fld id="{B00F0492-7806-44DC-9F72-118FDD941B96}" type="slidenum">
              <a:rPr lang="ja-JP" altLang="en-US"/>
              <a:pPr/>
              <a:t>‹#›</a:t>
            </a:fld>
            <a:endParaRPr lang="ja-JP" altLang="en-US"/>
          </a:p>
        </p:txBody>
      </p:sp>
    </p:spTree>
    <p:extLst>
      <p:ext uri="{BB962C8B-B14F-4D97-AF65-F5344CB8AC3E}">
        <p14:creationId xmlns:p14="http://schemas.microsoft.com/office/powerpoint/2010/main" val="271150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AAA0517-ADD6-203B-B867-353CBE44EC1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C6CFF1D-6007-A0C9-219C-AFD5EB8AC30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65C4E01-4DDE-E550-D012-252B4A3628AE}"/>
              </a:ext>
            </a:extLst>
          </p:cNvPr>
          <p:cNvSpPr>
            <a:spLocks noGrp="1" noChangeArrowheads="1"/>
          </p:cNvSpPr>
          <p:nvPr>
            <p:ph type="sldNum" sz="quarter" idx="12"/>
          </p:nvPr>
        </p:nvSpPr>
        <p:spPr>
          <a:ln/>
        </p:spPr>
        <p:txBody>
          <a:bodyPr/>
          <a:lstStyle>
            <a:lvl1pPr>
              <a:defRPr/>
            </a:lvl1pPr>
          </a:lstStyle>
          <a:p>
            <a:fld id="{3D9E6383-8D52-4CB9-97DE-937B5622D97A}" type="slidenum">
              <a:rPr lang="en-US" altLang="ja-JP"/>
              <a:pPr/>
              <a:t>‹#›</a:t>
            </a:fld>
            <a:endParaRPr lang="en-US" altLang="ja-JP"/>
          </a:p>
        </p:txBody>
      </p:sp>
    </p:spTree>
    <p:extLst>
      <p:ext uri="{BB962C8B-B14F-4D97-AF65-F5344CB8AC3E}">
        <p14:creationId xmlns:p14="http://schemas.microsoft.com/office/powerpoint/2010/main" val="30352583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140B58ED-6373-6028-7F27-C67CA9917C1B}"/>
              </a:ext>
            </a:extLst>
          </p:cNvPr>
          <p:cNvSpPr>
            <a:spLocks noGrp="1" noChangeArrowheads="1"/>
          </p:cNvSpPr>
          <p:nvPr>
            <p:ph type="dt" sz="half" idx="10"/>
          </p:nvPr>
        </p:nvSpPr>
        <p:spPr>
          <a:ln/>
        </p:spPr>
        <p:txBody>
          <a:bodyPr/>
          <a:lstStyle>
            <a:lvl1pPr>
              <a:defRPr/>
            </a:lvl1pPr>
          </a:lstStyle>
          <a:p>
            <a:pPr>
              <a:defRPr/>
            </a:pPr>
            <a:fld id="{3589C799-AB6C-4C0B-8BA5-0334F946FD6E}"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BA24B4C5-9058-CB43-C3AF-7C8BAE549AB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DEC96F4E-942B-287A-8898-639EB9C785EB}"/>
              </a:ext>
            </a:extLst>
          </p:cNvPr>
          <p:cNvSpPr>
            <a:spLocks noGrp="1" noChangeArrowheads="1"/>
          </p:cNvSpPr>
          <p:nvPr>
            <p:ph type="sldNum" sz="quarter" idx="12"/>
          </p:nvPr>
        </p:nvSpPr>
        <p:spPr>
          <a:ln/>
        </p:spPr>
        <p:txBody>
          <a:bodyPr/>
          <a:lstStyle>
            <a:lvl1pPr>
              <a:defRPr/>
            </a:lvl1pPr>
          </a:lstStyle>
          <a:p>
            <a:fld id="{BFD3C88B-CE51-4C0A-9D18-06326C9908F3}" type="slidenum">
              <a:rPr lang="ja-JP" altLang="en-US"/>
              <a:pPr/>
              <a:t>‹#›</a:t>
            </a:fld>
            <a:endParaRPr lang="ja-JP" altLang="en-US"/>
          </a:p>
        </p:txBody>
      </p:sp>
    </p:spTree>
    <p:extLst>
      <p:ext uri="{BB962C8B-B14F-4D97-AF65-F5344CB8AC3E}">
        <p14:creationId xmlns:p14="http://schemas.microsoft.com/office/powerpoint/2010/main" val="1145532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9413504C-C425-2FE6-39FA-F2DAA5876F16}"/>
              </a:ext>
            </a:extLst>
          </p:cNvPr>
          <p:cNvSpPr>
            <a:spLocks noGrp="1" noChangeArrowheads="1"/>
          </p:cNvSpPr>
          <p:nvPr>
            <p:ph type="dt" sz="half" idx="10"/>
          </p:nvPr>
        </p:nvSpPr>
        <p:spPr>
          <a:ln/>
        </p:spPr>
        <p:txBody>
          <a:bodyPr/>
          <a:lstStyle>
            <a:lvl1pPr>
              <a:defRPr/>
            </a:lvl1pPr>
          </a:lstStyle>
          <a:p>
            <a:pPr>
              <a:defRPr/>
            </a:pPr>
            <a:fld id="{7B34B8A3-4860-4088-A921-6AC939F11500}"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FAA15078-1CAE-7A3C-6BC4-3A4BB80AA276}"/>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C6A352BA-E532-C7DB-F5DE-253DB73807A4}"/>
              </a:ext>
            </a:extLst>
          </p:cNvPr>
          <p:cNvSpPr>
            <a:spLocks noGrp="1" noChangeArrowheads="1"/>
          </p:cNvSpPr>
          <p:nvPr>
            <p:ph type="sldNum" sz="quarter" idx="12"/>
          </p:nvPr>
        </p:nvSpPr>
        <p:spPr>
          <a:ln/>
        </p:spPr>
        <p:txBody>
          <a:bodyPr/>
          <a:lstStyle>
            <a:lvl1pPr>
              <a:defRPr/>
            </a:lvl1pPr>
          </a:lstStyle>
          <a:p>
            <a:fld id="{5DD9C1E7-6CD6-4CB3-A94A-584C3AE21037}" type="slidenum">
              <a:rPr lang="ja-JP" altLang="en-US"/>
              <a:pPr/>
              <a:t>‹#›</a:t>
            </a:fld>
            <a:endParaRPr lang="ja-JP" altLang="en-US"/>
          </a:p>
        </p:txBody>
      </p:sp>
    </p:spTree>
    <p:extLst>
      <p:ext uri="{BB962C8B-B14F-4D97-AF65-F5344CB8AC3E}">
        <p14:creationId xmlns:p14="http://schemas.microsoft.com/office/powerpoint/2010/main" val="18771495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FDFA7DCA-FD9F-3D93-933D-82B107268B21}"/>
              </a:ext>
            </a:extLst>
          </p:cNvPr>
          <p:cNvSpPr>
            <a:spLocks noGrp="1" noChangeArrowheads="1"/>
          </p:cNvSpPr>
          <p:nvPr>
            <p:ph type="dt" sz="half" idx="10"/>
          </p:nvPr>
        </p:nvSpPr>
        <p:spPr>
          <a:ln/>
        </p:spPr>
        <p:txBody>
          <a:bodyPr/>
          <a:lstStyle>
            <a:lvl1pPr>
              <a:defRPr/>
            </a:lvl1pPr>
          </a:lstStyle>
          <a:p>
            <a:pPr>
              <a:defRPr/>
            </a:pPr>
            <a:fld id="{BB37451A-B0D2-4C30-A224-450E57BE5EDB}"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F1FD2361-D49A-D543-81EC-F7FCFA4C8FF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10756804-6F9A-EE4B-FF39-D1E73A6D2D75}"/>
              </a:ext>
            </a:extLst>
          </p:cNvPr>
          <p:cNvSpPr>
            <a:spLocks noGrp="1" noChangeArrowheads="1"/>
          </p:cNvSpPr>
          <p:nvPr>
            <p:ph type="sldNum" sz="quarter" idx="12"/>
          </p:nvPr>
        </p:nvSpPr>
        <p:spPr>
          <a:ln/>
        </p:spPr>
        <p:txBody>
          <a:bodyPr/>
          <a:lstStyle>
            <a:lvl1pPr>
              <a:defRPr/>
            </a:lvl1pPr>
          </a:lstStyle>
          <a:p>
            <a:fld id="{BED564D8-D310-4178-9A96-2377FB0405E1}" type="slidenum">
              <a:rPr lang="ja-JP" altLang="en-US"/>
              <a:pPr/>
              <a:t>‹#›</a:t>
            </a:fld>
            <a:endParaRPr lang="ja-JP" altLang="en-US"/>
          </a:p>
        </p:txBody>
      </p:sp>
    </p:spTree>
    <p:extLst>
      <p:ext uri="{BB962C8B-B14F-4D97-AF65-F5344CB8AC3E}">
        <p14:creationId xmlns:p14="http://schemas.microsoft.com/office/powerpoint/2010/main" val="2891547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C76CE29D-1E36-3CE6-F0FA-114656E4552F}"/>
              </a:ext>
            </a:extLst>
          </p:cNvPr>
          <p:cNvSpPr>
            <a:spLocks noGrp="1" noChangeArrowheads="1"/>
          </p:cNvSpPr>
          <p:nvPr>
            <p:ph type="dt" sz="half" idx="10"/>
          </p:nvPr>
        </p:nvSpPr>
        <p:spPr>
          <a:ln/>
        </p:spPr>
        <p:txBody>
          <a:bodyPr/>
          <a:lstStyle>
            <a:lvl1pPr>
              <a:defRPr/>
            </a:lvl1pPr>
          </a:lstStyle>
          <a:p>
            <a:pPr>
              <a:defRPr/>
            </a:pPr>
            <a:fld id="{88982B59-08E6-4A6C-9838-5CCC3C4C34E5}"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96D59083-4966-5C72-BE5D-7A1AC74EAAB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0CB4C82B-D16F-76CB-C22A-6AD8FA2B4D16}"/>
              </a:ext>
            </a:extLst>
          </p:cNvPr>
          <p:cNvSpPr>
            <a:spLocks noGrp="1" noChangeArrowheads="1"/>
          </p:cNvSpPr>
          <p:nvPr>
            <p:ph type="sldNum" sz="quarter" idx="12"/>
          </p:nvPr>
        </p:nvSpPr>
        <p:spPr>
          <a:ln/>
        </p:spPr>
        <p:txBody>
          <a:bodyPr/>
          <a:lstStyle>
            <a:lvl1pPr>
              <a:defRPr/>
            </a:lvl1pPr>
          </a:lstStyle>
          <a:p>
            <a:fld id="{74E89E62-B84D-49BD-A71D-20123566D6F9}" type="slidenum">
              <a:rPr lang="ja-JP" altLang="en-US"/>
              <a:pPr/>
              <a:t>‹#›</a:t>
            </a:fld>
            <a:endParaRPr lang="ja-JP" altLang="en-US"/>
          </a:p>
        </p:txBody>
      </p:sp>
    </p:spTree>
    <p:extLst>
      <p:ext uri="{BB962C8B-B14F-4D97-AF65-F5344CB8AC3E}">
        <p14:creationId xmlns:p14="http://schemas.microsoft.com/office/powerpoint/2010/main" val="28757768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157FCD14-EE79-4901-C43E-968D96437F0C}"/>
              </a:ext>
            </a:extLst>
          </p:cNvPr>
          <p:cNvSpPr>
            <a:spLocks noGrp="1" noChangeArrowheads="1"/>
          </p:cNvSpPr>
          <p:nvPr>
            <p:ph type="dt" sz="half" idx="10"/>
          </p:nvPr>
        </p:nvSpPr>
        <p:spPr>
          <a:ln/>
        </p:spPr>
        <p:txBody>
          <a:bodyPr/>
          <a:lstStyle>
            <a:lvl1pPr>
              <a:defRPr/>
            </a:lvl1pPr>
          </a:lstStyle>
          <a:p>
            <a:pPr>
              <a:defRPr/>
            </a:pPr>
            <a:fld id="{EB2AFFD2-8FEB-4CB6-8CBA-81217679F2CA}"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0592B648-F5A2-110E-201F-ED0541D0675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CD587DE2-B4E7-EC84-607D-C04DF27EF057}"/>
              </a:ext>
            </a:extLst>
          </p:cNvPr>
          <p:cNvSpPr>
            <a:spLocks noGrp="1" noChangeArrowheads="1"/>
          </p:cNvSpPr>
          <p:nvPr>
            <p:ph type="sldNum" sz="quarter" idx="12"/>
          </p:nvPr>
        </p:nvSpPr>
        <p:spPr>
          <a:ln/>
        </p:spPr>
        <p:txBody>
          <a:bodyPr/>
          <a:lstStyle>
            <a:lvl1pPr>
              <a:defRPr/>
            </a:lvl1pPr>
          </a:lstStyle>
          <a:p>
            <a:fld id="{583FEABF-00AC-4AA2-9DEE-B7EF3BDAF32C}" type="slidenum">
              <a:rPr lang="ja-JP" altLang="en-US"/>
              <a:pPr/>
              <a:t>‹#›</a:t>
            </a:fld>
            <a:endParaRPr lang="ja-JP" altLang="en-US"/>
          </a:p>
        </p:txBody>
      </p:sp>
    </p:spTree>
    <p:extLst>
      <p:ext uri="{BB962C8B-B14F-4D97-AF65-F5344CB8AC3E}">
        <p14:creationId xmlns:p14="http://schemas.microsoft.com/office/powerpoint/2010/main" val="29826975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D556ED30-4A99-11E0-E3FE-23C93FED24AA}"/>
              </a:ext>
            </a:extLst>
          </p:cNvPr>
          <p:cNvSpPr>
            <a:spLocks noGrp="1" noChangeArrowheads="1"/>
          </p:cNvSpPr>
          <p:nvPr>
            <p:ph type="dt" sz="half" idx="10"/>
          </p:nvPr>
        </p:nvSpPr>
        <p:spPr>
          <a:ln/>
        </p:spPr>
        <p:txBody>
          <a:bodyPr/>
          <a:lstStyle>
            <a:lvl1pPr>
              <a:defRPr/>
            </a:lvl1pPr>
          </a:lstStyle>
          <a:p>
            <a:pPr>
              <a:defRPr/>
            </a:pPr>
            <a:fld id="{DE3BE715-BDFB-4703-8347-47B5206D9343}"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7DC4705E-F8A0-ED2D-65D3-21EB6B22321C}"/>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9D16C278-539E-1F13-D099-3DF785B3D0A6}"/>
              </a:ext>
            </a:extLst>
          </p:cNvPr>
          <p:cNvSpPr>
            <a:spLocks noGrp="1" noChangeArrowheads="1"/>
          </p:cNvSpPr>
          <p:nvPr>
            <p:ph type="sldNum" sz="quarter" idx="12"/>
          </p:nvPr>
        </p:nvSpPr>
        <p:spPr>
          <a:ln/>
        </p:spPr>
        <p:txBody>
          <a:bodyPr/>
          <a:lstStyle>
            <a:lvl1pPr>
              <a:defRPr/>
            </a:lvl1pPr>
          </a:lstStyle>
          <a:p>
            <a:fld id="{C0D3C90D-FDF7-4065-9E01-943B8B534AE6}" type="slidenum">
              <a:rPr lang="ja-JP" altLang="en-US"/>
              <a:pPr/>
              <a:t>‹#›</a:t>
            </a:fld>
            <a:endParaRPr lang="ja-JP" altLang="en-US"/>
          </a:p>
        </p:txBody>
      </p:sp>
    </p:spTree>
    <p:extLst>
      <p:ext uri="{BB962C8B-B14F-4D97-AF65-F5344CB8AC3E}">
        <p14:creationId xmlns:p14="http://schemas.microsoft.com/office/powerpoint/2010/main" val="7284885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2E97624B-ECBB-AEB5-09B7-9B40E21D1EB8}"/>
              </a:ext>
            </a:extLst>
          </p:cNvPr>
          <p:cNvSpPr>
            <a:spLocks noGrp="1" noChangeArrowheads="1"/>
          </p:cNvSpPr>
          <p:nvPr>
            <p:ph type="dt" sz="half" idx="10"/>
          </p:nvPr>
        </p:nvSpPr>
        <p:spPr>
          <a:ln/>
        </p:spPr>
        <p:txBody>
          <a:bodyPr/>
          <a:lstStyle>
            <a:lvl1pPr>
              <a:defRPr/>
            </a:lvl1pPr>
          </a:lstStyle>
          <a:p>
            <a:pPr>
              <a:defRPr/>
            </a:pPr>
            <a:fld id="{8C3F923C-8480-4B50-8C8D-FF7FC137817F}"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3B57A3F8-1191-571B-42F6-60F7AFC065D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22A8CD83-5E86-B16C-53DB-5EF3CFCB504E}"/>
              </a:ext>
            </a:extLst>
          </p:cNvPr>
          <p:cNvSpPr>
            <a:spLocks noGrp="1" noChangeArrowheads="1"/>
          </p:cNvSpPr>
          <p:nvPr>
            <p:ph type="sldNum" sz="quarter" idx="12"/>
          </p:nvPr>
        </p:nvSpPr>
        <p:spPr>
          <a:ln/>
        </p:spPr>
        <p:txBody>
          <a:bodyPr/>
          <a:lstStyle>
            <a:lvl1pPr>
              <a:defRPr/>
            </a:lvl1pPr>
          </a:lstStyle>
          <a:p>
            <a:fld id="{FAA0AD76-824F-4D77-90A4-139DACE5F67E}" type="slidenum">
              <a:rPr lang="ja-JP" altLang="en-US"/>
              <a:pPr/>
              <a:t>‹#›</a:t>
            </a:fld>
            <a:endParaRPr lang="ja-JP" altLang="en-US"/>
          </a:p>
        </p:txBody>
      </p:sp>
    </p:spTree>
    <p:extLst>
      <p:ext uri="{BB962C8B-B14F-4D97-AF65-F5344CB8AC3E}">
        <p14:creationId xmlns:p14="http://schemas.microsoft.com/office/powerpoint/2010/main" val="1987743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00037C76-B8A4-DF30-4261-B9FCC3E8B385}"/>
              </a:ext>
            </a:extLst>
          </p:cNvPr>
          <p:cNvSpPr>
            <a:spLocks noGrp="1" noChangeArrowheads="1"/>
          </p:cNvSpPr>
          <p:nvPr>
            <p:ph type="dt" sz="half" idx="10"/>
          </p:nvPr>
        </p:nvSpPr>
        <p:spPr>
          <a:ln/>
        </p:spPr>
        <p:txBody>
          <a:bodyPr/>
          <a:lstStyle>
            <a:lvl1pPr>
              <a:defRPr/>
            </a:lvl1pPr>
          </a:lstStyle>
          <a:p>
            <a:pPr>
              <a:defRPr/>
            </a:pPr>
            <a:fld id="{46E5427F-9975-4948-B91A-D9000CF9D989}"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8CEF2A38-FF3F-BEE5-1FED-D322A4330D2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5771DA49-3DE8-A703-1B9E-EF8321E58B0C}"/>
              </a:ext>
            </a:extLst>
          </p:cNvPr>
          <p:cNvSpPr>
            <a:spLocks noGrp="1" noChangeArrowheads="1"/>
          </p:cNvSpPr>
          <p:nvPr>
            <p:ph type="sldNum" sz="quarter" idx="12"/>
          </p:nvPr>
        </p:nvSpPr>
        <p:spPr>
          <a:ln/>
        </p:spPr>
        <p:txBody>
          <a:bodyPr/>
          <a:lstStyle>
            <a:lvl1pPr>
              <a:defRPr/>
            </a:lvl1pPr>
          </a:lstStyle>
          <a:p>
            <a:fld id="{F96BB151-B78B-4D01-A6F3-7A03C205F919}" type="slidenum">
              <a:rPr lang="ja-JP" altLang="en-US"/>
              <a:pPr/>
              <a:t>‹#›</a:t>
            </a:fld>
            <a:endParaRPr lang="ja-JP" altLang="en-US"/>
          </a:p>
        </p:txBody>
      </p:sp>
    </p:spTree>
    <p:extLst>
      <p:ext uri="{BB962C8B-B14F-4D97-AF65-F5344CB8AC3E}">
        <p14:creationId xmlns:p14="http://schemas.microsoft.com/office/powerpoint/2010/main" val="31622328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C5EB2E53-5014-22A1-05C1-D78186EE187A}"/>
              </a:ext>
            </a:extLst>
          </p:cNvPr>
          <p:cNvSpPr>
            <a:spLocks noGrp="1" noChangeArrowheads="1"/>
          </p:cNvSpPr>
          <p:nvPr>
            <p:ph type="dt" sz="half" idx="10"/>
          </p:nvPr>
        </p:nvSpPr>
        <p:spPr>
          <a:ln/>
        </p:spPr>
        <p:txBody>
          <a:bodyPr/>
          <a:lstStyle>
            <a:lvl1pPr>
              <a:defRPr/>
            </a:lvl1pPr>
          </a:lstStyle>
          <a:p>
            <a:pPr>
              <a:defRPr/>
            </a:pPr>
            <a:fld id="{33454E9E-8262-41E1-8CE7-E9EAA3D421E8}"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E86C34A3-6458-2794-6B66-B37492DBB4B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1DCEA0EB-EA90-D7C4-ECA5-3DEAC5BFB8A9}"/>
              </a:ext>
            </a:extLst>
          </p:cNvPr>
          <p:cNvSpPr>
            <a:spLocks noGrp="1" noChangeArrowheads="1"/>
          </p:cNvSpPr>
          <p:nvPr>
            <p:ph type="sldNum" sz="quarter" idx="12"/>
          </p:nvPr>
        </p:nvSpPr>
        <p:spPr>
          <a:ln/>
        </p:spPr>
        <p:txBody>
          <a:bodyPr/>
          <a:lstStyle>
            <a:lvl1pPr>
              <a:defRPr/>
            </a:lvl1pPr>
          </a:lstStyle>
          <a:p>
            <a:fld id="{EB89868C-4D34-45E5-BC72-7A825F22D7DB}" type="slidenum">
              <a:rPr lang="ja-JP" altLang="en-US"/>
              <a:pPr/>
              <a:t>‹#›</a:t>
            </a:fld>
            <a:endParaRPr lang="ja-JP" altLang="en-US"/>
          </a:p>
        </p:txBody>
      </p:sp>
    </p:spTree>
    <p:extLst>
      <p:ext uri="{BB962C8B-B14F-4D97-AF65-F5344CB8AC3E}">
        <p14:creationId xmlns:p14="http://schemas.microsoft.com/office/powerpoint/2010/main" val="18233461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016322D0-4647-E584-2536-7681309C1846}"/>
              </a:ext>
            </a:extLst>
          </p:cNvPr>
          <p:cNvSpPr>
            <a:spLocks noGrp="1" noChangeArrowheads="1"/>
          </p:cNvSpPr>
          <p:nvPr>
            <p:ph type="dt" sz="half" idx="10"/>
          </p:nvPr>
        </p:nvSpPr>
        <p:spPr>
          <a:ln/>
        </p:spPr>
        <p:txBody>
          <a:bodyPr/>
          <a:lstStyle>
            <a:lvl1pPr>
              <a:defRPr/>
            </a:lvl1pPr>
          </a:lstStyle>
          <a:p>
            <a:pPr>
              <a:defRPr/>
            </a:pPr>
            <a:fld id="{64A7F110-873B-4BF0-A2F1-C16C0D63659E}"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70F24867-ADD4-99B1-A0AD-269153068EC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1A1DF93B-9F57-6B13-D6A4-F47D1C7749C2}"/>
              </a:ext>
            </a:extLst>
          </p:cNvPr>
          <p:cNvSpPr>
            <a:spLocks noGrp="1" noChangeArrowheads="1"/>
          </p:cNvSpPr>
          <p:nvPr>
            <p:ph type="sldNum" sz="quarter" idx="12"/>
          </p:nvPr>
        </p:nvSpPr>
        <p:spPr>
          <a:ln/>
        </p:spPr>
        <p:txBody>
          <a:bodyPr/>
          <a:lstStyle>
            <a:lvl1pPr>
              <a:defRPr/>
            </a:lvl1pPr>
          </a:lstStyle>
          <a:p>
            <a:fld id="{ADD91DFC-C8DD-4D40-B664-50A6DAF695D4}" type="slidenum">
              <a:rPr lang="ja-JP" altLang="en-US"/>
              <a:pPr/>
              <a:t>‹#›</a:t>
            </a:fld>
            <a:endParaRPr lang="ja-JP" altLang="en-US"/>
          </a:p>
        </p:txBody>
      </p:sp>
    </p:spTree>
    <p:extLst>
      <p:ext uri="{BB962C8B-B14F-4D97-AF65-F5344CB8AC3E}">
        <p14:creationId xmlns:p14="http://schemas.microsoft.com/office/powerpoint/2010/main" val="249111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91E7F13D-6AF8-3C78-1D28-AD996416568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0991615-37B1-9882-925C-E150C6F1264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B68DC2A-57E3-EE5A-E37A-5BF3708B061A}"/>
              </a:ext>
            </a:extLst>
          </p:cNvPr>
          <p:cNvSpPr>
            <a:spLocks noGrp="1" noChangeArrowheads="1"/>
          </p:cNvSpPr>
          <p:nvPr>
            <p:ph type="sldNum" sz="quarter" idx="12"/>
          </p:nvPr>
        </p:nvSpPr>
        <p:spPr>
          <a:ln/>
        </p:spPr>
        <p:txBody>
          <a:bodyPr/>
          <a:lstStyle>
            <a:lvl1pPr>
              <a:defRPr/>
            </a:lvl1pPr>
          </a:lstStyle>
          <a:p>
            <a:fld id="{DCE5E7E4-E19E-4F63-B427-B57783541D9F}" type="slidenum">
              <a:rPr lang="en-US" altLang="ja-JP"/>
              <a:pPr/>
              <a:t>‹#›</a:t>
            </a:fld>
            <a:endParaRPr lang="en-US" altLang="ja-JP"/>
          </a:p>
        </p:txBody>
      </p:sp>
    </p:spTree>
    <p:extLst>
      <p:ext uri="{BB962C8B-B14F-4D97-AF65-F5344CB8AC3E}">
        <p14:creationId xmlns:p14="http://schemas.microsoft.com/office/powerpoint/2010/main" val="19577068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E31045C1-42BC-3828-CA46-C1E8636DF1C7}"/>
              </a:ext>
            </a:extLst>
          </p:cNvPr>
          <p:cNvSpPr>
            <a:spLocks noGrp="1" noChangeArrowheads="1"/>
          </p:cNvSpPr>
          <p:nvPr>
            <p:ph type="dt" sz="half" idx="10"/>
          </p:nvPr>
        </p:nvSpPr>
        <p:spPr>
          <a:ln/>
        </p:spPr>
        <p:txBody>
          <a:bodyPr/>
          <a:lstStyle>
            <a:lvl1pPr>
              <a:defRPr/>
            </a:lvl1pPr>
          </a:lstStyle>
          <a:p>
            <a:pPr>
              <a:defRPr/>
            </a:pPr>
            <a:fld id="{199F25A9-46F7-4D4B-A83E-6BEBFB26E7F3}"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C1EAD033-58D3-C088-C68E-21DCDDF4203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7969BAF0-8B07-21FD-F573-7552546A9E98}"/>
              </a:ext>
            </a:extLst>
          </p:cNvPr>
          <p:cNvSpPr>
            <a:spLocks noGrp="1" noChangeArrowheads="1"/>
          </p:cNvSpPr>
          <p:nvPr>
            <p:ph type="sldNum" sz="quarter" idx="12"/>
          </p:nvPr>
        </p:nvSpPr>
        <p:spPr>
          <a:ln/>
        </p:spPr>
        <p:txBody>
          <a:bodyPr/>
          <a:lstStyle>
            <a:lvl1pPr>
              <a:defRPr/>
            </a:lvl1pPr>
          </a:lstStyle>
          <a:p>
            <a:fld id="{4772BDEE-73D3-4917-8005-A31960A95C9A}" type="slidenum">
              <a:rPr lang="ja-JP" altLang="en-US"/>
              <a:pPr/>
              <a:t>‹#›</a:t>
            </a:fld>
            <a:endParaRPr lang="ja-JP" altLang="en-US"/>
          </a:p>
        </p:txBody>
      </p:sp>
    </p:spTree>
    <p:extLst>
      <p:ext uri="{BB962C8B-B14F-4D97-AF65-F5344CB8AC3E}">
        <p14:creationId xmlns:p14="http://schemas.microsoft.com/office/powerpoint/2010/main" val="18038145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2B51DC2A-C381-7498-227A-6EE5EDA84EC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EFE6EDB-6DB6-9290-BCF4-7839A358F4D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C4E94DA-9DE2-1E72-5A47-924EF8209612}"/>
              </a:ext>
            </a:extLst>
          </p:cNvPr>
          <p:cNvSpPr>
            <a:spLocks noGrp="1" noChangeArrowheads="1"/>
          </p:cNvSpPr>
          <p:nvPr>
            <p:ph type="sldNum" sz="quarter" idx="12"/>
          </p:nvPr>
        </p:nvSpPr>
        <p:spPr>
          <a:ln/>
        </p:spPr>
        <p:txBody>
          <a:bodyPr/>
          <a:lstStyle>
            <a:lvl1pPr>
              <a:defRPr/>
            </a:lvl1pPr>
          </a:lstStyle>
          <a:p>
            <a:fld id="{672E6F96-3330-42B5-865D-177762B276B5}" type="slidenum">
              <a:rPr lang="en-US" altLang="ja-JP"/>
              <a:pPr/>
              <a:t>‹#›</a:t>
            </a:fld>
            <a:endParaRPr lang="en-US" altLang="ja-JP"/>
          </a:p>
        </p:txBody>
      </p:sp>
    </p:spTree>
    <p:extLst>
      <p:ext uri="{BB962C8B-B14F-4D97-AF65-F5344CB8AC3E}">
        <p14:creationId xmlns:p14="http://schemas.microsoft.com/office/powerpoint/2010/main" val="7877152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0BE4E22-CEE9-3F4A-D2AB-365B71A1FEC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5C82AA1-A204-36C0-9A52-16375C7A3FF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26E6C3A-5F7A-2E94-E2A0-F4146D441BE9}"/>
              </a:ext>
            </a:extLst>
          </p:cNvPr>
          <p:cNvSpPr>
            <a:spLocks noGrp="1" noChangeArrowheads="1"/>
          </p:cNvSpPr>
          <p:nvPr>
            <p:ph type="sldNum" sz="quarter" idx="12"/>
          </p:nvPr>
        </p:nvSpPr>
        <p:spPr>
          <a:ln/>
        </p:spPr>
        <p:txBody>
          <a:bodyPr/>
          <a:lstStyle>
            <a:lvl1pPr>
              <a:defRPr/>
            </a:lvl1pPr>
          </a:lstStyle>
          <a:p>
            <a:fld id="{74C937B2-34D1-41AE-BD59-F6D91A7DF378}" type="slidenum">
              <a:rPr lang="en-US" altLang="ja-JP"/>
              <a:pPr/>
              <a:t>‹#›</a:t>
            </a:fld>
            <a:endParaRPr lang="en-US" altLang="ja-JP"/>
          </a:p>
        </p:txBody>
      </p:sp>
    </p:spTree>
    <p:extLst>
      <p:ext uri="{BB962C8B-B14F-4D97-AF65-F5344CB8AC3E}">
        <p14:creationId xmlns:p14="http://schemas.microsoft.com/office/powerpoint/2010/main" val="227059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0E91B3A0-2C5F-A515-A82E-FF30FAC0DE8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90B3DC1-DA6D-A2D1-12C8-464202E56D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7D1B8B4-E94C-CA88-5315-3EB48897016C}"/>
              </a:ext>
            </a:extLst>
          </p:cNvPr>
          <p:cNvSpPr>
            <a:spLocks noGrp="1" noChangeArrowheads="1"/>
          </p:cNvSpPr>
          <p:nvPr>
            <p:ph type="sldNum" sz="quarter" idx="12"/>
          </p:nvPr>
        </p:nvSpPr>
        <p:spPr>
          <a:ln/>
        </p:spPr>
        <p:txBody>
          <a:bodyPr/>
          <a:lstStyle>
            <a:lvl1pPr>
              <a:defRPr/>
            </a:lvl1pPr>
          </a:lstStyle>
          <a:p>
            <a:fld id="{AFF37386-0F39-4F29-86F4-4781E00A0368}" type="slidenum">
              <a:rPr lang="en-US" altLang="ja-JP"/>
              <a:pPr/>
              <a:t>‹#›</a:t>
            </a:fld>
            <a:endParaRPr lang="en-US" altLang="ja-JP"/>
          </a:p>
        </p:txBody>
      </p:sp>
    </p:spTree>
    <p:extLst>
      <p:ext uri="{BB962C8B-B14F-4D97-AF65-F5344CB8AC3E}">
        <p14:creationId xmlns:p14="http://schemas.microsoft.com/office/powerpoint/2010/main" val="27275777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909D90C5-88B5-4952-5EAA-0B36762F140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1E087D04-93BA-07E2-E879-76057BCA7AA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13C5A9A-7FF2-890B-9B7D-AE5EF2ECFFC1}"/>
              </a:ext>
            </a:extLst>
          </p:cNvPr>
          <p:cNvSpPr>
            <a:spLocks noGrp="1" noChangeArrowheads="1"/>
          </p:cNvSpPr>
          <p:nvPr>
            <p:ph type="sldNum" sz="quarter" idx="12"/>
          </p:nvPr>
        </p:nvSpPr>
        <p:spPr>
          <a:ln/>
        </p:spPr>
        <p:txBody>
          <a:bodyPr/>
          <a:lstStyle>
            <a:lvl1pPr>
              <a:defRPr/>
            </a:lvl1pPr>
          </a:lstStyle>
          <a:p>
            <a:fld id="{29E630FB-AF86-4DB7-9FD0-2846E239A60B}" type="slidenum">
              <a:rPr lang="en-US" altLang="ja-JP"/>
              <a:pPr/>
              <a:t>‹#›</a:t>
            </a:fld>
            <a:endParaRPr lang="en-US" altLang="ja-JP"/>
          </a:p>
        </p:txBody>
      </p:sp>
    </p:spTree>
    <p:extLst>
      <p:ext uri="{BB962C8B-B14F-4D97-AF65-F5344CB8AC3E}">
        <p14:creationId xmlns:p14="http://schemas.microsoft.com/office/powerpoint/2010/main" val="31911880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4AB5CA7A-7E9D-000A-848B-B8D8048D46F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C374F872-F621-6A0A-E7B4-681376A11E3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EDF0B96A-5CC9-C95B-BB6D-A2329384BD64}"/>
              </a:ext>
            </a:extLst>
          </p:cNvPr>
          <p:cNvSpPr>
            <a:spLocks noGrp="1" noChangeArrowheads="1"/>
          </p:cNvSpPr>
          <p:nvPr>
            <p:ph type="sldNum" sz="quarter" idx="12"/>
          </p:nvPr>
        </p:nvSpPr>
        <p:spPr>
          <a:ln/>
        </p:spPr>
        <p:txBody>
          <a:bodyPr/>
          <a:lstStyle>
            <a:lvl1pPr>
              <a:defRPr/>
            </a:lvl1pPr>
          </a:lstStyle>
          <a:p>
            <a:fld id="{0EF76213-4EDE-4486-B260-740B3A6EF147}" type="slidenum">
              <a:rPr lang="en-US" altLang="ja-JP"/>
              <a:pPr/>
              <a:t>‹#›</a:t>
            </a:fld>
            <a:endParaRPr lang="en-US" altLang="ja-JP"/>
          </a:p>
        </p:txBody>
      </p:sp>
    </p:spTree>
    <p:extLst>
      <p:ext uri="{BB962C8B-B14F-4D97-AF65-F5344CB8AC3E}">
        <p14:creationId xmlns:p14="http://schemas.microsoft.com/office/powerpoint/2010/main" val="31858565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605C8D05-A5B2-46AA-BD3C-14A504D73AF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B5E8753D-A655-8E9D-FA78-E7D67BB4213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E222ED7C-8AF9-47D3-19BA-0A37D942EBF6}"/>
              </a:ext>
            </a:extLst>
          </p:cNvPr>
          <p:cNvSpPr>
            <a:spLocks noGrp="1" noChangeArrowheads="1"/>
          </p:cNvSpPr>
          <p:nvPr>
            <p:ph type="sldNum" sz="quarter" idx="12"/>
          </p:nvPr>
        </p:nvSpPr>
        <p:spPr>
          <a:ln/>
        </p:spPr>
        <p:txBody>
          <a:bodyPr/>
          <a:lstStyle>
            <a:lvl1pPr>
              <a:defRPr/>
            </a:lvl1pPr>
          </a:lstStyle>
          <a:p>
            <a:fld id="{384C5B84-CDF6-4698-B51D-58FE0810576D}" type="slidenum">
              <a:rPr lang="en-US" altLang="ja-JP"/>
              <a:pPr/>
              <a:t>‹#›</a:t>
            </a:fld>
            <a:endParaRPr lang="en-US" altLang="ja-JP"/>
          </a:p>
        </p:txBody>
      </p:sp>
    </p:spTree>
    <p:extLst>
      <p:ext uri="{BB962C8B-B14F-4D97-AF65-F5344CB8AC3E}">
        <p14:creationId xmlns:p14="http://schemas.microsoft.com/office/powerpoint/2010/main" val="31685977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2EEF8D-088F-7346-3EC5-D4BD516034C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4276980C-D9C6-271A-C952-DC935408E75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AD5D4817-8BAE-1BCE-0B00-E22ED19402D8}"/>
              </a:ext>
            </a:extLst>
          </p:cNvPr>
          <p:cNvSpPr>
            <a:spLocks noGrp="1" noChangeArrowheads="1"/>
          </p:cNvSpPr>
          <p:nvPr>
            <p:ph type="sldNum" sz="quarter" idx="12"/>
          </p:nvPr>
        </p:nvSpPr>
        <p:spPr>
          <a:ln/>
        </p:spPr>
        <p:txBody>
          <a:bodyPr/>
          <a:lstStyle>
            <a:lvl1pPr>
              <a:defRPr/>
            </a:lvl1pPr>
          </a:lstStyle>
          <a:p>
            <a:fld id="{42BD2B88-B1DF-4D87-9030-699B25DEF260}" type="slidenum">
              <a:rPr lang="en-US" altLang="ja-JP"/>
              <a:pPr/>
              <a:t>‹#›</a:t>
            </a:fld>
            <a:endParaRPr lang="en-US" altLang="ja-JP"/>
          </a:p>
        </p:txBody>
      </p:sp>
    </p:spTree>
    <p:extLst>
      <p:ext uri="{BB962C8B-B14F-4D97-AF65-F5344CB8AC3E}">
        <p14:creationId xmlns:p14="http://schemas.microsoft.com/office/powerpoint/2010/main" val="996968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6C280F5A-E547-2CCD-854F-2188CFFFD00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767F4ED1-5416-EF41-E29F-F61D08415F7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BDEFBBA-C403-482C-F33C-112DA3AF8FED}"/>
              </a:ext>
            </a:extLst>
          </p:cNvPr>
          <p:cNvSpPr>
            <a:spLocks noGrp="1" noChangeArrowheads="1"/>
          </p:cNvSpPr>
          <p:nvPr>
            <p:ph type="sldNum" sz="quarter" idx="12"/>
          </p:nvPr>
        </p:nvSpPr>
        <p:spPr>
          <a:ln/>
        </p:spPr>
        <p:txBody>
          <a:bodyPr/>
          <a:lstStyle>
            <a:lvl1pPr>
              <a:defRPr/>
            </a:lvl1pPr>
          </a:lstStyle>
          <a:p>
            <a:fld id="{FCC27735-9E01-4DF6-9C2B-C78C0BB28B07}" type="slidenum">
              <a:rPr lang="en-US" altLang="ja-JP"/>
              <a:pPr/>
              <a:t>‹#›</a:t>
            </a:fld>
            <a:endParaRPr lang="en-US" altLang="ja-JP"/>
          </a:p>
        </p:txBody>
      </p:sp>
    </p:spTree>
    <p:extLst>
      <p:ext uri="{BB962C8B-B14F-4D97-AF65-F5344CB8AC3E}">
        <p14:creationId xmlns:p14="http://schemas.microsoft.com/office/powerpoint/2010/main" val="27083979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9784207D-6C33-2A94-9969-2FD8E1F0498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1E5AED1-4ED9-D1A1-E166-932F5A80C81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019D336-2731-9350-250D-5E81BE391425}"/>
              </a:ext>
            </a:extLst>
          </p:cNvPr>
          <p:cNvSpPr>
            <a:spLocks noGrp="1" noChangeArrowheads="1"/>
          </p:cNvSpPr>
          <p:nvPr>
            <p:ph type="sldNum" sz="quarter" idx="12"/>
          </p:nvPr>
        </p:nvSpPr>
        <p:spPr>
          <a:ln/>
        </p:spPr>
        <p:txBody>
          <a:bodyPr/>
          <a:lstStyle>
            <a:lvl1pPr>
              <a:defRPr/>
            </a:lvl1pPr>
          </a:lstStyle>
          <a:p>
            <a:fld id="{07CDE3E6-E9F1-4B0A-80D8-1FC54AE1C228}" type="slidenum">
              <a:rPr lang="en-US" altLang="ja-JP"/>
              <a:pPr/>
              <a:t>‹#›</a:t>
            </a:fld>
            <a:endParaRPr lang="en-US" altLang="ja-JP"/>
          </a:p>
        </p:txBody>
      </p:sp>
    </p:spTree>
    <p:extLst>
      <p:ext uri="{BB962C8B-B14F-4D97-AF65-F5344CB8AC3E}">
        <p14:creationId xmlns:p14="http://schemas.microsoft.com/office/powerpoint/2010/main" val="415243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6"/>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D9FC7C25-0CCE-D3F0-5C2A-128353EB009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86FC6EF-381D-F368-7545-7119721FF34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ECE3050-EC66-899F-3D30-7B077746C4B5}"/>
              </a:ext>
            </a:extLst>
          </p:cNvPr>
          <p:cNvSpPr>
            <a:spLocks noGrp="1" noChangeArrowheads="1"/>
          </p:cNvSpPr>
          <p:nvPr>
            <p:ph type="sldNum" sz="quarter" idx="12"/>
          </p:nvPr>
        </p:nvSpPr>
        <p:spPr>
          <a:ln/>
        </p:spPr>
        <p:txBody>
          <a:bodyPr/>
          <a:lstStyle>
            <a:lvl1pPr>
              <a:defRPr/>
            </a:lvl1pPr>
          </a:lstStyle>
          <a:p>
            <a:fld id="{AE5EE9A9-5DC0-42C7-AD0D-B4FC8D2418F7}" type="slidenum">
              <a:rPr lang="en-US" altLang="ja-JP"/>
              <a:pPr/>
              <a:t>‹#›</a:t>
            </a:fld>
            <a:endParaRPr lang="en-US" altLang="ja-JP"/>
          </a:p>
        </p:txBody>
      </p:sp>
    </p:spTree>
    <p:extLst>
      <p:ext uri="{BB962C8B-B14F-4D97-AF65-F5344CB8AC3E}">
        <p14:creationId xmlns:p14="http://schemas.microsoft.com/office/powerpoint/2010/main" val="41394193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BFD96E2-218A-3A55-1D50-AEE9CF03414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C4178E2-EE3A-1028-5FC6-5683EB00B7B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217CD19-C64D-A843-6F26-D8FFDFB5C32E}"/>
              </a:ext>
            </a:extLst>
          </p:cNvPr>
          <p:cNvSpPr>
            <a:spLocks noGrp="1" noChangeArrowheads="1"/>
          </p:cNvSpPr>
          <p:nvPr>
            <p:ph type="sldNum" sz="quarter" idx="12"/>
          </p:nvPr>
        </p:nvSpPr>
        <p:spPr>
          <a:ln/>
        </p:spPr>
        <p:txBody>
          <a:bodyPr/>
          <a:lstStyle>
            <a:lvl1pPr>
              <a:defRPr/>
            </a:lvl1pPr>
          </a:lstStyle>
          <a:p>
            <a:fld id="{23CEB8D4-96EA-4F40-8261-08DE706CA503}" type="slidenum">
              <a:rPr lang="en-US" altLang="ja-JP"/>
              <a:pPr/>
              <a:t>‹#›</a:t>
            </a:fld>
            <a:endParaRPr lang="en-US" altLang="ja-JP"/>
          </a:p>
        </p:txBody>
      </p:sp>
    </p:spTree>
    <p:extLst>
      <p:ext uri="{BB962C8B-B14F-4D97-AF65-F5344CB8AC3E}">
        <p14:creationId xmlns:p14="http://schemas.microsoft.com/office/powerpoint/2010/main" val="35407529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2773EDD6-514F-5ECB-3F95-304E69421DC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8E4FBC5-7B8D-5AB2-2464-B33893DC760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2AEF6F0-CDCB-DF25-DEFF-DB84A290664E}"/>
              </a:ext>
            </a:extLst>
          </p:cNvPr>
          <p:cNvSpPr>
            <a:spLocks noGrp="1" noChangeArrowheads="1"/>
          </p:cNvSpPr>
          <p:nvPr>
            <p:ph type="sldNum" sz="quarter" idx="12"/>
          </p:nvPr>
        </p:nvSpPr>
        <p:spPr>
          <a:ln/>
        </p:spPr>
        <p:txBody>
          <a:bodyPr/>
          <a:lstStyle>
            <a:lvl1pPr>
              <a:defRPr/>
            </a:lvl1pPr>
          </a:lstStyle>
          <a:p>
            <a:fld id="{7889A7E3-C11F-40A0-BE2F-A173D6BB2613}" type="slidenum">
              <a:rPr lang="en-US" altLang="ja-JP"/>
              <a:pPr/>
              <a:t>‹#›</a:t>
            </a:fld>
            <a:endParaRPr lang="en-US" altLang="ja-JP"/>
          </a:p>
        </p:txBody>
      </p:sp>
    </p:spTree>
    <p:extLst>
      <p:ext uri="{BB962C8B-B14F-4D97-AF65-F5344CB8AC3E}">
        <p14:creationId xmlns:p14="http://schemas.microsoft.com/office/powerpoint/2010/main" val="7426363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7F56B9DA-AE12-CCCE-89B5-B10C7D5384D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D477A319-770E-7070-50D5-FC261D9078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E544B59E-A84A-DE8D-656B-7D983D06914F}"/>
              </a:ext>
            </a:extLst>
          </p:cNvPr>
          <p:cNvSpPr>
            <a:spLocks noGrp="1" noChangeArrowheads="1"/>
          </p:cNvSpPr>
          <p:nvPr>
            <p:ph type="sldNum" sz="quarter" idx="12"/>
          </p:nvPr>
        </p:nvSpPr>
        <p:spPr>
          <a:ln/>
        </p:spPr>
        <p:txBody>
          <a:bodyPr/>
          <a:lstStyle>
            <a:lvl1pPr>
              <a:defRPr/>
            </a:lvl1pPr>
          </a:lstStyle>
          <a:p>
            <a:fld id="{8D5970FA-C2A4-4DA8-AFE6-6513D0CD9DB9}" type="slidenum">
              <a:rPr lang="en-US" altLang="ja-JP"/>
              <a:pPr/>
              <a:t>‹#›</a:t>
            </a:fld>
            <a:endParaRPr lang="en-US" altLang="ja-JP"/>
          </a:p>
        </p:txBody>
      </p:sp>
    </p:spTree>
    <p:extLst>
      <p:ext uri="{BB962C8B-B14F-4D97-AF65-F5344CB8AC3E}">
        <p14:creationId xmlns:p14="http://schemas.microsoft.com/office/powerpoint/2010/main" val="7260489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0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BFC59A06-6DE8-CC09-F816-8C7E6843D40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88C612B6-63A2-9CC9-356E-2D3A858AD83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3444F8BE-2417-FD24-18F6-80B18EA09D8A}"/>
              </a:ext>
            </a:extLst>
          </p:cNvPr>
          <p:cNvSpPr>
            <a:spLocks noGrp="1" noChangeArrowheads="1"/>
          </p:cNvSpPr>
          <p:nvPr>
            <p:ph type="sldNum" sz="quarter" idx="12"/>
          </p:nvPr>
        </p:nvSpPr>
        <p:spPr>
          <a:ln/>
        </p:spPr>
        <p:txBody>
          <a:bodyPr/>
          <a:lstStyle>
            <a:lvl1pPr>
              <a:defRPr/>
            </a:lvl1pPr>
          </a:lstStyle>
          <a:p>
            <a:fld id="{3A8909FE-D8C1-4491-8CFA-828E9C2D429E}" type="slidenum">
              <a:rPr lang="en-US" altLang="ja-JP"/>
              <a:pPr/>
              <a:t>‹#›</a:t>
            </a:fld>
            <a:endParaRPr lang="en-US" altLang="ja-JP"/>
          </a:p>
        </p:txBody>
      </p:sp>
    </p:spTree>
    <p:extLst>
      <p:ext uri="{BB962C8B-B14F-4D97-AF65-F5344CB8AC3E}">
        <p14:creationId xmlns:p14="http://schemas.microsoft.com/office/powerpoint/2010/main" val="42749450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E326308B-088B-FD46-1CA8-B970B34DDCF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6718833-B96A-1753-85EE-1DDEB863641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16278CB0-EF48-C55B-4D2F-49CDC16A4F62}"/>
              </a:ext>
            </a:extLst>
          </p:cNvPr>
          <p:cNvSpPr>
            <a:spLocks noGrp="1" noChangeArrowheads="1"/>
          </p:cNvSpPr>
          <p:nvPr>
            <p:ph type="sldNum" sz="quarter" idx="12"/>
          </p:nvPr>
        </p:nvSpPr>
        <p:spPr>
          <a:ln/>
        </p:spPr>
        <p:txBody>
          <a:bodyPr/>
          <a:lstStyle>
            <a:lvl1pPr>
              <a:defRPr/>
            </a:lvl1pPr>
          </a:lstStyle>
          <a:p>
            <a:fld id="{36C7A33A-FF59-4656-86E5-DC09CD7CE516}" type="slidenum">
              <a:rPr lang="en-US" altLang="ja-JP"/>
              <a:pPr/>
              <a:t>‹#›</a:t>
            </a:fld>
            <a:endParaRPr lang="en-US" altLang="ja-JP"/>
          </a:p>
        </p:txBody>
      </p:sp>
    </p:spTree>
    <p:extLst>
      <p:ext uri="{BB962C8B-B14F-4D97-AF65-F5344CB8AC3E}">
        <p14:creationId xmlns:p14="http://schemas.microsoft.com/office/powerpoint/2010/main" val="25622017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BFA41E32-ACC5-2369-8143-65ACD411CA3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6FA65327-16FE-81A3-1172-10A3FA11563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9FB8DCA-743A-81BE-998F-B1686B199D4C}"/>
              </a:ext>
            </a:extLst>
          </p:cNvPr>
          <p:cNvSpPr>
            <a:spLocks noGrp="1" noChangeArrowheads="1"/>
          </p:cNvSpPr>
          <p:nvPr>
            <p:ph type="sldNum" sz="quarter" idx="12"/>
          </p:nvPr>
        </p:nvSpPr>
        <p:spPr>
          <a:ln/>
        </p:spPr>
        <p:txBody>
          <a:bodyPr/>
          <a:lstStyle>
            <a:lvl1pPr>
              <a:defRPr/>
            </a:lvl1pPr>
          </a:lstStyle>
          <a:p>
            <a:fld id="{16E33D37-6880-4FDC-A168-254C55A09419}" type="slidenum">
              <a:rPr lang="en-US" altLang="ja-JP"/>
              <a:pPr/>
              <a:t>‹#›</a:t>
            </a:fld>
            <a:endParaRPr lang="en-US" altLang="ja-JP"/>
          </a:p>
        </p:txBody>
      </p:sp>
    </p:spTree>
    <p:extLst>
      <p:ext uri="{BB962C8B-B14F-4D97-AF65-F5344CB8AC3E}">
        <p14:creationId xmlns:p14="http://schemas.microsoft.com/office/powerpoint/2010/main" val="15737346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02F02F50-C674-9021-CF7C-997FD9A45EF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1069F192-45BB-E60F-B397-62AB1974DE0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AF7824A1-AD91-68DA-F28B-78F2036DAEF4}"/>
              </a:ext>
            </a:extLst>
          </p:cNvPr>
          <p:cNvSpPr>
            <a:spLocks noGrp="1" noChangeArrowheads="1"/>
          </p:cNvSpPr>
          <p:nvPr>
            <p:ph type="sldNum" sz="quarter" idx="12"/>
          </p:nvPr>
        </p:nvSpPr>
        <p:spPr>
          <a:ln/>
        </p:spPr>
        <p:txBody>
          <a:bodyPr/>
          <a:lstStyle>
            <a:lvl1pPr>
              <a:defRPr/>
            </a:lvl1pPr>
          </a:lstStyle>
          <a:p>
            <a:fld id="{09F3DC37-D0C8-469E-B1A8-F84A5FAEEFB1}" type="slidenum">
              <a:rPr lang="en-US" altLang="ja-JP"/>
              <a:pPr/>
              <a:t>‹#›</a:t>
            </a:fld>
            <a:endParaRPr lang="en-US" altLang="ja-JP"/>
          </a:p>
        </p:txBody>
      </p:sp>
    </p:spTree>
    <p:extLst>
      <p:ext uri="{BB962C8B-B14F-4D97-AF65-F5344CB8AC3E}">
        <p14:creationId xmlns:p14="http://schemas.microsoft.com/office/powerpoint/2010/main" val="23735161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6"/>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F74433D4-52DF-475E-73D4-21C9F2A446B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B7272F2-04F7-6147-456F-B40C703C504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3F0ED25-433E-5BE9-F1EF-29687D0C2479}"/>
              </a:ext>
            </a:extLst>
          </p:cNvPr>
          <p:cNvSpPr>
            <a:spLocks noGrp="1" noChangeArrowheads="1"/>
          </p:cNvSpPr>
          <p:nvPr>
            <p:ph type="sldNum" sz="quarter" idx="12"/>
          </p:nvPr>
        </p:nvSpPr>
        <p:spPr>
          <a:ln/>
        </p:spPr>
        <p:txBody>
          <a:bodyPr/>
          <a:lstStyle>
            <a:lvl1pPr>
              <a:defRPr/>
            </a:lvl1pPr>
          </a:lstStyle>
          <a:p>
            <a:fld id="{7B314E2E-5834-4DF3-BAD7-CDDD6B0A732D}" type="slidenum">
              <a:rPr lang="en-US" altLang="ja-JP"/>
              <a:pPr/>
              <a:t>‹#›</a:t>
            </a:fld>
            <a:endParaRPr lang="en-US" altLang="ja-JP"/>
          </a:p>
        </p:txBody>
      </p:sp>
    </p:spTree>
    <p:extLst>
      <p:ext uri="{BB962C8B-B14F-4D97-AF65-F5344CB8AC3E}">
        <p14:creationId xmlns:p14="http://schemas.microsoft.com/office/powerpoint/2010/main" val="39749830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3B136C58-4DDA-958F-49F5-D4B05D5065E9}"/>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BA89F9F1-9A0A-4C5D-98AD-15EE52E8C550}"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25B56718-905A-117C-C277-D2E6508C0711}"/>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FCA2699D-2432-4827-DED0-2CE127A77CB7}"/>
              </a:ext>
            </a:extLst>
          </p:cNvPr>
          <p:cNvSpPr>
            <a:spLocks noGrp="1"/>
          </p:cNvSpPr>
          <p:nvPr>
            <p:ph type="sldNum" sz="quarter" idx="12"/>
          </p:nvPr>
        </p:nvSpPr>
        <p:spPr/>
        <p:txBody>
          <a:bodyPr/>
          <a:lstStyle>
            <a:lvl1pPr>
              <a:defRPr>
                <a:latin typeface="Arial" panose="020B0604020202020204" pitchFamily="34" charset="0"/>
              </a:defRPr>
            </a:lvl1pPr>
          </a:lstStyle>
          <a:p>
            <a:fld id="{B6C6E8A8-BE39-47EE-9879-30F2B2C16FF7}" type="slidenum">
              <a:rPr lang="ja-JP" altLang="en-US"/>
              <a:pPr/>
              <a:t>‹#›</a:t>
            </a:fld>
            <a:endParaRPr lang="ja-JP" altLang="en-US"/>
          </a:p>
        </p:txBody>
      </p:sp>
    </p:spTree>
    <p:extLst>
      <p:ext uri="{BB962C8B-B14F-4D97-AF65-F5344CB8AC3E}">
        <p14:creationId xmlns:p14="http://schemas.microsoft.com/office/powerpoint/2010/main" val="39352858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FADB49A-4B07-B581-4065-419108247F17}"/>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46BA789E-D6B6-44A3-8AF0-271C7DD6C494}"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657531CD-CF85-1309-9016-C069E792D9DB}"/>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B46602A-3B05-DC3A-0C5D-022E3E69C39F}"/>
              </a:ext>
            </a:extLst>
          </p:cNvPr>
          <p:cNvSpPr>
            <a:spLocks noGrp="1"/>
          </p:cNvSpPr>
          <p:nvPr>
            <p:ph type="sldNum" sz="quarter" idx="12"/>
          </p:nvPr>
        </p:nvSpPr>
        <p:spPr/>
        <p:txBody>
          <a:bodyPr/>
          <a:lstStyle>
            <a:lvl1pPr>
              <a:defRPr>
                <a:latin typeface="Arial" panose="020B0604020202020204" pitchFamily="34" charset="0"/>
              </a:defRPr>
            </a:lvl1pPr>
          </a:lstStyle>
          <a:p>
            <a:fld id="{21731D7B-C322-4319-A717-57206AE0C078}" type="slidenum">
              <a:rPr lang="ja-JP" altLang="en-US"/>
              <a:pPr/>
              <a:t>‹#›</a:t>
            </a:fld>
            <a:endParaRPr lang="ja-JP" altLang="en-US"/>
          </a:p>
        </p:txBody>
      </p:sp>
    </p:spTree>
    <p:extLst>
      <p:ext uri="{BB962C8B-B14F-4D97-AF65-F5344CB8AC3E}">
        <p14:creationId xmlns:p14="http://schemas.microsoft.com/office/powerpoint/2010/main" val="325444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FB701AEF-DA46-0A55-1979-AD84370071D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7000F315-F99C-B7DF-B227-86D1F482E5C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1107EF45-9E06-8E6E-6C2A-93FCE215F2D4}"/>
              </a:ext>
            </a:extLst>
          </p:cNvPr>
          <p:cNvSpPr>
            <a:spLocks noGrp="1" noChangeArrowheads="1"/>
          </p:cNvSpPr>
          <p:nvPr>
            <p:ph type="sldNum" sz="quarter" idx="12"/>
          </p:nvPr>
        </p:nvSpPr>
        <p:spPr>
          <a:ln/>
        </p:spPr>
        <p:txBody>
          <a:bodyPr/>
          <a:lstStyle>
            <a:lvl1pPr>
              <a:defRPr/>
            </a:lvl1pPr>
          </a:lstStyle>
          <a:p>
            <a:fld id="{67ADA96E-2446-4B7A-A7B1-0F111556C2B4}" type="slidenum">
              <a:rPr lang="en-US" altLang="ja-JP"/>
              <a:pPr/>
              <a:t>‹#›</a:t>
            </a:fld>
            <a:endParaRPr lang="en-US" altLang="ja-JP"/>
          </a:p>
        </p:txBody>
      </p:sp>
    </p:spTree>
    <p:extLst>
      <p:ext uri="{BB962C8B-B14F-4D97-AF65-F5344CB8AC3E}">
        <p14:creationId xmlns:p14="http://schemas.microsoft.com/office/powerpoint/2010/main" val="27129290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CF36F1D6-284B-5B3A-0AF6-D3FCB593341A}"/>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194ED0BC-C483-48A7-B177-F5285F40383C}"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507EE855-23D0-ACB1-9F94-F3053AD3EB08}"/>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CC443CE-29A5-55FF-B64E-1B7A696AEA76}"/>
              </a:ext>
            </a:extLst>
          </p:cNvPr>
          <p:cNvSpPr>
            <a:spLocks noGrp="1"/>
          </p:cNvSpPr>
          <p:nvPr>
            <p:ph type="sldNum" sz="quarter" idx="12"/>
          </p:nvPr>
        </p:nvSpPr>
        <p:spPr/>
        <p:txBody>
          <a:bodyPr/>
          <a:lstStyle>
            <a:lvl1pPr>
              <a:defRPr>
                <a:latin typeface="Arial" panose="020B0604020202020204" pitchFamily="34" charset="0"/>
              </a:defRPr>
            </a:lvl1pPr>
          </a:lstStyle>
          <a:p>
            <a:fld id="{131A9E8A-161C-487F-9661-42FF4A832913}" type="slidenum">
              <a:rPr lang="ja-JP" altLang="en-US"/>
              <a:pPr/>
              <a:t>‹#›</a:t>
            </a:fld>
            <a:endParaRPr lang="ja-JP" altLang="en-US"/>
          </a:p>
        </p:txBody>
      </p:sp>
    </p:spTree>
    <p:extLst>
      <p:ext uri="{BB962C8B-B14F-4D97-AF65-F5344CB8AC3E}">
        <p14:creationId xmlns:p14="http://schemas.microsoft.com/office/powerpoint/2010/main" val="11786710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963E209A-1EBD-6D39-A070-0C9B23FDE4BA}"/>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3CEFD64E-C941-4B30-BEA3-F660E250A087}" type="datetimeFigureOut">
              <a:rPr lang="ja-JP" altLang="en-US"/>
              <a:pPr>
                <a:defRPr/>
              </a:pPr>
              <a:t>2025/3/21</a:t>
            </a:fld>
            <a:endParaRPr lang="ja-JP" altLang="en-US"/>
          </a:p>
        </p:txBody>
      </p:sp>
      <p:sp>
        <p:nvSpPr>
          <p:cNvPr id="6" name="フッター プレースホルダー 5">
            <a:extLst>
              <a:ext uri="{FF2B5EF4-FFF2-40B4-BE49-F238E27FC236}">
                <a16:creationId xmlns:a16="http://schemas.microsoft.com/office/drawing/2014/main" id="{B82DB690-267A-DCFE-DB38-3442D2E345F1}"/>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4513E28-6D78-5736-1432-971814E8B3D9}"/>
              </a:ext>
            </a:extLst>
          </p:cNvPr>
          <p:cNvSpPr>
            <a:spLocks noGrp="1"/>
          </p:cNvSpPr>
          <p:nvPr>
            <p:ph type="sldNum" sz="quarter" idx="12"/>
          </p:nvPr>
        </p:nvSpPr>
        <p:spPr/>
        <p:txBody>
          <a:bodyPr/>
          <a:lstStyle>
            <a:lvl1pPr>
              <a:defRPr>
                <a:latin typeface="Arial" panose="020B0604020202020204" pitchFamily="34" charset="0"/>
              </a:defRPr>
            </a:lvl1pPr>
          </a:lstStyle>
          <a:p>
            <a:fld id="{6D2B63B2-A369-48F8-8E5F-743070B75D70}" type="slidenum">
              <a:rPr lang="ja-JP" altLang="en-US"/>
              <a:pPr/>
              <a:t>‹#›</a:t>
            </a:fld>
            <a:endParaRPr lang="ja-JP" altLang="en-US"/>
          </a:p>
        </p:txBody>
      </p:sp>
    </p:spTree>
    <p:extLst>
      <p:ext uri="{BB962C8B-B14F-4D97-AF65-F5344CB8AC3E}">
        <p14:creationId xmlns:p14="http://schemas.microsoft.com/office/powerpoint/2010/main" val="12420381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8E306CC7-13B7-1950-9212-81C75E4FA87F}"/>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92FB1624-30B4-4C8A-8EDF-3E125994E39F}" type="datetimeFigureOut">
              <a:rPr lang="ja-JP" altLang="en-US"/>
              <a:pPr>
                <a:defRPr/>
              </a:pPr>
              <a:t>2025/3/21</a:t>
            </a:fld>
            <a:endParaRPr lang="ja-JP" altLang="en-US"/>
          </a:p>
        </p:txBody>
      </p:sp>
      <p:sp>
        <p:nvSpPr>
          <p:cNvPr id="8" name="フッター プレースホルダー 7">
            <a:extLst>
              <a:ext uri="{FF2B5EF4-FFF2-40B4-BE49-F238E27FC236}">
                <a16:creationId xmlns:a16="http://schemas.microsoft.com/office/drawing/2014/main" id="{28893E51-2B8F-F0E2-AD37-DEA532C11341}"/>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9" name="スライド番号プレースホルダー 8">
            <a:extLst>
              <a:ext uri="{FF2B5EF4-FFF2-40B4-BE49-F238E27FC236}">
                <a16:creationId xmlns:a16="http://schemas.microsoft.com/office/drawing/2014/main" id="{19B93BBF-6229-3B2F-513A-4066DAF608E9}"/>
              </a:ext>
            </a:extLst>
          </p:cNvPr>
          <p:cNvSpPr>
            <a:spLocks noGrp="1"/>
          </p:cNvSpPr>
          <p:nvPr>
            <p:ph type="sldNum" sz="quarter" idx="12"/>
          </p:nvPr>
        </p:nvSpPr>
        <p:spPr/>
        <p:txBody>
          <a:bodyPr/>
          <a:lstStyle>
            <a:lvl1pPr>
              <a:defRPr>
                <a:latin typeface="Arial" panose="020B0604020202020204" pitchFamily="34" charset="0"/>
              </a:defRPr>
            </a:lvl1pPr>
          </a:lstStyle>
          <a:p>
            <a:fld id="{A581BD14-29B1-4232-B642-2F1D986CCA31}" type="slidenum">
              <a:rPr lang="ja-JP" altLang="en-US"/>
              <a:pPr/>
              <a:t>‹#›</a:t>
            </a:fld>
            <a:endParaRPr lang="ja-JP" altLang="en-US"/>
          </a:p>
        </p:txBody>
      </p:sp>
    </p:spTree>
    <p:extLst>
      <p:ext uri="{BB962C8B-B14F-4D97-AF65-F5344CB8AC3E}">
        <p14:creationId xmlns:p14="http://schemas.microsoft.com/office/powerpoint/2010/main" val="12327676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DA4E61B7-11D5-FE20-52BC-BE0225C08862}"/>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65C8C205-3D6E-46DD-958C-CE02D5F1696D}" type="datetimeFigureOut">
              <a:rPr lang="ja-JP" altLang="en-US"/>
              <a:pPr>
                <a:defRPr/>
              </a:pPr>
              <a:t>2025/3/21</a:t>
            </a:fld>
            <a:endParaRPr lang="ja-JP" altLang="en-US"/>
          </a:p>
        </p:txBody>
      </p:sp>
      <p:sp>
        <p:nvSpPr>
          <p:cNvPr id="4" name="フッター プレースホルダー 3">
            <a:extLst>
              <a:ext uri="{FF2B5EF4-FFF2-40B4-BE49-F238E27FC236}">
                <a16:creationId xmlns:a16="http://schemas.microsoft.com/office/drawing/2014/main" id="{15862957-C871-5DF5-22A8-05B990585084}"/>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8815F8BC-EE92-A7D8-DF5F-48CA154EBE0A}"/>
              </a:ext>
            </a:extLst>
          </p:cNvPr>
          <p:cNvSpPr>
            <a:spLocks noGrp="1"/>
          </p:cNvSpPr>
          <p:nvPr>
            <p:ph type="sldNum" sz="quarter" idx="12"/>
          </p:nvPr>
        </p:nvSpPr>
        <p:spPr/>
        <p:txBody>
          <a:bodyPr/>
          <a:lstStyle>
            <a:lvl1pPr>
              <a:defRPr>
                <a:latin typeface="Arial" panose="020B0604020202020204" pitchFamily="34" charset="0"/>
              </a:defRPr>
            </a:lvl1pPr>
          </a:lstStyle>
          <a:p>
            <a:fld id="{8735B54C-9D79-4567-B257-3780C674A967}" type="slidenum">
              <a:rPr lang="ja-JP" altLang="en-US"/>
              <a:pPr/>
              <a:t>‹#›</a:t>
            </a:fld>
            <a:endParaRPr lang="ja-JP" altLang="en-US"/>
          </a:p>
        </p:txBody>
      </p:sp>
    </p:spTree>
    <p:extLst>
      <p:ext uri="{BB962C8B-B14F-4D97-AF65-F5344CB8AC3E}">
        <p14:creationId xmlns:p14="http://schemas.microsoft.com/office/powerpoint/2010/main" val="37596481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8FC2665-4738-EC08-D08C-5A3A6D1742BD}"/>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2F6D4559-5EDC-42C7-A11D-42EEEFA366DB}" type="datetimeFigureOut">
              <a:rPr lang="ja-JP" altLang="en-US"/>
              <a:pPr>
                <a:defRPr/>
              </a:pPr>
              <a:t>2025/3/21</a:t>
            </a:fld>
            <a:endParaRPr lang="ja-JP" altLang="en-US"/>
          </a:p>
        </p:txBody>
      </p:sp>
      <p:sp>
        <p:nvSpPr>
          <p:cNvPr id="3" name="フッター プレースホルダー 2">
            <a:extLst>
              <a:ext uri="{FF2B5EF4-FFF2-40B4-BE49-F238E27FC236}">
                <a16:creationId xmlns:a16="http://schemas.microsoft.com/office/drawing/2014/main" id="{C4B2168E-36EE-33E1-52A9-616CA6223979}"/>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4" name="スライド番号プレースホルダー 3">
            <a:extLst>
              <a:ext uri="{FF2B5EF4-FFF2-40B4-BE49-F238E27FC236}">
                <a16:creationId xmlns:a16="http://schemas.microsoft.com/office/drawing/2014/main" id="{147EF615-E7D9-5F0D-503E-D70BC6F65B5D}"/>
              </a:ext>
            </a:extLst>
          </p:cNvPr>
          <p:cNvSpPr>
            <a:spLocks noGrp="1"/>
          </p:cNvSpPr>
          <p:nvPr>
            <p:ph type="sldNum" sz="quarter" idx="12"/>
          </p:nvPr>
        </p:nvSpPr>
        <p:spPr/>
        <p:txBody>
          <a:bodyPr/>
          <a:lstStyle>
            <a:lvl1pPr>
              <a:defRPr>
                <a:latin typeface="Arial" panose="020B0604020202020204" pitchFamily="34" charset="0"/>
              </a:defRPr>
            </a:lvl1pPr>
          </a:lstStyle>
          <a:p>
            <a:fld id="{39B22D07-146A-49F3-A01B-C18ABD8163C2}" type="slidenum">
              <a:rPr lang="ja-JP" altLang="en-US"/>
              <a:pPr/>
              <a:t>‹#›</a:t>
            </a:fld>
            <a:endParaRPr lang="ja-JP" altLang="en-US"/>
          </a:p>
        </p:txBody>
      </p:sp>
    </p:spTree>
    <p:extLst>
      <p:ext uri="{BB962C8B-B14F-4D97-AF65-F5344CB8AC3E}">
        <p14:creationId xmlns:p14="http://schemas.microsoft.com/office/powerpoint/2010/main" val="36844807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DEDA8D2A-E4FD-55BB-6545-9F2648B93E6B}"/>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35C32C92-51FA-45CE-994B-0F5794A3E5CF}" type="datetimeFigureOut">
              <a:rPr lang="ja-JP" altLang="en-US"/>
              <a:pPr>
                <a:defRPr/>
              </a:pPr>
              <a:t>2025/3/21</a:t>
            </a:fld>
            <a:endParaRPr lang="ja-JP" altLang="en-US"/>
          </a:p>
        </p:txBody>
      </p:sp>
      <p:sp>
        <p:nvSpPr>
          <p:cNvPr id="6" name="フッター プレースホルダー 5">
            <a:extLst>
              <a:ext uri="{FF2B5EF4-FFF2-40B4-BE49-F238E27FC236}">
                <a16:creationId xmlns:a16="http://schemas.microsoft.com/office/drawing/2014/main" id="{C9F79E0F-B19A-F8D0-3D7D-B4A220B7BB88}"/>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6C967181-9052-8A52-F81E-F8FA299119FC}"/>
              </a:ext>
            </a:extLst>
          </p:cNvPr>
          <p:cNvSpPr>
            <a:spLocks noGrp="1"/>
          </p:cNvSpPr>
          <p:nvPr>
            <p:ph type="sldNum" sz="quarter" idx="12"/>
          </p:nvPr>
        </p:nvSpPr>
        <p:spPr/>
        <p:txBody>
          <a:bodyPr/>
          <a:lstStyle>
            <a:lvl1pPr>
              <a:defRPr>
                <a:latin typeface="Arial" panose="020B0604020202020204" pitchFamily="34" charset="0"/>
              </a:defRPr>
            </a:lvl1pPr>
          </a:lstStyle>
          <a:p>
            <a:fld id="{FCD10F5B-7ACF-4243-A2D7-E8F1ED01C1CF}" type="slidenum">
              <a:rPr lang="ja-JP" altLang="en-US"/>
              <a:pPr/>
              <a:t>‹#›</a:t>
            </a:fld>
            <a:endParaRPr lang="ja-JP" altLang="en-US"/>
          </a:p>
        </p:txBody>
      </p:sp>
    </p:spTree>
    <p:extLst>
      <p:ext uri="{BB962C8B-B14F-4D97-AF65-F5344CB8AC3E}">
        <p14:creationId xmlns:p14="http://schemas.microsoft.com/office/powerpoint/2010/main" val="42660649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EFA169A0-0972-778B-94E6-B80EDE9802FF}"/>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8B14D627-371F-4729-84E6-9385CFC12BB2}" type="datetimeFigureOut">
              <a:rPr lang="ja-JP" altLang="en-US"/>
              <a:pPr>
                <a:defRPr/>
              </a:pPr>
              <a:t>2025/3/21</a:t>
            </a:fld>
            <a:endParaRPr lang="ja-JP" altLang="en-US"/>
          </a:p>
        </p:txBody>
      </p:sp>
      <p:sp>
        <p:nvSpPr>
          <p:cNvPr id="6" name="フッター プレースホルダー 5">
            <a:extLst>
              <a:ext uri="{FF2B5EF4-FFF2-40B4-BE49-F238E27FC236}">
                <a16:creationId xmlns:a16="http://schemas.microsoft.com/office/drawing/2014/main" id="{07B194C1-128B-5B61-3E83-1A404C2FA058}"/>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4506BC23-0F68-F816-53DF-097D96B81AD1}"/>
              </a:ext>
            </a:extLst>
          </p:cNvPr>
          <p:cNvSpPr>
            <a:spLocks noGrp="1"/>
          </p:cNvSpPr>
          <p:nvPr>
            <p:ph type="sldNum" sz="quarter" idx="12"/>
          </p:nvPr>
        </p:nvSpPr>
        <p:spPr/>
        <p:txBody>
          <a:bodyPr/>
          <a:lstStyle>
            <a:lvl1pPr>
              <a:defRPr>
                <a:latin typeface="Arial" panose="020B0604020202020204" pitchFamily="34" charset="0"/>
              </a:defRPr>
            </a:lvl1pPr>
          </a:lstStyle>
          <a:p>
            <a:fld id="{EB876E08-E799-4C74-AE67-B2D0E36C2FC6}" type="slidenum">
              <a:rPr lang="ja-JP" altLang="en-US"/>
              <a:pPr/>
              <a:t>‹#›</a:t>
            </a:fld>
            <a:endParaRPr lang="ja-JP" altLang="en-US"/>
          </a:p>
        </p:txBody>
      </p:sp>
    </p:spTree>
    <p:extLst>
      <p:ext uri="{BB962C8B-B14F-4D97-AF65-F5344CB8AC3E}">
        <p14:creationId xmlns:p14="http://schemas.microsoft.com/office/powerpoint/2010/main" val="21835854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9FD4AC7-EABF-70E4-B2A6-1CA064CD0E9A}"/>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CD251737-CB1F-4AFE-B058-F5596235FDDE}"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DF3DDD89-86B7-CEEE-73E7-546F724D35C0}"/>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B47C247-1EC6-C111-F311-41D3F741AFF0}"/>
              </a:ext>
            </a:extLst>
          </p:cNvPr>
          <p:cNvSpPr>
            <a:spLocks noGrp="1"/>
          </p:cNvSpPr>
          <p:nvPr>
            <p:ph type="sldNum" sz="quarter" idx="12"/>
          </p:nvPr>
        </p:nvSpPr>
        <p:spPr/>
        <p:txBody>
          <a:bodyPr/>
          <a:lstStyle>
            <a:lvl1pPr>
              <a:defRPr>
                <a:latin typeface="Arial" panose="020B0604020202020204" pitchFamily="34" charset="0"/>
              </a:defRPr>
            </a:lvl1pPr>
          </a:lstStyle>
          <a:p>
            <a:fld id="{C2ACAE24-AA95-4AB3-8D3B-DCC36F54D393}" type="slidenum">
              <a:rPr lang="ja-JP" altLang="en-US"/>
              <a:pPr/>
              <a:t>‹#›</a:t>
            </a:fld>
            <a:endParaRPr lang="ja-JP" altLang="en-US"/>
          </a:p>
        </p:txBody>
      </p:sp>
    </p:spTree>
    <p:extLst>
      <p:ext uri="{BB962C8B-B14F-4D97-AF65-F5344CB8AC3E}">
        <p14:creationId xmlns:p14="http://schemas.microsoft.com/office/powerpoint/2010/main" val="34216584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700"/>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68E9674-0A5B-F577-D4C8-33E15908891E}"/>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868A6EDC-54BE-46B8-8183-74462A04B399}"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C905BC37-92D6-651D-279E-81CC7D40E305}"/>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F352588-7ACE-DF2A-3B26-45406A3149D1}"/>
              </a:ext>
            </a:extLst>
          </p:cNvPr>
          <p:cNvSpPr>
            <a:spLocks noGrp="1"/>
          </p:cNvSpPr>
          <p:nvPr>
            <p:ph type="sldNum" sz="quarter" idx="12"/>
          </p:nvPr>
        </p:nvSpPr>
        <p:spPr/>
        <p:txBody>
          <a:bodyPr/>
          <a:lstStyle>
            <a:lvl1pPr>
              <a:defRPr>
                <a:latin typeface="Arial" panose="020B0604020202020204" pitchFamily="34" charset="0"/>
              </a:defRPr>
            </a:lvl1pPr>
          </a:lstStyle>
          <a:p>
            <a:fld id="{B122BC77-3A7C-4F07-8F3C-2B7335BB92D3}" type="slidenum">
              <a:rPr lang="ja-JP" altLang="en-US"/>
              <a:pPr/>
              <a:t>‹#›</a:t>
            </a:fld>
            <a:endParaRPr lang="ja-JP" altLang="en-US"/>
          </a:p>
        </p:txBody>
      </p:sp>
    </p:spTree>
    <p:extLst>
      <p:ext uri="{BB962C8B-B14F-4D97-AF65-F5344CB8AC3E}">
        <p14:creationId xmlns:p14="http://schemas.microsoft.com/office/powerpoint/2010/main" val="30085540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96EDF32-48D9-E4BF-9399-E7809F94A958}"/>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0F8F9156-87C5-D539-C687-98FD63267890}"/>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C4DB6B4E-9598-325D-B76F-C841FCDEABB7}"/>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F13A130B-0958-943C-B8CB-2F28AA90EF3C}"/>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CAB54969-9EA6-1642-C99B-08E88BF101FB}"/>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A8F111CA-6A66-92DD-9A32-DFC4BFAC335A}"/>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4CDCCD2D-F488-FA48-3065-184F06C83208}"/>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506877DF-4CC0-3E15-0666-F097919A1C61}"/>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A6E6D606-93F5-BB70-99DC-C6E32FBDF259}"/>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99E1708F-57AC-1E87-749C-B69B9D67D10E}"/>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46E014E0-F923-1ED6-9BE6-0A185292F169}"/>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E97CF4A7-EA13-A727-6F52-BBF3D8EC5E8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776D583F-AA63-5F68-D9F6-B913187D5212}"/>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E6BDE293-88A9-F6B3-C99E-F667537BE484}"/>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4750EA88-5741-35F7-A6EF-5DDCC51092C7}"/>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1A2E3207-900A-8CE7-E931-D2769633C5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21AEBBBF-0C3C-F91D-8C1E-25D7102847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66C68AF7-2819-27CA-712A-080BBA015B5F}"/>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62414C9D-6D83-6C3E-2423-4B518C951A7D}"/>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242ABA81-EDE4-638E-EC5B-B25DE7568DC2}"/>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5CD6B747-4A9C-F789-66A4-AF903A2CB1C7}"/>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078C96A5-0A5F-7F2D-FCF3-C18159A584FF}"/>
                </a:ext>
              </a:extLst>
            </p:cNvPr>
            <p:cNvSpPr>
              <a:spLocks/>
            </p:cNvSpPr>
            <p:nvPr/>
          </p:nvSpPr>
          <p:spPr bwMode="hidden">
            <a:xfrm>
              <a:off x="5041" y="0"/>
              <a:ext cx="719" cy="845"/>
            </a:xfrm>
            <a:custGeom>
              <a:avLst/>
              <a:gdLst>
                <a:gd name="T0" fmla="*/ 859 w 717"/>
                <a:gd name="T1" fmla="*/ 845 h 845"/>
                <a:gd name="T2" fmla="*/ 859 w 717"/>
                <a:gd name="T3" fmla="*/ 821 h 845"/>
                <a:gd name="T4" fmla="*/ 716 w 717"/>
                <a:gd name="T5" fmla="*/ 605 h 845"/>
                <a:gd name="T6" fmla="*/ 477 w 717"/>
                <a:gd name="T7" fmla="*/ 396 h 845"/>
                <a:gd name="T8" fmla="*/ 292 w 717"/>
                <a:gd name="T9" fmla="*/ 192 h 845"/>
                <a:gd name="T10" fmla="*/ 17 w 717"/>
                <a:gd name="T11" fmla="*/ 0 h 845"/>
                <a:gd name="T12" fmla="*/ 0 w 717"/>
                <a:gd name="T13" fmla="*/ 0 h 845"/>
                <a:gd name="T14" fmla="*/ 280 w 717"/>
                <a:gd name="T15" fmla="*/ 198 h 845"/>
                <a:gd name="T16" fmla="*/ 471 w 717"/>
                <a:gd name="T17" fmla="*/ 408 h 845"/>
                <a:gd name="T18" fmla="*/ 710 w 717"/>
                <a:gd name="T19" fmla="*/ 623 h 845"/>
                <a:gd name="T20" fmla="*/ 859 w 717"/>
                <a:gd name="T21" fmla="*/ 845 h 845"/>
                <a:gd name="T22" fmla="*/ 8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82F17CF1-381C-CB20-BB46-C2CE2CCB2F43}"/>
                </a:ext>
              </a:extLst>
            </p:cNvPr>
            <p:cNvSpPr>
              <a:spLocks/>
            </p:cNvSpPr>
            <p:nvPr/>
          </p:nvSpPr>
          <p:spPr bwMode="hidden">
            <a:xfrm>
              <a:off x="5352" y="0"/>
              <a:ext cx="408" cy="414"/>
            </a:xfrm>
            <a:custGeom>
              <a:avLst/>
              <a:gdLst>
                <a:gd name="T0" fmla="*/ 478 w 407"/>
                <a:gd name="T1" fmla="*/ 414 h 414"/>
                <a:gd name="T2" fmla="*/ 478 w 407"/>
                <a:gd name="T3" fmla="*/ 396 h 414"/>
                <a:gd name="T4" fmla="*/ 293 w 407"/>
                <a:gd name="T5" fmla="*/ 192 h 414"/>
                <a:gd name="T6" fmla="*/ 12 w 407"/>
                <a:gd name="T7" fmla="*/ 0 h 414"/>
                <a:gd name="T8" fmla="*/ 0 w 407"/>
                <a:gd name="T9" fmla="*/ 0 h 414"/>
                <a:gd name="T10" fmla="*/ 108 w 407"/>
                <a:gd name="T11" fmla="*/ 102 h 414"/>
                <a:gd name="T12" fmla="*/ 287 w 407"/>
                <a:gd name="T13" fmla="*/ 204 h 414"/>
                <a:gd name="T14" fmla="*/ 478 w 407"/>
                <a:gd name="T15" fmla="*/ 414 h 414"/>
                <a:gd name="T16" fmla="*/ 47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0AEEAAA5-242E-4050-1D0B-C34EBD7D3954}"/>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2133F495-C28A-5A27-E2B0-8856B259A3EC}"/>
                </a:ext>
              </a:extLst>
            </p:cNvPr>
            <p:cNvSpPr>
              <a:spLocks/>
            </p:cNvSpPr>
            <p:nvPr/>
          </p:nvSpPr>
          <p:spPr bwMode="hidden">
            <a:xfrm>
              <a:off x="6" y="0"/>
              <a:ext cx="588" cy="599"/>
            </a:xfrm>
            <a:custGeom>
              <a:avLst/>
              <a:gdLst>
                <a:gd name="T0" fmla="*/ 728 w 586"/>
                <a:gd name="T1" fmla="*/ 0 h 599"/>
                <a:gd name="T2" fmla="*/ 710 w 586"/>
                <a:gd name="T3" fmla="*/ 0 h 599"/>
                <a:gd name="T4" fmla="*/ 516 w 586"/>
                <a:gd name="T5" fmla="*/ 132 h 599"/>
                <a:gd name="T6" fmla="*/ 328 w 586"/>
                <a:gd name="T7" fmla="*/ 270 h 599"/>
                <a:gd name="T8" fmla="*/ 120 w 586"/>
                <a:gd name="T9" fmla="*/ 420 h 599"/>
                <a:gd name="T10" fmla="*/ 0 w 586"/>
                <a:gd name="T11" fmla="*/ 575 h 599"/>
                <a:gd name="T12" fmla="*/ 0 w 586"/>
                <a:gd name="T13" fmla="*/ 599 h 599"/>
                <a:gd name="T14" fmla="*/ 120 w 586"/>
                <a:gd name="T15" fmla="*/ 432 h 599"/>
                <a:gd name="T16" fmla="*/ 328 w 586"/>
                <a:gd name="T17" fmla="*/ 282 h 599"/>
                <a:gd name="T18" fmla="*/ 528 w 586"/>
                <a:gd name="T19" fmla="*/ 138 h 599"/>
                <a:gd name="T20" fmla="*/ 728 w 586"/>
                <a:gd name="T21" fmla="*/ 0 h 599"/>
                <a:gd name="T22" fmla="*/ 7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E5B2E716-46AA-7CB7-C0CA-08FFA381CCE3}"/>
                </a:ext>
              </a:extLst>
            </p:cNvPr>
            <p:cNvSpPr>
              <a:spLocks/>
            </p:cNvSpPr>
            <p:nvPr/>
          </p:nvSpPr>
          <p:spPr bwMode="hidden">
            <a:xfrm>
              <a:off x="6" y="0"/>
              <a:ext cx="270" cy="252"/>
            </a:xfrm>
            <a:custGeom>
              <a:avLst/>
              <a:gdLst>
                <a:gd name="T0" fmla="*/ 340 w 269"/>
                <a:gd name="T1" fmla="*/ 0 h 252"/>
                <a:gd name="T2" fmla="*/ 32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40 w 269"/>
                <a:gd name="T15" fmla="*/ 0 h 252"/>
                <a:gd name="T16" fmla="*/ 34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D1BE1BBC-C91F-C6C0-B81A-4BE7BF531763}"/>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31D46448-0284-DB9F-AA56-CEE3852963E8}"/>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DE29E48E-5F59-B796-D8EE-85ECBC6E9CC6}"/>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C2A8AA78-5330-CABF-4A18-B89BF3E79A58}"/>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8ECB9B3-80FD-211F-48A1-A0113434080E}"/>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F88C02CA-AE96-7A2F-8193-2E3B3E1BB4AF}"/>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4A0BEF8D-D6A4-8753-49F0-516AC2F08C44}"/>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F27A1D8D-D5B5-9D23-84EF-AE1308DA96D4}"/>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FBBECE31-F8BF-E495-1FD2-9BDD7D68675F}"/>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5D85F517-52BE-B90A-854C-0C14AB8F654B}"/>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BE634E14-293B-5A5E-9CD6-C6A69950D906}"/>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C6EAF897-E8A3-4BAF-AFE6-56EB0FEE95DF}"/>
              </a:ext>
            </a:extLst>
          </p:cNvPr>
          <p:cNvSpPr>
            <a:spLocks noGrp="1" noChangeArrowheads="1"/>
          </p:cNvSpPr>
          <p:nvPr>
            <p:ph type="dt" sz="quarter" idx="10"/>
          </p:nvPr>
        </p:nvSpPr>
        <p:spPr/>
        <p:txBody>
          <a:bodyPr/>
          <a:lstStyle>
            <a:lvl1pPr>
              <a:defRPr/>
            </a:lvl1pPr>
          </a:lstStyle>
          <a:p>
            <a:pPr>
              <a:defRPr/>
            </a:pPr>
            <a:fld id="{0978684C-4E48-4C1A-98A9-DABA765EF728}"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C4CBDB19-37A5-4E0D-2AD7-52CA51C58DCA}"/>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64532938-2A91-2E17-321A-0C525663D1CF}"/>
              </a:ext>
            </a:extLst>
          </p:cNvPr>
          <p:cNvSpPr>
            <a:spLocks noGrp="1" noChangeArrowheads="1"/>
          </p:cNvSpPr>
          <p:nvPr>
            <p:ph type="sldNum" sz="quarter" idx="12"/>
          </p:nvPr>
        </p:nvSpPr>
        <p:spPr/>
        <p:txBody>
          <a:bodyPr/>
          <a:lstStyle>
            <a:lvl1pPr>
              <a:defRPr/>
            </a:lvl1pPr>
          </a:lstStyle>
          <a:p>
            <a:fld id="{A0EF3D71-328A-456E-B9C3-C3EAA0199D60}" type="slidenum">
              <a:rPr lang="ja-JP" altLang="en-US"/>
              <a:pPr/>
              <a:t>‹#›</a:t>
            </a:fld>
            <a:endParaRPr lang="ja-JP" altLang="en-US"/>
          </a:p>
        </p:txBody>
      </p:sp>
    </p:spTree>
    <p:extLst>
      <p:ext uri="{BB962C8B-B14F-4D97-AF65-F5344CB8AC3E}">
        <p14:creationId xmlns:p14="http://schemas.microsoft.com/office/powerpoint/2010/main" val="66911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6F6F505-B239-510B-4D9E-9106C6E075F0}"/>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DF9E5A9-6D9C-02F1-120E-FE8B1BC2BDED}"/>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0420429D-F1FA-799C-7D9F-EFE630B3D077}"/>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83F01CB9-AA1B-A081-91E3-29255BDA7305}"/>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FF66861D-46F4-2770-BC97-D54940ED963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EB2F5670-DA25-6CAD-F686-AC947F68B7AE}"/>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EED94123-0B3D-C015-810F-BBA9ED77592A}"/>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156F3EE3-BC10-1B95-87CC-0F668787164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845C5F48-C206-139D-BF9B-9999CDDE833E}"/>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9704E65A-0C55-4FA4-7E92-E98BB21EC03E}"/>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56A20899-99ED-3BAF-50CD-FC73141C09E0}"/>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7F0AE83A-BE6D-4019-BB30-F98D4704918A}"/>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8941E684-88FA-C24C-743C-F91DDC75F96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8D173808-ADA1-D6E2-7B42-06615D50F068}"/>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6D7A1B48-7D90-D853-E64C-09BE3337A97F}"/>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D2C5D074-1535-97D9-7520-1E18653E2475}"/>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40BC94BA-63DC-3D61-7187-8EE0868B10C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E02577C7-2BF2-C65E-7762-9A571417707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112C7373-8D1E-D892-0A43-A81DFB48AE7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84CF1196-A623-4215-957D-40C6EC10AEDB}"/>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002BE474-B940-322D-24EA-36751D8BC8C5}"/>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571D25EA-AA14-F377-490A-A4F98173F013}"/>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25D691D8-50BC-0C7F-77EE-D256828268DA}"/>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BDCD31B0-8688-7669-D6F2-12F965CBD21C}"/>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7D2A8009-ADEC-5A34-CCD5-A9819ECEF338}"/>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EA8F6B7E-59B0-048F-69F9-AAF505B6FFE8}"/>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3E8E8023-CDAD-9BC3-B43D-1AFB6E3D073E}"/>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DD79A158-3F7D-8AA1-703D-B43F7B239A8F}"/>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4DF3186B-9331-3282-A424-5386E455E220}"/>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788D5804-AA5E-A17E-649D-F3002B9AF614}"/>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9576D611-C5EC-BCBC-897C-A8F48912038B}"/>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5EB1A0DB-00CD-26B9-FBEE-04B73A84EB8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C508451D-B233-01FE-A991-9DDF9FA63C24}"/>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F98CCD73-B284-9A51-3A01-9006C577644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42F64628-B588-E7A0-EFE2-8EDF886BB2B4}"/>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4B8F9C3C-81F8-01C5-C112-D184D19B1455}"/>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B78ED9F5-D3BB-62FF-2FED-5A59004F54F8}"/>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985D443D-89DE-789C-E04B-F92D740083F3}"/>
              </a:ext>
            </a:extLst>
          </p:cNvPr>
          <p:cNvSpPr>
            <a:spLocks noGrp="1" noChangeArrowheads="1"/>
          </p:cNvSpPr>
          <p:nvPr>
            <p:ph type="dt" sz="quarter"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2" name="Rectangle 42">
            <a:extLst>
              <a:ext uri="{FF2B5EF4-FFF2-40B4-BE49-F238E27FC236}">
                <a16:creationId xmlns:a16="http://schemas.microsoft.com/office/drawing/2014/main" id="{0E8B77FE-A79E-80C0-C886-896D2F6B7DB3}"/>
              </a:ext>
            </a:extLst>
          </p:cNvPr>
          <p:cNvSpPr>
            <a:spLocks noGrp="1" noChangeArrowheads="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3" name="Rectangle 43">
            <a:extLst>
              <a:ext uri="{FF2B5EF4-FFF2-40B4-BE49-F238E27FC236}">
                <a16:creationId xmlns:a16="http://schemas.microsoft.com/office/drawing/2014/main" id="{A94ACAE4-1439-3B4F-EBA8-7D6A616E5292}"/>
              </a:ext>
            </a:extLst>
          </p:cNvPr>
          <p:cNvSpPr>
            <a:spLocks noGrp="1" noChangeArrowheads="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088899D7-B977-4441-95E2-F51C757E4C93}" type="slidenum">
              <a:rPr lang="en-US" altLang="ja-JP"/>
              <a:pPr/>
              <a:t>‹#›</a:t>
            </a:fld>
            <a:endParaRPr lang="en-US" altLang="ja-JP"/>
          </a:p>
        </p:txBody>
      </p:sp>
    </p:spTree>
    <p:extLst>
      <p:ext uri="{BB962C8B-B14F-4D97-AF65-F5344CB8AC3E}">
        <p14:creationId xmlns:p14="http://schemas.microsoft.com/office/powerpoint/2010/main" val="19333914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DDA3D0F-E24D-97B6-7642-84FE28E2A77D}"/>
              </a:ext>
            </a:extLst>
          </p:cNvPr>
          <p:cNvSpPr>
            <a:spLocks noGrp="1" noChangeArrowheads="1"/>
          </p:cNvSpPr>
          <p:nvPr>
            <p:ph type="dt" sz="half" idx="10"/>
          </p:nvPr>
        </p:nvSpPr>
        <p:spPr>
          <a:ln/>
        </p:spPr>
        <p:txBody>
          <a:bodyPr/>
          <a:lstStyle>
            <a:lvl1pPr>
              <a:defRPr/>
            </a:lvl1pPr>
          </a:lstStyle>
          <a:p>
            <a:pPr>
              <a:defRPr/>
            </a:pPr>
            <a:fld id="{AD62120C-BE6B-4342-A42E-46E94C5154F7}"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6EE86B4C-F1A0-F6F1-F924-5E667147FBA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732DB8E8-4A01-4106-6021-6960A0F9B0DF}"/>
              </a:ext>
            </a:extLst>
          </p:cNvPr>
          <p:cNvSpPr>
            <a:spLocks noGrp="1" noChangeArrowheads="1"/>
          </p:cNvSpPr>
          <p:nvPr>
            <p:ph type="sldNum" sz="quarter" idx="12"/>
          </p:nvPr>
        </p:nvSpPr>
        <p:spPr>
          <a:ln/>
        </p:spPr>
        <p:txBody>
          <a:bodyPr/>
          <a:lstStyle>
            <a:lvl1pPr>
              <a:defRPr/>
            </a:lvl1pPr>
          </a:lstStyle>
          <a:p>
            <a:fld id="{86A738E8-2681-4CDB-B8C5-27221A7AFD13}" type="slidenum">
              <a:rPr lang="ja-JP" altLang="en-US"/>
              <a:pPr/>
              <a:t>‹#›</a:t>
            </a:fld>
            <a:endParaRPr lang="ja-JP" altLang="en-US"/>
          </a:p>
        </p:txBody>
      </p:sp>
    </p:spTree>
    <p:extLst>
      <p:ext uri="{BB962C8B-B14F-4D97-AF65-F5344CB8AC3E}">
        <p14:creationId xmlns:p14="http://schemas.microsoft.com/office/powerpoint/2010/main" val="16365257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E19ADB18-D7BD-55A1-D2F2-12289F425C43}"/>
              </a:ext>
            </a:extLst>
          </p:cNvPr>
          <p:cNvSpPr>
            <a:spLocks noGrp="1" noChangeArrowheads="1"/>
          </p:cNvSpPr>
          <p:nvPr>
            <p:ph type="dt" sz="half" idx="10"/>
          </p:nvPr>
        </p:nvSpPr>
        <p:spPr>
          <a:ln/>
        </p:spPr>
        <p:txBody>
          <a:bodyPr/>
          <a:lstStyle>
            <a:lvl1pPr>
              <a:defRPr/>
            </a:lvl1pPr>
          </a:lstStyle>
          <a:p>
            <a:pPr>
              <a:defRPr/>
            </a:pPr>
            <a:fld id="{92757CA5-95C1-495E-95F6-5279F37659D3}"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1FAD8D5C-6D63-3A6C-C9DB-3D69975D456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2AB561B5-D37B-0881-2834-77B22E81CDFE}"/>
              </a:ext>
            </a:extLst>
          </p:cNvPr>
          <p:cNvSpPr>
            <a:spLocks noGrp="1" noChangeArrowheads="1"/>
          </p:cNvSpPr>
          <p:nvPr>
            <p:ph type="sldNum" sz="quarter" idx="12"/>
          </p:nvPr>
        </p:nvSpPr>
        <p:spPr>
          <a:ln/>
        </p:spPr>
        <p:txBody>
          <a:bodyPr/>
          <a:lstStyle>
            <a:lvl1pPr>
              <a:defRPr/>
            </a:lvl1pPr>
          </a:lstStyle>
          <a:p>
            <a:fld id="{C457532C-3389-436E-86D3-C35187669E70}" type="slidenum">
              <a:rPr lang="ja-JP" altLang="en-US"/>
              <a:pPr/>
              <a:t>‹#›</a:t>
            </a:fld>
            <a:endParaRPr lang="ja-JP" altLang="en-US"/>
          </a:p>
        </p:txBody>
      </p:sp>
    </p:spTree>
    <p:extLst>
      <p:ext uri="{BB962C8B-B14F-4D97-AF65-F5344CB8AC3E}">
        <p14:creationId xmlns:p14="http://schemas.microsoft.com/office/powerpoint/2010/main" val="18526011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64B555EC-221C-0A45-7A81-2B044A30B966}"/>
              </a:ext>
            </a:extLst>
          </p:cNvPr>
          <p:cNvSpPr>
            <a:spLocks noGrp="1" noChangeArrowheads="1"/>
          </p:cNvSpPr>
          <p:nvPr>
            <p:ph type="dt" sz="half" idx="10"/>
          </p:nvPr>
        </p:nvSpPr>
        <p:spPr>
          <a:ln/>
        </p:spPr>
        <p:txBody>
          <a:bodyPr/>
          <a:lstStyle>
            <a:lvl1pPr>
              <a:defRPr/>
            </a:lvl1pPr>
          </a:lstStyle>
          <a:p>
            <a:pPr>
              <a:defRPr/>
            </a:pPr>
            <a:fld id="{DB91213B-F0A3-44EC-B988-3A8C59C37FA0}"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A86D0BBA-71EC-A532-A568-2594BE62D286}"/>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8DF87919-C8E3-CA38-9533-61FDF0E8A4EA}"/>
              </a:ext>
            </a:extLst>
          </p:cNvPr>
          <p:cNvSpPr>
            <a:spLocks noGrp="1" noChangeArrowheads="1"/>
          </p:cNvSpPr>
          <p:nvPr>
            <p:ph type="sldNum" sz="quarter" idx="12"/>
          </p:nvPr>
        </p:nvSpPr>
        <p:spPr>
          <a:ln/>
        </p:spPr>
        <p:txBody>
          <a:bodyPr/>
          <a:lstStyle>
            <a:lvl1pPr>
              <a:defRPr/>
            </a:lvl1pPr>
          </a:lstStyle>
          <a:p>
            <a:fld id="{3278AF3E-FC00-4072-B11F-B88FF40809A8}" type="slidenum">
              <a:rPr lang="ja-JP" altLang="en-US"/>
              <a:pPr/>
              <a:t>‹#›</a:t>
            </a:fld>
            <a:endParaRPr lang="ja-JP" altLang="en-US"/>
          </a:p>
        </p:txBody>
      </p:sp>
    </p:spTree>
    <p:extLst>
      <p:ext uri="{BB962C8B-B14F-4D97-AF65-F5344CB8AC3E}">
        <p14:creationId xmlns:p14="http://schemas.microsoft.com/office/powerpoint/2010/main" val="13901531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EB2A4868-9278-4C1C-C1E3-9BBC88293DF5}"/>
              </a:ext>
            </a:extLst>
          </p:cNvPr>
          <p:cNvSpPr>
            <a:spLocks noGrp="1" noChangeArrowheads="1"/>
          </p:cNvSpPr>
          <p:nvPr>
            <p:ph type="dt" sz="half" idx="10"/>
          </p:nvPr>
        </p:nvSpPr>
        <p:spPr>
          <a:ln/>
        </p:spPr>
        <p:txBody>
          <a:bodyPr/>
          <a:lstStyle>
            <a:lvl1pPr>
              <a:defRPr/>
            </a:lvl1pPr>
          </a:lstStyle>
          <a:p>
            <a:pPr>
              <a:defRPr/>
            </a:pPr>
            <a:fld id="{914DA09B-D98B-47E0-9273-A5F4C74AA7F8}"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FC99C6FD-9FE6-0080-4E0C-38A209717DB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20E7F2AE-8701-5CB1-BE56-40F6CCCCF475}"/>
              </a:ext>
            </a:extLst>
          </p:cNvPr>
          <p:cNvSpPr>
            <a:spLocks noGrp="1" noChangeArrowheads="1"/>
          </p:cNvSpPr>
          <p:nvPr>
            <p:ph type="sldNum" sz="quarter" idx="12"/>
          </p:nvPr>
        </p:nvSpPr>
        <p:spPr>
          <a:ln/>
        </p:spPr>
        <p:txBody>
          <a:bodyPr/>
          <a:lstStyle>
            <a:lvl1pPr>
              <a:defRPr/>
            </a:lvl1pPr>
          </a:lstStyle>
          <a:p>
            <a:fld id="{A1B3491E-F49B-4603-9F2F-5CDDE4A18E23}" type="slidenum">
              <a:rPr lang="ja-JP" altLang="en-US"/>
              <a:pPr/>
              <a:t>‹#›</a:t>
            </a:fld>
            <a:endParaRPr lang="ja-JP" altLang="en-US"/>
          </a:p>
        </p:txBody>
      </p:sp>
    </p:spTree>
    <p:extLst>
      <p:ext uri="{BB962C8B-B14F-4D97-AF65-F5344CB8AC3E}">
        <p14:creationId xmlns:p14="http://schemas.microsoft.com/office/powerpoint/2010/main" val="25670948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BAF31DA8-584D-F539-06D3-7EACD1E8E43C}"/>
              </a:ext>
            </a:extLst>
          </p:cNvPr>
          <p:cNvSpPr>
            <a:spLocks noGrp="1" noChangeArrowheads="1"/>
          </p:cNvSpPr>
          <p:nvPr>
            <p:ph type="dt" sz="half" idx="10"/>
          </p:nvPr>
        </p:nvSpPr>
        <p:spPr>
          <a:ln/>
        </p:spPr>
        <p:txBody>
          <a:bodyPr/>
          <a:lstStyle>
            <a:lvl1pPr>
              <a:defRPr/>
            </a:lvl1pPr>
          </a:lstStyle>
          <a:p>
            <a:pPr>
              <a:defRPr/>
            </a:pPr>
            <a:fld id="{02206B2F-79A4-4AA4-A872-6DEF351AD2B4}"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829D4A23-264B-6626-2665-09C8B6ED5C1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9BC80518-4922-0758-D99F-E2F1EE530099}"/>
              </a:ext>
            </a:extLst>
          </p:cNvPr>
          <p:cNvSpPr>
            <a:spLocks noGrp="1" noChangeArrowheads="1"/>
          </p:cNvSpPr>
          <p:nvPr>
            <p:ph type="sldNum" sz="quarter" idx="12"/>
          </p:nvPr>
        </p:nvSpPr>
        <p:spPr>
          <a:ln/>
        </p:spPr>
        <p:txBody>
          <a:bodyPr/>
          <a:lstStyle>
            <a:lvl1pPr>
              <a:defRPr/>
            </a:lvl1pPr>
          </a:lstStyle>
          <a:p>
            <a:fld id="{5A6D0AB7-3224-489A-95E0-B177EADBB36B}" type="slidenum">
              <a:rPr lang="ja-JP" altLang="en-US"/>
              <a:pPr/>
              <a:t>‹#›</a:t>
            </a:fld>
            <a:endParaRPr lang="ja-JP" altLang="en-US"/>
          </a:p>
        </p:txBody>
      </p:sp>
    </p:spTree>
    <p:extLst>
      <p:ext uri="{BB962C8B-B14F-4D97-AF65-F5344CB8AC3E}">
        <p14:creationId xmlns:p14="http://schemas.microsoft.com/office/powerpoint/2010/main" val="6460267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84C49143-96DC-666E-64D2-4974C9C16537}"/>
              </a:ext>
            </a:extLst>
          </p:cNvPr>
          <p:cNvSpPr>
            <a:spLocks noGrp="1" noChangeArrowheads="1"/>
          </p:cNvSpPr>
          <p:nvPr>
            <p:ph type="dt" sz="half" idx="10"/>
          </p:nvPr>
        </p:nvSpPr>
        <p:spPr>
          <a:ln/>
        </p:spPr>
        <p:txBody>
          <a:bodyPr/>
          <a:lstStyle>
            <a:lvl1pPr>
              <a:defRPr/>
            </a:lvl1pPr>
          </a:lstStyle>
          <a:p>
            <a:pPr>
              <a:defRPr/>
            </a:pPr>
            <a:fld id="{B0FFAF8C-FB05-4AE6-B94D-41E843EA5714}"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E16EB723-9102-5DAF-D43B-F78608F93B2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0A89CD3B-A03F-20CB-7D0F-78D2303D9271}"/>
              </a:ext>
            </a:extLst>
          </p:cNvPr>
          <p:cNvSpPr>
            <a:spLocks noGrp="1" noChangeArrowheads="1"/>
          </p:cNvSpPr>
          <p:nvPr>
            <p:ph type="sldNum" sz="quarter" idx="12"/>
          </p:nvPr>
        </p:nvSpPr>
        <p:spPr>
          <a:ln/>
        </p:spPr>
        <p:txBody>
          <a:bodyPr/>
          <a:lstStyle>
            <a:lvl1pPr>
              <a:defRPr/>
            </a:lvl1pPr>
          </a:lstStyle>
          <a:p>
            <a:fld id="{2DF96755-CF7D-4182-8182-081DE8D72E47}" type="slidenum">
              <a:rPr lang="ja-JP" altLang="en-US"/>
              <a:pPr/>
              <a:t>‹#›</a:t>
            </a:fld>
            <a:endParaRPr lang="ja-JP" altLang="en-US"/>
          </a:p>
        </p:txBody>
      </p:sp>
    </p:spTree>
    <p:extLst>
      <p:ext uri="{BB962C8B-B14F-4D97-AF65-F5344CB8AC3E}">
        <p14:creationId xmlns:p14="http://schemas.microsoft.com/office/powerpoint/2010/main" val="15206733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D9BF12AB-CDCE-7034-5019-6E94A1A9F689}"/>
              </a:ext>
            </a:extLst>
          </p:cNvPr>
          <p:cNvSpPr>
            <a:spLocks noGrp="1" noChangeArrowheads="1"/>
          </p:cNvSpPr>
          <p:nvPr>
            <p:ph type="dt" sz="half" idx="10"/>
          </p:nvPr>
        </p:nvSpPr>
        <p:spPr>
          <a:ln/>
        </p:spPr>
        <p:txBody>
          <a:bodyPr/>
          <a:lstStyle>
            <a:lvl1pPr>
              <a:defRPr/>
            </a:lvl1pPr>
          </a:lstStyle>
          <a:p>
            <a:pPr>
              <a:defRPr/>
            </a:pPr>
            <a:fld id="{4F51AC01-5EC6-48A5-B659-D0CFB2B14543}"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9585FF64-A791-578B-9750-26079C9BF24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6518427B-08B2-42C7-B600-435AC5FE1DC0}"/>
              </a:ext>
            </a:extLst>
          </p:cNvPr>
          <p:cNvSpPr>
            <a:spLocks noGrp="1" noChangeArrowheads="1"/>
          </p:cNvSpPr>
          <p:nvPr>
            <p:ph type="sldNum" sz="quarter" idx="12"/>
          </p:nvPr>
        </p:nvSpPr>
        <p:spPr>
          <a:ln/>
        </p:spPr>
        <p:txBody>
          <a:bodyPr/>
          <a:lstStyle>
            <a:lvl1pPr>
              <a:defRPr/>
            </a:lvl1pPr>
          </a:lstStyle>
          <a:p>
            <a:fld id="{2B5059A6-68F8-42A4-8DC6-9A1F0E310113}" type="slidenum">
              <a:rPr lang="ja-JP" altLang="en-US"/>
              <a:pPr/>
              <a:t>‹#›</a:t>
            </a:fld>
            <a:endParaRPr lang="ja-JP" altLang="en-US"/>
          </a:p>
        </p:txBody>
      </p:sp>
    </p:spTree>
    <p:extLst>
      <p:ext uri="{BB962C8B-B14F-4D97-AF65-F5344CB8AC3E}">
        <p14:creationId xmlns:p14="http://schemas.microsoft.com/office/powerpoint/2010/main" val="2981198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09575EB7-B8EB-488A-4074-30C2A01057A0}"/>
              </a:ext>
            </a:extLst>
          </p:cNvPr>
          <p:cNvSpPr>
            <a:spLocks noGrp="1" noChangeArrowheads="1"/>
          </p:cNvSpPr>
          <p:nvPr>
            <p:ph type="dt" sz="half" idx="10"/>
          </p:nvPr>
        </p:nvSpPr>
        <p:spPr>
          <a:ln/>
        </p:spPr>
        <p:txBody>
          <a:bodyPr/>
          <a:lstStyle>
            <a:lvl1pPr>
              <a:defRPr/>
            </a:lvl1pPr>
          </a:lstStyle>
          <a:p>
            <a:pPr>
              <a:defRPr/>
            </a:pPr>
            <a:fld id="{3F666734-82D9-4EBD-B6F5-2081405A5C85}"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013FF8D0-650C-7572-4A01-B47C702E301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DFF0CE85-9B83-126B-1D0C-26C64BBEB0E7}"/>
              </a:ext>
            </a:extLst>
          </p:cNvPr>
          <p:cNvSpPr>
            <a:spLocks noGrp="1" noChangeArrowheads="1"/>
          </p:cNvSpPr>
          <p:nvPr>
            <p:ph type="sldNum" sz="quarter" idx="12"/>
          </p:nvPr>
        </p:nvSpPr>
        <p:spPr>
          <a:ln/>
        </p:spPr>
        <p:txBody>
          <a:bodyPr/>
          <a:lstStyle>
            <a:lvl1pPr>
              <a:defRPr/>
            </a:lvl1pPr>
          </a:lstStyle>
          <a:p>
            <a:fld id="{16977108-9521-4E4B-AF04-E379921A9F5C}" type="slidenum">
              <a:rPr lang="ja-JP" altLang="en-US"/>
              <a:pPr/>
              <a:t>‹#›</a:t>
            </a:fld>
            <a:endParaRPr lang="ja-JP" altLang="en-US"/>
          </a:p>
        </p:txBody>
      </p:sp>
    </p:spTree>
    <p:extLst>
      <p:ext uri="{BB962C8B-B14F-4D97-AF65-F5344CB8AC3E}">
        <p14:creationId xmlns:p14="http://schemas.microsoft.com/office/powerpoint/2010/main" val="12684084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3F9F4C7-F6A9-5BCE-15E8-7FE98856CECD}"/>
              </a:ext>
            </a:extLst>
          </p:cNvPr>
          <p:cNvSpPr>
            <a:spLocks noGrp="1" noChangeArrowheads="1"/>
          </p:cNvSpPr>
          <p:nvPr>
            <p:ph type="dt" sz="half" idx="10"/>
          </p:nvPr>
        </p:nvSpPr>
        <p:spPr>
          <a:ln/>
        </p:spPr>
        <p:txBody>
          <a:bodyPr/>
          <a:lstStyle>
            <a:lvl1pPr>
              <a:defRPr/>
            </a:lvl1pPr>
          </a:lstStyle>
          <a:p>
            <a:pPr>
              <a:defRPr/>
            </a:pPr>
            <a:fld id="{46CAD6CE-C4D4-4D9C-A597-BC4F4F94316C}"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24F175A5-F434-F5A1-5B38-6D64A75E303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05E9960D-043B-D431-270B-9F83F72C22FE}"/>
              </a:ext>
            </a:extLst>
          </p:cNvPr>
          <p:cNvSpPr>
            <a:spLocks noGrp="1" noChangeArrowheads="1"/>
          </p:cNvSpPr>
          <p:nvPr>
            <p:ph type="sldNum" sz="quarter" idx="12"/>
          </p:nvPr>
        </p:nvSpPr>
        <p:spPr>
          <a:ln/>
        </p:spPr>
        <p:txBody>
          <a:bodyPr/>
          <a:lstStyle>
            <a:lvl1pPr>
              <a:defRPr/>
            </a:lvl1pPr>
          </a:lstStyle>
          <a:p>
            <a:fld id="{200854C4-9FE5-41C2-99B0-082E619AFD09}" type="slidenum">
              <a:rPr lang="ja-JP" altLang="en-US"/>
              <a:pPr/>
              <a:t>‹#›</a:t>
            </a:fld>
            <a:endParaRPr lang="ja-JP" altLang="en-US"/>
          </a:p>
        </p:txBody>
      </p:sp>
    </p:spTree>
    <p:extLst>
      <p:ext uri="{BB962C8B-B14F-4D97-AF65-F5344CB8AC3E}">
        <p14:creationId xmlns:p14="http://schemas.microsoft.com/office/powerpoint/2010/main" val="21759284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16F47339-6EA6-5D65-622A-47BE72559071}"/>
              </a:ext>
            </a:extLst>
          </p:cNvPr>
          <p:cNvSpPr>
            <a:spLocks noGrp="1" noChangeArrowheads="1"/>
          </p:cNvSpPr>
          <p:nvPr>
            <p:ph type="dt" sz="half" idx="10"/>
          </p:nvPr>
        </p:nvSpPr>
        <p:spPr>
          <a:ln/>
        </p:spPr>
        <p:txBody>
          <a:bodyPr/>
          <a:lstStyle>
            <a:lvl1pPr>
              <a:defRPr/>
            </a:lvl1pPr>
          </a:lstStyle>
          <a:p>
            <a:pPr>
              <a:defRPr/>
            </a:pPr>
            <a:fld id="{2D03C13E-FACD-48F6-9B5D-E8BA0193323C}"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63DB306F-A4FD-6D35-FFE5-996F4B9A3C7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A8F4F30E-C22B-65CC-1982-F9BCB5C75CA9}"/>
              </a:ext>
            </a:extLst>
          </p:cNvPr>
          <p:cNvSpPr>
            <a:spLocks noGrp="1" noChangeArrowheads="1"/>
          </p:cNvSpPr>
          <p:nvPr>
            <p:ph type="sldNum" sz="quarter" idx="12"/>
          </p:nvPr>
        </p:nvSpPr>
        <p:spPr>
          <a:ln/>
        </p:spPr>
        <p:txBody>
          <a:bodyPr/>
          <a:lstStyle>
            <a:lvl1pPr>
              <a:defRPr/>
            </a:lvl1pPr>
          </a:lstStyle>
          <a:p>
            <a:fld id="{F3CD7014-E10E-4192-BC57-5E29A2988CEA}" type="slidenum">
              <a:rPr lang="ja-JP" altLang="en-US"/>
              <a:pPr/>
              <a:t>‹#›</a:t>
            </a:fld>
            <a:endParaRPr lang="ja-JP" altLang="en-US"/>
          </a:p>
        </p:txBody>
      </p:sp>
    </p:spTree>
    <p:extLst>
      <p:ext uri="{BB962C8B-B14F-4D97-AF65-F5344CB8AC3E}">
        <p14:creationId xmlns:p14="http://schemas.microsoft.com/office/powerpoint/2010/main" val="3962046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0D5B1E4C-601F-F80B-9C50-0F00B474C5CA}"/>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676D086C-F713-1ABC-B62B-A37A670BCA2C}"/>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30008A98-3183-0F95-F76A-868236700A54}"/>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805BDBD4-C393-454C-914B-C68E6F02CDB4}" type="slidenum">
              <a:rPr lang="en-US" altLang="ja-JP"/>
              <a:pPr/>
              <a:t>‹#›</a:t>
            </a:fld>
            <a:endParaRPr lang="en-US" altLang="ja-JP"/>
          </a:p>
        </p:txBody>
      </p:sp>
    </p:spTree>
    <p:extLst>
      <p:ext uri="{BB962C8B-B14F-4D97-AF65-F5344CB8AC3E}">
        <p14:creationId xmlns:p14="http://schemas.microsoft.com/office/powerpoint/2010/main" val="18909203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2F07C8D0-2E09-3397-CF3C-DF8A608E1C12}"/>
              </a:ext>
            </a:extLst>
          </p:cNvPr>
          <p:cNvSpPr>
            <a:spLocks noGrp="1" noChangeArrowheads="1"/>
          </p:cNvSpPr>
          <p:nvPr>
            <p:ph type="dt" sz="half" idx="10"/>
          </p:nvPr>
        </p:nvSpPr>
        <p:spPr>
          <a:ln/>
        </p:spPr>
        <p:txBody>
          <a:bodyPr/>
          <a:lstStyle>
            <a:lvl1pPr>
              <a:defRPr/>
            </a:lvl1pPr>
          </a:lstStyle>
          <a:p>
            <a:pPr>
              <a:defRPr/>
            </a:pPr>
            <a:fld id="{F3592133-9DE6-40D8-A521-86E4914F0BAD}"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24907D3B-FE1D-43B3-973D-949109B96C47}"/>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172E0384-A358-BFD0-BD2E-5E5B55267A23}"/>
              </a:ext>
            </a:extLst>
          </p:cNvPr>
          <p:cNvSpPr>
            <a:spLocks noGrp="1" noChangeArrowheads="1"/>
          </p:cNvSpPr>
          <p:nvPr>
            <p:ph type="sldNum" sz="quarter" idx="12"/>
          </p:nvPr>
        </p:nvSpPr>
        <p:spPr>
          <a:ln/>
        </p:spPr>
        <p:txBody>
          <a:bodyPr/>
          <a:lstStyle>
            <a:lvl1pPr>
              <a:defRPr/>
            </a:lvl1pPr>
          </a:lstStyle>
          <a:p>
            <a:fld id="{A4AC49BC-5CA8-4368-978A-92D83910D955}" type="slidenum">
              <a:rPr lang="ja-JP" altLang="en-US"/>
              <a:pPr/>
              <a:t>‹#›</a:t>
            </a:fld>
            <a:endParaRPr lang="ja-JP" altLang="en-US"/>
          </a:p>
        </p:txBody>
      </p:sp>
    </p:spTree>
    <p:extLst>
      <p:ext uri="{BB962C8B-B14F-4D97-AF65-F5344CB8AC3E}">
        <p14:creationId xmlns:p14="http://schemas.microsoft.com/office/powerpoint/2010/main" val="38247969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8D6DCD72-9D3C-B284-03C4-3C6BD15E431F}"/>
              </a:ext>
            </a:extLst>
          </p:cNvPr>
          <p:cNvSpPr>
            <a:spLocks noGrp="1" noChangeArrowheads="1"/>
          </p:cNvSpPr>
          <p:nvPr>
            <p:ph type="dt" sz="half" idx="10"/>
          </p:nvPr>
        </p:nvSpPr>
        <p:spPr>
          <a:ln/>
        </p:spPr>
        <p:txBody>
          <a:bodyPr/>
          <a:lstStyle>
            <a:lvl1pPr>
              <a:defRPr/>
            </a:lvl1pPr>
          </a:lstStyle>
          <a:p>
            <a:pPr>
              <a:defRPr/>
            </a:pPr>
            <a:fld id="{8D95AEA3-9242-4C9B-AB21-1A3670CDE32F}"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7FB404CD-0468-2EAA-8E7C-2E6BA148C17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7DDBE4EC-8D51-B917-0654-4508A60815CA}"/>
              </a:ext>
            </a:extLst>
          </p:cNvPr>
          <p:cNvSpPr>
            <a:spLocks noGrp="1" noChangeArrowheads="1"/>
          </p:cNvSpPr>
          <p:nvPr>
            <p:ph type="sldNum" sz="quarter" idx="12"/>
          </p:nvPr>
        </p:nvSpPr>
        <p:spPr>
          <a:ln/>
        </p:spPr>
        <p:txBody>
          <a:bodyPr/>
          <a:lstStyle>
            <a:lvl1pPr>
              <a:defRPr/>
            </a:lvl1pPr>
          </a:lstStyle>
          <a:p>
            <a:fld id="{7742C5DB-B585-4E8D-9B1E-5C6FF81BCD2E}" type="slidenum">
              <a:rPr lang="ja-JP" altLang="en-US"/>
              <a:pPr/>
              <a:t>‹#›</a:t>
            </a:fld>
            <a:endParaRPr lang="ja-JP" altLang="en-US"/>
          </a:p>
        </p:txBody>
      </p:sp>
    </p:spTree>
    <p:extLst>
      <p:ext uri="{BB962C8B-B14F-4D97-AF65-F5344CB8AC3E}">
        <p14:creationId xmlns:p14="http://schemas.microsoft.com/office/powerpoint/2010/main" val="2227287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8457E04B-8D16-CE1D-0486-8BCD80E0D27D}"/>
              </a:ext>
            </a:extLst>
          </p:cNvPr>
          <p:cNvSpPr>
            <a:spLocks noGrp="1" noChangeArrowheads="1"/>
          </p:cNvSpPr>
          <p:nvPr>
            <p:ph type="dt" sz="half" idx="10"/>
          </p:nvPr>
        </p:nvSpPr>
        <p:spPr>
          <a:ln/>
        </p:spPr>
        <p:txBody>
          <a:bodyPr/>
          <a:lstStyle>
            <a:lvl1pPr>
              <a:defRPr/>
            </a:lvl1pPr>
          </a:lstStyle>
          <a:p>
            <a:pPr>
              <a:defRPr/>
            </a:pPr>
            <a:fld id="{A3D2872C-1539-46CF-A87A-78FCAC7EF22E}"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6A41A278-E7CD-03D6-FD36-F09D167CDCDC}"/>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694033CA-4C2F-7C76-2BE2-54121AA5C1FD}"/>
              </a:ext>
            </a:extLst>
          </p:cNvPr>
          <p:cNvSpPr>
            <a:spLocks noGrp="1" noChangeArrowheads="1"/>
          </p:cNvSpPr>
          <p:nvPr>
            <p:ph type="sldNum" sz="quarter" idx="12"/>
          </p:nvPr>
        </p:nvSpPr>
        <p:spPr>
          <a:ln/>
        </p:spPr>
        <p:txBody>
          <a:bodyPr/>
          <a:lstStyle>
            <a:lvl1pPr>
              <a:defRPr/>
            </a:lvl1pPr>
          </a:lstStyle>
          <a:p>
            <a:fld id="{E9F34792-A3F2-458B-BB8D-D45886E7E9D9}" type="slidenum">
              <a:rPr lang="ja-JP" altLang="en-US"/>
              <a:pPr/>
              <a:t>‹#›</a:t>
            </a:fld>
            <a:endParaRPr lang="ja-JP" altLang="en-US"/>
          </a:p>
        </p:txBody>
      </p:sp>
    </p:spTree>
    <p:extLst>
      <p:ext uri="{BB962C8B-B14F-4D97-AF65-F5344CB8AC3E}">
        <p14:creationId xmlns:p14="http://schemas.microsoft.com/office/powerpoint/2010/main" val="21395176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28B372F7-0FD7-0E88-5DDA-1B24784C87E3}"/>
              </a:ext>
            </a:extLst>
          </p:cNvPr>
          <p:cNvSpPr>
            <a:spLocks noGrp="1" noChangeArrowheads="1"/>
          </p:cNvSpPr>
          <p:nvPr>
            <p:ph type="dt" sz="half" idx="10"/>
          </p:nvPr>
        </p:nvSpPr>
        <p:spPr>
          <a:ln/>
        </p:spPr>
        <p:txBody>
          <a:bodyPr/>
          <a:lstStyle>
            <a:lvl1pPr>
              <a:defRPr/>
            </a:lvl1pPr>
          </a:lstStyle>
          <a:p>
            <a:pPr>
              <a:defRPr/>
            </a:pPr>
            <a:fld id="{A945459F-5D68-4264-BCD7-98EF854719B5}"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46631BBB-7792-B3AC-727B-B4A6046CAEB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CE7681F4-FC81-0C17-241B-91064E022683}"/>
              </a:ext>
            </a:extLst>
          </p:cNvPr>
          <p:cNvSpPr>
            <a:spLocks noGrp="1" noChangeArrowheads="1"/>
          </p:cNvSpPr>
          <p:nvPr>
            <p:ph type="sldNum" sz="quarter" idx="12"/>
          </p:nvPr>
        </p:nvSpPr>
        <p:spPr>
          <a:ln/>
        </p:spPr>
        <p:txBody>
          <a:bodyPr/>
          <a:lstStyle>
            <a:lvl1pPr>
              <a:defRPr/>
            </a:lvl1pPr>
          </a:lstStyle>
          <a:p>
            <a:fld id="{55999A05-F6B1-42E5-97FA-00BD685B8CFD}" type="slidenum">
              <a:rPr lang="ja-JP" altLang="en-US"/>
              <a:pPr/>
              <a:t>‹#›</a:t>
            </a:fld>
            <a:endParaRPr lang="ja-JP" altLang="en-US"/>
          </a:p>
        </p:txBody>
      </p:sp>
    </p:spTree>
    <p:extLst>
      <p:ext uri="{BB962C8B-B14F-4D97-AF65-F5344CB8AC3E}">
        <p14:creationId xmlns:p14="http://schemas.microsoft.com/office/powerpoint/2010/main" val="1226477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DB7DB5E-7796-0B0F-88AD-DC5D72250E86}"/>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F88DD6BD-6684-C4B3-EB04-6350FBBAE8C6}"/>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82A5C0F3-D526-E81C-04C8-F383316BCF01}"/>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BADE7603-F62F-B70D-05D0-E35CC217E978}"/>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532D070C-CC2F-22A1-987D-EDE1C16A5E38}"/>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EC0F7976-AF8F-8D8F-C2D8-A9FB81090646}"/>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8BD47EE6-914B-9A5A-2B09-A09725B64131}"/>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48410FDB-5EBA-E971-9910-35E5BED0961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C4E40BDB-37E9-DB25-E5A7-E9E925F946AA}"/>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6660EC09-93B5-A560-E6EE-6D7773AE0E2D}"/>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A801A036-8EE7-21E7-807C-F1E1920607E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B3731039-F412-2C1A-BBD8-701AAD8F3AA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2C776AFF-BA0D-AF69-E32F-C950FA1AB5B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7FF8DE88-79FE-A6F0-E573-EC1B847EF9DA}"/>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AEDBD917-E945-6714-0B36-C466AED187B4}"/>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D8192F36-44E1-9F13-2418-75BFFB83DFE1}"/>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D887420E-EE66-DA92-086B-D4E8E6FEFA9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6F6AE3B5-FC6C-6D2F-5C87-B2EC1D40426C}"/>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BACA0CE7-2BC5-A196-88F3-C47C89B7E1A1}"/>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138E7143-10BE-3D8F-DBEB-26F65FD8FB63}"/>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A83A7CF6-F7AF-539E-173B-6C092E461DEA}"/>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69625B66-669A-EDF5-0074-EE4EBE84C44A}"/>
                </a:ext>
              </a:extLst>
            </p:cNvPr>
            <p:cNvSpPr>
              <a:spLocks/>
            </p:cNvSpPr>
            <p:nvPr/>
          </p:nvSpPr>
          <p:spPr bwMode="hidden">
            <a:xfrm>
              <a:off x="5041" y="0"/>
              <a:ext cx="719" cy="845"/>
            </a:xfrm>
            <a:custGeom>
              <a:avLst/>
              <a:gdLst>
                <a:gd name="T0" fmla="*/ 859 w 717"/>
                <a:gd name="T1" fmla="*/ 845 h 845"/>
                <a:gd name="T2" fmla="*/ 859 w 717"/>
                <a:gd name="T3" fmla="*/ 821 h 845"/>
                <a:gd name="T4" fmla="*/ 716 w 717"/>
                <a:gd name="T5" fmla="*/ 605 h 845"/>
                <a:gd name="T6" fmla="*/ 477 w 717"/>
                <a:gd name="T7" fmla="*/ 396 h 845"/>
                <a:gd name="T8" fmla="*/ 292 w 717"/>
                <a:gd name="T9" fmla="*/ 192 h 845"/>
                <a:gd name="T10" fmla="*/ 17 w 717"/>
                <a:gd name="T11" fmla="*/ 0 h 845"/>
                <a:gd name="T12" fmla="*/ 0 w 717"/>
                <a:gd name="T13" fmla="*/ 0 h 845"/>
                <a:gd name="T14" fmla="*/ 280 w 717"/>
                <a:gd name="T15" fmla="*/ 198 h 845"/>
                <a:gd name="T16" fmla="*/ 471 w 717"/>
                <a:gd name="T17" fmla="*/ 408 h 845"/>
                <a:gd name="T18" fmla="*/ 710 w 717"/>
                <a:gd name="T19" fmla="*/ 623 h 845"/>
                <a:gd name="T20" fmla="*/ 859 w 717"/>
                <a:gd name="T21" fmla="*/ 845 h 845"/>
                <a:gd name="T22" fmla="*/ 8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6D91AFCF-C521-1981-C632-9FD351E444C2}"/>
                </a:ext>
              </a:extLst>
            </p:cNvPr>
            <p:cNvSpPr>
              <a:spLocks/>
            </p:cNvSpPr>
            <p:nvPr/>
          </p:nvSpPr>
          <p:spPr bwMode="hidden">
            <a:xfrm>
              <a:off x="5352" y="0"/>
              <a:ext cx="408" cy="414"/>
            </a:xfrm>
            <a:custGeom>
              <a:avLst/>
              <a:gdLst>
                <a:gd name="T0" fmla="*/ 478 w 407"/>
                <a:gd name="T1" fmla="*/ 414 h 414"/>
                <a:gd name="T2" fmla="*/ 478 w 407"/>
                <a:gd name="T3" fmla="*/ 396 h 414"/>
                <a:gd name="T4" fmla="*/ 293 w 407"/>
                <a:gd name="T5" fmla="*/ 192 h 414"/>
                <a:gd name="T6" fmla="*/ 12 w 407"/>
                <a:gd name="T7" fmla="*/ 0 h 414"/>
                <a:gd name="T8" fmla="*/ 0 w 407"/>
                <a:gd name="T9" fmla="*/ 0 h 414"/>
                <a:gd name="T10" fmla="*/ 108 w 407"/>
                <a:gd name="T11" fmla="*/ 102 h 414"/>
                <a:gd name="T12" fmla="*/ 287 w 407"/>
                <a:gd name="T13" fmla="*/ 204 h 414"/>
                <a:gd name="T14" fmla="*/ 478 w 407"/>
                <a:gd name="T15" fmla="*/ 414 h 414"/>
                <a:gd name="T16" fmla="*/ 47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8AB71B39-F1E3-D27C-6347-222CF98311B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A9D53442-C756-5369-C194-629885223C57}"/>
                </a:ext>
              </a:extLst>
            </p:cNvPr>
            <p:cNvSpPr>
              <a:spLocks/>
            </p:cNvSpPr>
            <p:nvPr/>
          </p:nvSpPr>
          <p:spPr bwMode="hidden">
            <a:xfrm>
              <a:off x="6" y="0"/>
              <a:ext cx="588" cy="599"/>
            </a:xfrm>
            <a:custGeom>
              <a:avLst/>
              <a:gdLst>
                <a:gd name="T0" fmla="*/ 728 w 586"/>
                <a:gd name="T1" fmla="*/ 0 h 599"/>
                <a:gd name="T2" fmla="*/ 710 w 586"/>
                <a:gd name="T3" fmla="*/ 0 h 599"/>
                <a:gd name="T4" fmla="*/ 516 w 586"/>
                <a:gd name="T5" fmla="*/ 132 h 599"/>
                <a:gd name="T6" fmla="*/ 328 w 586"/>
                <a:gd name="T7" fmla="*/ 270 h 599"/>
                <a:gd name="T8" fmla="*/ 120 w 586"/>
                <a:gd name="T9" fmla="*/ 420 h 599"/>
                <a:gd name="T10" fmla="*/ 0 w 586"/>
                <a:gd name="T11" fmla="*/ 575 h 599"/>
                <a:gd name="T12" fmla="*/ 0 w 586"/>
                <a:gd name="T13" fmla="*/ 599 h 599"/>
                <a:gd name="T14" fmla="*/ 120 w 586"/>
                <a:gd name="T15" fmla="*/ 432 h 599"/>
                <a:gd name="T16" fmla="*/ 328 w 586"/>
                <a:gd name="T17" fmla="*/ 282 h 599"/>
                <a:gd name="T18" fmla="*/ 528 w 586"/>
                <a:gd name="T19" fmla="*/ 138 h 599"/>
                <a:gd name="T20" fmla="*/ 728 w 586"/>
                <a:gd name="T21" fmla="*/ 0 h 599"/>
                <a:gd name="T22" fmla="*/ 7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8B31D148-BCE7-FBCF-EECF-2AF9401C5A94}"/>
                </a:ext>
              </a:extLst>
            </p:cNvPr>
            <p:cNvSpPr>
              <a:spLocks/>
            </p:cNvSpPr>
            <p:nvPr/>
          </p:nvSpPr>
          <p:spPr bwMode="hidden">
            <a:xfrm>
              <a:off x="6" y="0"/>
              <a:ext cx="270" cy="252"/>
            </a:xfrm>
            <a:custGeom>
              <a:avLst/>
              <a:gdLst>
                <a:gd name="T0" fmla="*/ 340 w 269"/>
                <a:gd name="T1" fmla="*/ 0 h 252"/>
                <a:gd name="T2" fmla="*/ 32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40 w 269"/>
                <a:gd name="T15" fmla="*/ 0 h 252"/>
                <a:gd name="T16" fmla="*/ 34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E7419883-E541-3C86-53B9-11A1558BD5FE}"/>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0CFA5C00-2800-02D7-FA8C-759FDDFFD294}"/>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50C5AACA-B841-2645-AC74-68F8AC74129F}"/>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E8375743-16AA-FE29-54C3-047670174725}"/>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EBB328E-6F5A-5F93-5053-873C2D3404AD}"/>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BCC29E29-4F28-394C-0A0C-C21E5940041B}"/>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C84B28B8-C6AA-5245-B369-B7252329085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B8B6B6C9-0AD1-9D7F-F5A7-43E9C7C45CA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6847AE22-AD32-00E9-FB62-8D5B91D484D9}"/>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C6344723-77AD-44BC-7C98-8FFC7976F707}"/>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BE3BA294-CEEB-F54C-40ED-53281F9EF0DD}"/>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70639988-7ADF-4B78-295C-9BEFCD29B505}"/>
              </a:ext>
            </a:extLst>
          </p:cNvPr>
          <p:cNvSpPr>
            <a:spLocks noGrp="1" noChangeArrowheads="1"/>
          </p:cNvSpPr>
          <p:nvPr>
            <p:ph type="dt" sz="quarter" idx="10"/>
          </p:nvPr>
        </p:nvSpPr>
        <p:spPr/>
        <p:txBody>
          <a:bodyPr/>
          <a:lstStyle>
            <a:lvl1pPr>
              <a:defRPr/>
            </a:lvl1pPr>
          </a:lstStyle>
          <a:p>
            <a:pPr>
              <a:defRPr/>
            </a:pPr>
            <a:fld id="{B6D1638B-7410-40FC-A42E-93622B4E3C1D}"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37BE6E10-D95E-A37A-1993-798057976614}"/>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0143294A-4A21-B5CD-627A-54793CD7EEA9}"/>
              </a:ext>
            </a:extLst>
          </p:cNvPr>
          <p:cNvSpPr>
            <a:spLocks noGrp="1" noChangeArrowheads="1"/>
          </p:cNvSpPr>
          <p:nvPr>
            <p:ph type="sldNum" sz="quarter" idx="12"/>
          </p:nvPr>
        </p:nvSpPr>
        <p:spPr/>
        <p:txBody>
          <a:bodyPr/>
          <a:lstStyle>
            <a:lvl1pPr>
              <a:defRPr/>
            </a:lvl1pPr>
          </a:lstStyle>
          <a:p>
            <a:fld id="{97BBF294-2FD2-44C6-A101-1F35A8E2B056}" type="slidenum">
              <a:rPr lang="ja-JP" altLang="en-US"/>
              <a:pPr/>
              <a:t>‹#›</a:t>
            </a:fld>
            <a:endParaRPr lang="ja-JP" altLang="en-US"/>
          </a:p>
        </p:txBody>
      </p:sp>
    </p:spTree>
    <p:extLst>
      <p:ext uri="{BB962C8B-B14F-4D97-AF65-F5344CB8AC3E}">
        <p14:creationId xmlns:p14="http://schemas.microsoft.com/office/powerpoint/2010/main" val="409088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C17734C-FC95-5283-1296-F9E2279966E0}"/>
              </a:ext>
            </a:extLst>
          </p:cNvPr>
          <p:cNvSpPr>
            <a:spLocks noGrp="1" noChangeArrowheads="1"/>
          </p:cNvSpPr>
          <p:nvPr>
            <p:ph type="dt" sz="half" idx="10"/>
          </p:nvPr>
        </p:nvSpPr>
        <p:spPr>
          <a:ln/>
        </p:spPr>
        <p:txBody>
          <a:bodyPr/>
          <a:lstStyle>
            <a:lvl1pPr>
              <a:defRPr/>
            </a:lvl1pPr>
          </a:lstStyle>
          <a:p>
            <a:pPr>
              <a:defRPr/>
            </a:pPr>
            <a:fld id="{8705744E-3BFE-4437-B865-0C599E2A9F29}"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0DBEFC3F-63DD-71EE-7747-096648F6069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CDF5DAA3-FB4C-2A04-EE1D-ECA14426B4D6}"/>
              </a:ext>
            </a:extLst>
          </p:cNvPr>
          <p:cNvSpPr>
            <a:spLocks noGrp="1" noChangeArrowheads="1"/>
          </p:cNvSpPr>
          <p:nvPr>
            <p:ph type="sldNum" sz="quarter" idx="12"/>
          </p:nvPr>
        </p:nvSpPr>
        <p:spPr>
          <a:ln/>
        </p:spPr>
        <p:txBody>
          <a:bodyPr/>
          <a:lstStyle>
            <a:lvl1pPr>
              <a:defRPr/>
            </a:lvl1pPr>
          </a:lstStyle>
          <a:p>
            <a:fld id="{5CEC5757-FFBA-4E25-9A6C-956CD7C38838}" type="slidenum">
              <a:rPr lang="ja-JP" altLang="en-US"/>
              <a:pPr/>
              <a:t>‹#›</a:t>
            </a:fld>
            <a:endParaRPr lang="ja-JP" altLang="en-US"/>
          </a:p>
        </p:txBody>
      </p:sp>
    </p:spTree>
    <p:extLst>
      <p:ext uri="{BB962C8B-B14F-4D97-AF65-F5344CB8AC3E}">
        <p14:creationId xmlns:p14="http://schemas.microsoft.com/office/powerpoint/2010/main" val="18473394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66451A6F-091B-0DE1-EF4F-6C1302E8CC75}"/>
              </a:ext>
            </a:extLst>
          </p:cNvPr>
          <p:cNvSpPr>
            <a:spLocks noGrp="1" noChangeArrowheads="1"/>
          </p:cNvSpPr>
          <p:nvPr>
            <p:ph type="dt" sz="half" idx="10"/>
          </p:nvPr>
        </p:nvSpPr>
        <p:spPr>
          <a:ln/>
        </p:spPr>
        <p:txBody>
          <a:bodyPr/>
          <a:lstStyle>
            <a:lvl1pPr>
              <a:defRPr/>
            </a:lvl1pPr>
          </a:lstStyle>
          <a:p>
            <a:pPr>
              <a:defRPr/>
            </a:pPr>
            <a:fld id="{00C71DA6-1F44-43A9-8F3F-67F3BD7E0E4E}"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605E110F-AC62-BC37-6274-266D7D62317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3E5CA48A-501A-B76F-5B55-59525165E202}"/>
              </a:ext>
            </a:extLst>
          </p:cNvPr>
          <p:cNvSpPr>
            <a:spLocks noGrp="1" noChangeArrowheads="1"/>
          </p:cNvSpPr>
          <p:nvPr>
            <p:ph type="sldNum" sz="quarter" idx="12"/>
          </p:nvPr>
        </p:nvSpPr>
        <p:spPr>
          <a:ln/>
        </p:spPr>
        <p:txBody>
          <a:bodyPr/>
          <a:lstStyle>
            <a:lvl1pPr>
              <a:defRPr/>
            </a:lvl1pPr>
          </a:lstStyle>
          <a:p>
            <a:fld id="{8205FAF5-BCA5-4D9A-878F-49888953CE80}" type="slidenum">
              <a:rPr lang="ja-JP" altLang="en-US"/>
              <a:pPr/>
              <a:t>‹#›</a:t>
            </a:fld>
            <a:endParaRPr lang="ja-JP" altLang="en-US"/>
          </a:p>
        </p:txBody>
      </p:sp>
    </p:spTree>
    <p:extLst>
      <p:ext uri="{BB962C8B-B14F-4D97-AF65-F5344CB8AC3E}">
        <p14:creationId xmlns:p14="http://schemas.microsoft.com/office/powerpoint/2010/main" val="41165729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08427488-2E84-871F-6FED-7DBE18515D17}"/>
              </a:ext>
            </a:extLst>
          </p:cNvPr>
          <p:cNvSpPr>
            <a:spLocks noGrp="1" noChangeArrowheads="1"/>
          </p:cNvSpPr>
          <p:nvPr>
            <p:ph type="dt" sz="half" idx="10"/>
          </p:nvPr>
        </p:nvSpPr>
        <p:spPr>
          <a:ln/>
        </p:spPr>
        <p:txBody>
          <a:bodyPr/>
          <a:lstStyle>
            <a:lvl1pPr>
              <a:defRPr/>
            </a:lvl1pPr>
          </a:lstStyle>
          <a:p>
            <a:pPr>
              <a:defRPr/>
            </a:pPr>
            <a:fld id="{809F5682-81DA-4469-A3A8-280D88A83F48}"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0BB0FA30-623B-C6D2-53EC-DB2EC21DD7C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E4EC28E5-BC47-34D2-E067-4239A2A77902}"/>
              </a:ext>
            </a:extLst>
          </p:cNvPr>
          <p:cNvSpPr>
            <a:spLocks noGrp="1" noChangeArrowheads="1"/>
          </p:cNvSpPr>
          <p:nvPr>
            <p:ph type="sldNum" sz="quarter" idx="12"/>
          </p:nvPr>
        </p:nvSpPr>
        <p:spPr>
          <a:ln/>
        </p:spPr>
        <p:txBody>
          <a:bodyPr/>
          <a:lstStyle>
            <a:lvl1pPr>
              <a:defRPr/>
            </a:lvl1pPr>
          </a:lstStyle>
          <a:p>
            <a:fld id="{5F0CAAD9-4BC2-4C39-BA56-1F8E199303DF}" type="slidenum">
              <a:rPr lang="ja-JP" altLang="en-US"/>
              <a:pPr/>
              <a:t>‹#›</a:t>
            </a:fld>
            <a:endParaRPr lang="ja-JP" altLang="en-US"/>
          </a:p>
        </p:txBody>
      </p:sp>
    </p:spTree>
    <p:extLst>
      <p:ext uri="{BB962C8B-B14F-4D97-AF65-F5344CB8AC3E}">
        <p14:creationId xmlns:p14="http://schemas.microsoft.com/office/powerpoint/2010/main" val="2471981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B5EC901B-DC9E-4627-0D3D-D61CD5E425F6}"/>
              </a:ext>
            </a:extLst>
          </p:cNvPr>
          <p:cNvSpPr>
            <a:spLocks noGrp="1" noChangeArrowheads="1"/>
          </p:cNvSpPr>
          <p:nvPr>
            <p:ph type="dt" sz="half" idx="10"/>
          </p:nvPr>
        </p:nvSpPr>
        <p:spPr>
          <a:ln/>
        </p:spPr>
        <p:txBody>
          <a:bodyPr/>
          <a:lstStyle>
            <a:lvl1pPr>
              <a:defRPr/>
            </a:lvl1pPr>
          </a:lstStyle>
          <a:p>
            <a:pPr>
              <a:defRPr/>
            </a:pPr>
            <a:fld id="{DA5E6D20-98BD-423E-A2EA-36DFBBF4D24B}"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0A56DE0B-9B7E-940F-99B6-FAA41E77071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B28824A1-4D94-7C9D-61CC-619DE154AB28}"/>
              </a:ext>
            </a:extLst>
          </p:cNvPr>
          <p:cNvSpPr>
            <a:spLocks noGrp="1" noChangeArrowheads="1"/>
          </p:cNvSpPr>
          <p:nvPr>
            <p:ph type="sldNum" sz="quarter" idx="12"/>
          </p:nvPr>
        </p:nvSpPr>
        <p:spPr>
          <a:ln/>
        </p:spPr>
        <p:txBody>
          <a:bodyPr/>
          <a:lstStyle>
            <a:lvl1pPr>
              <a:defRPr/>
            </a:lvl1pPr>
          </a:lstStyle>
          <a:p>
            <a:fld id="{663EE666-9FBE-44AC-A4D2-F40ADB35FC8A}" type="slidenum">
              <a:rPr lang="ja-JP" altLang="en-US"/>
              <a:pPr/>
              <a:t>‹#›</a:t>
            </a:fld>
            <a:endParaRPr lang="ja-JP" altLang="en-US"/>
          </a:p>
        </p:txBody>
      </p:sp>
    </p:spTree>
    <p:extLst>
      <p:ext uri="{BB962C8B-B14F-4D97-AF65-F5344CB8AC3E}">
        <p14:creationId xmlns:p14="http://schemas.microsoft.com/office/powerpoint/2010/main" val="27012589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55650A68-9A84-E792-C55A-8EE7222D0BED}"/>
              </a:ext>
            </a:extLst>
          </p:cNvPr>
          <p:cNvSpPr>
            <a:spLocks noGrp="1" noChangeArrowheads="1"/>
          </p:cNvSpPr>
          <p:nvPr>
            <p:ph type="dt" sz="half" idx="10"/>
          </p:nvPr>
        </p:nvSpPr>
        <p:spPr>
          <a:ln/>
        </p:spPr>
        <p:txBody>
          <a:bodyPr/>
          <a:lstStyle>
            <a:lvl1pPr>
              <a:defRPr/>
            </a:lvl1pPr>
          </a:lstStyle>
          <a:p>
            <a:pPr>
              <a:defRPr/>
            </a:pPr>
            <a:fld id="{E7D29D8F-5A66-471E-B5E7-95A2E1C74FCB}"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41AA9144-D541-4A66-FFEA-150FCD788EC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4B5DBB11-9535-0345-BAD8-37A36F0C1CC2}"/>
              </a:ext>
            </a:extLst>
          </p:cNvPr>
          <p:cNvSpPr>
            <a:spLocks noGrp="1" noChangeArrowheads="1"/>
          </p:cNvSpPr>
          <p:nvPr>
            <p:ph type="sldNum" sz="quarter" idx="12"/>
          </p:nvPr>
        </p:nvSpPr>
        <p:spPr>
          <a:ln/>
        </p:spPr>
        <p:txBody>
          <a:bodyPr/>
          <a:lstStyle>
            <a:lvl1pPr>
              <a:defRPr/>
            </a:lvl1pPr>
          </a:lstStyle>
          <a:p>
            <a:fld id="{CF4E41DA-13BD-4133-85B2-878FF45F9D35}" type="slidenum">
              <a:rPr lang="ja-JP" altLang="en-US"/>
              <a:pPr/>
              <a:t>‹#›</a:t>
            </a:fld>
            <a:endParaRPr lang="ja-JP" altLang="en-US"/>
          </a:p>
        </p:txBody>
      </p:sp>
    </p:spTree>
    <p:extLst>
      <p:ext uri="{BB962C8B-B14F-4D97-AF65-F5344CB8AC3E}">
        <p14:creationId xmlns:p14="http://schemas.microsoft.com/office/powerpoint/2010/main" val="2491765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A6636875-A30F-E813-5BA2-9C1113DF0A1A}"/>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CC687D30-480B-3DF8-77AC-02258C5A3DE6}"/>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CC954E40-1F14-B051-731B-13F1E778568E}"/>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94AC0C18-444E-4E9D-B40F-79E61B3A675B}" type="slidenum">
              <a:rPr lang="en-US" altLang="ja-JP"/>
              <a:pPr/>
              <a:t>‹#›</a:t>
            </a:fld>
            <a:endParaRPr lang="en-US" altLang="ja-JP"/>
          </a:p>
        </p:txBody>
      </p:sp>
    </p:spTree>
    <p:extLst>
      <p:ext uri="{BB962C8B-B14F-4D97-AF65-F5344CB8AC3E}">
        <p14:creationId xmlns:p14="http://schemas.microsoft.com/office/powerpoint/2010/main" val="9721626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676AE427-E536-A4C4-5E8C-594E95342C1F}"/>
              </a:ext>
            </a:extLst>
          </p:cNvPr>
          <p:cNvSpPr>
            <a:spLocks noGrp="1" noChangeArrowheads="1"/>
          </p:cNvSpPr>
          <p:nvPr>
            <p:ph type="dt" sz="half" idx="10"/>
          </p:nvPr>
        </p:nvSpPr>
        <p:spPr>
          <a:ln/>
        </p:spPr>
        <p:txBody>
          <a:bodyPr/>
          <a:lstStyle>
            <a:lvl1pPr>
              <a:defRPr/>
            </a:lvl1pPr>
          </a:lstStyle>
          <a:p>
            <a:pPr>
              <a:defRPr/>
            </a:pPr>
            <a:fld id="{6EC5DA9F-9D3F-43C8-B47E-9E813AB83D95}"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2A0ADC16-D7E9-3FF8-67CD-8D390EE7828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C2DC358E-F782-0533-AEAA-F3859262D0DE}"/>
              </a:ext>
            </a:extLst>
          </p:cNvPr>
          <p:cNvSpPr>
            <a:spLocks noGrp="1" noChangeArrowheads="1"/>
          </p:cNvSpPr>
          <p:nvPr>
            <p:ph type="sldNum" sz="quarter" idx="12"/>
          </p:nvPr>
        </p:nvSpPr>
        <p:spPr>
          <a:ln/>
        </p:spPr>
        <p:txBody>
          <a:bodyPr/>
          <a:lstStyle>
            <a:lvl1pPr>
              <a:defRPr/>
            </a:lvl1pPr>
          </a:lstStyle>
          <a:p>
            <a:fld id="{CAEADC46-0B01-4010-ABD7-6C856203303E}" type="slidenum">
              <a:rPr lang="ja-JP" altLang="en-US"/>
              <a:pPr/>
              <a:t>‹#›</a:t>
            </a:fld>
            <a:endParaRPr lang="ja-JP" altLang="en-US"/>
          </a:p>
        </p:txBody>
      </p:sp>
    </p:spTree>
    <p:extLst>
      <p:ext uri="{BB962C8B-B14F-4D97-AF65-F5344CB8AC3E}">
        <p14:creationId xmlns:p14="http://schemas.microsoft.com/office/powerpoint/2010/main" val="5103859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A5FE07AB-B08A-23B7-10CA-AE629D64E361}"/>
              </a:ext>
            </a:extLst>
          </p:cNvPr>
          <p:cNvSpPr>
            <a:spLocks noGrp="1" noChangeArrowheads="1"/>
          </p:cNvSpPr>
          <p:nvPr>
            <p:ph type="dt" sz="half" idx="10"/>
          </p:nvPr>
        </p:nvSpPr>
        <p:spPr>
          <a:ln/>
        </p:spPr>
        <p:txBody>
          <a:bodyPr/>
          <a:lstStyle>
            <a:lvl1pPr>
              <a:defRPr/>
            </a:lvl1pPr>
          </a:lstStyle>
          <a:p>
            <a:pPr>
              <a:defRPr/>
            </a:pPr>
            <a:fld id="{BE68422B-3350-4350-A9B1-A518DF84525D}"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012FFA29-DFBA-5F3A-968E-016D6ACEA5DC}"/>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C9484536-0934-A035-D978-971582E4288C}"/>
              </a:ext>
            </a:extLst>
          </p:cNvPr>
          <p:cNvSpPr>
            <a:spLocks noGrp="1" noChangeArrowheads="1"/>
          </p:cNvSpPr>
          <p:nvPr>
            <p:ph type="sldNum" sz="quarter" idx="12"/>
          </p:nvPr>
        </p:nvSpPr>
        <p:spPr>
          <a:ln/>
        </p:spPr>
        <p:txBody>
          <a:bodyPr/>
          <a:lstStyle>
            <a:lvl1pPr>
              <a:defRPr/>
            </a:lvl1pPr>
          </a:lstStyle>
          <a:p>
            <a:fld id="{243FDE14-7B2B-4EFF-8261-6C4EC4A9E59C}" type="slidenum">
              <a:rPr lang="ja-JP" altLang="en-US"/>
              <a:pPr/>
              <a:t>‹#›</a:t>
            </a:fld>
            <a:endParaRPr lang="ja-JP" altLang="en-US"/>
          </a:p>
        </p:txBody>
      </p:sp>
    </p:spTree>
    <p:extLst>
      <p:ext uri="{BB962C8B-B14F-4D97-AF65-F5344CB8AC3E}">
        <p14:creationId xmlns:p14="http://schemas.microsoft.com/office/powerpoint/2010/main" val="14829210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AB9944CA-BEF3-D9EC-50CA-93FBA62E9990}"/>
              </a:ext>
            </a:extLst>
          </p:cNvPr>
          <p:cNvSpPr>
            <a:spLocks noGrp="1" noChangeArrowheads="1"/>
          </p:cNvSpPr>
          <p:nvPr>
            <p:ph type="dt" sz="half" idx="10"/>
          </p:nvPr>
        </p:nvSpPr>
        <p:spPr>
          <a:ln/>
        </p:spPr>
        <p:txBody>
          <a:bodyPr/>
          <a:lstStyle>
            <a:lvl1pPr>
              <a:defRPr/>
            </a:lvl1pPr>
          </a:lstStyle>
          <a:p>
            <a:pPr>
              <a:defRPr/>
            </a:pPr>
            <a:fld id="{5AFC073A-2808-4B92-A015-FBDE882F46C5}"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5E09D068-664B-BECF-0FC1-C8584661363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F730A402-9004-73EB-5D80-E7714FDEFC63}"/>
              </a:ext>
            </a:extLst>
          </p:cNvPr>
          <p:cNvSpPr>
            <a:spLocks noGrp="1" noChangeArrowheads="1"/>
          </p:cNvSpPr>
          <p:nvPr>
            <p:ph type="sldNum" sz="quarter" idx="12"/>
          </p:nvPr>
        </p:nvSpPr>
        <p:spPr>
          <a:ln/>
        </p:spPr>
        <p:txBody>
          <a:bodyPr/>
          <a:lstStyle>
            <a:lvl1pPr>
              <a:defRPr/>
            </a:lvl1pPr>
          </a:lstStyle>
          <a:p>
            <a:fld id="{E61B9DA1-0198-4B86-BB47-D2E2322FDA61}" type="slidenum">
              <a:rPr lang="ja-JP" altLang="en-US"/>
              <a:pPr/>
              <a:t>‹#›</a:t>
            </a:fld>
            <a:endParaRPr lang="ja-JP" altLang="en-US"/>
          </a:p>
        </p:txBody>
      </p:sp>
    </p:spTree>
    <p:extLst>
      <p:ext uri="{BB962C8B-B14F-4D97-AF65-F5344CB8AC3E}">
        <p14:creationId xmlns:p14="http://schemas.microsoft.com/office/powerpoint/2010/main" val="41948742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63EEB8F5-CA21-341C-78CB-951E6F1467FB}"/>
              </a:ext>
            </a:extLst>
          </p:cNvPr>
          <p:cNvSpPr>
            <a:spLocks noGrp="1" noChangeArrowheads="1"/>
          </p:cNvSpPr>
          <p:nvPr>
            <p:ph type="dt" sz="half" idx="10"/>
          </p:nvPr>
        </p:nvSpPr>
        <p:spPr>
          <a:ln/>
        </p:spPr>
        <p:txBody>
          <a:bodyPr/>
          <a:lstStyle>
            <a:lvl1pPr>
              <a:defRPr/>
            </a:lvl1pPr>
          </a:lstStyle>
          <a:p>
            <a:pPr>
              <a:defRPr/>
            </a:pPr>
            <a:fld id="{398A756B-20AD-4D06-895E-6C78B5C42862}"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FF007BE9-14F2-437F-0204-6A105EF1071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2D575477-BD1C-683A-0EB8-B75B5EF8FA94}"/>
              </a:ext>
            </a:extLst>
          </p:cNvPr>
          <p:cNvSpPr>
            <a:spLocks noGrp="1" noChangeArrowheads="1"/>
          </p:cNvSpPr>
          <p:nvPr>
            <p:ph type="sldNum" sz="quarter" idx="12"/>
          </p:nvPr>
        </p:nvSpPr>
        <p:spPr>
          <a:ln/>
        </p:spPr>
        <p:txBody>
          <a:bodyPr/>
          <a:lstStyle>
            <a:lvl1pPr>
              <a:defRPr/>
            </a:lvl1pPr>
          </a:lstStyle>
          <a:p>
            <a:fld id="{2478AE86-765E-477E-B241-BF74F5221E7C}" type="slidenum">
              <a:rPr lang="ja-JP" altLang="en-US"/>
              <a:pPr/>
              <a:t>‹#›</a:t>
            </a:fld>
            <a:endParaRPr lang="ja-JP" altLang="en-US"/>
          </a:p>
        </p:txBody>
      </p:sp>
    </p:spTree>
    <p:extLst>
      <p:ext uri="{BB962C8B-B14F-4D97-AF65-F5344CB8AC3E}">
        <p14:creationId xmlns:p14="http://schemas.microsoft.com/office/powerpoint/2010/main" val="29855827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00512862-3D2F-0735-25EC-21532AC8955E}"/>
              </a:ext>
            </a:extLst>
          </p:cNvPr>
          <p:cNvSpPr>
            <a:spLocks noGrp="1" noChangeArrowheads="1"/>
          </p:cNvSpPr>
          <p:nvPr>
            <p:ph type="dt" sz="half" idx="10"/>
          </p:nvPr>
        </p:nvSpPr>
        <p:spPr>
          <a:ln/>
        </p:spPr>
        <p:txBody>
          <a:bodyPr/>
          <a:lstStyle>
            <a:lvl1pPr>
              <a:defRPr/>
            </a:lvl1pPr>
          </a:lstStyle>
          <a:p>
            <a:pPr>
              <a:defRPr/>
            </a:pPr>
            <a:fld id="{E71B65AF-8229-44C7-A1FE-777CADD1201F}"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C397F6A4-E424-68F8-7C4E-70BA16EF0D2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BAD5C12A-11F7-B8F6-DC48-DC5CB3E10DC3}"/>
              </a:ext>
            </a:extLst>
          </p:cNvPr>
          <p:cNvSpPr>
            <a:spLocks noGrp="1" noChangeArrowheads="1"/>
          </p:cNvSpPr>
          <p:nvPr>
            <p:ph type="sldNum" sz="quarter" idx="12"/>
          </p:nvPr>
        </p:nvSpPr>
        <p:spPr>
          <a:ln/>
        </p:spPr>
        <p:txBody>
          <a:bodyPr/>
          <a:lstStyle>
            <a:lvl1pPr>
              <a:defRPr/>
            </a:lvl1pPr>
          </a:lstStyle>
          <a:p>
            <a:fld id="{2177675C-18ED-4715-B19F-0CB14FD5CA9A}" type="slidenum">
              <a:rPr lang="ja-JP" altLang="en-US"/>
              <a:pPr/>
              <a:t>‹#›</a:t>
            </a:fld>
            <a:endParaRPr lang="ja-JP" altLang="en-US"/>
          </a:p>
        </p:txBody>
      </p:sp>
    </p:spTree>
    <p:extLst>
      <p:ext uri="{BB962C8B-B14F-4D97-AF65-F5344CB8AC3E}">
        <p14:creationId xmlns:p14="http://schemas.microsoft.com/office/powerpoint/2010/main" val="15667782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E8268243-3581-6464-CCE6-3710DBC19439}"/>
              </a:ext>
            </a:extLst>
          </p:cNvPr>
          <p:cNvSpPr>
            <a:spLocks noGrp="1" noChangeArrowheads="1"/>
          </p:cNvSpPr>
          <p:nvPr>
            <p:ph type="dt" sz="half" idx="10"/>
          </p:nvPr>
        </p:nvSpPr>
        <p:spPr>
          <a:ln/>
        </p:spPr>
        <p:txBody>
          <a:bodyPr/>
          <a:lstStyle>
            <a:lvl1pPr>
              <a:defRPr/>
            </a:lvl1pPr>
          </a:lstStyle>
          <a:p>
            <a:pPr>
              <a:defRPr/>
            </a:pPr>
            <a:fld id="{2FAB1F00-FC0A-41D6-B412-E81D00CAA1D6}"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978586FC-0E2C-4CB8-BB5F-A264E134CEE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A2856EBD-78D7-F8E3-C176-1537B8D5BB9D}"/>
              </a:ext>
            </a:extLst>
          </p:cNvPr>
          <p:cNvSpPr>
            <a:spLocks noGrp="1" noChangeArrowheads="1"/>
          </p:cNvSpPr>
          <p:nvPr>
            <p:ph type="sldNum" sz="quarter" idx="12"/>
          </p:nvPr>
        </p:nvSpPr>
        <p:spPr>
          <a:ln/>
        </p:spPr>
        <p:txBody>
          <a:bodyPr/>
          <a:lstStyle>
            <a:lvl1pPr>
              <a:defRPr/>
            </a:lvl1pPr>
          </a:lstStyle>
          <a:p>
            <a:fld id="{5C67947F-AD26-4A8B-BDD6-15E73AAF5097}" type="slidenum">
              <a:rPr lang="ja-JP" altLang="en-US"/>
              <a:pPr/>
              <a:t>‹#›</a:t>
            </a:fld>
            <a:endParaRPr lang="ja-JP" altLang="en-US"/>
          </a:p>
        </p:txBody>
      </p:sp>
    </p:spTree>
    <p:extLst>
      <p:ext uri="{BB962C8B-B14F-4D97-AF65-F5344CB8AC3E}">
        <p14:creationId xmlns:p14="http://schemas.microsoft.com/office/powerpoint/2010/main" val="33603226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DD09BA81-03F7-EFBF-70C5-E1D180446F08}"/>
              </a:ext>
            </a:extLst>
          </p:cNvPr>
          <p:cNvSpPr>
            <a:spLocks noGrp="1" noChangeArrowheads="1"/>
          </p:cNvSpPr>
          <p:nvPr>
            <p:ph type="dt" sz="half" idx="10"/>
          </p:nvPr>
        </p:nvSpPr>
        <p:spPr>
          <a:ln/>
        </p:spPr>
        <p:txBody>
          <a:bodyPr/>
          <a:lstStyle>
            <a:lvl1pPr>
              <a:defRPr/>
            </a:lvl1pPr>
          </a:lstStyle>
          <a:p>
            <a:pPr>
              <a:defRPr/>
            </a:pPr>
            <a:fld id="{7BD8D5F7-64DE-4FAF-B744-CC497EB53B22}"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58A6B4E4-DB81-40B9-A903-B242A37D1CE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2E98E57E-E440-0F71-57EE-7D73503D1607}"/>
              </a:ext>
            </a:extLst>
          </p:cNvPr>
          <p:cNvSpPr>
            <a:spLocks noGrp="1" noChangeArrowheads="1"/>
          </p:cNvSpPr>
          <p:nvPr>
            <p:ph type="sldNum" sz="quarter" idx="12"/>
          </p:nvPr>
        </p:nvSpPr>
        <p:spPr>
          <a:ln/>
        </p:spPr>
        <p:txBody>
          <a:bodyPr/>
          <a:lstStyle>
            <a:lvl1pPr>
              <a:defRPr/>
            </a:lvl1pPr>
          </a:lstStyle>
          <a:p>
            <a:fld id="{AEA4DAD3-78D3-4484-8FEB-C085A1C54178}" type="slidenum">
              <a:rPr lang="ja-JP" altLang="en-US"/>
              <a:pPr/>
              <a:t>‹#›</a:t>
            </a:fld>
            <a:endParaRPr lang="ja-JP" altLang="en-US"/>
          </a:p>
        </p:txBody>
      </p:sp>
    </p:spTree>
    <p:extLst>
      <p:ext uri="{BB962C8B-B14F-4D97-AF65-F5344CB8AC3E}">
        <p14:creationId xmlns:p14="http://schemas.microsoft.com/office/powerpoint/2010/main" val="4710499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1771C437-12DE-FEF4-304A-37F0D2715C1C}"/>
              </a:ext>
            </a:extLst>
          </p:cNvPr>
          <p:cNvSpPr>
            <a:spLocks noGrp="1" noChangeArrowheads="1"/>
          </p:cNvSpPr>
          <p:nvPr>
            <p:ph type="dt" sz="half" idx="10"/>
          </p:nvPr>
        </p:nvSpPr>
        <p:spPr>
          <a:ln/>
        </p:spPr>
        <p:txBody>
          <a:bodyPr/>
          <a:lstStyle>
            <a:lvl1pPr>
              <a:defRPr/>
            </a:lvl1pPr>
          </a:lstStyle>
          <a:p>
            <a:pPr>
              <a:defRPr/>
            </a:pPr>
            <a:fld id="{7E36A0D0-1175-4D0E-A841-30FE293F0C87}"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BBCD4204-AC84-A1E9-5C4D-6711C67B9B5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8B9AC44B-A3E0-F4E3-B917-51F480097493}"/>
              </a:ext>
            </a:extLst>
          </p:cNvPr>
          <p:cNvSpPr>
            <a:spLocks noGrp="1" noChangeArrowheads="1"/>
          </p:cNvSpPr>
          <p:nvPr>
            <p:ph type="sldNum" sz="quarter" idx="12"/>
          </p:nvPr>
        </p:nvSpPr>
        <p:spPr>
          <a:ln/>
        </p:spPr>
        <p:txBody>
          <a:bodyPr/>
          <a:lstStyle>
            <a:lvl1pPr>
              <a:defRPr/>
            </a:lvl1pPr>
          </a:lstStyle>
          <a:p>
            <a:fld id="{BACE6350-3C05-45C4-A15D-04A027B834F7}" type="slidenum">
              <a:rPr lang="ja-JP" altLang="en-US"/>
              <a:pPr/>
              <a:t>‹#›</a:t>
            </a:fld>
            <a:endParaRPr lang="ja-JP" altLang="en-US"/>
          </a:p>
        </p:txBody>
      </p:sp>
    </p:spTree>
    <p:extLst>
      <p:ext uri="{BB962C8B-B14F-4D97-AF65-F5344CB8AC3E}">
        <p14:creationId xmlns:p14="http://schemas.microsoft.com/office/powerpoint/2010/main" val="40555719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CFCE8137-3586-C516-0723-0C494FD9A8DF}"/>
              </a:ext>
            </a:extLst>
          </p:cNvPr>
          <p:cNvSpPr>
            <a:spLocks noGrp="1" noChangeArrowheads="1"/>
          </p:cNvSpPr>
          <p:nvPr>
            <p:ph type="dt" sz="half" idx="10"/>
          </p:nvPr>
        </p:nvSpPr>
        <p:spPr>
          <a:ln/>
        </p:spPr>
        <p:txBody>
          <a:bodyPr/>
          <a:lstStyle>
            <a:lvl1pPr>
              <a:defRPr/>
            </a:lvl1pPr>
          </a:lstStyle>
          <a:p>
            <a:pPr>
              <a:defRPr/>
            </a:pPr>
            <a:fld id="{7426F276-672E-4A6F-8A07-DA501B315F39}"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A3EF1F15-E677-254F-C7B2-478365C9F89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B15192EA-4EDD-BF11-719F-F7E0096E532F}"/>
              </a:ext>
            </a:extLst>
          </p:cNvPr>
          <p:cNvSpPr>
            <a:spLocks noGrp="1" noChangeArrowheads="1"/>
          </p:cNvSpPr>
          <p:nvPr>
            <p:ph type="sldNum" sz="quarter" idx="12"/>
          </p:nvPr>
        </p:nvSpPr>
        <p:spPr>
          <a:ln/>
        </p:spPr>
        <p:txBody>
          <a:bodyPr/>
          <a:lstStyle>
            <a:lvl1pPr>
              <a:defRPr/>
            </a:lvl1pPr>
          </a:lstStyle>
          <a:p>
            <a:fld id="{BF835524-1B5C-4609-A38A-25C50C4FACFE}" type="slidenum">
              <a:rPr lang="ja-JP" altLang="en-US"/>
              <a:pPr/>
              <a:t>‹#›</a:t>
            </a:fld>
            <a:endParaRPr lang="ja-JP" altLang="en-US"/>
          </a:p>
        </p:txBody>
      </p:sp>
    </p:spTree>
    <p:extLst>
      <p:ext uri="{BB962C8B-B14F-4D97-AF65-F5344CB8AC3E}">
        <p14:creationId xmlns:p14="http://schemas.microsoft.com/office/powerpoint/2010/main" val="38683664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CEF61A8E-7448-E6E9-B7FE-2646B89AF6F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183ADFD-1A5D-1301-2D96-E9851C7E687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A8C7D59-27FE-03E0-F61E-1E43F87830CF}"/>
              </a:ext>
            </a:extLst>
          </p:cNvPr>
          <p:cNvSpPr>
            <a:spLocks noGrp="1" noChangeArrowheads="1"/>
          </p:cNvSpPr>
          <p:nvPr>
            <p:ph type="sldNum" sz="quarter" idx="12"/>
          </p:nvPr>
        </p:nvSpPr>
        <p:spPr>
          <a:ln/>
        </p:spPr>
        <p:txBody>
          <a:bodyPr/>
          <a:lstStyle>
            <a:lvl1pPr>
              <a:defRPr/>
            </a:lvl1pPr>
          </a:lstStyle>
          <a:p>
            <a:fld id="{A28525CB-3D02-4EDC-BBEB-9675FC1C92F7}" type="slidenum">
              <a:rPr lang="en-US" altLang="ja-JP"/>
              <a:pPr/>
              <a:t>‹#›</a:t>
            </a:fld>
            <a:endParaRPr lang="en-US" altLang="ja-JP"/>
          </a:p>
        </p:txBody>
      </p:sp>
    </p:spTree>
    <p:extLst>
      <p:ext uri="{BB962C8B-B14F-4D97-AF65-F5344CB8AC3E}">
        <p14:creationId xmlns:p14="http://schemas.microsoft.com/office/powerpoint/2010/main" val="305367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a:extLst>
              <a:ext uri="{FF2B5EF4-FFF2-40B4-BE49-F238E27FC236}">
                <a16:creationId xmlns:a16="http://schemas.microsoft.com/office/drawing/2014/main" id="{8322D8F0-B65F-45A3-1CDC-CA41B6EE9563}"/>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8CE33B34-E58A-3DBC-9E94-34C89C541647}"/>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31F93C62-DFB7-E909-A5E6-EC3A46983CC2}"/>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2E0A120D-DCBE-4AA8-A828-AB373FF87A7A}" type="slidenum">
              <a:rPr lang="en-US" altLang="ja-JP"/>
              <a:pPr/>
              <a:t>‹#›</a:t>
            </a:fld>
            <a:endParaRPr lang="en-US" altLang="ja-JP"/>
          </a:p>
        </p:txBody>
      </p:sp>
    </p:spTree>
    <p:extLst>
      <p:ext uri="{BB962C8B-B14F-4D97-AF65-F5344CB8AC3E}">
        <p14:creationId xmlns:p14="http://schemas.microsoft.com/office/powerpoint/2010/main" val="28803690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5857C42-E91D-7FAD-A71B-374CBA75DF8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B19AE7AD-E547-3F36-CC82-5824EDA55AF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21F218C-745C-AF53-AC95-1D4382975B16}"/>
              </a:ext>
            </a:extLst>
          </p:cNvPr>
          <p:cNvSpPr>
            <a:spLocks noGrp="1" noChangeArrowheads="1"/>
          </p:cNvSpPr>
          <p:nvPr>
            <p:ph type="sldNum" sz="quarter" idx="12"/>
          </p:nvPr>
        </p:nvSpPr>
        <p:spPr>
          <a:ln/>
        </p:spPr>
        <p:txBody>
          <a:bodyPr/>
          <a:lstStyle>
            <a:lvl1pPr>
              <a:defRPr/>
            </a:lvl1pPr>
          </a:lstStyle>
          <a:p>
            <a:fld id="{C31CF1F2-7C8E-4C10-8AB0-587B8FD6CC7A}" type="slidenum">
              <a:rPr lang="en-US" altLang="ja-JP"/>
              <a:pPr/>
              <a:t>‹#›</a:t>
            </a:fld>
            <a:endParaRPr lang="en-US" altLang="ja-JP"/>
          </a:p>
        </p:txBody>
      </p:sp>
    </p:spTree>
    <p:extLst>
      <p:ext uri="{BB962C8B-B14F-4D97-AF65-F5344CB8AC3E}">
        <p14:creationId xmlns:p14="http://schemas.microsoft.com/office/powerpoint/2010/main" val="3681801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35D88978-67C4-DA1B-1E7F-C836C29F23C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332D9F8-613C-B7A7-DA82-A9EA47AB4E8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269E528-EFBB-3167-ECEF-8982C41F0816}"/>
              </a:ext>
            </a:extLst>
          </p:cNvPr>
          <p:cNvSpPr>
            <a:spLocks noGrp="1" noChangeArrowheads="1"/>
          </p:cNvSpPr>
          <p:nvPr>
            <p:ph type="sldNum" sz="quarter" idx="12"/>
          </p:nvPr>
        </p:nvSpPr>
        <p:spPr>
          <a:ln/>
        </p:spPr>
        <p:txBody>
          <a:bodyPr/>
          <a:lstStyle>
            <a:lvl1pPr>
              <a:defRPr/>
            </a:lvl1pPr>
          </a:lstStyle>
          <a:p>
            <a:fld id="{5DD16CD0-2C87-46CB-86D4-D5EF399942E0}" type="slidenum">
              <a:rPr lang="en-US" altLang="ja-JP"/>
              <a:pPr/>
              <a:t>‹#›</a:t>
            </a:fld>
            <a:endParaRPr lang="en-US" altLang="ja-JP"/>
          </a:p>
        </p:txBody>
      </p:sp>
    </p:spTree>
    <p:extLst>
      <p:ext uri="{BB962C8B-B14F-4D97-AF65-F5344CB8AC3E}">
        <p14:creationId xmlns:p14="http://schemas.microsoft.com/office/powerpoint/2010/main" val="42521026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A307CB1D-6992-A766-0EF7-7A08FE511FF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7347D8F0-F72B-921F-3B71-8DADF1A81F8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0E038401-8A5F-ADBB-BD4C-7D73F2061A03}"/>
              </a:ext>
            </a:extLst>
          </p:cNvPr>
          <p:cNvSpPr>
            <a:spLocks noGrp="1" noChangeArrowheads="1"/>
          </p:cNvSpPr>
          <p:nvPr>
            <p:ph type="sldNum" sz="quarter" idx="12"/>
          </p:nvPr>
        </p:nvSpPr>
        <p:spPr>
          <a:ln/>
        </p:spPr>
        <p:txBody>
          <a:bodyPr/>
          <a:lstStyle>
            <a:lvl1pPr>
              <a:defRPr/>
            </a:lvl1pPr>
          </a:lstStyle>
          <a:p>
            <a:fld id="{2B7807DC-E07E-4097-843A-4E4AC900146B}" type="slidenum">
              <a:rPr lang="en-US" altLang="ja-JP"/>
              <a:pPr/>
              <a:t>‹#›</a:t>
            </a:fld>
            <a:endParaRPr lang="en-US" altLang="ja-JP"/>
          </a:p>
        </p:txBody>
      </p:sp>
    </p:spTree>
    <p:extLst>
      <p:ext uri="{BB962C8B-B14F-4D97-AF65-F5344CB8AC3E}">
        <p14:creationId xmlns:p14="http://schemas.microsoft.com/office/powerpoint/2010/main" val="3150589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D602E65D-51BF-CD08-EC49-62F17844BA0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2C1661D7-DBB6-5CC8-51AF-CED3B3C5E97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E1C1B80B-3F09-1132-25A3-329865210371}"/>
              </a:ext>
            </a:extLst>
          </p:cNvPr>
          <p:cNvSpPr>
            <a:spLocks noGrp="1" noChangeArrowheads="1"/>
          </p:cNvSpPr>
          <p:nvPr>
            <p:ph type="sldNum" sz="quarter" idx="12"/>
          </p:nvPr>
        </p:nvSpPr>
        <p:spPr>
          <a:ln/>
        </p:spPr>
        <p:txBody>
          <a:bodyPr/>
          <a:lstStyle>
            <a:lvl1pPr>
              <a:defRPr/>
            </a:lvl1pPr>
          </a:lstStyle>
          <a:p>
            <a:fld id="{E35455F8-8E19-45BE-891B-B6EDF69FCEBB}" type="slidenum">
              <a:rPr lang="en-US" altLang="ja-JP"/>
              <a:pPr/>
              <a:t>‹#›</a:t>
            </a:fld>
            <a:endParaRPr lang="en-US" altLang="ja-JP"/>
          </a:p>
        </p:txBody>
      </p:sp>
    </p:spTree>
    <p:extLst>
      <p:ext uri="{BB962C8B-B14F-4D97-AF65-F5344CB8AC3E}">
        <p14:creationId xmlns:p14="http://schemas.microsoft.com/office/powerpoint/2010/main" val="41199004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2F5D7A7B-40A2-7DED-13D3-F84059B7D3C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C3845F78-D3AF-4FF1-FDBD-77FDC87857C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A8288DE-032D-CA46-587A-EDF1875BA7EA}"/>
              </a:ext>
            </a:extLst>
          </p:cNvPr>
          <p:cNvSpPr>
            <a:spLocks noGrp="1" noChangeArrowheads="1"/>
          </p:cNvSpPr>
          <p:nvPr>
            <p:ph type="sldNum" sz="quarter" idx="12"/>
          </p:nvPr>
        </p:nvSpPr>
        <p:spPr>
          <a:ln/>
        </p:spPr>
        <p:txBody>
          <a:bodyPr/>
          <a:lstStyle>
            <a:lvl1pPr>
              <a:defRPr/>
            </a:lvl1pPr>
          </a:lstStyle>
          <a:p>
            <a:fld id="{62A82521-C167-4D74-A194-8D24F7903CA8}" type="slidenum">
              <a:rPr lang="en-US" altLang="ja-JP"/>
              <a:pPr/>
              <a:t>‹#›</a:t>
            </a:fld>
            <a:endParaRPr lang="en-US" altLang="ja-JP"/>
          </a:p>
        </p:txBody>
      </p:sp>
    </p:spTree>
    <p:extLst>
      <p:ext uri="{BB962C8B-B14F-4D97-AF65-F5344CB8AC3E}">
        <p14:creationId xmlns:p14="http://schemas.microsoft.com/office/powerpoint/2010/main" val="32536871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DE71DC-2D18-3AF5-C3B4-BA5C45A87E3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86A68DB1-C3F3-A689-4A31-48EF4C4F76D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BC6C9C1F-C399-8584-47C4-93AA2DE8B0E9}"/>
              </a:ext>
            </a:extLst>
          </p:cNvPr>
          <p:cNvSpPr>
            <a:spLocks noGrp="1" noChangeArrowheads="1"/>
          </p:cNvSpPr>
          <p:nvPr>
            <p:ph type="sldNum" sz="quarter" idx="12"/>
          </p:nvPr>
        </p:nvSpPr>
        <p:spPr>
          <a:ln/>
        </p:spPr>
        <p:txBody>
          <a:bodyPr/>
          <a:lstStyle>
            <a:lvl1pPr>
              <a:defRPr/>
            </a:lvl1pPr>
          </a:lstStyle>
          <a:p>
            <a:fld id="{69C0FE38-D069-4BF0-BCCB-8055A94615A3}" type="slidenum">
              <a:rPr lang="en-US" altLang="ja-JP"/>
              <a:pPr/>
              <a:t>‹#›</a:t>
            </a:fld>
            <a:endParaRPr lang="en-US" altLang="ja-JP"/>
          </a:p>
        </p:txBody>
      </p:sp>
    </p:spTree>
    <p:extLst>
      <p:ext uri="{BB962C8B-B14F-4D97-AF65-F5344CB8AC3E}">
        <p14:creationId xmlns:p14="http://schemas.microsoft.com/office/powerpoint/2010/main" val="4554755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AD1372B-C676-CC91-27C5-D05A025A71F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98A1D54-49FC-34AD-0D81-3DE8F5D3153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D533A6B-1FFA-A98B-0E8F-2F7754DD88A7}"/>
              </a:ext>
            </a:extLst>
          </p:cNvPr>
          <p:cNvSpPr>
            <a:spLocks noGrp="1" noChangeArrowheads="1"/>
          </p:cNvSpPr>
          <p:nvPr>
            <p:ph type="sldNum" sz="quarter" idx="12"/>
          </p:nvPr>
        </p:nvSpPr>
        <p:spPr>
          <a:ln/>
        </p:spPr>
        <p:txBody>
          <a:bodyPr/>
          <a:lstStyle>
            <a:lvl1pPr>
              <a:defRPr/>
            </a:lvl1pPr>
          </a:lstStyle>
          <a:p>
            <a:fld id="{43E13265-F00B-4208-AABE-8F68D072CCB4}" type="slidenum">
              <a:rPr lang="en-US" altLang="ja-JP"/>
              <a:pPr/>
              <a:t>‹#›</a:t>
            </a:fld>
            <a:endParaRPr lang="en-US" altLang="ja-JP"/>
          </a:p>
        </p:txBody>
      </p:sp>
    </p:spTree>
    <p:extLst>
      <p:ext uri="{BB962C8B-B14F-4D97-AF65-F5344CB8AC3E}">
        <p14:creationId xmlns:p14="http://schemas.microsoft.com/office/powerpoint/2010/main" val="12958866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7FF38615-411C-DDD2-E71C-DAAC44C0499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113E0A35-8C65-71C8-DEF8-A357308A829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0D8EB3F-E513-08F7-F6BF-8A7D401F14DA}"/>
              </a:ext>
            </a:extLst>
          </p:cNvPr>
          <p:cNvSpPr>
            <a:spLocks noGrp="1" noChangeArrowheads="1"/>
          </p:cNvSpPr>
          <p:nvPr>
            <p:ph type="sldNum" sz="quarter" idx="12"/>
          </p:nvPr>
        </p:nvSpPr>
        <p:spPr>
          <a:ln/>
        </p:spPr>
        <p:txBody>
          <a:bodyPr/>
          <a:lstStyle>
            <a:lvl1pPr>
              <a:defRPr/>
            </a:lvl1pPr>
          </a:lstStyle>
          <a:p>
            <a:fld id="{3D03369C-FAC9-4994-9676-607D8F871573}" type="slidenum">
              <a:rPr lang="en-US" altLang="ja-JP"/>
              <a:pPr/>
              <a:t>‹#›</a:t>
            </a:fld>
            <a:endParaRPr lang="en-US" altLang="ja-JP"/>
          </a:p>
        </p:txBody>
      </p:sp>
    </p:spTree>
    <p:extLst>
      <p:ext uri="{BB962C8B-B14F-4D97-AF65-F5344CB8AC3E}">
        <p14:creationId xmlns:p14="http://schemas.microsoft.com/office/powerpoint/2010/main" val="19362894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DFD72781-5C29-232D-EA2E-77B838EC040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64835CC-34C6-6C6A-0E2A-309755C0B3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4503035-E7E0-7FC5-AB9E-AF2F5DAFC610}"/>
              </a:ext>
            </a:extLst>
          </p:cNvPr>
          <p:cNvSpPr>
            <a:spLocks noGrp="1" noChangeArrowheads="1"/>
          </p:cNvSpPr>
          <p:nvPr>
            <p:ph type="sldNum" sz="quarter" idx="12"/>
          </p:nvPr>
        </p:nvSpPr>
        <p:spPr>
          <a:ln/>
        </p:spPr>
        <p:txBody>
          <a:bodyPr/>
          <a:lstStyle>
            <a:lvl1pPr>
              <a:defRPr/>
            </a:lvl1pPr>
          </a:lstStyle>
          <a:p>
            <a:fld id="{8D530210-AFCC-4A29-9906-7274FB56E408}" type="slidenum">
              <a:rPr lang="en-US" altLang="ja-JP"/>
              <a:pPr/>
              <a:t>‹#›</a:t>
            </a:fld>
            <a:endParaRPr lang="en-US" altLang="ja-JP"/>
          </a:p>
        </p:txBody>
      </p:sp>
    </p:spTree>
    <p:extLst>
      <p:ext uri="{BB962C8B-B14F-4D97-AF65-F5344CB8AC3E}">
        <p14:creationId xmlns:p14="http://schemas.microsoft.com/office/powerpoint/2010/main" val="8546408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6AEB30E-49D4-4E63-4AF7-4E78783B38F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BC0DFED-B8AE-649D-B6C1-311E212850D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E4ED76B-F1B7-9C0D-4B5B-B9837FE4FB9B}"/>
              </a:ext>
            </a:extLst>
          </p:cNvPr>
          <p:cNvSpPr>
            <a:spLocks noGrp="1" noChangeArrowheads="1"/>
          </p:cNvSpPr>
          <p:nvPr>
            <p:ph type="sldNum" sz="quarter" idx="12"/>
          </p:nvPr>
        </p:nvSpPr>
        <p:spPr>
          <a:ln/>
        </p:spPr>
        <p:txBody>
          <a:bodyPr/>
          <a:lstStyle>
            <a:lvl1pPr>
              <a:defRPr/>
            </a:lvl1pPr>
          </a:lstStyle>
          <a:p>
            <a:fld id="{BE22AD73-AD5D-4471-ABA8-038EA085AA43}" type="slidenum">
              <a:rPr lang="en-US" altLang="ja-JP"/>
              <a:pPr/>
              <a:t>‹#›</a:t>
            </a:fld>
            <a:endParaRPr lang="en-US" altLang="ja-JP"/>
          </a:p>
        </p:txBody>
      </p:sp>
    </p:spTree>
    <p:extLst>
      <p:ext uri="{BB962C8B-B14F-4D97-AF65-F5344CB8AC3E}">
        <p14:creationId xmlns:p14="http://schemas.microsoft.com/office/powerpoint/2010/main" val="2192972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a:extLst>
              <a:ext uri="{FF2B5EF4-FFF2-40B4-BE49-F238E27FC236}">
                <a16:creationId xmlns:a16="http://schemas.microsoft.com/office/drawing/2014/main" id="{BC7C4C28-D0DD-72B3-C43D-C301CEAFAD63}"/>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8" name="フッター プレースホルダ 7">
            <a:extLst>
              <a:ext uri="{FF2B5EF4-FFF2-40B4-BE49-F238E27FC236}">
                <a16:creationId xmlns:a16="http://schemas.microsoft.com/office/drawing/2014/main" id="{5DC8336D-E5BE-C2E0-612E-2877EABC02DE}"/>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9" name="スライド番号プレースホルダ 8">
            <a:extLst>
              <a:ext uri="{FF2B5EF4-FFF2-40B4-BE49-F238E27FC236}">
                <a16:creationId xmlns:a16="http://schemas.microsoft.com/office/drawing/2014/main" id="{E4196879-FDF8-528D-C8D6-1ED0BC97BCF7}"/>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BFDF538D-637F-40F2-A036-A5DB78126EAF}" type="slidenum">
              <a:rPr lang="en-US" altLang="ja-JP"/>
              <a:pPr/>
              <a:t>‹#›</a:t>
            </a:fld>
            <a:endParaRPr lang="en-US" altLang="ja-JP"/>
          </a:p>
        </p:txBody>
      </p:sp>
    </p:spTree>
    <p:extLst>
      <p:ext uri="{BB962C8B-B14F-4D97-AF65-F5344CB8AC3E}">
        <p14:creationId xmlns:p14="http://schemas.microsoft.com/office/powerpoint/2010/main" val="16428767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3523F44-7A79-1A17-A93F-7CC68243305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CA6FE5D5-5F3F-670C-59F8-CADF16E384C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F3B2BBF2-3A29-6E73-FC5C-6959DFE71EB1}"/>
              </a:ext>
            </a:extLst>
          </p:cNvPr>
          <p:cNvSpPr>
            <a:spLocks noGrp="1" noChangeArrowheads="1"/>
          </p:cNvSpPr>
          <p:nvPr>
            <p:ph type="sldNum" sz="quarter" idx="12"/>
          </p:nvPr>
        </p:nvSpPr>
        <p:spPr>
          <a:ln/>
        </p:spPr>
        <p:txBody>
          <a:bodyPr/>
          <a:lstStyle>
            <a:lvl1pPr>
              <a:defRPr/>
            </a:lvl1pPr>
          </a:lstStyle>
          <a:p>
            <a:fld id="{A0C6A890-4996-4F0F-9BFB-0DBD801170C9}" type="slidenum">
              <a:rPr lang="en-US" altLang="ja-JP"/>
              <a:pPr/>
              <a:t>‹#›</a:t>
            </a:fld>
            <a:endParaRPr lang="en-US" altLang="ja-JP"/>
          </a:p>
        </p:txBody>
      </p:sp>
    </p:spTree>
    <p:extLst>
      <p:ext uri="{BB962C8B-B14F-4D97-AF65-F5344CB8AC3E}">
        <p14:creationId xmlns:p14="http://schemas.microsoft.com/office/powerpoint/2010/main" val="32818750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6"/>
            <a:ext cx="8229600" cy="4525963"/>
          </a:xfrm>
        </p:spPr>
        <p:txBody>
          <a:bodyPr/>
          <a:lstStyle/>
          <a:p>
            <a:pPr lvl="0"/>
            <a:r>
              <a:rPr lang="ja-JP" altLang="en-US" noProof="0"/>
              <a:t>アイコンをクリックしてグラフを追加</a:t>
            </a:r>
          </a:p>
        </p:txBody>
      </p:sp>
      <p:sp>
        <p:nvSpPr>
          <p:cNvPr id="4" name="Rectangle 4">
            <a:extLst>
              <a:ext uri="{FF2B5EF4-FFF2-40B4-BE49-F238E27FC236}">
                <a16:creationId xmlns:a16="http://schemas.microsoft.com/office/drawing/2014/main" id="{7C795000-7515-BB90-2246-067D648ADF2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1239032-B3B9-955B-46D6-55110EECA2E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AF89AE7-9C41-8383-4343-D88AFAB84081}"/>
              </a:ext>
            </a:extLst>
          </p:cNvPr>
          <p:cNvSpPr>
            <a:spLocks noGrp="1" noChangeArrowheads="1"/>
          </p:cNvSpPr>
          <p:nvPr>
            <p:ph type="sldNum" sz="quarter" idx="12"/>
          </p:nvPr>
        </p:nvSpPr>
        <p:spPr>
          <a:ln/>
        </p:spPr>
        <p:txBody>
          <a:bodyPr/>
          <a:lstStyle>
            <a:lvl1pPr>
              <a:defRPr/>
            </a:lvl1pPr>
          </a:lstStyle>
          <a:p>
            <a:fld id="{BE520DCE-7B8C-4B11-9CDC-7D0714CA147D}" type="slidenum">
              <a:rPr lang="en-US" altLang="ja-JP"/>
              <a:pPr/>
              <a:t>‹#›</a:t>
            </a:fld>
            <a:endParaRPr lang="en-US" altLang="ja-JP"/>
          </a:p>
        </p:txBody>
      </p:sp>
    </p:spTree>
    <p:extLst>
      <p:ext uri="{BB962C8B-B14F-4D97-AF65-F5344CB8AC3E}">
        <p14:creationId xmlns:p14="http://schemas.microsoft.com/office/powerpoint/2010/main" val="15560077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0A7BB22-D7B4-5390-64B1-7CB4EF89C1CD}"/>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578A5BD6-6B7C-1C32-9E3A-BD8EAA14501D}"/>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CE1BD619-3869-0575-F838-608BF0EEEF3A}"/>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C0F0D6EC-98B6-B500-8153-46B2E404E48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81A6E717-D763-2B87-58D9-2FF55DF9BDB9}"/>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4517020-9A52-8A1B-4E1F-194ACAA5C30F}"/>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3610925B-7666-B753-1022-72D87101A2E1}"/>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889116FB-1763-C8B6-EA81-0B474A23271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FCFB3A8B-6A8F-B42B-0454-396D414933A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ECAAF730-EBC3-F97A-24F2-4D125F93B2D3}"/>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1CF825A6-E056-2663-9A2F-DEA8C44D707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773C6EBB-2DEE-297C-F429-1BD91AD08C7D}"/>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C05BC3DB-08D8-662B-3012-3CC43A682E7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33DB5924-BA05-04AF-4B09-FE5274FCD38C}"/>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507F5FDB-C06B-131F-BACA-58BC582772E6}"/>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EFA6776F-7DED-8CC8-2863-F9F3E2316B38}"/>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0FF4A7F6-2B7B-0368-A1B1-EEEE17211AF5}"/>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4B065C8A-65DB-D17F-8127-D8524D682CF7}"/>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28B951BF-3572-4436-3BA1-D652ECE62A9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AEB0D59D-CA51-A982-57CC-C178A22E72EA}"/>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0534F3A2-0D01-EAB1-4967-A7389C4EC14B}"/>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000CF6A5-0EB9-25C0-77A7-EA6334898430}"/>
                </a:ext>
              </a:extLst>
            </p:cNvPr>
            <p:cNvSpPr>
              <a:spLocks/>
            </p:cNvSpPr>
            <p:nvPr/>
          </p:nvSpPr>
          <p:spPr bwMode="hidden">
            <a:xfrm>
              <a:off x="5041" y="0"/>
              <a:ext cx="719" cy="845"/>
            </a:xfrm>
            <a:custGeom>
              <a:avLst/>
              <a:gdLst>
                <a:gd name="T0" fmla="*/ 857 w 717"/>
                <a:gd name="T1" fmla="*/ 845 h 845"/>
                <a:gd name="T2" fmla="*/ 857 w 717"/>
                <a:gd name="T3" fmla="*/ 821 h 845"/>
                <a:gd name="T4" fmla="*/ 714 w 717"/>
                <a:gd name="T5" fmla="*/ 605 h 845"/>
                <a:gd name="T6" fmla="*/ 476 w 717"/>
                <a:gd name="T7" fmla="*/ 396 h 845"/>
                <a:gd name="T8" fmla="*/ 291 w 717"/>
                <a:gd name="T9" fmla="*/ 192 h 845"/>
                <a:gd name="T10" fmla="*/ 17 w 717"/>
                <a:gd name="T11" fmla="*/ 0 h 845"/>
                <a:gd name="T12" fmla="*/ 0 w 717"/>
                <a:gd name="T13" fmla="*/ 0 h 845"/>
                <a:gd name="T14" fmla="*/ 279 w 717"/>
                <a:gd name="T15" fmla="*/ 198 h 845"/>
                <a:gd name="T16" fmla="*/ 470 w 717"/>
                <a:gd name="T17" fmla="*/ 408 h 845"/>
                <a:gd name="T18" fmla="*/ 708 w 717"/>
                <a:gd name="T19" fmla="*/ 623 h 845"/>
                <a:gd name="T20" fmla="*/ 857 w 717"/>
                <a:gd name="T21" fmla="*/ 845 h 845"/>
                <a:gd name="T22" fmla="*/ 85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506957FC-B3FD-9CAF-42E4-AE0D17ACB279}"/>
                </a:ext>
              </a:extLst>
            </p:cNvPr>
            <p:cNvSpPr>
              <a:spLocks/>
            </p:cNvSpPr>
            <p:nvPr/>
          </p:nvSpPr>
          <p:spPr bwMode="hidden">
            <a:xfrm>
              <a:off x="5352" y="0"/>
              <a:ext cx="408" cy="414"/>
            </a:xfrm>
            <a:custGeom>
              <a:avLst/>
              <a:gdLst>
                <a:gd name="T0" fmla="*/ 477 w 407"/>
                <a:gd name="T1" fmla="*/ 414 h 414"/>
                <a:gd name="T2" fmla="*/ 477 w 407"/>
                <a:gd name="T3" fmla="*/ 396 h 414"/>
                <a:gd name="T4" fmla="*/ 292 w 407"/>
                <a:gd name="T5" fmla="*/ 192 h 414"/>
                <a:gd name="T6" fmla="*/ 12 w 407"/>
                <a:gd name="T7" fmla="*/ 0 h 414"/>
                <a:gd name="T8" fmla="*/ 0 w 407"/>
                <a:gd name="T9" fmla="*/ 0 h 414"/>
                <a:gd name="T10" fmla="*/ 108 w 407"/>
                <a:gd name="T11" fmla="*/ 102 h 414"/>
                <a:gd name="T12" fmla="*/ 286 w 407"/>
                <a:gd name="T13" fmla="*/ 204 h 414"/>
                <a:gd name="T14" fmla="*/ 477 w 407"/>
                <a:gd name="T15" fmla="*/ 414 h 414"/>
                <a:gd name="T16" fmla="*/ 47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7FDF3DFA-4703-BA07-BF43-9C013E615AAA}"/>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EED95E00-F9F5-7591-4775-A680500B32B8}"/>
                </a:ext>
              </a:extLst>
            </p:cNvPr>
            <p:cNvSpPr>
              <a:spLocks/>
            </p:cNvSpPr>
            <p:nvPr/>
          </p:nvSpPr>
          <p:spPr bwMode="hidden">
            <a:xfrm>
              <a:off x="6" y="0"/>
              <a:ext cx="588" cy="599"/>
            </a:xfrm>
            <a:custGeom>
              <a:avLst/>
              <a:gdLst>
                <a:gd name="T0" fmla="*/ 726 w 586"/>
                <a:gd name="T1" fmla="*/ 0 h 599"/>
                <a:gd name="T2" fmla="*/ 708 w 586"/>
                <a:gd name="T3" fmla="*/ 0 h 599"/>
                <a:gd name="T4" fmla="*/ 514 w 586"/>
                <a:gd name="T5" fmla="*/ 132 h 599"/>
                <a:gd name="T6" fmla="*/ 327 w 586"/>
                <a:gd name="T7" fmla="*/ 270 h 599"/>
                <a:gd name="T8" fmla="*/ 120 w 586"/>
                <a:gd name="T9" fmla="*/ 420 h 599"/>
                <a:gd name="T10" fmla="*/ 0 w 586"/>
                <a:gd name="T11" fmla="*/ 575 h 599"/>
                <a:gd name="T12" fmla="*/ 0 w 586"/>
                <a:gd name="T13" fmla="*/ 599 h 599"/>
                <a:gd name="T14" fmla="*/ 120 w 586"/>
                <a:gd name="T15" fmla="*/ 432 h 599"/>
                <a:gd name="T16" fmla="*/ 327 w 586"/>
                <a:gd name="T17" fmla="*/ 282 h 599"/>
                <a:gd name="T18" fmla="*/ 526 w 586"/>
                <a:gd name="T19" fmla="*/ 138 h 599"/>
                <a:gd name="T20" fmla="*/ 726 w 586"/>
                <a:gd name="T21" fmla="*/ 0 h 599"/>
                <a:gd name="T22" fmla="*/ 72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DF4C3C2A-B9FF-CE6C-74A9-14960255CB8D}"/>
                </a:ext>
              </a:extLst>
            </p:cNvPr>
            <p:cNvSpPr>
              <a:spLocks/>
            </p:cNvSpPr>
            <p:nvPr/>
          </p:nvSpPr>
          <p:spPr bwMode="hidden">
            <a:xfrm>
              <a:off x="6" y="0"/>
              <a:ext cx="270" cy="252"/>
            </a:xfrm>
            <a:custGeom>
              <a:avLst/>
              <a:gdLst>
                <a:gd name="T0" fmla="*/ 339 w 269"/>
                <a:gd name="T1" fmla="*/ 0 h 252"/>
                <a:gd name="T2" fmla="*/ 32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39 w 269"/>
                <a:gd name="T15" fmla="*/ 0 h 252"/>
                <a:gd name="T16" fmla="*/ 33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DB65DC50-1683-C985-ECE1-8B84BCCC5B4E}"/>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2DE77255-9C82-024E-F327-C2A6E8E5FC90}"/>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869E47CD-9DBA-38F2-33D7-8E561F8D6CB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804D9D22-21CD-8F4E-80F1-F680C8D0BABB}"/>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10EB30C4-33CA-BDB7-2ED5-E9BAC6D5256F}"/>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7432796E-477A-6D4F-1A5B-909A14ED61B7}"/>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A349F303-4CFD-DF69-1D34-D37C9DA5A2D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B391481B-D66B-9CB2-C84A-908547FB82DD}"/>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16D2843B-4495-637C-24D2-69A964A74EF8}"/>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78A62992-2D8C-7766-9013-3F4F861C0F6B}"/>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C3EFFE1D-2125-8BB9-4F50-46424B21B2E6}"/>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EAE94DE8-B375-A155-651C-E160BD28D0C3}"/>
              </a:ext>
            </a:extLst>
          </p:cNvPr>
          <p:cNvSpPr>
            <a:spLocks noGrp="1" noChangeArrowheads="1"/>
          </p:cNvSpPr>
          <p:nvPr>
            <p:ph type="dt" sz="quarter" idx="10"/>
          </p:nvPr>
        </p:nvSpPr>
        <p:spPr/>
        <p:txBody>
          <a:bodyPr/>
          <a:lstStyle>
            <a:lvl1pPr>
              <a:defRPr/>
            </a:lvl1pPr>
          </a:lstStyle>
          <a:p>
            <a:pPr>
              <a:defRPr/>
            </a:pPr>
            <a:fld id="{EF19CBC3-D773-400E-9EB7-A87979C8AB34}"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0285A7A2-2B4C-372A-1C60-CD39199DF821}"/>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43942FA5-8DD0-87C4-87B0-7402938566F2}"/>
              </a:ext>
            </a:extLst>
          </p:cNvPr>
          <p:cNvSpPr>
            <a:spLocks noGrp="1" noChangeArrowheads="1"/>
          </p:cNvSpPr>
          <p:nvPr>
            <p:ph type="sldNum" sz="quarter" idx="12"/>
          </p:nvPr>
        </p:nvSpPr>
        <p:spPr/>
        <p:txBody>
          <a:bodyPr/>
          <a:lstStyle>
            <a:lvl1pPr>
              <a:defRPr/>
            </a:lvl1pPr>
          </a:lstStyle>
          <a:p>
            <a:fld id="{02FDD974-8460-444C-AEA1-7941744A7B1E}" type="slidenum">
              <a:rPr lang="ja-JP" altLang="en-US"/>
              <a:pPr/>
              <a:t>‹#›</a:t>
            </a:fld>
            <a:endParaRPr lang="ja-JP" altLang="en-US"/>
          </a:p>
        </p:txBody>
      </p:sp>
    </p:spTree>
    <p:extLst>
      <p:ext uri="{BB962C8B-B14F-4D97-AF65-F5344CB8AC3E}">
        <p14:creationId xmlns:p14="http://schemas.microsoft.com/office/powerpoint/2010/main" val="39527904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DC89881-2872-4A78-C7C3-DD48AED10E85}"/>
              </a:ext>
            </a:extLst>
          </p:cNvPr>
          <p:cNvSpPr>
            <a:spLocks noGrp="1" noChangeArrowheads="1"/>
          </p:cNvSpPr>
          <p:nvPr>
            <p:ph type="dt" sz="half" idx="10"/>
          </p:nvPr>
        </p:nvSpPr>
        <p:spPr>
          <a:ln/>
        </p:spPr>
        <p:txBody>
          <a:bodyPr/>
          <a:lstStyle>
            <a:lvl1pPr>
              <a:defRPr/>
            </a:lvl1pPr>
          </a:lstStyle>
          <a:p>
            <a:pPr>
              <a:defRPr/>
            </a:pPr>
            <a:fld id="{1C821E2D-76A0-430A-8A45-6D1117C0D320}"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E8EC4038-FE1B-27CD-122E-4A0F115650D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746E57DD-2A21-2779-C8D5-CE44B618B12D}"/>
              </a:ext>
            </a:extLst>
          </p:cNvPr>
          <p:cNvSpPr>
            <a:spLocks noGrp="1" noChangeArrowheads="1"/>
          </p:cNvSpPr>
          <p:nvPr>
            <p:ph type="sldNum" sz="quarter" idx="12"/>
          </p:nvPr>
        </p:nvSpPr>
        <p:spPr>
          <a:ln/>
        </p:spPr>
        <p:txBody>
          <a:bodyPr/>
          <a:lstStyle>
            <a:lvl1pPr>
              <a:defRPr/>
            </a:lvl1pPr>
          </a:lstStyle>
          <a:p>
            <a:fld id="{6DC63297-5498-4F23-ABBB-317183BE2AF7}" type="slidenum">
              <a:rPr lang="ja-JP" altLang="en-US"/>
              <a:pPr/>
              <a:t>‹#›</a:t>
            </a:fld>
            <a:endParaRPr lang="ja-JP" altLang="en-US"/>
          </a:p>
        </p:txBody>
      </p:sp>
    </p:spTree>
    <p:extLst>
      <p:ext uri="{BB962C8B-B14F-4D97-AF65-F5344CB8AC3E}">
        <p14:creationId xmlns:p14="http://schemas.microsoft.com/office/powerpoint/2010/main" val="2224713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49EE8E56-1068-DD2F-23B0-28F60F89D983}"/>
              </a:ext>
            </a:extLst>
          </p:cNvPr>
          <p:cNvSpPr>
            <a:spLocks noGrp="1" noChangeArrowheads="1"/>
          </p:cNvSpPr>
          <p:nvPr>
            <p:ph type="dt" sz="half" idx="10"/>
          </p:nvPr>
        </p:nvSpPr>
        <p:spPr>
          <a:ln/>
        </p:spPr>
        <p:txBody>
          <a:bodyPr/>
          <a:lstStyle>
            <a:lvl1pPr>
              <a:defRPr/>
            </a:lvl1pPr>
          </a:lstStyle>
          <a:p>
            <a:pPr>
              <a:defRPr/>
            </a:pPr>
            <a:fld id="{F91C808B-6E08-44F2-95B1-C0C54CCDF7FE}"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B9D0ED9F-3A22-47AA-C829-F0E420434D5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A35B9036-4A32-38CB-FEA5-EEC04A9C00C6}"/>
              </a:ext>
            </a:extLst>
          </p:cNvPr>
          <p:cNvSpPr>
            <a:spLocks noGrp="1" noChangeArrowheads="1"/>
          </p:cNvSpPr>
          <p:nvPr>
            <p:ph type="sldNum" sz="quarter" idx="12"/>
          </p:nvPr>
        </p:nvSpPr>
        <p:spPr>
          <a:ln/>
        </p:spPr>
        <p:txBody>
          <a:bodyPr/>
          <a:lstStyle>
            <a:lvl1pPr>
              <a:defRPr/>
            </a:lvl1pPr>
          </a:lstStyle>
          <a:p>
            <a:fld id="{F4C6C8E9-9631-4018-B9BF-B234F1476A3B}" type="slidenum">
              <a:rPr lang="ja-JP" altLang="en-US"/>
              <a:pPr/>
              <a:t>‹#›</a:t>
            </a:fld>
            <a:endParaRPr lang="ja-JP" altLang="en-US"/>
          </a:p>
        </p:txBody>
      </p:sp>
    </p:spTree>
    <p:extLst>
      <p:ext uri="{BB962C8B-B14F-4D97-AF65-F5344CB8AC3E}">
        <p14:creationId xmlns:p14="http://schemas.microsoft.com/office/powerpoint/2010/main" val="22420278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96C8FCCE-E5FC-4BC9-91C4-6789935FDFA5}"/>
              </a:ext>
            </a:extLst>
          </p:cNvPr>
          <p:cNvSpPr>
            <a:spLocks noGrp="1" noChangeArrowheads="1"/>
          </p:cNvSpPr>
          <p:nvPr>
            <p:ph type="dt" sz="half" idx="10"/>
          </p:nvPr>
        </p:nvSpPr>
        <p:spPr>
          <a:ln/>
        </p:spPr>
        <p:txBody>
          <a:bodyPr/>
          <a:lstStyle>
            <a:lvl1pPr>
              <a:defRPr/>
            </a:lvl1pPr>
          </a:lstStyle>
          <a:p>
            <a:pPr>
              <a:defRPr/>
            </a:pPr>
            <a:fld id="{A5381CC7-E562-45ED-B55C-FE9B82FF8E59}"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FCF28038-0972-875C-2F14-89123915619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ECF80847-8E7A-862E-A632-9E25E8047870}"/>
              </a:ext>
            </a:extLst>
          </p:cNvPr>
          <p:cNvSpPr>
            <a:spLocks noGrp="1" noChangeArrowheads="1"/>
          </p:cNvSpPr>
          <p:nvPr>
            <p:ph type="sldNum" sz="quarter" idx="12"/>
          </p:nvPr>
        </p:nvSpPr>
        <p:spPr>
          <a:ln/>
        </p:spPr>
        <p:txBody>
          <a:bodyPr/>
          <a:lstStyle>
            <a:lvl1pPr>
              <a:defRPr/>
            </a:lvl1pPr>
          </a:lstStyle>
          <a:p>
            <a:fld id="{A42D0B78-A06D-4635-B966-EE0EE6DFB9C0}" type="slidenum">
              <a:rPr lang="ja-JP" altLang="en-US"/>
              <a:pPr/>
              <a:t>‹#›</a:t>
            </a:fld>
            <a:endParaRPr lang="ja-JP" altLang="en-US"/>
          </a:p>
        </p:txBody>
      </p:sp>
    </p:spTree>
    <p:extLst>
      <p:ext uri="{BB962C8B-B14F-4D97-AF65-F5344CB8AC3E}">
        <p14:creationId xmlns:p14="http://schemas.microsoft.com/office/powerpoint/2010/main" val="42820293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BB5E8940-E280-90D3-B472-4A519299A8A7}"/>
              </a:ext>
            </a:extLst>
          </p:cNvPr>
          <p:cNvSpPr>
            <a:spLocks noGrp="1" noChangeArrowheads="1"/>
          </p:cNvSpPr>
          <p:nvPr>
            <p:ph type="dt" sz="half" idx="10"/>
          </p:nvPr>
        </p:nvSpPr>
        <p:spPr>
          <a:ln/>
        </p:spPr>
        <p:txBody>
          <a:bodyPr/>
          <a:lstStyle>
            <a:lvl1pPr>
              <a:defRPr/>
            </a:lvl1pPr>
          </a:lstStyle>
          <a:p>
            <a:pPr>
              <a:defRPr/>
            </a:pPr>
            <a:fld id="{599A5716-1A07-43C7-A54F-56DC93FDF45D}"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C766E0A3-DA11-59DC-10A5-95B2D4A93AF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2117A90B-4FCB-B574-F246-A9699B17EE53}"/>
              </a:ext>
            </a:extLst>
          </p:cNvPr>
          <p:cNvSpPr>
            <a:spLocks noGrp="1" noChangeArrowheads="1"/>
          </p:cNvSpPr>
          <p:nvPr>
            <p:ph type="sldNum" sz="quarter" idx="12"/>
          </p:nvPr>
        </p:nvSpPr>
        <p:spPr>
          <a:ln/>
        </p:spPr>
        <p:txBody>
          <a:bodyPr/>
          <a:lstStyle>
            <a:lvl1pPr>
              <a:defRPr/>
            </a:lvl1pPr>
          </a:lstStyle>
          <a:p>
            <a:fld id="{B53731FD-CF24-4127-A382-F44BB089AD61}" type="slidenum">
              <a:rPr lang="ja-JP" altLang="en-US"/>
              <a:pPr/>
              <a:t>‹#›</a:t>
            </a:fld>
            <a:endParaRPr lang="ja-JP" altLang="en-US"/>
          </a:p>
        </p:txBody>
      </p:sp>
    </p:spTree>
    <p:extLst>
      <p:ext uri="{BB962C8B-B14F-4D97-AF65-F5344CB8AC3E}">
        <p14:creationId xmlns:p14="http://schemas.microsoft.com/office/powerpoint/2010/main" val="31211836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35739AF3-35F5-0572-BEF0-BC131A8D004A}"/>
              </a:ext>
            </a:extLst>
          </p:cNvPr>
          <p:cNvSpPr>
            <a:spLocks noGrp="1" noChangeArrowheads="1"/>
          </p:cNvSpPr>
          <p:nvPr>
            <p:ph type="dt" sz="half" idx="10"/>
          </p:nvPr>
        </p:nvSpPr>
        <p:spPr>
          <a:ln/>
        </p:spPr>
        <p:txBody>
          <a:bodyPr/>
          <a:lstStyle>
            <a:lvl1pPr>
              <a:defRPr/>
            </a:lvl1pPr>
          </a:lstStyle>
          <a:p>
            <a:pPr>
              <a:defRPr/>
            </a:pPr>
            <a:fld id="{375A9B8F-67CF-4D67-9C12-79A4477835EE}"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5059F2C5-43AA-EA31-367E-93DA1F554F1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CDF67DFA-BE7C-DE53-D5E1-E8E2C6EC509D}"/>
              </a:ext>
            </a:extLst>
          </p:cNvPr>
          <p:cNvSpPr>
            <a:spLocks noGrp="1" noChangeArrowheads="1"/>
          </p:cNvSpPr>
          <p:nvPr>
            <p:ph type="sldNum" sz="quarter" idx="12"/>
          </p:nvPr>
        </p:nvSpPr>
        <p:spPr>
          <a:ln/>
        </p:spPr>
        <p:txBody>
          <a:bodyPr/>
          <a:lstStyle>
            <a:lvl1pPr>
              <a:defRPr/>
            </a:lvl1pPr>
          </a:lstStyle>
          <a:p>
            <a:fld id="{97559AE7-B9F4-4631-828F-2EFC42FA0F9D}" type="slidenum">
              <a:rPr lang="ja-JP" altLang="en-US"/>
              <a:pPr/>
              <a:t>‹#›</a:t>
            </a:fld>
            <a:endParaRPr lang="ja-JP" altLang="en-US"/>
          </a:p>
        </p:txBody>
      </p:sp>
    </p:spTree>
    <p:extLst>
      <p:ext uri="{BB962C8B-B14F-4D97-AF65-F5344CB8AC3E}">
        <p14:creationId xmlns:p14="http://schemas.microsoft.com/office/powerpoint/2010/main" val="7385254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EADEA7F1-1DE8-6607-810B-2092CCFBE2C9}"/>
              </a:ext>
            </a:extLst>
          </p:cNvPr>
          <p:cNvSpPr>
            <a:spLocks noGrp="1" noChangeArrowheads="1"/>
          </p:cNvSpPr>
          <p:nvPr>
            <p:ph type="dt" sz="half" idx="10"/>
          </p:nvPr>
        </p:nvSpPr>
        <p:spPr>
          <a:ln/>
        </p:spPr>
        <p:txBody>
          <a:bodyPr/>
          <a:lstStyle>
            <a:lvl1pPr>
              <a:defRPr/>
            </a:lvl1pPr>
          </a:lstStyle>
          <a:p>
            <a:pPr>
              <a:defRPr/>
            </a:pPr>
            <a:fld id="{B8B8A417-4976-42DF-92FF-8304E5269F3E}"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122D1F64-8E92-39E8-98E6-82E05E1528A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96454240-BA13-DAD5-B6D8-C0AC1A2CA1CA}"/>
              </a:ext>
            </a:extLst>
          </p:cNvPr>
          <p:cNvSpPr>
            <a:spLocks noGrp="1" noChangeArrowheads="1"/>
          </p:cNvSpPr>
          <p:nvPr>
            <p:ph type="sldNum" sz="quarter" idx="12"/>
          </p:nvPr>
        </p:nvSpPr>
        <p:spPr>
          <a:ln/>
        </p:spPr>
        <p:txBody>
          <a:bodyPr/>
          <a:lstStyle>
            <a:lvl1pPr>
              <a:defRPr/>
            </a:lvl1pPr>
          </a:lstStyle>
          <a:p>
            <a:fld id="{41421C54-9988-4E4A-83F4-1AE04CD0363C}" type="slidenum">
              <a:rPr lang="ja-JP" altLang="en-US"/>
              <a:pPr/>
              <a:t>‹#›</a:t>
            </a:fld>
            <a:endParaRPr lang="ja-JP" altLang="en-US"/>
          </a:p>
        </p:txBody>
      </p:sp>
    </p:spTree>
    <p:extLst>
      <p:ext uri="{BB962C8B-B14F-4D97-AF65-F5344CB8AC3E}">
        <p14:creationId xmlns:p14="http://schemas.microsoft.com/office/powerpoint/2010/main" val="4951700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84FBE034-550A-A9BB-7C16-0C31DF0FF3B5}"/>
              </a:ext>
            </a:extLst>
          </p:cNvPr>
          <p:cNvSpPr>
            <a:spLocks noGrp="1" noChangeArrowheads="1"/>
          </p:cNvSpPr>
          <p:nvPr>
            <p:ph type="dt" sz="half" idx="10"/>
          </p:nvPr>
        </p:nvSpPr>
        <p:spPr>
          <a:ln/>
        </p:spPr>
        <p:txBody>
          <a:bodyPr/>
          <a:lstStyle>
            <a:lvl1pPr>
              <a:defRPr/>
            </a:lvl1pPr>
          </a:lstStyle>
          <a:p>
            <a:pPr>
              <a:defRPr/>
            </a:pPr>
            <a:fld id="{7D55B92F-9B89-4CA1-8DD6-406190E1BFBE}"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331F0FA2-769F-3901-971A-8DD1E50B22C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805FAF8D-6FCE-3CFC-BD2A-13DE239A7F57}"/>
              </a:ext>
            </a:extLst>
          </p:cNvPr>
          <p:cNvSpPr>
            <a:spLocks noGrp="1" noChangeArrowheads="1"/>
          </p:cNvSpPr>
          <p:nvPr>
            <p:ph type="sldNum" sz="quarter" idx="12"/>
          </p:nvPr>
        </p:nvSpPr>
        <p:spPr>
          <a:ln/>
        </p:spPr>
        <p:txBody>
          <a:bodyPr/>
          <a:lstStyle>
            <a:lvl1pPr>
              <a:defRPr/>
            </a:lvl1pPr>
          </a:lstStyle>
          <a:p>
            <a:fld id="{97BEC947-AC75-4E4A-A418-D2B702162038}" type="slidenum">
              <a:rPr lang="ja-JP" altLang="en-US"/>
              <a:pPr/>
              <a:t>‹#›</a:t>
            </a:fld>
            <a:endParaRPr lang="ja-JP" altLang="en-US"/>
          </a:p>
        </p:txBody>
      </p:sp>
    </p:spTree>
    <p:extLst>
      <p:ext uri="{BB962C8B-B14F-4D97-AF65-F5344CB8AC3E}">
        <p14:creationId xmlns:p14="http://schemas.microsoft.com/office/powerpoint/2010/main" val="6326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6EA62E6-617A-103B-59A1-4BA22B84096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31519C8-8753-2199-0271-8539C353D37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41618D3-AB5B-3327-C9E6-69FDC2787DCA}"/>
              </a:ext>
            </a:extLst>
          </p:cNvPr>
          <p:cNvSpPr>
            <a:spLocks noGrp="1" noChangeArrowheads="1"/>
          </p:cNvSpPr>
          <p:nvPr>
            <p:ph type="sldNum" sz="quarter" idx="12"/>
          </p:nvPr>
        </p:nvSpPr>
        <p:spPr>
          <a:ln/>
        </p:spPr>
        <p:txBody>
          <a:bodyPr/>
          <a:lstStyle>
            <a:lvl1pPr>
              <a:defRPr/>
            </a:lvl1pPr>
          </a:lstStyle>
          <a:p>
            <a:fld id="{CBD91233-895B-4CF0-B379-D7271C8E731F}" type="slidenum">
              <a:rPr lang="en-US" altLang="ja-JP"/>
              <a:pPr/>
              <a:t>‹#›</a:t>
            </a:fld>
            <a:endParaRPr lang="en-US" altLang="ja-JP"/>
          </a:p>
        </p:txBody>
      </p:sp>
    </p:spTree>
    <p:extLst>
      <p:ext uri="{BB962C8B-B14F-4D97-AF65-F5344CB8AC3E}">
        <p14:creationId xmlns:p14="http://schemas.microsoft.com/office/powerpoint/2010/main" val="318144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a:extLst>
              <a:ext uri="{FF2B5EF4-FFF2-40B4-BE49-F238E27FC236}">
                <a16:creationId xmlns:a16="http://schemas.microsoft.com/office/drawing/2014/main" id="{D9816DD6-6719-D153-9FDD-F325BFAA223F}"/>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 name="フッター プレースホルダ 3">
            <a:extLst>
              <a:ext uri="{FF2B5EF4-FFF2-40B4-BE49-F238E27FC236}">
                <a16:creationId xmlns:a16="http://schemas.microsoft.com/office/drawing/2014/main" id="{5F857A7E-9B55-8F10-261F-FC15E0F05579}"/>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スライド番号プレースホルダ 4">
            <a:extLst>
              <a:ext uri="{FF2B5EF4-FFF2-40B4-BE49-F238E27FC236}">
                <a16:creationId xmlns:a16="http://schemas.microsoft.com/office/drawing/2014/main" id="{352B04C7-AB5F-CA4B-3E9E-1B3D38A95F25}"/>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21D55DF6-A936-4148-898C-DF11FBEF444F}" type="slidenum">
              <a:rPr lang="en-US" altLang="ja-JP"/>
              <a:pPr/>
              <a:t>‹#›</a:t>
            </a:fld>
            <a:endParaRPr lang="en-US" altLang="ja-JP"/>
          </a:p>
        </p:txBody>
      </p:sp>
    </p:spTree>
    <p:extLst>
      <p:ext uri="{BB962C8B-B14F-4D97-AF65-F5344CB8AC3E}">
        <p14:creationId xmlns:p14="http://schemas.microsoft.com/office/powerpoint/2010/main" val="2740593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A1D78418-C83D-CD63-3E65-0A16B0648764}"/>
              </a:ext>
            </a:extLst>
          </p:cNvPr>
          <p:cNvSpPr>
            <a:spLocks noGrp="1" noChangeArrowheads="1"/>
          </p:cNvSpPr>
          <p:nvPr>
            <p:ph type="dt" sz="half" idx="10"/>
          </p:nvPr>
        </p:nvSpPr>
        <p:spPr>
          <a:ln/>
        </p:spPr>
        <p:txBody>
          <a:bodyPr/>
          <a:lstStyle>
            <a:lvl1pPr>
              <a:defRPr/>
            </a:lvl1pPr>
          </a:lstStyle>
          <a:p>
            <a:pPr>
              <a:defRPr/>
            </a:pPr>
            <a:fld id="{0F252CB4-BD4B-431D-8C3B-076AE6BEF142}"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CB70C816-0F1D-3A03-F386-9D54043FB1F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11AC6211-9D6D-6F1A-964E-835C97DF9B93}"/>
              </a:ext>
            </a:extLst>
          </p:cNvPr>
          <p:cNvSpPr>
            <a:spLocks noGrp="1" noChangeArrowheads="1"/>
          </p:cNvSpPr>
          <p:nvPr>
            <p:ph type="sldNum" sz="quarter" idx="12"/>
          </p:nvPr>
        </p:nvSpPr>
        <p:spPr>
          <a:ln/>
        </p:spPr>
        <p:txBody>
          <a:bodyPr/>
          <a:lstStyle>
            <a:lvl1pPr>
              <a:defRPr/>
            </a:lvl1pPr>
          </a:lstStyle>
          <a:p>
            <a:fld id="{3C4CAF53-20BD-4F5E-9901-3563AAFADA12}" type="slidenum">
              <a:rPr lang="ja-JP" altLang="en-US"/>
              <a:pPr/>
              <a:t>‹#›</a:t>
            </a:fld>
            <a:endParaRPr lang="ja-JP" altLang="en-US"/>
          </a:p>
        </p:txBody>
      </p:sp>
    </p:spTree>
    <p:extLst>
      <p:ext uri="{BB962C8B-B14F-4D97-AF65-F5344CB8AC3E}">
        <p14:creationId xmlns:p14="http://schemas.microsoft.com/office/powerpoint/2010/main" val="1281969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D0A3F3DF-FEC3-D554-6B34-333B6540FF6D}"/>
              </a:ext>
            </a:extLst>
          </p:cNvPr>
          <p:cNvSpPr>
            <a:spLocks noGrp="1" noChangeArrowheads="1"/>
          </p:cNvSpPr>
          <p:nvPr>
            <p:ph type="dt" sz="half" idx="10"/>
          </p:nvPr>
        </p:nvSpPr>
        <p:spPr>
          <a:ln/>
        </p:spPr>
        <p:txBody>
          <a:bodyPr/>
          <a:lstStyle>
            <a:lvl1pPr>
              <a:defRPr/>
            </a:lvl1pPr>
          </a:lstStyle>
          <a:p>
            <a:pPr>
              <a:defRPr/>
            </a:pPr>
            <a:fld id="{5926196A-766C-410E-9A62-55A84A5B0234}"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24570955-F940-28D1-13D2-72FEB8B3C96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C5610036-D942-8813-3B6C-3D163EBE8DD0}"/>
              </a:ext>
            </a:extLst>
          </p:cNvPr>
          <p:cNvSpPr>
            <a:spLocks noGrp="1" noChangeArrowheads="1"/>
          </p:cNvSpPr>
          <p:nvPr>
            <p:ph type="sldNum" sz="quarter" idx="12"/>
          </p:nvPr>
        </p:nvSpPr>
        <p:spPr>
          <a:ln/>
        </p:spPr>
        <p:txBody>
          <a:bodyPr/>
          <a:lstStyle>
            <a:lvl1pPr>
              <a:defRPr/>
            </a:lvl1pPr>
          </a:lstStyle>
          <a:p>
            <a:fld id="{C8B9965A-D0AB-44BD-A685-DD1CF557ACB1}" type="slidenum">
              <a:rPr lang="ja-JP" altLang="en-US"/>
              <a:pPr/>
              <a:t>‹#›</a:t>
            </a:fld>
            <a:endParaRPr lang="ja-JP" altLang="en-US"/>
          </a:p>
        </p:txBody>
      </p:sp>
    </p:spTree>
    <p:extLst>
      <p:ext uri="{BB962C8B-B14F-4D97-AF65-F5344CB8AC3E}">
        <p14:creationId xmlns:p14="http://schemas.microsoft.com/office/powerpoint/2010/main" val="9805182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0209420D-E104-E252-82D0-14EB338F3868}"/>
              </a:ext>
            </a:extLst>
          </p:cNvPr>
          <p:cNvSpPr>
            <a:spLocks noGrp="1" noChangeArrowheads="1"/>
          </p:cNvSpPr>
          <p:nvPr>
            <p:ph type="dt" sz="half" idx="10"/>
          </p:nvPr>
        </p:nvSpPr>
        <p:spPr>
          <a:ln/>
        </p:spPr>
        <p:txBody>
          <a:bodyPr/>
          <a:lstStyle>
            <a:lvl1pPr>
              <a:defRPr/>
            </a:lvl1pPr>
          </a:lstStyle>
          <a:p>
            <a:pPr>
              <a:defRPr/>
            </a:pPr>
            <a:fld id="{13A7EF99-17B1-43C7-A4F7-3216B8988F09}"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4E62ACB3-6F70-DE85-8293-574A7102BBA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86A25A44-426F-21D2-D716-07DD741443D7}"/>
              </a:ext>
            </a:extLst>
          </p:cNvPr>
          <p:cNvSpPr>
            <a:spLocks noGrp="1" noChangeArrowheads="1"/>
          </p:cNvSpPr>
          <p:nvPr>
            <p:ph type="sldNum" sz="quarter" idx="12"/>
          </p:nvPr>
        </p:nvSpPr>
        <p:spPr>
          <a:ln/>
        </p:spPr>
        <p:txBody>
          <a:bodyPr/>
          <a:lstStyle>
            <a:lvl1pPr>
              <a:defRPr/>
            </a:lvl1pPr>
          </a:lstStyle>
          <a:p>
            <a:fld id="{C43FFD22-328D-499A-9E02-301B219252C4}" type="slidenum">
              <a:rPr lang="ja-JP" altLang="en-US"/>
              <a:pPr/>
              <a:t>‹#›</a:t>
            </a:fld>
            <a:endParaRPr lang="ja-JP" altLang="en-US"/>
          </a:p>
        </p:txBody>
      </p:sp>
    </p:spTree>
    <p:extLst>
      <p:ext uri="{BB962C8B-B14F-4D97-AF65-F5344CB8AC3E}">
        <p14:creationId xmlns:p14="http://schemas.microsoft.com/office/powerpoint/2010/main" val="5445976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53AAB8F0-5003-09FC-779A-B57FAA72A370}"/>
              </a:ext>
            </a:extLst>
          </p:cNvPr>
          <p:cNvSpPr>
            <a:spLocks noGrp="1" noChangeArrowheads="1"/>
          </p:cNvSpPr>
          <p:nvPr>
            <p:ph type="dt" sz="half" idx="10"/>
          </p:nvPr>
        </p:nvSpPr>
        <p:spPr>
          <a:ln/>
        </p:spPr>
        <p:txBody>
          <a:bodyPr/>
          <a:lstStyle>
            <a:lvl1pPr>
              <a:defRPr/>
            </a:lvl1pPr>
          </a:lstStyle>
          <a:p>
            <a:pPr>
              <a:defRPr/>
            </a:pPr>
            <a:fld id="{EC2842E8-E97E-4A38-8C00-552E736F0CAB}"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06136434-7962-9B3A-E8F9-29FBFAF60F3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76DF3E8A-0539-96EC-5679-75D41CA2FCF9}"/>
              </a:ext>
            </a:extLst>
          </p:cNvPr>
          <p:cNvSpPr>
            <a:spLocks noGrp="1" noChangeArrowheads="1"/>
          </p:cNvSpPr>
          <p:nvPr>
            <p:ph type="sldNum" sz="quarter" idx="12"/>
          </p:nvPr>
        </p:nvSpPr>
        <p:spPr>
          <a:ln/>
        </p:spPr>
        <p:txBody>
          <a:bodyPr/>
          <a:lstStyle>
            <a:lvl1pPr>
              <a:defRPr/>
            </a:lvl1pPr>
          </a:lstStyle>
          <a:p>
            <a:fld id="{AFF47C18-FEF0-4D3E-9767-302CEDD856F9}" type="slidenum">
              <a:rPr lang="ja-JP" altLang="en-US"/>
              <a:pPr/>
              <a:t>‹#›</a:t>
            </a:fld>
            <a:endParaRPr lang="ja-JP" altLang="en-US"/>
          </a:p>
        </p:txBody>
      </p:sp>
    </p:spTree>
    <p:extLst>
      <p:ext uri="{BB962C8B-B14F-4D97-AF65-F5344CB8AC3E}">
        <p14:creationId xmlns:p14="http://schemas.microsoft.com/office/powerpoint/2010/main" val="10920434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CFDDA07B-4BEA-2967-C992-4C90A49EC4D9}"/>
              </a:ext>
            </a:extLst>
          </p:cNvPr>
          <p:cNvSpPr>
            <a:spLocks noGrp="1" noChangeArrowheads="1"/>
          </p:cNvSpPr>
          <p:nvPr>
            <p:ph type="dt" sz="half" idx="10"/>
          </p:nvPr>
        </p:nvSpPr>
        <p:spPr>
          <a:ln/>
        </p:spPr>
        <p:txBody>
          <a:bodyPr/>
          <a:lstStyle>
            <a:lvl1pPr>
              <a:defRPr/>
            </a:lvl1pPr>
          </a:lstStyle>
          <a:p>
            <a:pPr>
              <a:defRPr/>
            </a:pPr>
            <a:fld id="{21A469D5-50E3-43CD-A84D-0AF0DF595A9F}"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113DACC4-9FDC-D5CF-22DE-6284AEE433A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B5451403-C19F-E7AB-8FC4-292444C1B7DE}"/>
              </a:ext>
            </a:extLst>
          </p:cNvPr>
          <p:cNvSpPr>
            <a:spLocks noGrp="1" noChangeArrowheads="1"/>
          </p:cNvSpPr>
          <p:nvPr>
            <p:ph type="sldNum" sz="quarter" idx="12"/>
          </p:nvPr>
        </p:nvSpPr>
        <p:spPr>
          <a:ln/>
        </p:spPr>
        <p:txBody>
          <a:bodyPr/>
          <a:lstStyle>
            <a:lvl1pPr>
              <a:defRPr/>
            </a:lvl1pPr>
          </a:lstStyle>
          <a:p>
            <a:fld id="{C549025A-473C-4C69-AC1A-234F6505E570}" type="slidenum">
              <a:rPr lang="ja-JP" altLang="en-US"/>
              <a:pPr/>
              <a:t>‹#›</a:t>
            </a:fld>
            <a:endParaRPr lang="ja-JP" altLang="en-US"/>
          </a:p>
        </p:txBody>
      </p:sp>
    </p:spTree>
    <p:extLst>
      <p:ext uri="{BB962C8B-B14F-4D97-AF65-F5344CB8AC3E}">
        <p14:creationId xmlns:p14="http://schemas.microsoft.com/office/powerpoint/2010/main" val="24449075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139A1AB9-709C-AE57-6C96-CFF350CFDE76}"/>
              </a:ext>
            </a:extLst>
          </p:cNvPr>
          <p:cNvSpPr>
            <a:spLocks noGrp="1" noChangeArrowheads="1"/>
          </p:cNvSpPr>
          <p:nvPr>
            <p:ph type="dt" sz="half" idx="10"/>
          </p:nvPr>
        </p:nvSpPr>
        <p:spPr>
          <a:ln/>
        </p:spPr>
        <p:txBody>
          <a:bodyPr/>
          <a:lstStyle>
            <a:lvl1pPr>
              <a:defRPr/>
            </a:lvl1pPr>
          </a:lstStyle>
          <a:p>
            <a:pPr>
              <a:defRPr/>
            </a:pPr>
            <a:fld id="{314BD917-B947-4C96-BD83-A3125985B69C}"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E2D2ABF1-F49E-27CE-463F-9F174A1961C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198BCD75-4C60-B61F-4978-32582E5849A3}"/>
              </a:ext>
            </a:extLst>
          </p:cNvPr>
          <p:cNvSpPr>
            <a:spLocks noGrp="1" noChangeArrowheads="1"/>
          </p:cNvSpPr>
          <p:nvPr>
            <p:ph type="sldNum" sz="quarter" idx="12"/>
          </p:nvPr>
        </p:nvSpPr>
        <p:spPr>
          <a:ln/>
        </p:spPr>
        <p:txBody>
          <a:bodyPr/>
          <a:lstStyle>
            <a:lvl1pPr>
              <a:defRPr/>
            </a:lvl1pPr>
          </a:lstStyle>
          <a:p>
            <a:fld id="{FAD00BC8-47F9-40A4-9C0D-DEF4C6B592AB}" type="slidenum">
              <a:rPr lang="ja-JP" altLang="en-US"/>
              <a:pPr/>
              <a:t>‹#›</a:t>
            </a:fld>
            <a:endParaRPr lang="ja-JP" altLang="en-US"/>
          </a:p>
        </p:txBody>
      </p:sp>
    </p:spTree>
    <p:extLst>
      <p:ext uri="{BB962C8B-B14F-4D97-AF65-F5344CB8AC3E}">
        <p14:creationId xmlns:p14="http://schemas.microsoft.com/office/powerpoint/2010/main" val="32352725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8CAB14E2-41FE-D639-DC0E-0B29E7D69B4F}"/>
              </a:ext>
            </a:extLst>
          </p:cNvPr>
          <p:cNvSpPr>
            <a:spLocks noGrp="1" noChangeArrowheads="1"/>
          </p:cNvSpPr>
          <p:nvPr>
            <p:ph type="dt" sz="half" idx="10"/>
          </p:nvPr>
        </p:nvSpPr>
        <p:spPr>
          <a:ln/>
        </p:spPr>
        <p:txBody>
          <a:bodyPr/>
          <a:lstStyle>
            <a:lvl1pPr>
              <a:defRPr/>
            </a:lvl1pPr>
          </a:lstStyle>
          <a:p>
            <a:pPr>
              <a:defRPr/>
            </a:pPr>
            <a:fld id="{6F14BA10-6FD2-4AAB-9CFB-387C29A8BC1D}"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DB4801C7-B775-15A9-E61D-18029A8F185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31ACBC07-1445-7E80-2426-24CB1CC3238B}"/>
              </a:ext>
            </a:extLst>
          </p:cNvPr>
          <p:cNvSpPr>
            <a:spLocks noGrp="1" noChangeArrowheads="1"/>
          </p:cNvSpPr>
          <p:nvPr>
            <p:ph type="sldNum" sz="quarter" idx="12"/>
          </p:nvPr>
        </p:nvSpPr>
        <p:spPr>
          <a:ln/>
        </p:spPr>
        <p:txBody>
          <a:bodyPr/>
          <a:lstStyle>
            <a:lvl1pPr>
              <a:defRPr/>
            </a:lvl1pPr>
          </a:lstStyle>
          <a:p>
            <a:fld id="{96F0AAA7-4377-4AF8-B7C9-439ED394476F}" type="slidenum">
              <a:rPr lang="ja-JP" altLang="en-US"/>
              <a:pPr/>
              <a:t>‹#›</a:t>
            </a:fld>
            <a:endParaRPr lang="ja-JP" altLang="en-US"/>
          </a:p>
        </p:txBody>
      </p:sp>
    </p:spTree>
    <p:extLst>
      <p:ext uri="{BB962C8B-B14F-4D97-AF65-F5344CB8AC3E}">
        <p14:creationId xmlns:p14="http://schemas.microsoft.com/office/powerpoint/2010/main" val="13452852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B2898A9-9991-4953-098E-C75A9CC0CA54}"/>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E6605E83-19EC-6788-8C71-CF7D9A26F442}"/>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B93A3A66-2F90-BCE1-A7E0-584BFE28AC8A}"/>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A125A80C-2C42-7D90-82DD-07677E891599}"/>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14E06865-F2AF-3DAC-E997-1694EEEA0488}"/>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5574CC9-DDA8-1DB0-01CB-B7DDD53A1FB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194C8F52-466A-FAFC-FAC0-883BD34CE0A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BAFAED67-9D34-DCA6-2C35-23AEB1120124}"/>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EA677E28-4C3F-A0C0-8CC9-AF509A27EFD1}"/>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80D8031C-6EF1-7418-BEBE-7D329A249BA8}"/>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8D3A0148-C252-C8A0-B437-2D29D29CC82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03A803A8-C683-1DA4-C1CF-57FCCAABFEB8}"/>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A626761B-1FB3-5F82-B035-ECDCF0EC653E}"/>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7F9690D5-F122-E82F-B802-5EC40B9A9A88}"/>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44762EFC-907A-AF71-C54F-FDC5B67C002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1F5ECC9D-05B7-2F94-C489-2D3A14D0AAA8}"/>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E04D5B38-9368-9A55-0D63-BC5958F7DD9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496C41AD-08B0-D07B-2399-8371CBE8422B}"/>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6C0A3B1A-8E17-F61E-32D0-6319B5E3FF5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FAF47CBE-8735-9C4D-210F-638361DE6CBF}"/>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1379E510-85F7-1785-D032-ADA55428CD97}"/>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13D67C42-EDD0-B880-6D40-67EE42989082}"/>
                </a:ext>
              </a:extLst>
            </p:cNvPr>
            <p:cNvSpPr>
              <a:spLocks/>
            </p:cNvSpPr>
            <p:nvPr/>
          </p:nvSpPr>
          <p:spPr bwMode="hidden">
            <a:xfrm>
              <a:off x="5041" y="0"/>
              <a:ext cx="719" cy="845"/>
            </a:xfrm>
            <a:custGeom>
              <a:avLst/>
              <a:gdLst>
                <a:gd name="T0" fmla="*/ 1521 w 717"/>
                <a:gd name="T1" fmla="*/ 845 h 845"/>
                <a:gd name="T2" fmla="*/ 1521 w 717"/>
                <a:gd name="T3" fmla="*/ 821 h 845"/>
                <a:gd name="T4" fmla="*/ 1240 w 717"/>
                <a:gd name="T5" fmla="*/ 605 h 845"/>
                <a:gd name="T6" fmla="*/ 826 w 717"/>
                <a:gd name="T7" fmla="*/ 396 h 845"/>
                <a:gd name="T8" fmla="*/ 497 w 717"/>
                <a:gd name="T9" fmla="*/ 192 h 845"/>
                <a:gd name="T10" fmla="*/ 17 w 717"/>
                <a:gd name="T11" fmla="*/ 0 h 845"/>
                <a:gd name="T12" fmla="*/ 0 w 717"/>
                <a:gd name="T13" fmla="*/ 0 h 845"/>
                <a:gd name="T14" fmla="*/ 485 w 717"/>
                <a:gd name="T15" fmla="*/ 198 h 845"/>
                <a:gd name="T16" fmla="*/ 814 w 717"/>
                <a:gd name="T17" fmla="*/ 408 h 845"/>
                <a:gd name="T18" fmla="*/ 1231 w 717"/>
                <a:gd name="T19" fmla="*/ 623 h 845"/>
                <a:gd name="T20" fmla="*/ 1521 w 717"/>
                <a:gd name="T21" fmla="*/ 845 h 845"/>
                <a:gd name="T22" fmla="*/ 15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E1494C32-E798-174B-5E75-BE9A0F37B9C9}"/>
                </a:ext>
              </a:extLst>
            </p:cNvPr>
            <p:cNvSpPr>
              <a:spLocks/>
            </p:cNvSpPr>
            <p:nvPr/>
          </p:nvSpPr>
          <p:spPr bwMode="hidden">
            <a:xfrm>
              <a:off x="5352" y="0"/>
              <a:ext cx="408" cy="414"/>
            </a:xfrm>
            <a:custGeom>
              <a:avLst/>
              <a:gdLst>
                <a:gd name="T0" fmla="*/ 755 w 407"/>
                <a:gd name="T1" fmla="*/ 414 h 414"/>
                <a:gd name="T2" fmla="*/ 755 w 407"/>
                <a:gd name="T3" fmla="*/ 396 h 414"/>
                <a:gd name="T4" fmla="*/ 498 w 407"/>
                <a:gd name="T5" fmla="*/ 192 h 414"/>
                <a:gd name="T6" fmla="*/ 12 w 407"/>
                <a:gd name="T7" fmla="*/ 0 h 414"/>
                <a:gd name="T8" fmla="*/ 0 w 407"/>
                <a:gd name="T9" fmla="*/ 0 h 414"/>
                <a:gd name="T10" fmla="*/ 108 w 407"/>
                <a:gd name="T11" fmla="*/ 102 h 414"/>
                <a:gd name="T12" fmla="*/ 492 w 407"/>
                <a:gd name="T13" fmla="*/ 204 h 414"/>
                <a:gd name="T14" fmla="*/ 755 w 407"/>
                <a:gd name="T15" fmla="*/ 414 h 414"/>
                <a:gd name="T16" fmla="*/ 75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1DAB4651-91D2-AB41-A34E-45EA93ABF486}"/>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24AD89F7-2EDE-9428-7DD1-C3704C20FF50}"/>
                </a:ext>
              </a:extLst>
            </p:cNvPr>
            <p:cNvSpPr>
              <a:spLocks/>
            </p:cNvSpPr>
            <p:nvPr/>
          </p:nvSpPr>
          <p:spPr bwMode="hidden">
            <a:xfrm>
              <a:off x="6" y="0"/>
              <a:ext cx="588" cy="599"/>
            </a:xfrm>
            <a:custGeom>
              <a:avLst/>
              <a:gdLst>
                <a:gd name="T0" fmla="*/ 1475 w 586"/>
                <a:gd name="T1" fmla="*/ 0 h 599"/>
                <a:gd name="T2" fmla="*/ 1430 w 586"/>
                <a:gd name="T3" fmla="*/ 0 h 599"/>
                <a:gd name="T4" fmla="*/ 1022 w 586"/>
                <a:gd name="T5" fmla="*/ 132 h 599"/>
                <a:gd name="T6" fmla="*/ 626 w 586"/>
                <a:gd name="T7" fmla="*/ 270 h 599"/>
                <a:gd name="T8" fmla="*/ 120 w 586"/>
                <a:gd name="T9" fmla="*/ 420 h 599"/>
                <a:gd name="T10" fmla="*/ 0 w 586"/>
                <a:gd name="T11" fmla="*/ 575 h 599"/>
                <a:gd name="T12" fmla="*/ 0 w 586"/>
                <a:gd name="T13" fmla="*/ 599 h 599"/>
                <a:gd name="T14" fmla="*/ 120 w 586"/>
                <a:gd name="T15" fmla="*/ 432 h 599"/>
                <a:gd name="T16" fmla="*/ 626 w 586"/>
                <a:gd name="T17" fmla="*/ 282 h 599"/>
                <a:gd name="T18" fmla="*/ 1044 w 586"/>
                <a:gd name="T19" fmla="*/ 138 h 599"/>
                <a:gd name="T20" fmla="*/ 1475 w 586"/>
                <a:gd name="T21" fmla="*/ 0 h 599"/>
                <a:gd name="T22" fmla="*/ 1475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A96C9A14-EE28-A829-A421-4ECA237C73DA}"/>
                </a:ext>
              </a:extLst>
            </p:cNvPr>
            <p:cNvSpPr>
              <a:spLocks/>
            </p:cNvSpPr>
            <p:nvPr/>
          </p:nvSpPr>
          <p:spPr bwMode="hidden">
            <a:xfrm>
              <a:off x="6" y="0"/>
              <a:ext cx="270" cy="252"/>
            </a:xfrm>
            <a:custGeom>
              <a:avLst/>
              <a:gdLst>
                <a:gd name="T0" fmla="*/ 692 w 269"/>
                <a:gd name="T1" fmla="*/ 0 h 252"/>
                <a:gd name="T2" fmla="*/ 65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692 w 269"/>
                <a:gd name="T15" fmla="*/ 0 h 252"/>
                <a:gd name="T16" fmla="*/ 6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95D17085-7F2D-29F4-5AE2-2ECCE5642333}"/>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A4B1AF38-5C04-0F58-7252-E124D353AE29}"/>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4CBC4A80-7AF1-4E43-3D79-7B309F55C76B}"/>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0F295E46-CC4A-4EDE-8AD3-1786127F8F0C}"/>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179A4873-0726-C6D7-9224-E6871D8C927D}"/>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24E041EF-3109-7C18-5112-EB83F87A584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C6616B54-E9C5-D789-5A5A-A299B4398B8D}"/>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10E87914-D81C-A5E0-1CDF-C9D68AA68FC1}"/>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E01E4EF9-7478-EA15-D92A-6D0012BF0237}"/>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ACC83F8B-3024-4487-E2E6-3FE96BD2C635}"/>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17A76C75-1530-4640-4CA7-37F7BC7CF2AC}"/>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7F26AE6C-7137-376F-45DA-EF3AC440F645}"/>
              </a:ext>
            </a:extLst>
          </p:cNvPr>
          <p:cNvSpPr>
            <a:spLocks noGrp="1" noChangeArrowheads="1"/>
          </p:cNvSpPr>
          <p:nvPr>
            <p:ph type="dt" sz="quarter" idx="10"/>
          </p:nvPr>
        </p:nvSpPr>
        <p:spPr/>
        <p:txBody>
          <a:bodyPr/>
          <a:lstStyle>
            <a:lvl1pPr>
              <a:defRPr/>
            </a:lvl1pPr>
          </a:lstStyle>
          <a:p>
            <a:pPr>
              <a:defRPr/>
            </a:pPr>
            <a:fld id="{9A49EB10-BBB1-4D6B-A755-FEBF3E0FA348}"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A8656C5B-C2A0-8EBC-F9A4-CF8AB9E5A3F6}"/>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93EA8A48-5AB4-5890-37B9-25A9BF9FE871}"/>
              </a:ext>
            </a:extLst>
          </p:cNvPr>
          <p:cNvSpPr>
            <a:spLocks noGrp="1" noChangeArrowheads="1"/>
          </p:cNvSpPr>
          <p:nvPr>
            <p:ph type="sldNum" sz="quarter" idx="12"/>
          </p:nvPr>
        </p:nvSpPr>
        <p:spPr/>
        <p:txBody>
          <a:bodyPr/>
          <a:lstStyle>
            <a:lvl1pPr>
              <a:defRPr/>
            </a:lvl1pPr>
          </a:lstStyle>
          <a:p>
            <a:fld id="{AD18BC32-0698-4986-A555-E0A975B08659}" type="slidenum">
              <a:rPr lang="ja-JP" altLang="en-US"/>
              <a:pPr/>
              <a:t>‹#›</a:t>
            </a:fld>
            <a:endParaRPr lang="ja-JP" altLang="en-US"/>
          </a:p>
        </p:txBody>
      </p:sp>
    </p:spTree>
    <p:extLst>
      <p:ext uri="{BB962C8B-B14F-4D97-AF65-F5344CB8AC3E}">
        <p14:creationId xmlns:p14="http://schemas.microsoft.com/office/powerpoint/2010/main" val="20602241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6F3B4A5A-1310-5F90-C8C3-5C7FCA3A48E5}"/>
              </a:ext>
            </a:extLst>
          </p:cNvPr>
          <p:cNvSpPr>
            <a:spLocks noGrp="1" noChangeArrowheads="1"/>
          </p:cNvSpPr>
          <p:nvPr>
            <p:ph type="dt" sz="half" idx="10"/>
          </p:nvPr>
        </p:nvSpPr>
        <p:spPr>
          <a:ln/>
        </p:spPr>
        <p:txBody>
          <a:bodyPr/>
          <a:lstStyle>
            <a:lvl1pPr>
              <a:defRPr/>
            </a:lvl1pPr>
          </a:lstStyle>
          <a:p>
            <a:pPr>
              <a:defRPr/>
            </a:pPr>
            <a:fld id="{56EE55C1-51D8-4414-B783-94008C3FF120}"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7BE0BEFC-530F-21B2-402A-D15D56DCD9D7}"/>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BA9DBE2D-DBE1-A0AE-F0B1-052ADB0CCC5E}"/>
              </a:ext>
            </a:extLst>
          </p:cNvPr>
          <p:cNvSpPr>
            <a:spLocks noGrp="1" noChangeArrowheads="1"/>
          </p:cNvSpPr>
          <p:nvPr>
            <p:ph type="sldNum" sz="quarter" idx="12"/>
          </p:nvPr>
        </p:nvSpPr>
        <p:spPr>
          <a:ln/>
        </p:spPr>
        <p:txBody>
          <a:bodyPr/>
          <a:lstStyle>
            <a:lvl1pPr>
              <a:defRPr/>
            </a:lvl1pPr>
          </a:lstStyle>
          <a:p>
            <a:fld id="{0D416252-4170-4FBA-91E8-4178D11C219A}" type="slidenum">
              <a:rPr lang="ja-JP" altLang="en-US"/>
              <a:pPr/>
              <a:t>‹#›</a:t>
            </a:fld>
            <a:endParaRPr lang="ja-JP" altLang="en-US"/>
          </a:p>
        </p:txBody>
      </p:sp>
    </p:spTree>
    <p:extLst>
      <p:ext uri="{BB962C8B-B14F-4D97-AF65-F5344CB8AC3E}">
        <p14:creationId xmlns:p14="http://schemas.microsoft.com/office/powerpoint/2010/main" val="7603377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7A2FA645-257D-2662-A267-468F3E31425A}"/>
              </a:ext>
            </a:extLst>
          </p:cNvPr>
          <p:cNvSpPr>
            <a:spLocks noGrp="1" noChangeArrowheads="1"/>
          </p:cNvSpPr>
          <p:nvPr>
            <p:ph type="dt" sz="half" idx="10"/>
          </p:nvPr>
        </p:nvSpPr>
        <p:spPr>
          <a:ln/>
        </p:spPr>
        <p:txBody>
          <a:bodyPr/>
          <a:lstStyle>
            <a:lvl1pPr>
              <a:defRPr/>
            </a:lvl1pPr>
          </a:lstStyle>
          <a:p>
            <a:pPr>
              <a:defRPr/>
            </a:pPr>
            <a:fld id="{BAF4596A-4284-405C-876B-8F91F4CAB82E}"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A36CF62B-FA8F-757D-5978-B55D0BE9172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5B8789E6-1061-C555-96DF-AEF98D829B62}"/>
              </a:ext>
            </a:extLst>
          </p:cNvPr>
          <p:cNvSpPr>
            <a:spLocks noGrp="1" noChangeArrowheads="1"/>
          </p:cNvSpPr>
          <p:nvPr>
            <p:ph type="sldNum" sz="quarter" idx="12"/>
          </p:nvPr>
        </p:nvSpPr>
        <p:spPr>
          <a:ln/>
        </p:spPr>
        <p:txBody>
          <a:bodyPr/>
          <a:lstStyle>
            <a:lvl1pPr>
              <a:defRPr/>
            </a:lvl1pPr>
          </a:lstStyle>
          <a:p>
            <a:fld id="{D30B20D9-33C7-47A9-A497-D61965630E66}" type="slidenum">
              <a:rPr lang="ja-JP" altLang="en-US"/>
              <a:pPr/>
              <a:t>‹#›</a:t>
            </a:fld>
            <a:endParaRPr lang="ja-JP" altLang="en-US"/>
          </a:p>
        </p:txBody>
      </p:sp>
    </p:spTree>
    <p:extLst>
      <p:ext uri="{BB962C8B-B14F-4D97-AF65-F5344CB8AC3E}">
        <p14:creationId xmlns:p14="http://schemas.microsoft.com/office/powerpoint/2010/main" val="314526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a:extLst>
              <a:ext uri="{FF2B5EF4-FFF2-40B4-BE49-F238E27FC236}">
                <a16:creationId xmlns:a16="http://schemas.microsoft.com/office/drawing/2014/main" id="{83B85C18-83DF-D5F2-9F68-34B99B9460BA}"/>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3" name="フッター プレースホルダ 2">
            <a:extLst>
              <a:ext uri="{FF2B5EF4-FFF2-40B4-BE49-F238E27FC236}">
                <a16:creationId xmlns:a16="http://schemas.microsoft.com/office/drawing/2014/main" id="{3F1079BE-E9A5-8604-2538-F3E4D1EBBBE8}"/>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 name="スライド番号プレースホルダ 3">
            <a:extLst>
              <a:ext uri="{FF2B5EF4-FFF2-40B4-BE49-F238E27FC236}">
                <a16:creationId xmlns:a16="http://schemas.microsoft.com/office/drawing/2014/main" id="{48EBCE88-1D49-A508-164A-399777447F63}"/>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C9A34F1D-FEBE-44EC-A605-DADB3BF72232}" type="slidenum">
              <a:rPr lang="en-US" altLang="ja-JP"/>
              <a:pPr/>
              <a:t>‹#›</a:t>
            </a:fld>
            <a:endParaRPr lang="en-US" altLang="ja-JP"/>
          </a:p>
        </p:txBody>
      </p:sp>
    </p:spTree>
    <p:extLst>
      <p:ext uri="{BB962C8B-B14F-4D97-AF65-F5344CB8AC3E}">
        <p14:creationId xmlns:p14="http://schemas.microsoft.com/office/powerpoint/2010/main" val="2258576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99D8F1F6-0760-07AB-848C-6F68BD1F9E97}"/>
              </a:ext>
            </a:extLst>
          </p:cNvPr>
          <p:cNvSpPr>
            <a:spLocks noGrp="1" noChangeArrowheads="1"/>
          </p:cNvSpPr>
          <p:nvPr>
            <p:ph type="dt" sz="half" idx="10"/>
          </p:nvPr>
        </p:nvSpPr>
        <p:spPr>
          <a:ln/>
        </p:spPr>
        <p:txBody>
          <a:bodyPr/>
          <a:lstStyle>
            <a:lvl1pPr>
              <a:defRPr/>
            </a:lvl1pPr>
          </a:lstStyle>
          <a:p>
            <a:pPr>
              <a:defRPr/>
            </a:pPr>
            <a:fld id="{6CAA42AF-BC15-434C-9821-11BAB8F98A83}"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9EBC15E3-7646-8DE1-7841-D6331086CE6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0CB92C5F-B11A-6597-3836-09E8B477ABA0}"/>
              </a:ext>
            </a:extLst>
          </p:cNvPr>
          <p:cNvSpPr>
            <a:spLocks noGrp="1" noChangeArrowheads="1"/>
          </p:cNvSpPr>
          <p:nvPr>
            <p:ph type="sldNum" sz="quarter" idx="12"/>
          </p:nvPr>
        </p:nvSpPr>
        <p:spPr>
          <a:ln/>
        </p:spPr>
        <p:txBody>
          <a:bodyPr/>
          <a:lstStyle>
            <a:lvl1pPr>
              <a:defRPr/>
            </a:lvl1pPr>
          </a:lstStyle>
          <a:p>
            <a:fld id="{D4CFA8AD-4001-4918-9C99-3D3B5195B7A3}" type="slidenum">
              <a:rPr lang="ja-JP" altLang="en-US"/>
              <a:pPr/>
              <a:t>‹#›</a:t>
            </a:fld>
            <a:endParaRPr lang="ja-JP" altLang="en-US"/>
          </a:p>
        </p:txBody>
      </p:sp>
    </p:spTree>
    <p:extLst>
      <p:ext uri="{BB962C8B-B14F-4D97-AF65-F5344CB8AC3E}">
        <p14:creationId xmlns:p14="http://schemas.microsoft.com/office/powerpoint/2010/main" val="11100277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041ACD17-4F49-803C-FF02-A9818BDB9326}"/>
              </a:ext>
            </a:extLst>
          </p:cNvPr>
          <p:cNvSpPr>
            <a:spLocks noGrp="1" noChangeArrowheads="1"/>
          </p:cNvSpPr>
          <p:nvPr>
            <p:ph type="dt" sz="half" idx="10"/>
          </p:nvPr>
        </p:nvSpPr>
        <p:spPr>
          <a:ln/>
        </p:spPr>
        <p:txBody>
          <a:bodyPr/>
          <a:lstStyle>
            <a:lvl1pPr>
              <a:defRPr/>
            </a:lvl1pPr>
          </a:lstStyle>
          <a:p>
            <a:pPr>
              <a:defRPr/>
            </a:pPr>
            <a:fld id="{07D6AE98-AADE-488C-96B8-D54B02C4E8DA}"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EDB11D36-3084-E4B2-36E1-ED67ECB1658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C02EBD97-0B9F-F19A-F7D1-2FE4A500B4FB}"/>
              </a:ext>
            </a:extLst>
          </p:cNvPr>
          <p:cNvSpPr>
            <a:spLocks noGrp="1" noChangeArrowheads="1"/>
          </p:cNvSpPr>
          <p:nvPr>
            <p:ph type="sldNum" sz="quarter" idx="12"/>
          </p:nvPr>
        </p:nvSpPr>
        <p:spPr>
          <a:ln/>
        </p:spPr>
        <p:txBody>
          <a:bodyPr/>
          <a:lstStyle>
            <a:lvl1pPr>
              <a:defRPr/>
            </a:lvl1pPr>
          </a:lstStyle>
          <a:p>
            <a:fld id="{BA64BCCD-A220-4E7F-8D06-6FD5E6048D21}" type="slidenum">
              <a:rPr lang="ja-JP" altLang="en-US"/>
              <a:pPr/>
              <a:t>‹#›</a:t>
            </a:fld>
            <a:endParaRPr lang="ja-JP" altLang="en-US"/>
          </a:p>
        </p:txBody>
      </p:sp>
    </p:spTree>
    <p:extLst>
      <p:ext uri="{BB962C8B-B14F-4D97-AF65-F5344CB8AC3E}">
        <p14:creationId xmlns:p14="http://schemas.microsoft.com/office/powerpoint/2010/main" val="35439782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932B19AE-2F5D-4115-0248-6C8762511F94}"/>
              </a:ext>
            </a:extLst>
          </p:cNvPr>
          <p:cNvSpPr>
            <a:spLocks noGrp="1" noChangeArrowheads="1"/>
          </p:cNvSpPr>
          <p:nvPr>
            <p:ph type="dt" sz="half" idx="10"/>
          </p:nvPr>
        </p:nvSpPr>
        <p:spPr>
          <a:ln/>
        </p:spPr>
        <p:txBody>
          <a:bodyPr/>
          <a:lstStyle>
            <a:lvl1pPr>
              <a:defRPr/>
            </a:lvl1pPr>
          </a:lstStyle>
          <a:p>
            <a:pPr>
              <a:defRPr/>
            </a:pPr>
            <a:fld id="{8CD759B4-5B93-4757-88A8-8C959F386A01}"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3DCED1F1-1DAC-BBE3-21BF-D04C52D52B0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C6501A64-059C-A042-6701-17BEA1FB0964}"/>
              </a:ext>
            </a:extLst>
          </p:cNvPr>
          <p:cNvSpPr>
            <a:spLocks noGrp="1" noChangeArrowheads="1"/>
          </p:cNvSpPr>
          <p:nvPr>
            <p:ph type="sldNum" sz="quarter" idx="12"/>
          </p:nvPr>
        </p:nvSpPr>
        <p:spPr>
          <a:ln/>
        </p:spPr>
        <p:txBody>
          <a:bodyPr/>
          <a:lstStyle>
            <a:lvl1pPr>
              <a:defRPr/>
            </a:lvl1pPr>
          </a:lstStyle>
          <a:p>
            <a:fld id="{9C02F0F8-BD72-4DAE-9458-180F342FB4F3}" type="slidenum">
              <a:rPr lang="ja-JP" altLang="en-US"/>
              <a:pPr/>
              <a:t>‹#›</a:t>
            </a:fld>
            <a:endParaRPr lang="ja-JP" altLang="en-US"/>
          </a:p>
        </p:txBody>
      </p:sp>
    </p:spTree>
    <p:extLst>
      <p:ext uri="{BB962C8B-B14F-4D97-AF65-F5344CB8AC3E}">
        <p14:creationId xmlns:p14="http://schemas.microsoft.com/office/powerpoint/2010/main" val="34137905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1BC68696-C4D6-B293-3C73-4C376B985535}"/>
              </a:ext>
            </a:extLst>
          </p:cNvPr>
          <p:cNvSpPr>
            <a:spLocks noGrp="1" noChangeArrowheads="1"/>
          </p:cNvSpPr>
          <p:nvPr>
            <p:ph type="dt" sz="half" idx="10"/>
          </p:nvPr>
        </p:nvSpPr>
        <p:spPr>
          <a:ln/>
        </p:spPr>
        <p:txBody>
          <a:bodyPr/>
          <a:lstStyle>
            <a:lvl1pPr>
              <a:defRPr/>
            </a:lvl1pPr>
          </a:lstStyle>
          <a:p>
            <a:pPr>
              <a:defRPr/>
            </a:pPr>
            <a:fld id="{E212FDFF-4C2B-4FF4-B4F9-3DA8EC9E8E76}"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8FFF5B20-1466-365C-64A6-D675EB84826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1810BC6E-09FF-0477-F30F-3844287A1E76}"/>
              </a:ext>
            </a:extLst>
          </p:cNvPr>
          <p:cNvSpPr>
            <a:spLocks noGrp="1" noChangeArrowheads="1"/>
          </p:cNvSpPr>
          <p:nvPr>
            <p:ph type="sldNum" sz="quarter" idx="12"/>
          </p:nvPr>
        </p:nvSpPr>
        <p:spPr>
          <a:ln/>
        </p:spPr>
        <p:txBody>
          <a:bodyPr/>
          <a:lstStyle>
            <a:lvl1pPr>
              <a:defRPr/>
            </a:lvl1pPr>
          </a:lstStyle>
          <a:p>
            <a:fld id="{C2A9E44D-E121-474F-A191-38FD4961C264}" type="slidenum">
              <a:rPr lang="ja-JP" altLang="en-US"/>
              <a:pPr/>
              <a:t>‹#›</a:t>
            </a:fld>
            <a:endParaRPr lang="ja-JP" altLang="en-US"/>
          </a:p>
        </p:txBody>
      </p:sp>
    </p:spTree>
    <p:extLst>
      <p:ext uri="{BB962C8B-B14F-4D97-AF65-F5344CB8AC3E}">
        <p14:creationId xmlns:p14="http://schemas.microsoft.com/office/powerpoint/2010/main" val="41468228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CA8BF415-8F89-088E-E7E5-A5427A31F85B}"/>
              </a:ext>
            </a:extLst>
          </p:cNvPr>
          <p:cNvSpPr>
            <a:spLocks noGrp="1" noChangeArrowheads="1"/>
          </p:cNvSpPr>
          <p:nvPr>
            <p:ph type="dt" sz="half" idx="10"/>
          </p:nvPr>
        </p:nvSpPr>
        <p:spPr>
          <a:ln/>
        </p:spPr>
        <p:txBody>
          <a:bodyPr/>
          <a:lstStyle>
            <a:lvl1pPr>
              <a:defRPr/>
            </a:lvl1pPr>
          </a:lstStyle>
          <a:p>
            <a:pPr>
              <a:defRPr/>
            </a:pPr>
            <a:fld id="{1982726A-26C1-479B-A665-8A5658298499}"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D85C28C2-A689-B2DC-3CD9-5D0A8D823E0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A13757E1-1E43-A7BA-923E-B7DD4C4AD7B9}"/>
              </a:ext>
            </a:extLst>
          </p:cNvPr>
          <p:cNvSpPr>
            <a:spLocks noGrp="1" noChangeArrowheads="1"/>
          </p:cNvSpPr>
          <p:nvPr>
            <p:ph type="sldNum" sz="quarter" idx="12"/>
          </p:nvPr>
        </p:nvSpPr>
        <p:spPr>
          <a:ln/>
        </p:spPr>
        <p:txBody>
          <a:bodyPr/>
          <a:lstStyle>
            <a:lvl1pPr>
              <a:defRPr/>
            </a:lvl1pPr>
          </a:lstStyle>
          <a:p>
            <a:fld id="{339B0C96-A533-4D67-8CFB-57458C52070B}" type="slidenum">
              <a:rPr lang="ja-JP" altLang="en-US"/>
              <a:pPr/>
              <a:t>‹#›</a:t>
            </a:fld>
            <a:endParaRPr lang="ja-JP" altLang="en-US"/>
          </a:p>
        </p:txBody>
      </p:sp>
    </p:spTree>
    <p:extLst>
      <p:ext uri="{BB962C8B-B14F-4D97-AF65-F5344CB8AC3E}">
        <p14:creationId xmlns:p14="http://schemas.microsoft.com/office/powerpoint/2010/main" val="40612150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5E772EA0-393E-1601-74FF-CA1B2B74DCA8}"/>
              </a:ext>
            </a:extLst>
          </p:cNvPr>
          <p:cNvSpPr>
            <a:spLocks noGrp="1" noChangeArrowheads="1"/>
          </p:cNvSpPr>
          <p:nvPr>
            <p:ph type="dt" sz="half" idx="10"/>
          </p:nvPr>
        </p:nvSpPr>
        <p:spPr>
          <a:ln/>
        </p:spPr>
        <p:txBody>
          <a:bodyPr/>
          <a:lstStyle>
            <a:lvl1pPr>
              <a:defRPr/>
            </a:lvl1pPr>
          </a:lstStyle>
          <a:p>
            <a:pPr>
              <a:defRPr/>
            </a:pPr>
            <a:fld id="{6263DA2F-C163-40F1-BFCB-212C61330DA2}"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FB2D7A57-10A5-1767-C0F9-BEFAB548AC2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77B58E09-3944-1AD8-5732-52BF9B7F0DA6}"/>
              </a:ext>
            </a:extLst>
          </p:cNvPr>
          <p:cNvSpPr>
            <a:spLocks noGrp="1" noChangeArrowheads="1"/>
          </p:cNvSpPr>
          <p:nvPr>
            <p:ph type="sldNum" sz="quarter" idx="12"/>
          </p:nvPr>
        </p:nvSpPr>
        <p:spPr>
          <a:ln/>
        </p:spPr>
        <p:txBody>
          <a:bodyPr/>
          <a:lstStyle>
            <a:lvl1pPr>
              <a:defRPr/>
            </a:lvl1pPr>
          </a:lstStyle>
          <a:p>
            <a:fld id="{ED6F4141-FDDB-494F-A150-7067953EAF22}" type="slidenum">
              <a:rPr lang="ja-JP" altLang="en-US"/>
              <a:pPr/>
              <a:t>‹#›</a:t>
            </a:fld>
            <a:endParaRPr lang="ja-JP" altLang="en-US"/>
          </a:p>
        </p:txBody>
      </p:sp>
    </p:spTree>
    <p:extLst>
      <p:ext uri="{BB962C8B-B14F-4D97-AF65-F5344CB8AC3E}">
        <p14:creationId xmlns:p14="http://schemas.microsoft.com/office/powerpoint/2010/main" val="35867057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00224F7-A080-6CB2-6D38-C06BC79F8C16}"/>
              </a:ext>
            </a:extLst>
          </p:cNvPr>
          <p:cNvSpPr>
            <a:spLocks noGrp="1" noChangeArrowheads="1"/>
          </p:cNvSpPr>
          <p:nvPr>
            <p:ph type="dt" sz="half" idx="10"/>
          </p:nvPr>
        </p:nvSpPr>
        <p:spPr>
          <a:ln/>
        </p:spPr>
        <p:txBody>
          <a:bodyPr/>
          <a:lstStyle>
            <a:lvl1pPr>
              <a:defRPr/>
            </a:lvl1pPr>
          </a:lstStyle>
          <a:p>
            <a:pPr>
              <a:defRPr/>
            </a:pPr>
            <a:fld id="{E6A387FA-CB06-44D0-8907-0C3A07580C91}"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6E3F0BEA-C4E6-9B33-704A-C772064DCC4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A342D008-4965-2186-3A2C-DF4D9573CAF2}"/>
              </a:ext>
            </a:extLst>
          </p:cNvPr>
          <p:cNvSpPr>
            <a:spLocks noGrp="1" noChangeArrowheads="1"/>
          </p:cNvSpPr>
          <p:nvPr>
            <p:ph type="sldNum" sz="quarter" idx="12"/>
          </p:nvPr>
        </p:nvSpPr>
        <p:spPr>
          <a:ln/>
        </p:spPr>
        <p:txBody>
          <a:bodyPr/>
          <a:lstStyle>
            <a:lvl1pPr>
              <a:defRPr/>
            </a:lvl1pPr>
          </a:lstStyle>
          <a:p>
            <a:fld id="{C6B50C3A-E15E-4D88-9D3C-C34C43CDD228}" type="slidenum">
              <a:rPr lang="ja-JP" altLang="en-US"/>
              <a:pPr/>
              <a:t>‹#›</a:t>
            </a:fld>
            <a:endParaRPr lang="ja-JP" altLang="en-US"/>
          </a:p>
        </p:txBody>
      </p:sp>
    </p:spTree>
    <p:extLst>
      <p:ext uri="{BB962C8B-B14F-4D97-AF65-F5344CB8AC3E}">
        <p14:creationId xmlns:p14="http://schemas.microsoft.com/office/powerpoint/2010/main" val="17127909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CCFC2132-44BA-D584-4D96-6D9DA7CB215C}"/>
              </a:ext>
            </a:extLst>
          </p:cNvPr>
          <p:cNvSpPr>
            <a:spLocks noGrp="1" noChangeArrowheads="1"/>
          </p:cNvSpPr>
          <p:nvPr>
            <p:ph type="dt" sz="half" idx="10"/>
          </p:nvPr>
        </p:nvSpPr>
        <p:spPr>
          <a:ln/>
        </p:spPr>
        <p:txBody>
          <a:bodyPr/>
          <a:lstStyle>
            <a:lvl1pPr>
              <a:defRPr/>
            </a:lvl1pPr>
          </a:lstStyle>
          <a:p>
            <a:pPr>
              <a:defRPr/>
            </a:pPr>
            <a:fld id="{4853B603-D8F0-46B1-92D1-C8C2DFB6E497}"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D21E293B-53B2-4B96-2A37-FFAAED88DD7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1DE5486E-69AD-7234-97CF-D4FD85A1A52D}"/>
              </a:ext>
            </a:extLst>
          </p:cNvPr>
          <p:cNvSpPr>
            <a:spLocks noGrp="1" noChangeArrowheads="1"/>
          </p:cNvSpPr>
          <p:nvPr>
            <p:ph type="sldNum" sz="quarter" idx="12"/>
          </p:nvPr>
        </p:nvSpPr>
        <p:spPr>
          <a:ln/>
        </p:spPr>
        <p:txBody>
          <a:bodyPr/>
          <a:lstStyle>
            <a:lvl1pPr>
              <a:defRPr/>
            </a:lvl1pPr>
          </a:lstStyle>
          <a:p>
            <a:fld id="{20B075E2-7429-49E1-A112-761C9747EF14}" type="slidenum">
              <a:rPr lang="ja-JP" altLang="en-US"/>
              <a:pPr/>
              <a:t>‹#›</a:t>
            </a:fld>
            <a:endParaRPr lang="ja-JP" altLang="en-US"/>
          </a:p>
        </p:txBody>
      </p:sp>
    </p:spTree>
    <p:extLst>
      <p:ext uri="{BB962C8B-B14F-4D97-AF65-F5344CB8AC3E}">
        <p14:creationId xmlns:p14="http://schemas.microsoft.com/office/powerpoint/2010/main" val="41902323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2A523C5F-B2E8-00A0-EEEC-1F4271392A8E}"/>
              </a:ext>
            </a:extLst>
          </p:cNvPr>
          <p:cNvSpPr>
            <a:spLocks noGrp="1" noChangeArrowheads="1"/>
          </p:cNvSpPr>
          <p:nvPr>
            <p:ph type="dt" sz="half" idx="10"/>
          </p:nvPr>
        </p:nvSpPr>
        <p:spPr>
          <a:ln/>
        </p:spPr>
        <p:txBody>
          <a:bodyPr/>
          <a:lstStyle>
            <a:lvl1pPr>
              <a:defRPr/>
            </a:lvl1pPr>
          </a:lstStyle>
          <a:p>
            <a:pPr>
              <a:defRPr/>
            </a:pPr>
            <a:fld id="{3C48DEF5-57F7-45B9-AD3E-B14F8F1E17B7}"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FBF71217-2898-D771-82F4-F5E8358CFA8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D411280A-C228-A494-9A97-2921C19F0593}"/>
              </a:ext>
            </a:extLst>
          </p:cNvPr>
          <p:cNvSpPr>
            <a:spLocks noGrp="1" noChangeArrowheads="1"/>
          </p:cNvSpPr>
          <p:nvPr>
            <p:ph type="sldNum" sz="quarter" idx="12"/>
          </p:nvPr>
        </p:nvSpPr>
        <p:spPr>
          <a:ln/>
        </p:spPr>
        <p:txBody>
          <a:bodyPr/>
          <a:lstStyle>
            <a:lvl1pPr>
              <a:defRPr/>
            </a:lvl1pPr>
          </a:lstStyle>
          <a:p>
            <a:fld id="{1AFD2349-601C-4E55-8D26-3BA7C366E148}" type="slidenum">
              <a:rPr lang="ja-JP" altLang="en-US"/>
              <a:pPr/>
              <a:t>‹#›</a:t>
            </a:fld>
            <a:endParaRPr lang="ja-JP" altLang="en-US"/>
          </a:p>
        </p:txBody>
      </p:sp>
    </p:spTree>
    <p:extLst>
      <p:ext uri="{BB962C8B-B14F-4D97-AF65-F5344CB8AC3E}">
        <p14:creationId xmlns:p14="http://schemas.microsoft.com/office/powerpoint/2010/main" val="12088352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FDD3BFFC-426B-3BDB-0C32-A15BDB80B9E4}"/>
              </a:ext>
            </a:extLst>
          </p:cNvPr>
          <p:cNvSpPr>
            <a:spLocks noGrp="1" noChangeArrowheads="1"/>
          </p:cNvSpPr>
          <p:nvPr>
            <p:ph type="dt" sz="half" idx="10"/>
          </p:nvPr>
        </p:nvSpPr>
        <p:spPr>
          <a:ln/>
        </p:spPr>
        <p:txBody>
          <a:bodyPr/>
          <a:lstStyle>
            <a:lvl1pPr>
              <a:defRPr/>
            </a:lvl1pPr>
          </a:lstStyle>
          <a:p>
            <a:pPr>
              <a:defRPr/>
            </a:pPr>
            <a:fld id="{309B5C22-AC13-4B08-B4FB-3175E2838682}"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3FAA97F0-F615-280E-9696-4BFDAD83FAD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D897F0EF-B52F-FE4C-80F5-82FDECC596F5}"/>
              </a:ext>
            </a:extLst>
          </p:cNvPr>
          <p:cNvSpPr>
            <a:spLocks noGrp="1" noChangeArrowheads="1"/>
          </p:cNvSpPr>
          <p:nvPr>
            <p:ph type="sldNum" sz="quarter" idx="12"/>
          </p:nvPr>
        </p:nvSpPr>
        <p:spPr>
          <a:ln/>
        </p:spPr>
        <p:txBody>
          <a:bodyPr/>
          <a:lstStyle>
            <a:lvl1pPr>
              <a:defRPr/>
            </a:lvl1pPr>
          </a:lstStyle>
          <a:p>
            <a:fld id="{B7D54589-48E0-4058-B7EF-C6136991C2F8}" type="slidenum">
              <a:rPr lang="ja-JP" altLang="en-US"/>
              <a:pPr/>
              <a:t>‹#›</a:t>
            </a:fld>
            <a:endParaRPr lang="ja-JP" altLang="en-US"/>
          </a:p>
        </p:txBody>
      </p:sp>
    </p:spTree>
    <p:extLst>
      <p:ext uri="{BB962C8B-B14F-4D97-AF65-F5344CB8AC3E}">
        <p14:creationId xmlns:p14="http://schemas.microsoft.com/office/powerpoint/2010/main" val="524564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a:extLst>
              <a:ext uri="{FF2B5EF4-FFF2-40B4-BE49-F238E27FC236}">
                <a16:creationId xmlns:a16="http://schemas.microsoft.com/office/drawing/2014/main" id="{E85CFCF1-072E-A698-3F89-6C9762F0D172}"/>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C74C236A-20CE-421E-B445-44B09BCEC9A8}"/>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ADB54C61-30F3-CDB4-B998-4E1A861B6583}"/>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0F14AD45-A58D-4B18-83E5-A13CD27FD602}" type="slidenum">
              <a:rPr lang="en-US" altLang="ja-JP"/>
              <a:pPr/>
              <a:t>‹#›</a:t>
            </a:fld>
            <a:endParaRPr lang="en-US" altLang="ja-JP"/>
          </a:p>
        </p:txBody>
      </p:sp>
    </p:spTree>
    <p:extLst>
      <p:ext uri="{BB962C8B-B14F-4D97-AF65-F5344CB8AC3E}">
        <p14:creationId xmlns:p14="http://schemas.microsoft.com/office/powerpoint/2010/main" val="37048154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672382B5-F7E8-5739-3940-25E96E492DA6}"/>
              </a:ext>
            </a:extLst>
          </p:cNvPr>
          <p:cNvSpPr>
            <a:spLocks noGrp="1" noChangeArrowheads="1"/>
          </p:cNvSpPr>
          <p:nvPr>
            <p:ph type="dt" sz="half" idx="10"/>
          </p:nvPr>
        </p:nvSpPr>
        <p:spPr>
          <a:ln/>
        </p:spPr>
        <p:txBody>
          <a:bodyPr/>
          <a:lstStyle>
            <a:lvl1pPr>
              <a:defRPr/>
            </a:lvl1pPr>
          </a:lstStyle>
          <a:p>
            <a:pPr>
              <a:defRPr/>
            </a:pPr>
            <a:fld id="{CBE4B177-097B-4861-ACE4-6569F1E75581}"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6851BA74-5307-4F35-4480-9A1891EB715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38AE4D72-578D-C6DB-47D5-B31E2170F88E}"/>
              </a:ext>
            </a:extLst>
          </p:cNvPr>
          <p:cNvSpPr>
            <a:spLocks noGrp="1" noChangeArrowheads="1"/>
          </p:cNvSpPr>
          <p:nvPr>
            <p:ph type="sldNum" sz="quarter" idx="12"/>
          </p:nvPr>
        </p:nvSpPr>
        <p:spPr>
          <a:ln/>
        </p:spPr>
        <p:txBody>
          <a:bodyPr/>
          <a:lstStyle>
            <a:lvl1pPr>
              <a:defRPr/>
            </a:lvl1pPr>
          </a:lstStyle>
          <a:p>
            <a:fld id="{49F2ADF9-7DC2-459E-AE38-4B85A18130C2}" type="slidenum">
              <a:rPr lang="ja-JP" altLang="en-US"/>
              <a:pPr/>
              <a:t>‹#›</a:t>
            </a:fld>
            <a:endParaRPr lang="ja-JP" altLang="en-US"/>
          </a:p>
        </p:txBody>
      </p:sp>
    </p:spTree>
    <p:extLst>
      <p:ext uri="{BB962C8B-B14F-4D97-AF65-F5344CB8AC3E}">
        <p14:creationId xmlns:p14="http://schemas.microsoft.com/office/powerpoint/2010/main" val="16462980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4887C901-69D0-A8CB-CD6B-F7A38B7AA32E}"/>
              </a:ext>
            </a:extLst>
          </p:cNvPr>
          <p:cNvSpPr>
            <a:spLocks noGrp="1" noChangeArrowheads="1"/>
          </p:cNvSpPr>
          <p:nvPr>
            <p:ph type="dt" sz="half" idx="10"/>
          </p:nvPr>
        </p:nvSpPr>
        <p:spPr>
          <a:ln/>
        </p:spPr>
        <p:txBody>
          <a:bodyPr/>
          <a:lstStyle>
            <a:lvl1pPr>
              <a:defRPr/>
            </a:lvl1pPr>
          </a:lstStyle>
          <a:p>
            <a:pPr>
              <a:defRPr/>
            </a:pPr>
            <a:fld id="{DB464F6D-78DC-4041-89F5-15E5EF752EBF}"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EDF5268F-B270-2E3D-610B-BF9DAEE22E8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B574D0F5-BA17-B85E-7451-33F4464440D1}"/>
              </a:ext>
            </a:extLst>
          </p:cNvPr>
          <p:cNvSpPr>
            <a:spLocks noGrp="1" noChangeArrowheads="1"/>
          </p:cNvSpPr>
          <p:nvPr>
            <p:ph type="sldNum" sz="quarter" idx="12"/>
          </p:nvPr>
        </p:nvSpPr>
        <p:spPr>
          <a:ln/>
        </p:spPr>
        <p:txBody>
          <a:bodyPr/>
          <a:lstStyle>
            <a:lvl1pPr>
              <a:defRPr/>
            </a:lvl1pPr>
          </a:lstStyle>
          <a:p>
            <a:fld id="{E0862C51-3AE6-4B0A-809A-86EB4E8014AC}" type="slidenum">
              <a:rPr lang="ja-JP" altLang="en-US"/>
              <a:pPr/>
              <a:t>‹#›</a:t>
            </a:fld>
            <a:endParaRPr lang="ja-JP" altLang="en-US"/>
          </a:p>
        </p:txBody>
      </p:sp>
    </p:spTree>
    <p:extLst>
      <p:ext uri="{BB962C8B-B14F-4D97-AF65-F5344CB8AC3E}">
        <p14:creationId xmlns:p14="http://schemas.microsoft.com/office/powerpoint/2010/main" val="32576373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090C793-E183-ABA2-4BE5-B771500E0F62}"/>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FABE850E-3016-6397-FD84-5BA449C5CC0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0FA98056-96B4-4419-6DB3-51F19FD63AB9}"/>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5F9E3AC6-CDBF-A3B1-CFFF-522098988F5C}"/>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19C610F1-9D81-1412-B303-6D49E410DD7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33CD6F76-4189-7BF9-8396-5F49D7BC65D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95F3C641-3DA3-0B9A-1C2A-B19C4ED15838}"/>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3BD8BDE9-57D4-35AA-9A94-83B538C2FFD8}"/>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FA1F8CC6-C9A1-CAD2-CBCF-76BE455FFDBE}"/>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9F84E010-407D-44E1-17BC-CB053D9AFFEB}"/>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A228F8F6-F1FD-19EB-0FF3-2DD961FA2B4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51A17808-C08E-3280-702C-063D50BC2B68}"/>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0F1DC761-B7E6-AFC3-6B31-ADB190823747}"/>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AFFD71CA-F893-4F20-B652-0CF4E805DCE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9C3BFC4D-405C-BCC7-D42B-E34B5EA7A86F}"/>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7ADDE0F2-41D0-3942-5EA0-A5CA18878CDB}"/>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22B3C717-FABB-29A7-C31C-35C308F5AC05}"/>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D7F9ED46-EEDB-3AB7-8FC6-3B7D3805944E}"/>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239A7220-6684-1019-9961-8F58A4EE46FA}"/>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8D3B5F2B-E419-5B11-139F-4DFCBED928DC}"/>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625A6447-FD51-76FA-9B96-73E1C6D83DB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AADEDF14-29A9-8ACC-3AE0-43D881112185}"/>
                </a:ext>
              </a:extLst>
            </p:cNvPr>
            <p:cNvSpPr>
              <a:spLocks/>
            </p:cNvSpPr>
            <p:nvPr/>
          </p:nvSpPr>
          <p:spPr bwMode="hidden">
            <a:xfrm>
              <a:off x="5041" y="0"/>
              <a:ext cx="719" cy="845"/>
            </a:xfrm>
            <a:custGeom>
              <a:avLst/>
              <a:gdLst>
                <a:gd name="T0" fmla="*/ 1493 w 717"/>
                <a:gd name="T1" fmla="*/ 845 h 845"/>
                <a:gd name="T2" fmla="*/ 1493 w 717"/>
                <a:gd name="T3" fmla="*/ 821 h 845"/>
                <a:gd name="T4" fmla="*/ 1219 w 717"/>
                <a:gd name="T5" fmla="*/ 605 h 845"/>
                <a:gd name="T6" fmla="*/ 812 w 717"/>
                <a:gd name="T7" fmla="*/ 396 h 845"/>
                <a:gd name="T8" fmla="*/ 490 w 717"/>
                <a:gd name="T9" fmla="*/ 192 h 845"/>
                <a:gd name="T10" fmla="*/ 17 w 717"/>
                <a:gd name="T11" fmla="*/ 0 h 845"/>
                <a:gd name="T12" fmla="*/ 0 w 717"/>
                <a:gd name="T13" fmla="*/ 0 h 845"/>
                <a:gd name="T14" fmla="*/ 478 w 717"/>
                <a:gd name="T15" fmla="*/ 198 h 845"/>
                <a:gd name="T16" fmla="*/ 800 w 717"/>
                <a:gd name="T17" fmla="*/ 408 h 845"/>
                <a:gd name="T18" fmla="*/ 1210 w 717"/>
                <a:gd name="T19" fmla="*/ 623 h 845"/>
                <a:gd name="T20" fmla="*/ 1493 w 717"/>
                <a:gd name="T21" fmla="*/ 845 h 845"/>
                <a:gd name="T22" fmla="*/ 149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8560B6E9-88DC-F741-0B1A-CD47193D1911}"/>
                </a:ext>
              </a:extLst>
            </p:cNvPr>
            <p:cNvSpPr>
              <a:spLocks/>
            </p:cNvSpPr>
            <p:nvPr/>
          </p:nvSpPr>
          <p:spPr bwMode="hidden">
            <a:xfrm>
              <a:off x="5352" y="0"/>
              <a:ext cx="408" cy="414"/>
            </a:xfrm>
            <a:custGeom>
              <a:avLst/>
              <a:gdLst>
                <a:gd name="T0" fmla="*/ 741 w 407"/>
                <a:gd name="T1" fmla="*/ 414 h 414"/>
                <a:gd name="T2" fmla="*/ 741 w 407"/>
                <a:gd name="T3" fmla="*/ 396 h 414"/>
                <a:gd name="T4" fmla="*/ 491 w 407"/>
                <a:gd name="T5" fmla="*/ 192 h 414"/>
                <a:gd name="T6" fmla="*/ 12 w 407"/>
                <a:gd name="T7" fmla="*/ 0 h 414"/>
                <a:gd name="T8" fmla="*/ 0 w 407"/>
                <a:gd name="T9" fmla="*/ 0 h 414"/>
                <a:gd name="T10" fmla="*/ 108 w 407"/>
                <a:gd name="T11" fmla="*/ 102 h 414"/>
                <a:gd name="T12" fmla="*/ 485 w 407"/>
                <a:gd name="T13" fmla="*/ 204 h 414"/>
                <a:gd name="T14" fmla="*/ 741 w 407"/>
                <a:gd name="T15" fmla="*/ 414 h 414"/>
                <a:gd name="T16" fmla="*/ 74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9F74B479-A33C-4456-9842-DF41CCF3F03D}"/>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00D5B29B-D467-DCB0-F0F3-D1126389AF29}"/>
                </a:ext>
              </a:extLst>
            </p:cNvPr>
            <p:cNvSpPr>
              <a:spLocks/>
            </p:cNvSpPr>
            <p:nvPr/>
          </p:nvSpPr>
          <p:spPr bwMode="hidden">
            <a:xfrm>
              <a:off x="6" y="0"/>
              <a:ext cx="588" cy="599"/>
            </a:xfrm>
            <a:custGeom>
              <a:avLst/>
              <a:gdLst>
                <a:gd name="T0" fmla="*/ 1440 w 586"/>
                <a:gd name="T1" fmla="*/ 0 h 599"/>
                <a:gd name="T2" fmla="*/ 1395 w 586"/>
                <a:gd name="T3" fmla="*/ 0 h 599"/>
                <a:gd name="T4" fmla="*/ 1001 w 586"/>
                <a:gd name="T5" fmla="*/ 132 h 599"/>
                <a:gd name="T6" fmla="*/ 612 w 586"/>
                <a:gd name="T7" fmla="*/ 270 h 599"/>
                <a:gd name="T8" fmla="*/ 120 w 586"/>
                <a:gd name="T9" fmla="*/ 420 h 599"/>
                <a:gd name="T10" fmla="*/ 0 w 586"/>
                <a:gd name="T11" fmla="*/ 575 h 599"/>
                <a:gd name="T12" fmla="*/ 0 w 586"/>
                <a:gd name="T13" fmla="*/ 599 h 599"/>
                <a:gd name="T14" fmla="*/ 120 w 586"/>
                <a:gd name="T15" fmla="*/ 432 h 599"/>
                <a:gd name="T16" fmla="*/ 612 w 586"/>
                <a:gd name="T17" fmla="*/ 282 h 599"/>
                <a:gd name="T18" fmla="*/ 1019 w 586"/>
                <a:gd name="T19" fmla="*/ 138 h 599"/>
                <a:gd name="T20" fmla="*/ 1440 w 586"/>
                <a:gd name="T21" fmla="*/ 0 h 599"/>
                <a:gd name="T22" fmla="*/ 144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8BE59F00-332F-C6A4-8467-2A8F63DCC978}"/>
                </a:ext>
              </a:extLst>
            </p:cNvPr>
            <p:cNvSpPr>
              <a:spLocks/>
            </p:cNvSpPr>
            <p:nvPr/>
          </p:nvSpPr>
          <p:spPr bwMode="hidden">
            <a:xfrm>
              <a:off x="6" y="0"/>
              <a:ext cx="270" cy="252"/>
            </a:xfrm>
            <a:custGeom>
              <a:avLst/>
              <a:gdLst>
                <a:gd name="T0" fmla="*/ 672 w 269"/>
                <a:gd name="T1" fmla="*/ 0 h 252"/>
                <a:gd name="T2" fmla="*/ 63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672 w 269"/>
                <a:gd name="T15" fmla="*/ 0 h 252"/>
                <a:gd name="T16" fmla="*/ 6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9168BF67-8445-C771-700F-6B57CD11D007}"/>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EF9061CB-3108-F2E2-DA09-071B303381B9}"/>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F9F4115B-4394-0BBC-1F21-0FA7E02FA02D}"/>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F974EB81-2E73-83D2-407A-CD1EE169447B}"/>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C4D37165-3463-2B71-9296-75B174C8A07C}"/>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E01E066B-6609-7592-E906-E7841096ADF8}"/>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4CEDA29D-E436-F9AF-93E3-42E50134AD08}"/>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BB7363E5-D2C5-69E4-FFED-5D532A1EC53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3B9E7B2F-F92B-E0C7-703B-FEF27C9F92E5}"/>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336C1398-2CD9-68DE-4F5D-38DEFF231F77}"/>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1B75004A-D399-B975-FAC4-23E18CB3C4F2}"/>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918C1EC3-5726-DFDD-41AA-8503D44D27D0}"/>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E4C49AD6-3A64-8D60-6E27-BA668AC65436}"/>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3E843D69-7074-01A0-8C8B-150277E841EA}"/>
              </a:ext>
            </a:extLst>
          </p:cNvPr>
          <p:cNvSpPr>
            <a:spLocks noGrp="1" noChangeArrowheads="1"/>
          </p:cNvSpPr>
          <p:nvPr>
            <p:ph type="sldNum" sz="quarter" idx="12"/>
          </p:nvPr>
        </p:nvSpPr>
        <p:spPr/>
        <p:txBody>
          <a:bodyPr/>
          <a:lstStyle>
            <a:lvl1pPr>
              <a:defRPr/>
            </a:lvl1pPr>
          </a:lstStyle>
          <a:p>
            <a:fld id="{BED4C052-9348-437E-89D3-7207B3235D1F}" type="slidenum">
              <a:rPr lang="en-US" altLang="ja-JP"/>
              <a:pPr/>
              <a:t>‹#›</a:t>
            </a:fld>
            <a:endParaRPr lang="en-US" altLang="ja-JP"/>
          </a:p>
        </p:txBody>
      </p:sp>
    </p:spTree>
    <p:extLst>
      <p:ext uri="{BB962C8B-B14F-4D97-AF65-F5344CB8AC3E}">
        <p14:creationId xmlns:p14="http://schemas.microsoft.com/office/powerpoint/2010/main" val="26712586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2F61CD7B-66EF-298D-521A-0BB1A0D40F5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1804E230-E9B1-4A03-7B2B-8CF7448CC8A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D68FA28A-6233-A0F3-1AC2-68C96266A5BD}"/>
              </a:ext>
            </a:extLst>
          </p:cNvPr>
          <p:cNvSpPr>
            <a:spLocks noGrp="1" noChangeArrowheads="1"/>
          </p:cNvSpPr>
          <p:nvPr>
            <p:ph type="sldNum" sz="quarter" idx="12"/>
          </p:nvPr>
        </p:nvSpPr>
        <p:spPr>
          <a:ln/>
        </p:spPr>
        <p:txBody>
          <a:bodyPr/>
          <a:lstStyle>
            <a:lvl1pPr>
              <a:defRPr/>
            </a:lvl1pPr>
          </a:lstStyle>
          <a:p>
            <a:fld id="{A3E195CF-ED6F-4DA8-B5B7-669D46959A1F}" type="slidenum">
              <a:rPr lang="en-US" altLang="ja-JP"/>
              <a:pPr/>
              <a:t>‹#›</a:t>
            </a:fld>
            <a:endParaRPr lang="en-US" altLang="ja-JP"/>
          </a:p>
        </p:txBody>
      </p:sp>
    </p:spTree>
    <p:extLst>
      <p:ext uri="{BB962C8B-B14F-4D97-AF65-F5344CB8AC3E}">
        <p14:creationId xmlns:p14="http://schemas.microsoft.com/office/powerpoint/2010/main" val="16220303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800A6663-D7BA-F027-9704-78F3EFF066F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C5E52BAD-A39E-54EF-0DB8-40FEA8116EE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4B823D6C-2F47-FDFC-17BB-FA4F1AFD7BD1}"/>
              </a:ext>
            </a:extLst>
          </p:cNvPr>
          <p:cNvSpPr>
            <a:spLocks noGrp="1" noChangeArrowheads="1"/>
          </p:cNvSpPr>
          <p:nvPr>
            <p:ph type="sldNum" sz="quarter" idx="12"/>
          </p:nvPr>
        </p:nvSpPr>
        <p:spPr>
          <a:ln/>
        </p:spPr>
        <p:txBody>
          <a:bodyPr/>
          <a:lstStyle>
            <a:lvl1pPr>
              <a:defRPr/>
            </a:lvl1pPr>
          </a:lstStyle>
          <a:p>
            <a:fld id="{A54E2493-76AE-4349-8764-F2363908AE25}" type="slidenum">
              <a:rPr lang="en-US" altLang="ja-JP"/>
              <a:pPr/>
              <a:t>‹#›</a:t>
            </a:fld>
            <a:endParaRPr lang="en-US" altLang="ja-JP"/>
          </a:p>
        </p:txBody>
      </p:sp>
    </p:spTree>
    <p:extLst>
      <p:ext uri="{BB962C8B-B14F-4D97-AF65-F5344CB8AC3E}">
        <p14:creationId xmlns:p14="http://schemas.microsoft.com/office/powerpoint/2010/main" val="33229411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6E114B41-1850-951F-336E-643871AB6C8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C4E0222-BB2F-B062-34B6-30C5F2D5398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31C83EBF-F56E-E5D7-A127-A293241722FA}"/>
              </a:ext>
            </a:extLst>
          </p:cNvPr>
          <p:cNvSpPr>
            <a:spLocks noGrp="1" noChangeArrowheads="1"/>
          </p:cNvSpPr>
          <p:nvPr>
            <p:ph type="sldNum" sz="quarter" idx="12"/>
          </p:nvPr>
        </p:nvSpPr>
        <p:spPr>
          <a:ln/>
        </p:spPr>
        <p:txBody>
          <a:bodyPr/>
          <a:lstStyle>
            <a:lvl1pPr>
              <a:defRPr/>
            </a:lvl1pPr>
          </a:lstStyle>
          <a:p>
            <a:fld id="{F11FA2C9-E0F4-4323-ADFA-E3E89FE8E372}" type="slidenum">
              <a:rPr lang="en-US" altLang="ja-JP"/>
              <a:pPr/>
              <a:t>‹#›</a:t>
            </a:fld>
            <a:endParaRPr lang="en-US" altLang="ja-JP"/>
          </a:p>
        </p:txBody>
      </p:sp>
    </p:spTree>
    <p:extLst>
      <p:ext uri="{BB962C8B-B14F-4D97-AF65-F5344CB8AC3E}">
        <p14:creationId xmlns:p14="http://schemas.microsoft.com/office/powerpoint/2010/main" val="28180307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3139DE6D-45AD-C45A-E2C9-A23DA5F175D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0C4658E2-3FE2-5DC8-F30E-34F68ED5F91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58E212E7-66F6-D6C9-7C0A-29E11C2224D1}"/>
              </a:ext>
            </a:extLst>
          </p:cNvPr>
          <p:cNvSpPr>
            <a:spLocks noGrp="1" noChangeArrowheads="1"/>
          </p:cNvSpPr>
          <p:nvPr>
            <p:ph type="sldNum" sz="quarter" idx="12"/>
          </p:nvPr>
        </p:nvSpPr>
        <p:spPr>
          <a:ln/>
        </p:spPr>
        <p:txBody>
          <a:bodyPr/>
          <a:lstStyle>
            <a:lvl1pPr>
              <a:defRPr/>
            </a:lvl1pPr>
          </a:lstStyle>
          <a:p>
            <a:fld id="{E5957AEB-4AE2-4AAB-9C14-D1C6CF75E510}" type="slidenum">
              <a:rPr lang="en-US" altLang="ja-JP"/>
              <a:pPr/>
              <a:t>‹#›</a:t>
            </a:fld>
            <a:endParaRPr lang="en-US" altLang="ja-JP"/>
          </a:p>
        </p:txBody>
      </p:sp>
    </p:spTree>
    <p:extLst>
      <p:ext uri="{BB962C8B-B14F-4D97-AF65-F5344CB8AC3E}">
        <p14:creationId xmlns:p14="http://schemas.microsoft.com/office/powerpoint/2010/main" val="37123880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E5F43CFF-F1B0-9928-B082-10D182F2E19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575B082B-F625-AA0B-FEB2-B203555E23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1714E304-C9F9-845A-630E-F56A56AA9766}"/>
              </a:ext>
            </a:extLst>
          </p:cNvPr>
          <p:cNvSpPr>
            <a:spLocks noGrp="1" noChangeArrowheads="1"/>
          </p:cNvSpPr>
          <p:nvPr>
            <p:ph type="sldNum" sz="quarter" idx="12"/>
          </p:nvPr>
        </p:nvSpPr>
        <p:spPr>
          <a:ln/>
        </p:spPr>
        <p:txBody>
          <a:bodyPr/>
          <a:lstStyle>
            <a:lvl1pPr>
              <a:defRPr/>
            </a:lvl1pPr>
          </a:lstStyle>
          <a:p>
            <a:fld id="{0DC3A504-6312-45D3-B080-D28421BA6E6A}" type="slidenum">
              <a:rPr lang="en-US" altLang="ja-JP"/>
              <a:pPr/>
              <a:t>‹#›</a:t>
            </a:fld>
            <a:endParaRPr lang="en-US" altLang="ja-JP"/>
          </a:p>
        </p:txBody>
      </p:sp>
    </p:spTree>
    <p:extLst>
      <p:ext uri="{BB962C8B-B14F-4D97-AF65-F5344CB8AC3E}">
        <p14:creationId xmlns:p14="http://schemas.microsoft.com/office/powerpoint/2010/main" val="249794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A97A38E0-7F63-A15D-9250-699899365D1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F4BD2FF9-0453-C22C-8B25-B58767364D3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78D80018-BD36-4FFF-89D3-1A24C61B06FB}"/>
              </a:ext>
            </a:extLst>
          </p:cNvPr>
          <p:cNvSpPr>
            <a:spLocks noGrp="1" noChangeArrowheads="1"/>
          </p:cNvSpPr>
          <p:nvPr>
            <p:ph type="sldNum" sz="quarter" idx="12"/>
          </p:nvPr>
        </p:nvSpPr>
        <p:spPr>
          <a:ln/>
        </p:spPr>
        <p:txBody>
          <a:bodyPr/>
          <a:lstStyle>
            <a:lvl1pPr>
              <a:defRPr/>
            </a:lvl1pPr>
          </a:lstStyle>
          <a:p>
            <a:fld id="{0D76CA09-259E-4009-B5BA-291821A98FF8}" type="slidenum">
              <a:rPr lang="en-US" altLang="ja-JP"/>
              <a:pPr/>
              <a:t>‹#›</a:t>
            </a:fld>
            <a:endParaRPr lang="en-US" altLang="ja-JP"/>
          </a:p>
        </p:txBody>
      </p:sp>
    </p:spTree>
    <p:extLst>
      <p:ext uri="{BB962C8B-B14F-4D97-AF65-F5344CB8AC3E}">
        <p14:creationId xmlns:p14="http://schemas.microsoft.com/office/powerpoint/2010/main" val="41086061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83FD4344-1B58-9F96-AA59-20298A31F11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FA7B2720-3C6B-83A8-61EC-613626B4333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FC0E79A7-E0C7-6071-0CFF-E81E764F41DF}"/>
              </a:ext>
            </a:extLst>
          </p:cNvPr>
          <p:cNvSpPr>
            <a:spLocks noGrp="1" noChangeArrowheads="1"/>
          </p:cNvSpPr>
          <p:nvPr>
            <p:ph type="sldNum" sz="quarter" idx="12"/>
          </p:nvPr>
        </p:nvSpPr>
        <p:spPr>
          <a:ln/>
        </p:spPr>
        <p:txBody>
          <a:bodyPr/>
          <a:lstStyle>
            <a:lvl1pPr>
              <a:defRPr/>
            </a:lvl1pPr>
          </a:lstStyle>
          <a:p>
            <a:fld id="{163FDD15-1A96-4E67-A9C1-C5988BBE6BF1}" type="slidenum">
              <a:rPr lang="en-US" altLang="ja-JP"/>
              <a:pPr/>
              <a:t>‹#›</a:t>
            </a:fld>
            <a:endParaRPr lang="en-US" altLang="ja-JP"/>
          </a:p>
        </p:txBody>
      </p:sp>
    </p:spTree>
    <p:extLst>
      <p:ext uri="{BB962C8B-B14F-4D97-AF65-F5344CB8AC3E}">
        <p14:creationId xmlns:p14="http://schemas.microsoft.com/office/powerpoint/2010/main" val="57238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a:extLst>
              <a:ext uri="{FF2B5EF4-FFF2-40B4-BE49-F238E27FC236}">
                <a16:creationId xmlns:a16="http://schemas.microsoft.com/office/drawing/2014/main" id="{302A83E0-6D67-67B7-A843-41E9CB7BB77A}"/>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A802B7E6-7E19-6569-DEF4-4432E202158C}"/>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B04B905D-703F-A407-BCA7-2257420C9EB6}"/>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822ADEC1-E0A3-4B0B-A10E-057973FF83A0}" type="slidenum">
              <a:rPr lang="en-US" altLang="ja-JP"/>
              <a:pPr/>
              <a:t>‹#›</a:t>
            </a:fld>
            <a:endParaRPr lang="en-US" altLang="ja-JP"/>
          </a:p>
        </p:txBody>
      </p:sp>
    </p:spTree>
    <p:extLst>
      <p:ext uri="{BB962C8B-B14F-4D97-AF65-F5344CB8AC3E}">
        <p14:creationId xmlns:p14="http://schemas.microsoft.com/office/powerpoint/2010/main" val="2685331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B7CBD805-41CA-5B2D-A1B3-3085008AF1E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B3CF6C48-14B1-0934-FA3C-99BE18A9CF1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1CB3881C-11B5-094C-0546-A35A6C01FBBC}"/>
              </a:ext>
            </a:extLst>
          </p:cNvPr>
          <p:cNvSpPr>
            <a:spLocks noGrp="1" noChangeArrowheads="1"/>
          </p:cNvSpPr>
          <p:nvPr>
            <p:ph type="sldNum" sz="quarter" idx="12"/>
          </p:nvPr>
        </p:nvSpPr>
        <p:spPr>
          <a:ln/>
        </p:spPr>
        <p:txBody>
          <a:bodyPr/>
          <a:lstStyle>
            <a:lvl1pPr>
              <a:defRPr/>
            </a:lvl1pPr>
          </a:lstStyle>
          <a:p>
            <a:fld id="{B390963B-F43A-442A-BC7C-1088D6B5A3E9}" type="slidenum">
              <a:rPr lang="en-US" altLang="ja-JP"/>
              <a:pPr/>
              <a:t>‹#›</a:t>
            </a:fld>
            <a:endParaRPr lang="en-US" altLang="ja-JP"/>
          </a:p>
        </p:txBody>
      </p:sp>
    </p:spTree>
    <p:extLst>
      <p:ext uri="{BB962C8B-B14F-4D97-AF65-F5344CB8AC3E}">
        <p14:creationId xmlns:p14="http://schemas.microsoft.com/office/powerpoint/2010/main" val="32314749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3FD009C3-F600-BC48-F7CE-9187BB21531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4D16CFD9-A7EC-AD48-CFF7-C58FAA0C3CC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F26C5896-0C76-DADF-BEEF-A83F58A72108}"/>
              </a:ext>
            </a:extLst>
          </p:cNvPr>
          <p:cNvSpPr>
            <a:spLocks noGrp="1" noChangeArrowheads="1"/>
          </p:cNvSpPr>
          <p:nvPr>
            <p:ph type="sldNum" sz="quarter" idx="12"/>
          </p:nvPr>
        </p:nvSpPr>
        <p:spPr>
          <a:ln/>
        </p:spPr>
        <p:txBody>
          <a:bodyPr/>
          <a:lstStyle>
            <a:lvl1pPr>
              <a:defRPr/>
            </a:lvl1pPr>
          </a:lstStyle>
          <a:p>
            <a:fld id="{199FBE99-9536-4F45-8C30-F3E05F4C48CB}" type="slidenum">
              <a:rPr lang="en-US" altLang="ja-JP"/>
              <a:pPr/>
              <a:t>‹#›</a:t>
            </a:fld>
            <a:endParaRPr lang="en-US" altLang="ja-JP"/>
          </a:p>
        </p:txBody>
      </p:sp>
    </p:spTree>
    <p:extLst>
      <p:ext uri="{BB962C8B-B14F-4D97-AF65-F5344CB8AC3E}">
        <p14:creationId xmlns:p14="http://schemas.microsoft.com/office/powerpoint/2010/main" val="7886554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C3EA2A01-75C3-DB0C-FEA4-0BC974A0101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8E69BA02-33B1-2359-0F38-BFF87179954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03467408-EF12-3D1F-053D-F05B93E1EDD0}"/>
              </a:ext>
            </a:extLst>
          </p:cNvPr>
          <p:cNvSpPr>
            <a:spLocks noGrp="1" noChangeArrowheads="1"/>
          </p:cNvSpPr>
          <p:nvPr>
            <p:ph type="sldNum" sz="quarter" idx="12"/>
          </p:nvPr>
        </p:nvSpPr>
        <p:spPr>
          <a:ln/>
        </p:spPr>
        <p:txBody>
          <a:bodyPr/>
          <a:lstStyle>
            <a:lvl1pPr>
              <a:defRPr/>
            </a:lvl1pPr>
          </a:lstStyle>
          <a:p>
            <a:fld id="{E64962A4-F3DD-4E3A-8AED-68C967D3BD37}" type="slidenum">
              <a:rPr lang="en-US" altLang="ja-JP"/>
              <a:pPr/>
              <a:t>‹#›</a:t>
            </a:fld>
            <a:endParaRPr lang="en-US" altLang="ja-JP"/>
          </a:p>
        </p:txBody>
      </p:sp>
    </p:spTree>
    <p:extLst>
      <p:ext uri="{BB962C8B-B14F-4D97-AF65-F5344CB8AC3E}">
        <p14:creationId xmlns:p14="http://schemas.microsoft.com/office/powerpoint/2010/main" val="14362326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CDCF626F-A488-915A-AF61-5455FC1B993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04E63B02-1CCC-1F2D-8AED-73FF0D63410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C0FB35B6-192B-B3BB-A820-CFEC36EA7670}"/>
              </a:ext>
            </a:extLst>
          </p:cNvPr>
          <p:cNvSpPr>
            <a:spLocks noGrp="1" noChangeArrowheads="1"/>
          </p:cNvSpPr>
          <p:nvPr>
            <p:ph type="sldNum" sz="quarter" idx="12"/>
          </p:nvPr>
        </p:nvSpPr>
        <p:spPr>
          <a:ln/>
        </p:spPr>
        <p:txBody>
          <a:bodyPr/>
          <a:lstStyle>
            <a:lvl1pPr>
              <a:defRPr/>
            </a:lvl1pPr>
          </a:lstStyle>
          <a:p>
            <a:fld id="{5188601C-C36D-44E3-9DDF-5115B2A43ABC}" type="slidenum">
              <a:rPr lang="en-US" altLang="ja-JP"/>
              <a:pPr/>
              <a:t>‹#›</a:t>
            </a:fld>
            <a:endParaRPr lang="en-US" altLang="ja-JP"/>
          </a:p>
        </p:txBody>
      </p:sp>
    </p:spTree>
    <p:extLst>
      <p:ext uri="{BB962C8B-B14F-4D97-AF65-F5344CB8AC3E}">
        <p14:creationId xmlns:p14="http://schemas.microsoft.com/office/powerpoint/2010/main" val="29067218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A8C7E523-BD80-C161-8268-F84EED2F011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A48EC04F-6108-1C42-6EF2-48F189FACCB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2D92234C-9CA9-D87F-8C81-8772ED486423}"/>
              </a:ext>
            </a:extLst>
          </p:cNvPr>
          <p:cNvSpPr>
            <a:spLocks noGrp="1" noChangeArrowheads="1"/>
          </p:cNvSpPr>
          <p:nvPr>
            <p:ph type="sldNum" sz="quarter" idx="12"/>
          </p:nvPr>
        </p:nvSpPr>
        <p:spPr>
          <a:ln/>
        </p:spPr>
        <p:txBody>
          <a:bodyPr/>
          <a:lstStyle>
            <a:lvl1pPr>
              <a:defRPr/>
            </a:lvl1pPr>
          </a:lstStyle>
          <a:p>
            <a:fld id="{03774B3C-AD98-49A6-89B2-32859077EE03}" type="slidenum">
              <a:rPr lang="en-US" altLang="ja-JP"/>
              <a:pPr/>
              <a:t>‹#›</a:t>
            </a:fld>
            <a:endParaRPr lang="en-US" altLang="ja-JP"/>
          </a:p>
        </p:txBody>
      </p:sp>
    </p:spTree>
    <p:extLst>
      <p:ext uri="{BB962C8B-B14F-4D97-AF65-F5344CB8AC3E}">
        <p14:creationId xmlns:p14="http://schemas.microsoft.com/office/powerpoint/2010/main" val="25468042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A4FC277B-01B6-E2E3-5F10-46AA83E6AAB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CC530B03-16D4-B3F0-702B-48B803585FD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41B47237-3E86-9E5A-154C-D39A11008B3B}"/>
              </a:ext>
            </a:extLst>
          </p:cNvPr>
          <p:cNvSpPr>
            <a:spLocks noGrp="1" noChangeArrowheads="1"/>
          </p:cNvSpPr>
          <p:nvPr>
            <p:ph type="sldNum" sz="quarter" idx="12"/>
          </p:nvPr>
        </p:nvSpPr>
        <p:spPr>
          <a:ln/>
        </p:spPr>
        <p:txBody>
          <a:bodyPr/>
          <a:lstStyle>
            <a:lvl1pPr>
              <a:defRPr/>
            </a:lvl1pPr>
          </a:lstStyle>
          <a:p>
            <a:fld id="{E1F607CD-4599-4052-8DB9-56C131996F09}" type="slidenum">
              <a:rPr lang="en-US" altLang="ja-JP"/>
              <a:pPr/>
              <a:t>‹#›</a:t>
            </a:fld>
            <a:endParaRPr lang="en-US" altLang="ja-JP"/>
          </a:p>
        </p:txBody>
      </p:sp>
    </p:spTree>
    <p:extLst>
      <p:ext uri="{BB962C8B-B14F-4D97-AF65-F5344CB8AC3E}">
        <p14:creationId xmlns:p14="http://schemas.microsoft.com/office/powerpoint/2010/main" val="4692655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BD8C0375-DF4F-587E-90F5-916F9B75CF7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132298B5-AF14-8E2F-E892-546103CC935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C2F251AF-43A7-386E-CFC7-9D9919A54705}"/>
              </a:ext>
            </a:extLst>
          </p:cNvPr>
          <p:cNvSpPr>
            <a:spLocks noGrp="1" noChangeArrowheads="1"/>
          </p:cNvSpPr>
          <p:nvPr>
            <p:ph type="sldNum" sz="quarter" idx="12"/>
          </p:nvPr>
        </p:nvSpPr>
        <p:spPr>
          <a:ln/>
        </p:spPr>
        <p:txBody>
          <a:bodyPr/>
          <a:lstStyle>
            <a:lvl1pPr>
              <a:defRPr/>
            </a:lvl1pPr>
          </a:lstStyle>
          <a:p>
            <a:fld id="{EFAF9CC9-D99A-4DFB-9002-5B81FE0C9FEB}" type="slidenum">
              <a:rPr lang="en-US" altLang="ja-JP"/>
              <a:pPr/>
              <a:t>‹#›</a:t>
            </a:fld>
            <a:endParaRPr lang="en-US" altLang="ja-JP"/>
          </a:p>
        </p:txBody>
      </p:sp>
    </p:spTree>
    <p:extLst>
      <p:ext uri="{BB962C8B-B14F-4D97-AF65-F5344CB8AC3E}">
        <p14:creationId xmlns:p14="http://schemas.microsoft.com/office/powerpoint/2010/main" val="7172039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92CE2711-B785-BC20-DEB5-90E1FBB34DA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AF1D3D38-B192-2322-5F30-07076CB33B1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262838DF-16F3-9540-439B-9160466D8414}"/>
              </a:ext>
            </a:extLst>
          </p:cNvPr>
          <p:cNvSpPr>
            <a:spLocks noGrp="1" noChangeArrowheads="1"/>
          </p:cNvSpPr>
          <p:nvPr>
            <p:ph type="sldNum" sz="quarter" idx="12"/>
          </p:nvPr>
        </p:nvSpPr>
        <p:spPr>
          <a:ln/>
        </p:spPr>
        <p:txBody>
          <a:bodyPr/>
          <a:lstStyle>
            <a:lvl1pPr>
              <a:defRPr/>
            </a:lvl1pPr>
          </a:lstStyle>
          <a:p>
            <a:fld id="{C72E6459-E3C3-4361-8FE2-D60EF6D84587}" type="slidenum">
              <a:rPr lang="en-US" altLang="ja-JP"/>
              <a:pPr/>
              <a:t>‹#›</a:t>
            </a:fld>
            <a:endParaRPr lang="en-US" altLang="ja-JP"/>
          </a:p>
        </p:txBody>
      </p:sp>
    </p:spTree>
    <p:extLst>
      <p:ext uri="{BB962C8B-B14F-4D97-AF65-F5344CB8AC3E}">
        <p14:creationId xmlns:p14="http://schemas.microsoft.com/office/powerpoint/2010/main" val="21985448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4F82C4BD-179F-D824-5415-5069AB7670B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33485A3-3CF8-B5D9-CF48-45F526C69FC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07152BA-A25B-81E6-A204-41212A3C5C54}"/>
              </a:ext>
            </a:extLst>
          </p:cNvPr>
          <p:cNvSpPr>
            <a:spLocks noGrp="1" noChangeArrowheads="1"/>
          </p:cNvSpPr>
          <p:nvPr>
            <p:ph type="sldNum" sz="quarter" idx="12"/>
          </p:nvPr>
        </p:nvSpPr>
        <p:spPr>
          <a:ln/>
        </p:spPr>
        <p:txBody>
          <a:bodyPr/>
          <a:lstStyle>
            <a:lvl1pPr>
              <a:defRPr/>
            </a:lvl1pPr>
          </a:lstStyle>
          <a:p>
            <a:fld id="{CF4430E5-9E0E-4891-8B87-F98516F75E70}" type="slidenum">
              <a:rPr lang="en-US" altLang="ja-JP"/>
              <a:pPr/>
              <a:t>‹#›</a:t>
            </a:fld>
            <a:endParaRPr lang="en-US" altLang="ja-JP"/>
          </a:p>
        </p:txBody>
      </p:sp>
    </p:spTree>
    <p:extLst>
      <p:ext uri="{BB962C8B-B14F-4D97-AF65-F5344CB8AC3E}">
        <p14:creationId xmlns:p14="http://schemas.microsoft.com/office/powerpoint/2010/main" val="33556795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C825B44-D487-8DAE-ECDE-6B76A928F0C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10E29F6-62BC-2C3C-0C17-4B22314A358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A60A528-E333-510D-99AB-991E0D55A6CD}"/>
              </a:ext>
            </a:extLst>
          </p:cNvPr>
          <p:cNvSpPr>
            <a:spLocks noGrp="1" noChangeArrowheads="1"/>
          </p:cNvSpPr>
          <p:nvPr>
            <p:ph type="sldNum" sz="quarter" idx="12"/>
          </p:nvPr>
        </p:nvSpPr>
        <p:spPr>
          <a:ln/>
        </p:spPr>
        <p:txBody>
          <a:bodyPr/>
          <a:lstStyle>
            <a:lvl1pPr>
              <a:defRPr/>
            </a:lvl1pPr>
          </a:lstStyle>
          <a:p>
            <a:fld id="{ED181D98-BC8C-4BE5-9920-E6C8D8A2F0A9}" type="slidenum">
              <a:rPr lang="en-US" altLang="ja-JP"/>
              <a:pPr/>
              <a:t>‹#›</a:t>
            </a:fld>
            <a:endParaRPr lang="en-US" altLang="ja-JP"/>
          </a:p>
        </p:txBody>
      </p:sp>
    </p:spTree>
    <p:extLst>
      <p:ext uri="{BB962C8B-B14F-4D97-AF65-F5344CB8AC3E}">
        <p14:creationId xmlns:p14="http://schemas.microsoft.com/office/powerpoint/2010/main" val="1947431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568E8ED-2061-9D97-4AC4-3B5FE7BB89D6}"/>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80C0FFA4-50EE-EEBD-5542-CE6580006A65}"/>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A658605E-894E-6180-6042-E16DFD023924}"/>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DDBF42E8-224C-4BFB-9034-90509EEB4C24}" type="slidenum">
              <a:rPr lang="en-US" altLang="ja-JP"/>
              <a:pPr/>
              <a:t>‹#›</a:t>
            </a:fld>
            <a:endParaRPr lang="en-US" altLang="ja-JP"/>
          </a:p>
        </p:txBody>
      </p:sp>
    </p:spTree>
    <p:extLst>
      <p:ext uri="{BB962C8B-B14F-4D97-AF65-F5344CB8AC3E}">
        <p14:creationId xmlns:p14="http://schemas.microsoft.com/office/powerpoint/2010/main" val="400578305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B7C1E916-EB9B-F4EF-0B21-B5A0D03B7E9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2135ACD-B9DC-7300-F760-BF410E0E9F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0FFBCEE-A0B5-5FA5-61EA-A69266C288D5}"/>
              </a:ext>
            </a:extLst>
          </p:cNvPr>
          <p:cNvSpPr>
            <a:spLocks noGrp="1" noChangeArrowheads="1"/>
          </p:cNvSpPr>
          <p:nvPr>
            <p:ph type="sldNum" sz="quarter" idx="12"/>
          </p:nvPr>
        </p:nvSpPr>
        <p:spPr>
          <a:ln/>
        </p:spPr>
        <p:txBody>
          <a:bodyPr/>
          <a:lstStyle>
            <a:lvl1pPr>
              <a:defRPr/>
            </a:lvl1pPr>
          </a:lstStyle>
          <a:p>
            <a:fld id="{2633BF90-2B65-4700-BD8D-30CE1F654B1D}" type="slidenum">
              <a:rPr lang="en-US" altLang="ja-JP"/>
              <a:pPr/>
              <a:t>‹#›</a:t>
            </a:fld>
            <a:endParaRPr lang="en-US" altLang="ja-JP"/>
          </a:p>
        </p:txBody>
      </p:sp>
    </p:spTree>
    <p:extLst>
      <p:ext uri="{BB962C8B-B14F-4D97-AF65-F5344CB8AC3E}">
        <p14:creationId xmlns:p14="http://schemas.microsoft.com/office/powerpoint/2010/main" val="42734589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D658AC50-3FB3-249F-7E7C-46766E4F06F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E64CFF62-75A1-07CE-023D-88666290EEE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56B20CA8-0D4E-9FE1-473B-F492C3287F14}"/>
              </a:ext>
            </a:extLst>
          </p:cNvPr>
          <p:cNvSpPr>
            <a:spLocks noGrp="1" noChangeArrowheads="1"/>
          </p:cNvSpPr>
          <p:nvPr>
            <p:ph type="sldNum" sz="quarter" idx="12"/>
          </p:nvPr>
        </p:nvSpPr>
        <p:spPr>
          <a:ln/>
        </p:spPr>
        <p:txBody>
          <a:bodyPr/>
          <a:lstStyle>
            <a:lvl1pPr>
              <a:defRPr/>
            </a:lvl1pPr>
          </a:lstStyle>
          <a:p>
            <a:fld id="{89B4E7D4-C8D7-4947-A44D-FC012372EA78}" type="slidenum">
              <a:rPr lang="en-US" altLang="ja-JP"/>
              <a:pPr/>
              <a:t>‹#›</a:t>
            </a:fld>
            <a:endParaRPr lang="en-US" altLang="ja-JP"/>
          </a:p>
        </p:txBody>
      </p:sp>
    </p:spTree>
    <p:extLst>
      <p:ext uri="{BB962C8B-B14F-4D97-AF65-F5344CB8AC3E}">
        <p14:creationId xmlns:p14="http://schemas.microsoft.com/office/powerpoint/2010/main" val="7279774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24F812EC-2E42-C01E-874F-D7E33CCA9C8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F9BE64D7-CF3E-C0D2-54F0-AF2ED33C35D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998E2AB6-8747-247E-48DF-FE0C29D16D83}"/>
              </a:ext>
            </a:extLst>
          </p:cNvPr>
          <p:cNvSpPr>
            <a:spLocks noGrp="1" noChangeArrowheads="1"/>
          </p:cNvSpPr>
          <p:nvPr>
            <p:ph type="sldNum" sz="quarter" idx="12"/>
          </p:nvPr>
        </p:nvSpPr>
        <p:spPr>
          <a:ln/>
        </p:spPr>
        <p:txBody>
          <a:bodyPr/>
          <a:lstStyle>
            <a:lvl1pPr>
              <a:defRPr/>
            </a:lvl1pPr>
          </a:lstStyle>
          <a:p>
            <a:fld id="{AA618A9F-DF77-43E8-ACDB-026B882509C7}" type="slidenum">
              <a:rPr lang="en-US" altLang="ja-JP"/>
              <a:pPr/>
              <a:t>‹#›</a:t>
            </a:fld>
            <a:endParaRPr lang="en-US" altLang="ja-JP"/>
          </a:p>
        </p:txBody>
      </p:sp>
    </p:spTree>
    <p:extLst>
      <p:ext uri="{BB962C8B-B14F-4D97-AF65-F5344CB8AC3E}">
        <p14:creationId xmlns:p14="http://schemas.microsoft.com/office/powerpoint/2010/main" val="32723330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82E77665-1AA8-015E-1E0E-78B0E7851C0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71A4D89E-83D5-127E-0382-23118286ABC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5C217A32-324F-313F-4AD1-E32AEF8DC6E5}"/>
              </a:ext>
            </a:extLst>
          </p:cNvPr>
          <p:cNvSpPr>
            <a:spLocks noGrp="1" noChangeArrowheads="1"/>
          </p:cNvSpPr>
          <p:nvPr>
            <p:ph type="sldNum" sz="quarter" idx="12"/>
          </p:nvPr>
        </p:nvSpPr>
        <p:spPr>
          <a:ln/>
        </p:spPr>
        <p:txBody>
          <a:bodyPr/>
          <a:lstStyle>
            <a:lvl1pPr>
              <a:defRPr/>
            </a:lvl1pPr>
          </a:lstStyle>
          <a:p>
            <a:fld id="{C6CB962E-78AC-4F36-920A-683B828EA026}" type="slidenum">
              <a:rPr lang="en-US" altLang="ja-JP"/>
              <a:pPr/>
              <a:t>‹#›</a:t>
            </a:fld>
            <a:endParaRPr lang="en-US" altLang="ja-JP"/>
          </a:p>
        </p:txBody>
      </p:sp>
    </p:spTree>
    <p:extLst>
      <p:ext uri="{BB962C8B-B14F-4D97-AF65-F5344CB8AC3E}">
        <p14:creationId xmlns:p14="http://schemas.microsoft.com/office/powerpoint/2010/main" val="36964338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879FFE-ABB3-787E-125B-A79BECBF67B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2027E848-8841-94CD-0598-4465ED2F2D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3A30F1E8-7372-E012-D2D3-FA83E8D50A6A}"/>
              </a:ext>
            </a:extLst>
          </p:cNvPr>
          <p:cNvSpPr>
            <a:spLocks noGrp="1" noChangeArrowheads="1"/>
          </p:cNvSpPr>
          <p:nvPr>
            <p:ph type="sldNum" sz="quarter" idx="12"/>
          </p:nvPr>
        </p:nvSpPr>
        <p:spPr>
          <a:ln/>
        </p:spPr>
        <p:txBody>
          <a:bodyPr/>
          <a:lstStyle>
            <a:lvl1pPr>
              <a:defRPr/>
            </a:lvl1pPr>
          </a:lstStyle>
          <a:p>
            <a:fld id="{3086C001-8FA9-4820-A0ED-C12EAEA07801}" type="slidenum">
              <a:rPr lang="en-US" altLang="ja-JP"/>
              <a:pPr/>
              <a:t>‹#›</a:t>
            </a:fld>
            <a:endParaRPr lang="en-US" altLang="ja-JP"/>
          </a:p>
        </p:txBody>
      </p:sp>
    </p:spTree>
    <p:extLst>
      <p:ext uri="{BB962C8B-B14F-4D97-AF65-F5344CB8AC3E}">
        <p14:creationId xmlns:p14="http://schemas.microsoft.com/office/powerpoint/2010/main" val="75308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ADF1D693-6378-0642-4A4B-CB03E57DF81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70CFFA9E-34B2-DFDC-4783-07AB0597F38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E4A977D-6CEF-9300-84B2-FE825892324D}"/>
              </a:ext>
            </a:extLst>
          </p:cNvPr>
          <p:cNvSpPr>
            <a:spLocks noGrp="1" noChangeArrowheads="1"/>
          </p:cNvSpPr>
          <p:nvPr>
            <p:ph type="sldNum" sz="quarter" idx="12"/>
          </p:nvPr>
        </p:nvSpPr>
        <p:spPr>
          <a:ln/>
        </p:spPr>
        <p:txBody>
          <a:bodyPr/>
          <a:lstStyle>
            <a:lvl1pPr>
              <a:defRPr/>
            </a:lvl1pPr>
          </a:lstStyle>
          <a:p>
            <a:fld id="{4E2C1FA8-7B4A-42B4-887D-BF207DD356F6}" type="slidenum">
              <a:rPr lang="en-US" altLang="ja-JP"/>
              <a:pPr/>
              <a:t>‹#›</a:t>
            </a:fld>
            <a:endParaRPr lang="en-US" altLang="ja-JP"/>
          </a:p>
        </p:txBody>
      </p:sp>
    </p:spTree>
    <p:extLst>
      <p:ext uri="{BB962C8B-B14F-4D97-AF65-F5344CB8AC3E}">
        <p14:creationId xmlns:p14="http://schemas.microsoft.com/office/powerpoint/2010/main" val="42118870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B0FB1DF9-0F96-F6BA-2160-BA816D0CCF5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98BD858B-E9BF-70A5-4889-FC2570DE664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B6457E6C-EB82-3966-9638-88E32BC7FB1E}"/>
              </a:ext>
            </a:extLst>
          </p:cNvPr>
          <p:cNvSpPr>
            <a:spLocks noGrp="1" noChangeArrowheads="1"/>
          </p:cNvSpPr>
          <p:nvPr>
            <p:ph type="sldNum" sz="quarter" idx="12"/>
          </p:nvPr>
        </p:nvSpPr>
        <p:spPr>
          <a:ln/>
        </p:spPr>
        <p:txBody>
          <a:bodyPr/>
          <a:lstStyle>
            <a:lvl1pPr>
              <a:defRPr/>
            </a:lvl1pPr>
          </a:lstStyle>
          <a:p>
            <a:fld id="{55C67C3F-A31B-45E8-A922-1FA0AA95A0F7}" type="slidenum">
              <a:rPr lang="en-US" altLang="ja-JP"/>
              <a:pPr/>
              <a:t>‹#›</a:t>
            </a:fld>
            <a:endParaRPr lang="en-US" altLang="ja-JP"/>
          </a:p>
        </p:txBody>
      </p:sp>
    </p:spTree>
    <p:extLst>
      <p:ext uri="{BB962C8B-B14F-4D97-AF65-F5344CB8AC3E}">
        <p14:creationId xmlns:p14="http://schemas.microsoft.com/office/powerpoint/2010/main" val="34826288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87882DC-8C9D-35B7-375E-CA6498A0AB2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20F6114-2DFA-31FF-9677-30C7889B1D3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1528E86-FF50-4C47-0892-BB4DFE7FC644}"/>
              </a:ext>
            </a:extLst>
          </p:cNvPr>
          <p:cNvSpPr>
            <a:spLocks noGrp="1" noChangeArrowheads="1"/>
          </p:cNvSpPr>
          <p:nvPr>
            <p:ph type="sldNum" sz="quarter" idx="12"/>
          </p:nvPr>
        </p:nvSpPr>
        <p:spPr>
          <a:ln/>
        </p:spPr>
        <p:txBody>
          <a:bodyPr/>
          <a:lstStyle>
            <a:lvl1pPr>
              <a:defRPr/>
            </a:lvl1pPr>
          </a:lstStyle>
          <a:p>
            <a:fld id="{70E25B54-613F-493B-8011-E54246DD59C2}" type="slidenum">
              <a:rPr lang="en-US" altLang="ja-JP"/>
              <a:pPr/>
              <a:t>‹#›</a:t>
            </a:fld>
            <a:endParaRPr lang="en-US" altLang="ja-JP"/>
          </a:p>
        </p:txBody>
      </p:sp>
    </p:spTree>
    <p:extLst>
      <p:ext uri="{BB962C8B-B14F-4D97-AF65-F5344CB8AC3E}">
        <p14:creationId xmlns:p14="http://schemas.microsoft.com/office/powerpoint/2010/main" val="28842426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E23E7D9-E0BE-57DC-088A-60D9F5C8063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B0865A3-972F-101D-D7CB-742C9C73A92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F417FF5-9127-C6C0-9623-11A2E54D450D}"/>
              </a:ext>
            </a:extLst>
          </p:cNvPr>
          <p:cNvSpPr>
            <a:spLocks noGrp="1" noChangeArrowheads="1"/>
          </p:cNvSpPr>
          <p:nvPr>
            <p:ph type="sldNum" sz="quarter" idx="12"/>
          </p:nvPr>
        </p:nvSpPr>
        <p:spPr>
          <a:ln/>
        </p:spPr>
        <p:txBody>
          <a:bodyPr/>
          <a:lstStyle>
            <a:lvl1pPr>
              <a:defRPr/>
            </a:lvl1pPr>
          </a:lstStyle>
          <a:p>
            <a:fld id="{D322D3F2-5990-419B-83E1-4CE1CC6239C3}" type="slidenum">
              <a:rPr lang="en-US" altLang="ja-JP"/>
              <a:pPr/>
              <a:t>‹#›</a:t>
            </a:fld>
            <a:endParaRPr lang="en-US" altLang="ja-JP"/>
          </a:p>
        </p:txBody>
      </p:sp>
    </p:spTree>
    <p:extLst>
      <p:ext uri="{BB962C8B-B14F-4D97-AF65-F5344CB8AC3E}">
        <p14:creationId xmlns:p14="http://schemas.microsoft.com/office/powerpoint/2010/main" val="5607443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8568D04E-AEAA-DB7B-8D98-5980EF4E4FA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0275D0E-E5C2-9AEF-9C66-DD31FD3D3CD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9736ECC-B364-2980-0193-F3802BE2C56F}"/>
              </a:ext>
            </a:extLst>
          </p:cNvPr>
          <p:cNvSpPr>
            <a:spLocks noGrp="1" noChangeArrowheads="1"/>
          </p:cNvSpPr>
          <p:nvPr>
            <p:ph type="sldNum" sz="quarter" idx="12"/>
          </p:nvPr>
        </p:nvSpPr>
        <p:spPr>
          <a:ln/>
        </p:spPr>
        <p:txBody>
          <a:bodyPr/>
          <a:lstStyle>
            <a:lvl1pPr>
              <a:defRPr/>
            </a:lvl1pPr>
          </a:lstStyle>
          <a:p>
            <a:fld id="{C0A30540-6D43-4675-A795-43EDE68909FD}" type="slidenum">
              <a:rPr lang="en-US" altLang="ja-JP"/>
              <a:pPr/>
              <a:t>‹#›</a:t>
            </a:fld>
            <a:endParaRPr lang="en-US" altLang="ja-JP"/>
          </a:p>
        </p:txBody>
      </p:sp>
    </p:spTree>
    <p:extLst>
      <p:ext uri="{BB962C8B-B14F-4D97-AF65-F5344CB8AC3E}">
        <p14:creationId xmlns:p14="http://schemas.microsoft.com/office/powerpoint/2010/main" val="385249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E7A29C94-0DE8-DE23-54F8-20E6166CD504}"/>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F3AC3B7D-AF69-A7B9-96C8-DB61B7AD9D6D}"/>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A6E5463B-49F8-67CC-0352-8F730F6CB6B0}"/>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DE474A81-4438-40FB-AB89-04E66846CE73}" type="slidenum">
              <a:rPr lang="en-US" altLang="ja-JP"/>
              <a:pPr/>
              <a:t>‹#›</a:t>
            </a:fld>
            <a:endParaRPr lang="en-US" altLang="ja-JP"/>
          </a:p>
        </p:txBody>
      </p:sp>
    </p:spTree>
    <p:extLst>
      <p:ext uri="{BB962C8B-B14F-4D97-AF65-F5344CB8AC3E}">
        <p14:creationId xmlns:p14="http://schemas.microsoft.com/office/powerpoint/2010/main" val="16072828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1DB6359E-5539-614A-3F96-CF7E8105D07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6DEC5E9-663F-F161-8268-73221AC86BE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D1A8E26-1C16-973A-EA34-953D367B3372}"/>
              </a:ext>
            </a:extLst>
          </p:cNvPr>
          <p:cNvSpPr>
            <a:spLocks noGrp="1" noChangeArrowheads="1"/>
          </p:cNvSpPr>
          <p:nvPr>
            <p:ph type="sldNum" sz="quarter" idx="12"/>
          </p:nvPr>
        </p:nvSpPr>
        <p:spPr>
          <a:ln/>
        </p:spPr>
        <p:txBody>
          <a:bodyPr/>
          <a:lstStyle>
            <a:lvl1pPr>
              <a:defRPr/>
            </a:lvl1pPr>
          </a:lstStyle>
          <a:p>
            <a:fld id="{D5907405-9F37-4B42-A9AA-BE6D1F1A227E}" type="slidenum">
              <a:rPr lang="en-US" altLang="ja-JP"/>
              <a:pPr/>
              <a:t>‹#›</a:t>
            </a:fld>
            <a:endParaRPr lang="en-US" altLang="ja-JP"/>
          </a:p>
        </p:txBody>
      </p:sp>
    </p:spTree>
    <p:extLst>
      <p:ext uri="{BB962C8B-B14F-4D97-AF65-F5344CB8AC3E}">
        <p14:creationId xmlns:p14="http://schemas.microsoft.com/office/powerpoint/2010/main" val="32846855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668AA405-BC07-4A91-C721-44A3819D7DC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12389E21-BC22-D5DB-08DD-1928EEF081A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F779FDE5-3848-FE5C-812D-D4FEEA444968}"/>
              </a:ext>
            </a:extLst>
          </p:cNvPr>
          <p:cNvSpPr>
            <a:spLocks noGrp="1" noChangeArrowheads="1"/>
          </p:cNvSpPr>
          <p:nvPr>
            <p:ph type="sldNum" sz="quarter" idx="12"/>
          </p:nvPr>
        </p:nvSpPr>
        <p:spPr>
          <a:ln/>
        </p:spPr>
        <p:txBody>
          <a:bodyPr/>
          <a:lstStyle>
            <a:lvl1pPr>
              <a:defRPr/>
            </a:lvl1pPr>
          </a:lstStyle>
          <a:p>
            <a:fld id="{A2EAC948-CC77-416F-A707-2B712FB55BAB}" type="slidenum">
              <a:rPr lang="en-US" altLang="ja-JP"/>
              <a:pPr/>
              <a:t>‹#›</a:t>
            </a:fld>
            <a:endParaRPr lang="en-US" altLang="ja-JP"/>
          </a:p>
        </p:txBody>
      </p:sp>
    </p:spTree>
    <p:extLst>
      <p:ext uri="{BB962C8B-B14F-4D97-AF65-F5344CB8AC3E}">
        <p14:creationId xmlns:p14="http://schemas.microsoft.com/office/powerpoint/2010/main" val="7182834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5AB1A24C-E88C-878C-9C61-0DC59662694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9A491E0-C5FE-8741-B1C9-9B6D9EAC58F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7A4BC3E-33F1-01BC-C3A0-AA5F5D4AAFDF}"/>
              </a:ext>
            </a:extLst>
          </p:cNvPr>
          <p:cNvSpPr>
            <a:spLocks noGrp="1" noChangeArrowheads="1"/>
          </p:cNvSpPr>
          <p:nvPr>
            <p:ph type="sldNum" sz="quarter" idx="12"/>
          </p:nvPr>
        </p:nvSpPr>
        <p:spPr>
          <a:ln/>
        </p:spPr>
        <p:txBody>
          <a:bodyPr/>
          <a:lstStyle>
            <a:lvl1pPr>
              <a:defRPr/>
            </a:lvl1pPr>
          </a:lstStyle>
          <a:p>
            <a:fld id="{4141D7AC-83B8-4E76-A084-F4FB01C6BD1D}" type="slidenum">
              <a:rPr lang="en-US" altLang="ja-JP"/>
              <a:pPr/>
              <a:t>‹#›</a:t>
            </a:fld>
            <a:endParaRPr lang="en-US" altLang="ja-JP"/>
          </a:p>
        </p:txBody>
      </p:sp>
    </p:spTree>
    <p:extLst>
      <p:ext uri="{BB962C8B-B14F-4D97-AF65-F5344CB8AC3E}">
        <p14:creationId xmlns:p14="http://schemas.microsoft.com/office/powerpoint/2010/main" val="23211401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26CD7DDE-88EC-4DDC-6010-B7F9875C7F9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1B3C943-FA24-912A-CCDF-F07F94DB021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0B2C01A-33A9-943D-D4D0-8BE831CD23FF}"/>
              </a:ext>
            </a:extLst>
          </p:cNvPr>
          <p:cNvSpPr>
            <a:spLocks noGrp="1" noChangeArrowheads="1"/>
          </p:cNvSpPr>
          <p:nvPr>
            <p:ph type="sldNum" sz="quarter" idx="12"/>
          </p:nvPr>
        </p:nvSpPr>
        <p:spPr>
          <a:ln/>
        </p:spPr>
        <p:txBody>
          <a:bodyPr/>
          <a:lstStyle>
            <a:lvl1pPr>
              <a:defRPr/>
            </a:lvl1pPr>
          </a:lstStyle>
          <a:p>
            <a:fld id="{B4455F3F-AFD2-4D8B-B33F-82137405D1F0}" type="slidenum">
              <a:rPr lang="en-US" altLang="ja-JP"/>
              <a:pPr/>
              <a:t>‹#›</a:t>
            </a:fld>
            <a:endParaRPr lang="en-US" altLang="ja-JP"/>
          </a:p>
        </p:txBody>
      </p:sp>
    </p:spTree>
    <p:extLst>
      <p:ext uri="{BB962C8B-B14F-4D97-AF65-F5344CB8AC3E}">
        <p14:creationId xmlns:p14="http://schemas.microsoft.com/office/powerpoint/2010/main" val="37743442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E010DB2D-1A3C-30E3-69BD-9DE3F0BA576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6F949D8-C612-15B4-035C-6B39ADDDC73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8301BF7-E36D-DB06-3113-20D314043A2E}"/>
              </a:ext>
            </a:extLst>
          </p:cNvPr>
          <p:cNvSpPr>
            <a:spLocks noGrp="1" noChangeArrowheads="1"/>
          </p:cNvSpPr>
          <p:nvPr>
            <p:ph type="sldNum" sz="quarter" idx="12"/>
          </p:nvPr>
        </p:nvSpPr>
        <p:spPr>
          <a:ln/>
        </p:spPr>
        <p:txBody>
          <a:bodyPr/>
          <a:lstStyle>
            <a:lvl1pPr>
              <a:defRPr/>
            </a:lvl1pPr>
          </a:lstStyle>
          <a:p>
            <a:fld id="{40C9A7B5-7339-40A1-BBED-46CC8A162DF7}" type="slidenum">
              <a:rPr lang="en-US" altLang="ja-JP"/>
              <a:pPr/>
              <a:t>‹#›</a:t>
            </a:fld>
            <a:endParaRPr lang="en-US" altLang="ja-JP"/>
          </a:p>
        </p:txBody>
      </p:sp>
    </p:spTree>
    <p:extLst>
      <p:ext uri="{BB962C8B-B14F-4D97-AF65-F5344CB8AC3E}">
        <p14:creationId xmlns:p14="http://schemas.microsoft.com/office/powerpoint/2010/main" val="16832621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7668965C-46AA-61EC-7820-D6BFF8F6D64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9F6615FA-164B-AE2D-78E1-4678DE1D5D1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DB31CC6-51FA-532C-7F37-E6E7B2E87D8C}"/>
              </a:ext>
            </a:extLst>
          </p:cNvPr>
          <p:cNvSpPr>
            <a:spLocks noGrp="1" noChangeArrowheads="1"/>
          </p:cNvSpPr>
          <p:nvPr>
            <p:ph type="sldNum" sz="quarter" idx="12"/>
          </p:nvPr>
        </p:nvSpPr>
        <p:spPr>
          <a:ln/>
        </p:spPr>
        <p:txBody>
          <a:bodyPr/>
          <a:lstStyle>
            <a:lvl1pPr>
              <a:defRPr/>
            </a:lvl1pPr>
          </a:lstStyle>
          <a:p>
            <a:fld id="{23302349-B268-416F-B0D2-D279D22B4BEF}" type="slidenum">
              <a:rPr lang="en-US" altLang="ja-JP"/>
              <a:pPr/>
              <a:t>‹#›</a:t>
            </a:fld>
            <a:endParaRPr lang="en-US" altLang="ja-JP"/>
          </a:p>
        </p:txBody>
      </p:sp>
    </p:spTree>
    <p:extLst>
      <p:ext uri="{BB962C8B-B14F-4D97-AF65-F5344CB8AC3E}">
        <p14:creationId xmlns:p14="http://schemas.microsoft.com/office/powerpoint/2010/main" val="29550454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B70CE276-3455-1843-62E3-DEABB7AE3C7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711FCB48-839E-B75B-3494-26E388D5731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8BA4DBE4-7D18-8DDC-0C28-06614121DA2A}"/>
              </a:ext>
            </a:extLst>
          </p:cNvPr>
          <p:cNvSpPr>
            <a:spLocks noGrp="1" noChangeArrowheads="1"/>
          </p:cNvSpPr>
          <p:nvPr>
            <p:ph type="sldNum" sz="quarter" idx="12"/>
          </p:nvPr>
        </p:nvSpPr>
        <p:spPr>
          <a:ln/>
        </p:spPr>
        <p:txBody>
          <a:bodyPr/>
          <a:lstStyle>
            <a:lvl1pPr>
              <a:defRPr/>
            </a:lvl1pPr>
          </a:lstStyle>
          <a:p>
            <a:fld id="{0861DAE7-3B98-4D48-8899-099E817D74FB}" type="slidenum">
              <a:rPr lang="en-US" altLang="ja-JP"/>
              <a:pPr/>
              <a:t>‹#›</a:t>
            </a:fld>
            <a:endParaRPr lang="en-US" altLang="ja-JP"/>
          </a:p>
        </p:txBody>
      </p:sp>
    </p:spTree>
    <p:extLst>
      <p:ext uri="{BB962C8B-B14F-4D97-AF65-F5344CB8AC3E}">
        <p14:creationId xmlns:p14="http://schemas.microsoft.com/office/powerpoint/2010/main" val="40621969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B7F0E56C-00D0-2EBB-248A-FFF2CAA51F0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92C385AB-CD2F-8E3E-03BA-DF953EA532D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AB87035A-4DC7-7E4C-1E8D-AA35582D95E8}"/>
              </a:ext>
            </a:extLst>
          </p:cNvPr>
          <p:cNvSpPr>
            <a:spLocks noGrp="1" noChangeArrowheads="1"/>
          </p:cNvSpPr>
          <p:nvPr>
            <p:ph type="sldNum" sz="quarter" idx="12"/>
          </p:nvPr>
        </p:nvSpPr>
        <p:spPr>
          <a:ln/>
        </p:spPr>
        <p:txBody>
          <a:bodyPr/>
          <a:lstStyle>
            <a:lvl1pPr>
              <a:defRPr/>
            </a:lvl1pPr>
          </a:lstStyle>
          <a:p>
            <a:fld id="{BB284EBE-D89D-4C58-B4AF-F0346057E4F6}" type="slidenum">
              <a:rPr lang="en-US" altLang="ja-JP"/>
              <a:pPr/>
              <a:t>‹#›</a:t>
            </a:fld>
            <a:endParaRPr lang="en-US" altLang="ja-JP"/>
          </a:p>
        </p:txBody>
      </p:sp>
    </p:spTree>
    <p:extLst>
      <p:ext uri="{BB962C8B-B14F-4D97-AF65-F5344CB8AC3E}">
        <p14:creationId xmlns:p14="http://schemas.microsoft.com/office/powerpoint/2010/main" val="25474130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BFFF37-001A-3426-21AC-93ACC77F9F3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05A6C565-AFFB-41B0-9A57-4AF4558CAA1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91FE56E9-2E07-DF62-805F-97DDF4E1C5BD}"/>
              </a:ext>
            </a:extLst>
          </p:cNvPr>
          <p:cNvSpPr>
            <a:spLocks noGrp="1" noChangeArrowheads="1"/>
          </p:cNvSpPr>
          <p:nvPr>
            <p:ph type="sldNum" sz="quarter" idx="12"/>
          </p:nvPr>
        </p:nvSpPr>
        <p:spPr>
          <a:ln/>
        </p:spPr>
        <p:txBody>
          <a:bodyPr/>
          <a:lstStyle>
            <a:lvl1pPr>
              <a:defRPr/>
            </a:lvl1pPr>
          </a:lstStyle>
          <a:p>
            <a:fld id="{AE6AA83D-BDCB-465F-B8AA-309B4842BE91}" type="slidenum">
              <a:rPr lang="en-US" altLang="ja-JP"/>
              <a:pPr/>
              <a:t>‹#›</a:t>
            </a:fld>
            <a:endParaRPr lang="en-US" altLang="ja-JP"/>
          </a:p>
        </p:txBody>
      </p:sp>
    </p:spTree>
    <p:extLst>
      <p:ext uri="{BB962C8B-B14F-4D97-AF65-F5344CB8AC3E}">
        <p14:creationId xmlns:p14="http://schemas.microsoft.com/office/powerpoint/2010/main" val="4233403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BF596CF3-B2A1-6D03-6216-CF500AED7CC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02C0163-AEDE-F459-2DAB-BFA3C3EFD56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220DC2C-167E-01CD-C3C6-76A3C8D24D94}"/>
              </a:ext>
            </a:extLst>
          </p:cNvPr>
          <p:cNvSpPr>
            <a:spLocks noGrp="1" noChangeArrowheads="1"/>
          </p:cNvSpPr>
          <p:nvPr>
            <p:ph type="sldNum" sz="quarter" idx="12"/>
          </p:nvPr>
        </p:nvSpPr>
        <p:spPr>
          <a:ln/>
        </p:spPr>
        <p:txBody>
          <a:bodyPr/>
          <a:lstStyle>
            <a:lvl1pPr>
              <a:defRPr/>
            </a:lvl1pPr>
          </a:lstStyle>
          <a:p>
            <a:fld id="{02D6C5F3-1912-4D3A-BE9F-16E9C8162AEE}" type="slidenum">
              <a:rPr lang="en-US" altLang="ja-JP"/>
              <a:pPr/>
              <a:t>‹#›</a:t>
            </a:fld>
            <a:endParaRPr lang="en-US" altLang="ja-JP"/>
          </a:p>
        </p:txBody>
      </p:sp>
    </p:spTree>
    <p:extLst>
      <p:ext uri="{BB962C8B-B14F-4D97-AF65-F5344CB8AC3E}">
        <p14:creationId xmlns:p14="http://schemas.microsoft.com/office/powerpoint/2010/main" val="1759249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a:extLst>
              <a:ext uri="{FF2B5EF4-FFF2-40B4-BE49-F238E27FC236}">
                <a16:creationId xmlns:a16="http://schemas.microsoft.com/office/drawing/2014/main" id="{261A3F81-341E-4863-2B25-D04D5152D803}"/>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5BF13584-8802-11FA-424B-A282ED8DB767}"/>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1DB93C94-BD5E-524E-1351-22B85133729B}"/>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DA5361CC-EE05-44F8-9260-0036A202B2D3}" type="slidenum">
              <a:rPr lang="en-US" altLang="ja-JP"/>
              <a:pPr/>
              <a:t>‹#›</a:t>
            </a:fld>
            <a:endParaRPr lang="en-US" altLang="ja-JP"/>
          </a:p>
        </p:txBody>
      </p:sp>
    </p:spTree>
    <p:extLst>
      <p:ext uri="{BB962C8B-B14F-4D97-AF65-F5344CB8AC3E}">
        <p14:creationId xmlns:p14="http://schemas.microsoft.com/office/powerpoint/2010/main" val="27553882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9E89C48-112E-37F4-C990-A1B906D96CA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425C8EE-3451-F0A5-D1D1-D58D1C2137E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40980A8-6538-15A8-67FB-4656B8F14915}"/>
              </a:ext>
            </a:extLst>
          </p:cNvPr>
          <p:cNvSpPr>
            <a:spLocks noGrp="1" noChangeArrowheads="1"/>
          </p:cNvSpPr>
          <p:nvPr>
            <p:ph type="sldNum" sz="quarter" idx="12"/>
          </p:nvPr>
        </p:nvSpPr>
        <p:spPr>
          <a:ln/>
        </p:spPr>
        <p:txBody>
          <a:bodyPr/>
          <a:lstStyle>
            <a:lvl1pPr>
              <a:defRPr/>
            </a:lvl1pPr>
          </a:lstStyle>
          <a:p>
            <a:fld id="{5A271A2D-EC5B-4C66-8A34-66F34FC7B2A3}" type="slidenum">
              <a:rPr lang="en-US" altLang="ja-JP"/>
              <a:pPr/>
              <a:t>‹#›</a:t>
            </a:fld>
            <a:endParaRPr lang="en-US" altLang="ja-JP"/>
          </a:p>
        </p:txBody>
      </p:sp>
    </p:spTree>
    <p:extLst>
      <p:ext uri="{BB962C8B-B14F-4D97-AF65-F5344CB8AC3E}">
        <p14:creationId xmlns:p14="http://schemas.microsoft.com/office/powerpoint/2010/main" val="36493363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05C25939-8C05-F789-7B31-AD4FAE0DAD6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9B68E5C-288D-DA7E-B8BA-3AD6B3AAB32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A7A3421-D856-26D6-E53C-9FBD6BAF3DF7}"/>
              </a:ext>
            </a:extLst>
          </p:cNvPr>
          <p:cNvSpPr>
            <a:spLocks noGrp="1" noChangeArrowheads="1"/>
          </p:cNvSpPr>
          <p:nvPr>
            <p:ph type="sldNum" sz="quarter" idx="12"/>
          </p:nvPr>
        </p:nvSpPr>
        <p:spPr>
          <a:ln/>
        </p:spPr>
        <p:txBody>
          <a:bodyPr/>
          <a:lstStyle>
            <a:lvl1pPr>
              <a:defRPr/>
            </a:lvl1pPr>
          </a:lstStyle>
          <a:p>
            <a:fld id="{0B254AFD-8F68-444C-B80E-9327863AB33F}" type="slidenum">
              <a:rPr lang="en-US" altLang="ja-JP"/>
              <a:pPr/>
              <a:t>‹#›</a:t>
            </a:fld>
            <a:endParaRPr lang="en-US" altLang="ja-JP"/>
          </a:p>
        </p:txBody>
      </p:sp>
    </p:spTree>
    <p:extLst>
      <p:ext uri="{BB962C8B-B14F-4D97-AF65-F5344CB8AC3E}">
        <p14:creationId xmlns:p14="http://schemas.microsoft.com/office/powerpoint/2010/main" val="35018091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0512F1AE-3871-FCA1-7569-28DDEDACFDC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075E63B-FCD4-65E7-81FB-EC09D48490C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2D1F1B0-F8CB-2781-09AF-4E05083BEFCC}"/>
              </a:ext>
            </a:extLst>
          </p:cNvPr>
          <p:cNvSpPr>
            <a:spLocks noGrp="1" noChangeArrowheads="1"/>
          </p:cNvSpPr>
          <p:nvPr>
            <p:ph type="sldNum" sz="quarter" idx="12"/>
          </p:nvPr>
        </p:nvSpPr>
        <p:spPr>
          <a:ln/>
        </p:spPr>
        <p:txBody>
          <a:bodyPr/>
          <a:lstStyle>
            <a:lvl1pPr>
              <a:defRPr/>
            </a:lvl1pPr>
          </a:lstStyle>
          <a:p>
            <a:fld id="{6CBF5C78-1912-40EF-A8AE-A6D038A92CB1}" type="slidenum">
              <a:rPr lang="en-US" altLang="ja-JP"/>
              <a:pPr/>
              <a:t>‹#›</a:t>
            </a:fld>
            <a:endParaRPr lang="en-US" altLang="ja-JP"/>
          </a:p>
        </p:txBody>
      </p:sp>
    </p:spTree>
    <p:extLst>
      <p:ext uri="{BB962C8B-B14F-4D97-AF65-F5344CB8AC3E}">
        <p14:creationId xmlns:p14="http://schemas.microsoft.com/office/powerpoint/2010/main" val="27258260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C1129764-DC5B-F0A8-07F0-7F99DD77D0C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187818D-60F3-64AF-C068-81CEC879042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3A94C21-44B3-1A3B-3888-EDEC6AB98F91}"/>
              </a:ext>
            </a:extLst>
          </p:cNvPr>
          <p:cNvSpPr>
            <a:spLocks noGrp="1" noChangeArrowheads="1"/>
          </p:cNvSpPr>
          <p:nvPr>
            <p:ph type="sldNum" sz="quarter" idx="12"/>
          </p:nvPr>
        </p:nvSpPr>
        <p:spPr>
          <a:ln/>
        </p:spPr>
        <p:txBody>
          <a:bodyPr/>
          <a:lstStyle>
            <a:lvl1pPr>
              <a:defRPr/>
            </a:lvl1pPr>
          </a:lstStyle>
          <a:p>
            <a:fld id="{12D96FD2-5378-432E-8EE5-42A2082CD379}" type="slidenum">
              <a:rPr lang="en-US" altLang="ja-JP"/>
              <a:pPr/>
              <a:t>‹#›</a:t>
            </a:fld>
            <a:endParaRPr lang="en-US" altLang="ja-JP"/>
          </a:p>
        </p:txBody>
      </p:sp>
    </p:spTree>
    <p:extLst>
      <p:ext uri="{BB962C8B-B14F-4D97-AF65-F5344CB8AC3E}">
        <p14:creationId xmlns:p14="http://schemas.microsoft.com/office/powerpoint/2010/main" val="16407969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0"/>
            <a:ext cx="8229600" cy="4525963"/>
          </a:xfrm>
        </p:spPr>
        <p:txBody>
          <a:bodyPr/>
          <a:lstStyle/>
          <a:p>
            <a:pPr lvl="0"/>
            <a:r>
              <a:rPr lang="ja-JP" altLang="en-US" noProof="0"/>
              <a:t>アイコンをクリックしてグラフを追加</a:t>
            </a:r>
          </a:p>
        </p:txBody>
      </p:sp>
      <p:sp>
        <p:nvSpPr>
          <p:cNvPr id="4" name="Rectangle 4">
            <a:extLst>
              <a:ext uri="{FF2B5EF4-FFF2-40B4-BE49-F238E27FC236}">
                <a16:creationId xmlns:a16="http://schemas.microsoft.com/office/drawing/2014/main" id="{1816B93A-F37E-8646-3432-A0124F2C81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2A471F1-998B-4AAE-B2AE-65EB9488DF1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F07E500-6FD6-46AE-EFED-1BD7DF6CF2B2}"/>
              </a:ext>
            </a:extLst>
          </p:cNvPr>
          <p:cNvSpPr>
            <a:spLocks noGrp="1" noChangeArrowheads="1"/>
          </p:cNvSpPr>
          <p:nvPr>
            <p:ph type="sldNum" sz="quarter" idx="12"/>
          </p:nvPr>
        </p:nvSpPr>
        <p:spPr>
          <a:ln/>
        </p:spPr>
        <p:txBody>
          <a:bodyPr/>
          <a:lstStyle>
            <a:lvl1pPr>
              <a:defRPr/>
            </a:lvl1pPr>
          </a:lstStyle>
          <a:p>
            <a:fld id="{70E4B13F-87BB-4752-A35B-D1E69733576F}" type="slidenum">
              <a:rPr lang="en-US" altLang="ja-JP"/>
              <a:pPr/>
              <a:t>‹#›</a:t>
            </a:fld>
            <a:endParaRPr lang="en-US" altLang="ja-JP"/>
          </a:p>
        </p:txBody>
      </p:sp>
    </p:spTree>
    <p:extLst>
      <p:ext uri="{BB962C8B-B14F-4D97-AF65-F5344CB8AC3E}">
        <p14:creationId xmlns:p14="http://schemas.microsoft.com/office/powerpoint/2010/main" val="8029184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a:extLst>
              <a:ext uri="{FF2B5EF4-FFF2-40B4-BE49-F238E27FC236}">
                <a16:creationId xmlns:a16="http://schemas.microsoft.com/office/drawing/2014/main" id="{7510FB9F-5713-1417-56E3-B7EB18FA12A0}"/>
              </a:ext>
            </a:extLst>
          </p:cNvPr>
          <p:cNvSpPr>
            <a:spLocks noGrp="1"/>
          </p:cNvSpPr>
          <p:nvPr>
            <p:ph type="dt" sz="half" idx="10"/>
          </p:nvPr>
        </p:nvSpPr>
        <p:spPr>
          <a:xfrm>
            <a:off x="457200" y="6243638"/>
            <a:ext cx="2133600" cy="457200"/>
          </a:xfrm>
        </p:spPr>
        <p:txBody>
          <a:bodyPr/>
          <a:lstStyle>
            <a:lvl1pPr>
              <a:defRPr/>
            </a:lvl1pPr>
          </a:lstStyle>
          <a:p>
            <a:pPr>
              <a:defRPr/>
            </a:pPr>
            <a:fld id="{962DBBA1-C7B2-4319-81F4-883444B94468}" type="datetimeFigureOut">
              <a:rPr lang="ja-JP" altLang="en-US"/>
              <a:pPr>
                <a:defRPr/>
              </a:pPr>
              <a:t>2025/3/21</a:t>
            </a:fld>
            <a:endParaRPr lang="ja-JP" altLang="en-US"/>
          </a:p>
        </p:txBody>
      </p:sp>
      <p:sp>
        <p:nvSpPr>
          <p:cNvPr id="8" name="フッター プレースホルダ 7">
            <a:extLst>
              <a:ext uri="{FF2B5EF4-FFF2-40B4-BE49-F238E27FC236}">
                <a16:creationId xmlns:a16="http://schemas.microsoft.com/office/drawing/2014/main" id="{F7F2EA3B-2A26-9EBF-4CD4-C8122BFE5881}"/>
              </a:ext>
            </a:extLst>
          </p:cNvPr>
          <p:cNvSpPr>
            <a:spLocks noGrp="1"/>
          </p:cNvSpPr>
          <p:nvPr>
            <p:ph type="ftr" sz="quarter" idx="11"/>
          </p:nvPr>
        </p:nvSpPr>
        <p:spPr>
          <a:xfrm>
            <a:off x="3124200" y="6248400"/>
            <a:ext cx="2895600" cy="457200"/>
          </a:xfrm>
        </p:spPr>
        <p:txBody>
          <a:bodyPr/>
          <a:lstStyle>
            <a:lvl1pPr>
              <a:defRPr/>
            </a:lvl1pPr>
          </a:lstStyle>
          <a:p>
            <a:pPr>
              <a:defRPr/>
            </a:pPr>
            <a:endParaRPr lang="ja-JP" altLang="en-US"/>
          </a:p>
        </p:txBody>
      </p:sp>
      <p:sp>
        <p:nvSpPr>
          <p:cNvPr id="9" name="スライド番号プレースホルダ 8">
            <a:extLst>
              <a:ext uri="{FF2B5EF4-FFF2-40B4-BE49-F238E27FC236}">
                <a16:creationId xmlns:a16="http://schemas.microsoft.com/office/drawing/2014/main" id="{2710465D-5679-9BF3-CAA0-C6D995A764C4}"/>
              </a:ext>
            </a:extLst>
          </p:cNvPr>
          <p:cNvSpPr>
            <a:spLocks noGrp="1"/>
          </p:cNvSpPr>
          <p:nvPr>
            <p:ph type="sldNum" sz="quarter" idx="12"/>
          </p:nvPr>
        </p:nvSpPr>
        <p:spPr>
          <a:xfrm>
            <a:off x="6553200" y="6243638"/>
            <a:ext cx="2133600" cy="457200"/>
          </a:xfrm>
        </p:spPr>
        <p:txBody>
          <a:bodyPr/>
          <a:lstStyle>
            <a:lvl1pPr>
              <a:defRPr/>
            </a:lvl1pPr>
          </a:lstStyle>
          <a:p>
            <a:fld id="{B867685C-377D-40EF-8B42-5E9B11D3BC46}" type="slidenum">
              <a:rPr lang="ja-JP" altLang="en-US"/>
              <a:pPr/>
              <a:t>‹#›</a:t>
            </a:fld>
            <a:endParaRPr lang="ja-JP" altLang="en-US"/>
          </a:p>
        </p:txBody>
      </p:sp>
    </p:spTree>
    <p:extLst>
      <p:ext uri="{BB962C8B-B14F-4D97-AF65-F5344CB8AC3E}">
        <p14:creationId xmlns:p14="http://schemas.microsoft.com/office/powerpoint/2010/main" val="40844165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extLst>
      <p:ext uri="{BB962C8B-B14F-4D97-AF65-F5344CB8AC3E}">
        <p14:creationId xmlns:p14="http://schemas.microsoft.com/office/powerpoint/2010/main" val="40183094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978271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32580803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06825"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5025" y="1981200"/>
            <a:ext cx="3806825"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398360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a:extLst>
              <a:ext uri="{FF2B5EF4-FFF2-40B4-BE49-F238E27FC236}">
                <a16:creationId xmlns:a16="http://schemas.microsoft.com/office/drawing/2014/main" id="{9376D0E8-F683-7E46-8EBD-74E033F6C9FD}"/>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 name="フッター プレースホルダ 3">
            <a:extLst>
              <a:ext uri="{FF2B5EF4-FFF2-40B4-BE49-F238E27FC236}">
                <a16:creationId xmlns:a16="http://schemas.microsoft.com/office/drawing/2014/main" id="{FFA3AC0D-AF24-C9FC-4D4A-240F70F8F12F}"/>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スライド番号プレースホルダ 4">
            <a:extLst>
              <a:ext uri="{FF2B5EF4-FFF2-40B4-BE49-F238E27FC236}">
                <a16:creationId xmlns:a16="http://schemas.microsoft.com/office/drawing/2014/main" id="{A5D66EF6-309D-124B-BFFC-746087A3998C}"/>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9F6EF72B-E263-48FA-B6D0-CF81D03A4EAA}" type="slidenum">
              <a:rPr lang="en-US" altLang="ja-JP"/>
              <a:pPr/>
              <a:t>‹#›</a:t>
            </a:fld>
            <a:endParaRPr lang="en-US" altLang="ja-JP"/>
          </a:p>
        </p:txBody>
      </p:sp>
    </p:spTree>
    <p:extLst>
      <p:ext uri="{BB962C8B-B14F-4D97-AF65-F5344CB8AC3E}">
        <p14:creationId xmlns:p14="http://schemas.microsoft.com/office/powerpoint/2010/main" val="7415616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0445597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8267332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633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81378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27177888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621150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0338" y="609600"/>
            <a:ext cx="1941512" cy="5480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2138" cy="5480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0084349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extLst>
      <p:ext uri="{BB962C8B-B14F-4D97-AF65-F5344CB8AC3E}">
        <p14:creationId xmlns:p14="http://schemas.microsoft.com/office/powerpoint/2010/main" val="36498224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8665729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3673765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a:extLst>
              <a:ext uri="{FF2B5EF4-FFF2-40B4-BE49-F238E27FC236}">
                <a16:creationId xmlns:a16="http://schemas.microsoft.com/office/drawing/2014/main" id="{ED5CA918-2C44-4C92-A449-58DD0EA27E9E}"/>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8" name="フッター プレースホルダ 7">
            <a:extLst>
              <a:ext uri="{FF2B5EF4-FFF2-40B4-BE49-F238E27FC236}">
                <a16:creationId xmlns:a16="http://schemas.microsoft.com/office/drawing/2014/main" id="{88F10B7F-9789-7B78-D930-B581FB9CA626}"/>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9" name="スライド番号プレースホルダ 8">
            <a:extLst>
              <a:ext uri="{FF2B5EF4-FFF2-40B4-BE49-F238E27FC236}">
                <a16:creationId xmlns:a16="http://schemas.microsoft.com/office/drawing/2014/main" id="{D3DA456E-FBB5-C7CA-4656-0F0659834399}"/>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DFED9618-7A22-491E-9FCE-254A19DC64FE}" type="slidenum">
              <a:rPr lang="en-US" altLang="ja-JP"/>
              <a:pPr/>
              <a:t>‹#›</a:t>
            </a:fld>
            <a:endParaRPr lang="en-US" altLang="ja-JP"/>
          </a:p>
        </p:txBody>
      </p:sp>
    </p:spTree>
    <p:extLst>
      <p:ext uri="{BB962C8B-B14F-4D97-AF65-F5344CB8AC3E}">
        <p14:creationId xmlns:p14="http://schemas.microsoft.com/office/powerpoint/2010/main" val="32417575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05238"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981200"/>
            <a:ext cx="3805237"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569730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0454016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31953153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5830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42780282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39990210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3014777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08750" y="485775"/>
            <a:ext cx="1939925" cy="56007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485775"/>
            <a:ext cx="5670550" cy="56007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3398983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6E72C0F-5957-154E-3480-651026A8F9C8}"/>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7EC9BAE7-583A-8CB1-5CE3-4D1073741AD0}"/>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289356B2-34FF-E8CB-14D8-F7B2169B5B66}"/>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94BC33FE-9E30-8D71-9CF9-4E366CE58327}"/>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8CF3255A-2327-7B7B-6AFC-A33C63F46274}"/>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686B992F-300F-5329-1B2E-1F1D3751B903}"/>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3A91CC30-C7FE-4A14-1177-290B9C84B3A9}"/>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909A65ED-B84A-034D-9387-14AB7166D8A0}"/>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175C302F-D26B-2272-8BDE-7C7D16602F81}"/>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FC7F24B6-A0C4-ED05-84D1-3B4884AE2BE8}"/>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F1EA1CCF-1C3B-FA06-1BDB-CCCF6CEE424F}"/>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5E17AEF5-EE29-AC98-499E-7244BD3D6F0A}"/>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9FBAEBFA-E3CC-F7D9-3F02-8C80E770797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94DB482B-30CF-7789-BB20-D05C39EEF511}"/>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7858125C-5700-D4DC-179F-FD7E7AA9059B}"/>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6998F06A-5BD7-1DB7-4D36-EA7E4DD5BBFA}"/>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3F3F176A-5728-73B5-DDE1-CC3244DFE394}"/>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83D2F689-B7A9-9A06-D3E2-629E80D2E867}"/>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ECB82C88-3007-3883-ACD8-48AEC0A81A6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5A318DB7-1C2A-1C49-8C09-3387B5857B66}"/>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704D5CF2-5C83-0FA3-94FE-DCBC00C4F043}"/>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683FC47C-A17C-9B9C-A7EC-0F737926463F}"/>
                </a:ext>
              </a:extLst>
            </p:cNvPr>
            <p:cNvSpPr>
              <a:spLocks/>
            </p:cNvSpPr>
            <p:nvPr/>
          </p:nvSpPr>
          <p:spPr bwMode="hidden">
            <a:xfrm>
              <a:off x="5041" y="0"/>
              <a:ext cx="719" cy="845"/>
            </a:xfrm>
            <a:custGeom>
              <a:avLst/>
              <a:gdLst>
                <a:gd name="T0" fmla="*/ 1762 w 717"/>
                <a:gd name="T1" fmla="*/ 845 h 845"/>
                <a:gd name="T2" fmla="*/ 1762 w 717"/>
                <a:gd name="T3" fmla="*/ 821 h 845"/>
                <a:gd name="T4" fmla="*/ 1447 w 717"/>
                <a:gd name="T5" fmla="*/ 605 h 845"/>
                <a:gd name="T6" fmla="*/ 949 w 717"/>
                <a:gd name="T7" fmla="*/ 396 h 845"/>
                <a:gd name="T8" fmla="*/ 562 w 717"/>
                <a:gd name="T9" fmla="*/ 192 h 845"/>
                <a:gd name="T10" fmla="*/ 17 w 717"/>
                <a:gd name="T11" fmla="*/ 0 h 845"/>
                <a:gd name="T12" fmla="*/ 0 w 717"/>
                <a:gd name="T13" fmla="*/ 0 h 845"/>
                <a:gd name="T14" fmla="*/ 538 w 717"/>
                <a:gd name="T15" fmla="*/ 198 h 845"/>
                <a:gd name="T16" fmla="*/ 931 w 717"/>
                <a:gd name="T17" fmla="*/ 408 h 845"/>
                <a:gd name="T18" fmla="*/ 1435 w 717"/>
                <a:gd name="T19" fmla="*/ 623 h 845"/>
                <a:gd name="T20" fmla="*/ 1762 w 717"/>
                <a:gd name="T21" fmla="*/ 845 h 845"/>
                <a:gd name="T22" fmla="*/ 176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14615A5D-639C-9BD0-9C80-8C4890850F84}"/>
                </a:ext>
              </a:extLst>
            </p:cNvPr>
            <p:cNvSpPr>
              <a:spLocks/>
            </p:cNvSpPr>
            <p:nvPr/>
          </p:nvSpPr>
          <p:spPr bwMode="hidden">
            <a:xfrm>
              <a:off x="5352" y="0"/>
              <a:ext cx="408" cy="414"/>
            </a:xfrm>
            <a:custGeom>
              <a:avLst/>
              <a:gdLst>
                <a:gd name="T0" fmla="*/ 861 w 407"/>
                <a:gd name="T1" fmla="*/ 414 h 414"/>
                <a:gd name="T2" fmla="*/ 861 w 407"/>
                <a:gd name="T3" fmla="*/ 396 h 414"/>
                <a:gd name="T4" fmla="*/ 551 w 407"/>
                <a:gd name="T5" fmla="*/ 192 h 414"/>
                <a:gd name="T6" fmla="*/ 12 w 407"/>
                <a:gd name="T7" fmla="*/ 0 h 414"/>
                <a:gd name="T8" fmla="*/ 0 w 407"/>
                <a:gd name="T9" fmla="*/ 0 h 414"/>
                <a:gd name="T10" fmla="*/ 108 w 407"/>
                <a:gd name="T11" fmla="*/ 102 h 414"/>
                <a:gd name="T12" fmla="*/ 545 w 407"/>
                <a:gd name="T13" fmla="*/ 204 h 414"/>
                <a:gd name="T14" fmla="*/ 861 w 407"/>
                <a:gd name="T15" fmla="*/ 414 h 414"/>
                <a:gd name="T16" fmla="*/ 86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D47E0E7F-120B-333B-A3E7-469C147927B6}"/>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A8626E95-FB01-5547-4532-7C39A159EA40}"/>
                </a:ext>
              </a:extLst>
            </p:cNvPr>
            <p:cNvSpPr>
              <a:spLocks/>
            </p:cNvSpPr>
            <p:nvPr/>
          </p:nvSpPr>
          <p:spPr bwMode="hidden">
            <a:xfrm>
              <a:off x="6" y="0"/>
              <a:ext cx="588" cy="599"/>
            </a:xfrm>
            <a:custGeom>
              <a:avLst/>
              <a:gdLst>
                <a:gd name="T0" fmla="*/ 1765 w 586"/>
                <a:gd name="T1" fmla="*/ 0 h 599"/>
                <a:gd name="T2" fmla="*/ 1711 w 586"/>
                <a:gd name="T3" fmla="*/ 0 h 599"/>
                <a:gd name="T4" fmla="*/ 1232 w 586"/>
                <a:gd name="T5" fmla="*/ 132 h 599"/>
                <a:gd name="T6" fmla="*/ 732 w 586"/>
                <a:gd name="T7" fmla="*/ 270 h 599"/>
                <a:gd name="T8" fmla="*/ 120 w 586"/>
                <a:gd name="T9" fmla="*/ 420 h 599"/>
                <a:gd name="T10" fmla="*/ 0 w 586"/>
                <a:gd name="T11" fmla="*/ 575 h 599"/>
                <a:gd name="T12" fmla="*/ 0 w 586"/>
                <a:gd name="T13" fmla="*/ 599 h 599"/>
                <a:gd name="T14" fmla="*/ 120 w 586"/>
                <a:gd name="T15" fmla="*/ 432 h 599"/>
                <a:gd name="T16" fmla="*/ 732 w 586"/>
                <a:gd name="T17" fmla="*/ 282 h 599"/>
                <a:gd name="T18" fmla="*/ 1256 w 586"/>
                <a:gd name="T19" fmla="*/ 138 h 599"/>
                <a:gd name="T20" fmla="*/ 1765 w 586"/>
                <a:gd name="T21" fmla="*/ 0 h 599"/>
                <a:gd name="T22" fmla="*/ 1765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FFEC1FC7-DF37-326A-A560-7F38954F1A34}"/>
                </a:ext>
              </a:extLst>
            </p:cNvPr>
            <p:cNvSpPr>
              <a:spLocks/>
            </p:cNvSpPr>
            <p:nvPr/>
          </p:nvSpPr>
          <p:spPr bwMode="hidden">
            <a:xfrm>
              <a:off x="6" y="0"/>
              <a:ext cx="270" cy="252"/>
            </a:xfrm>
            <a:custGeom>
              <a:avLst/>
              <a:gdLst>
                <a:gd name="T0" fmla="*/ 851 w 269"/>
                <a:gd name="T1" fmla="*/ 0 h 252"/>
                <a:gd name="T2" fmla="*/ 79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851 w 269"/>
                <a:gd name="T15" fmla="*/ 0 h 252"/>
                <a:gd name="T16" fmla="*/ 85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9A7EF535-7D18-A987-4253-EEEFE9776A9E}"/>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5EB039F7-1334-540C-E846-EBEAA4BEDF1F}"/>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A7B36C20-CBA3-8652-B449-FFDD8134EFC6}"/>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838A8183-6FB4-D1C5-B600-0DB0BED28859}"/>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3A898178-F2E3-DAEF-AE13-405269DCF67F}"/>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10AE5C94-8F5C-FFA5-7E07-542CA5223CDE}"/>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01ED3C25-FD15-56A2-E3C2-47C3DFC2B722}"/>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0AA5C996-D12B-243F-2307-4CA5F58B77F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41703F6C-7EDD-19A3-060E-D8E37FBCF08F}"/>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F884936D-B7C8-70A7-7CF2-98367011973D}"/>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AF81DD37-BE1F-16D2-7D73-2BA1126E7E50}"/>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9"/>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83FB3593-BEB5-6C2D-B719-9D9349490F1C}"/>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6321C87F-A6AE-B84E-CBA5-79C1A795DB30}"/>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7C666E72-89AB-4167-F7D0-A742EC6C3538}"/>
              </a:ext>
            </a:extLst>
          </p:cNvPr>
          <p:cNvSpPr>
            <a:spLocks noGrp="1" noChangeArrowheads="1"/>
          </p:cNvSpPr>
          <p:nvPr>
            <p:ph type="sldNum" sz="quarter" idx="12"/>
          </p:nvPr>
        </p:nvSpPr>
        <p:spPr/>
        <p:txBody>
          <a:bodyPr/>
          <a:lstStyle>
            <a:lvl1pPr>
              <a:defRPr/>
            </a:lvl1pPr>
          </a:lstStyle>
          <a:p>
            <a:fld id="{9FA337AD-B9AF-47FA-A7BC-8DD1E26F5901}" type="slidenum">
              <a:rPr lang="en-US" altLang="ja-JP"/>
              <a:pPr/>
              <a:t>‹#›</a:t>
            </a:fld>
            <a:endParaRPr lang="en-US" altLang="ja-JP"/>
          </a:p>
        </p:txBody>
      </p:sp>
    </p:spTree>
    <p:extLst>
      <p:ext uri="{BB962C8B-B14F-4D97-AF65-F5344CB8AC3E}">
        <p14:creationId xmlns:p14="http://schemas.microsoft.com/office/powerpoint/2010/main" val="17225995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AF9E452D-EEF6-E450-287F-97C361E90A4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8426D55D-ADBE-7538-1526-9CFF7535760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1D0D8B1D-0793-432E-860E-DAF91AB66024}"/>
              </a:ext>
            </a:extLst>
          </p:cNvPr>
          <p:cNvSpPr>
            <a:spLocks noGrp="1" noChangeArrowheads="1"/>
          </p:cNvSpPr>
          <p:nvPr>
            <p:ph type="sldNum" sz="quarter" idx="12"/>
          </p:nvPr>
        </p:nvSpPr>
        <p:spPr>
          <a:ln/>
        </p:spPr>
        <p:txBody>
          <a:bodyPr/>
          <a:lstStyle>
            <a:lvl1pPr>
              <a:defRPr/>
            </a:lvl1pPr>
          </a:lstStyle>
          <a:p>
            <a:fld id="{A3233083-73F8-4C5A-860A-335C6802FE91}" type="slidenum">
              <a:rPr lang="en-US" altLang="ja-JP"/>
              <a:pPr/>
              <a:t>‹#›</a:t>
            </a:fld>
            <a:endParaRPr lang="en-US" altLang="ja-JP"/>
          </a:p>
        </p:txBody>
      </p:sp>
    </p:spTree>
    <p:extLst>
      <p:ext uri="{BB962C8B-B14F-4D97-AF65-F5344CB8AC3E}">
        <p14:creationId xmlns:p14="http://schemas.microsoft.com/office/powerpoint/2010/main" val="860352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a:extLst>
              <a:ext uri="{FF2B5EF4-FFF2-40B4-BE49-F238E27FC236}">
                <a16:creationId xmlns:a16="http://schemas.microsoft.com/office/drawing/2014/main" id="{8B866BBC-B268-41E3-266D-397CC4A87BCB}"/>
              </a:ext>
            </a:extLst>
          </p:cNvPr>
          <p:cNvSpPr>
            <a:spLocks noGrp="1"/>
          </p:cNvSpPr>
          <p:nvPr>
            <p:ph type="dt" sz="half" idx="10"/>
          </p:nvPr>
        </p:nvSpPr>
        <p:spPr/>
        <p:txBody>
          <a:bodyPr/>
          <a:lstStyle>
            <a:lvl1pPr>
              <a:defRPr kumimoji="1">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57893DB9-0B9B-BB6A-23E4-4A9CB34B5F01}"/>
              </a:ext>
            </a:extLst>
          </p:cNvPr>
          <p:cNvSpPr>
            <a:spLocks noGrp="1"/>
          </p:cNvSpPr>
          <p:nvPr>
            <p:ph type="ftr" sz="quarter" idx="11"/>
          </p:nvPr>
        </p:nvSpPr>
        <p:spPr/>
        <p:txBody>
          <a:bodyPr/>
          <a:lstStyle>
            <a:lvl1pPr>
              <a:defRPr kumimoji="1">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2ABB1929-CAFA-5625-30FB-663DA5F7DFB0}"/>
              </a:ext>
            </a:extLst>
          </p:cNvPr>
          <p:cNvSpPr>
            <a:spLocks noGrp="1"/>
          </p:cNvSpPr>
          <p:nvPr>
            <p:ph type="sldNum" sz="quarter" idx="12"/>
          </p:nvPr>
        </p:nvSpPr>
        <p:spPr/>
        <p:txBody>
          <a:bodyPr/>
          <a:lstStyle>
            <a:lvl1pPr>
              <a:defRPr kumimoji="1"/>
            </a:lvl1pPr>
          </a:lstStyle>
          <a:p>
            <a:fld id="{32BE1F62-C70F-46F9-A781-80E4CA8712D9}" type="slidenum">
              <a:rPr lang="en-US" altLang="ja-JP"/>
              <a:pPr/>
              <a:t>‹#›</a:t>
            </a:fld>
            <a:endParaRPr lang="en-US" altLang="ja-JP"/>
          </a:p>
        </p:txBody>
      </p:sp>
    </p:spTree>
    <p:extLst>
      <p:ext uri="{BB962C8B-B14F-4D97-AF65-F5344CB8AC3E}">
        <p14:creationId xmlns:p14="http://schemas.microsoft.com/office/powerpoint/2010/main" val="9830959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94999A88-4B69-FEF1-3195-0E4A17ED0BA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D83D4C73-E33D-5675-9BBA-0EE000B2176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94DC7FE3-F85F-A745-3BD2-ACEB3D087BEE}"/>
              </a:ext>
            </a:extLst>
          </p:cNvPr>
          <p:cNvSpPr>
            <a:spLocks noGrp="1" noChangeArrowheads="1"/>
          </p:cNvSpPr>
          <p:nvPr>
            <p:ph type="sldNum" sz="quarter" idx="12"/>
          </p:nvPr>
        </p:nvSpPr>
        <p:spPr>
          <a:ln/>
        </p:spPr>
        <p:txBody>
          <a:bodyPr/>
          <a:lstStyle>
            <a:lvl1pPr>
              <a:defRPr/>
            </a:lvl1pPr>
          </a:lstStyle>
          <a:p>
            <a:fld id="{BEB9E7E1-307E-4594-82F6-9E61E961CD9E}" type="slidenum">
              <a:rPr lang="en-US" altLang="ja-JP"/>
              <a:pPr/>
              <a:t>‹#›</a:t>
            </a:fld>
            <a:endParaRPr lang="en-US" altLang="ja-JP"/>
          </a:p>
        </p:txBody>
      </p:sp>
    </p:spTree>
    <p:extLst>
      <p:ext uri="{BB962C8B-B14F-4D97-AF65-F5344CB8AC3E}">
        <p14:creationId xmlns:p14="http://schemas.microsoft.com/office/powerpoint/2010/main" val="35329543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67289BBF-15A5-94E9-71D1-3FA0DFE5C62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098AABB4-C85B-2F6A-995C-8BEFE1A8CBD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0C500AD7-A2DD-43F8-C981-1C1974137C5F}"/>
              </a:ext>
            </a:extLst>
          </p:cNvPr>
          <p:cNvSpPr>
            <a:spLocks noGrp="1" noChangeArrowheads="1"/>
          </p:cNvSpPr>
          <p:nvPr>
            <p:ph type="sldNum" sz="quarter" idx="12"/>
          </p:nvPr>
        </p:nvSpPr>
        <p:spPr>
          <a:ln/>
        </p:spPr>
        <p:txBody>
          <a:bodyPr/>
          <a:lstStyle>
            <a:lvl1pPr>
              <a:defRPr/>
            </a:lvl1pPr>
          </a:lstStyle>
          <a:p>
            <a:fld id="{F24BDD45-C0CF-4D2C-83FB-E6D1216E2510}" type="slidenum">
              <a:rPr lang="en-US" altLang="ja-JP"/>
              <a:pPr/>
              <a:t>‹#›</a:t>
            </a:fld>
            <a:endParaRPr lang="en-US" altLang="ja-JP"/>
          </a:p>
        </p:txBody>
      </p:sp>
    </p:spTree>
    <p:extLst>
      <p:ext uri="{BB962C8B-B14F-4D97-AF65-F5344CB8AC3E}">
        <p14:creationId xmlns:p14="http://schemas.microsoft.com/office/powerpoint/2010/main" val="41408371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57CF2364-EADD-7460-9FCF-B5B1AC62754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DA800003-EA93-F6B9-1797-F8A802E0997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FBBDCB46-2F55-E171-BC72-6EBE7EC807CC}"/>
              </a:ext>
            </a:extLst>
          </p:cNvPr>
          <p:cNvSpPr>
            <a:spLocks noGrp="1" noChangeArrowheads="1"/>
          </p:cNvSpPr>
          <p:nvPr>
            <p:ph type="sldNum" sz="quarter" idx="12"/>
          </p:nvPr>
        </p:nvSpPr>
        <p:spPr>
          <a:ln/>
        </p:spPr>
        <p:txBody>
          <a:bodyPr/>
          <a:lstStyle>
            <a:lvl1pPr>
              <a:defRPr/>
            </a:lvl1pPr>
          </a:lstStyle>
          <a:p>
            <a:fld id="{96CE7D0B-9E13-4B35-802A-B27BB6C2AE71}" type="slidenum">
              <a:rPr lang="en-US" altLang="ja-JP"/>
              <a:pPr/>
              <a:t>‹#›</a:t>
            </a:fld>
            <a:endParaRPr lang="en-US" altLang="ja-JP"/>
          </a:p>
        </p:txBody>
      </p:sp>
    </p:spTree>
    <p:extLst>
      <p:ext uri="{BB962C8B-B14F-4D97-AF65-F5344CB8AC3E}">
        <p14:creationId xmlns:p14="http://schemas.microsoft.com/office/powerpoint/2010/main" val="7287768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3B0B43E2-9B6A-3771-7A78-6E854798F07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DCA94D0E-1D40-CCF4-4815-761ABD026B5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9B9383B8-BB03-BEBB-2F47-B2F773DC8C34}"/>
              </a:ext>
            </a:extLst>
          </p:cNvPr>
          <p:cNvSpPr>
            <a:spLocks noGrp="1" noChangeArrowheads="1"/>
          </p:cNvSpPr>
          <p:nvPr>
            <p:ph type="sldNum" sz="quarter" idx="12"/>
          </p:nvPr>
        </p:nvSpPr>
        <p:spPr>
          <a:ln/>
        </p:spPr>
        <p:txBody>
          <a:bodyPr/>
          <a:lstStyle>
            <a:lvl1pPr>
              <a:defRPr/>
            </a:lvl1pPr>
          </a:lstStyle>
          <a:p>
            <a:fld id="{825C1CF7-6324-4E9D-848B-D18A946A1B65}" type="slidenum">
              <a:rPr lang="en-US" altLang="ja-JP"/>
              <a:pPr/>
              <a:t>‹#›</a:t>
            </a:fld>
            <a:endParaRPr lang="en-US" altLang="ja-JP"/>
          </a:p>
        </p:txBody>
      </p:sp>
    </p:spTree>
    <p:extLst>
      <p:ext uri="{BB962C8B-B14F-4D97-AF65-F5344CB8AC3E}">
        <p14:creationId xmlns:p14="http://schemas.microsoft.com/office/powerpoint/2010/main" val="25307484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02114D31-C92B-4171-B312-A620F114F17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08794BEB-D9D6-044E-B56D-EBDF86948E3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42521475-358B-AE92-8AC7-B2BD1F95A167}"/>
              </a:ext>
            </a:extLst>
          </p:cNvPr>
          <p:cNvSpPr>
            <a:spLocks noGrp="1" noChangeArrowheads="1"/>
          </p:cNvSpPr>
          <p:nvPr>
            <p:ph type="sldNum" sz="quarter" idx="12"/>
          </p:nvPr>
        </p:nvSpPr>
        <p:spPr>
          <a:ln/>
        </p:spPr>
        <p:txBody>
          <a:bodyPr/>
          <a:lstStyle>
            <a:lvl1pPr>
              <a:defRPr/>
            </a:lvl1pPr>
          </a:lstStyle>
          <a:p>
            <a:fld id="{0EBE2987-9F3B-41D5-8D1D-56997656EE7A}" type="slidenum">
              <a:rPr lang="en-US" altLang="ja-JP"/>
              <a:pPr/>
              <a:t>‹#›</a:t>
            </a:fld>
            <a:endParaRPr lang="en-US" altLang="ja-JP"/>
          </a:p>
        </p:txBody>
      </p:sp>
    </p:spTree>
    <p:extLst>
      <p:ext uri="{BB962C8B-B14F-4D97-AF65-F5344CB8AC3E}">
        <p14:creationId xmlns:p14="http://schemas.microsoft.com/office/powerpoint/2010/main" val="19225996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B4125951-BDD6-9112-C971-C6064583BC5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64D367C1-C68A-9224-D00B-77CF162F592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B57BC97C-8300-A71B-4D47-7FEDF40C748D}"/>
              </a:ext>
            </a:extLst>
          </p:cNvPr>
          <p:cNvSpPr>
            <a:spLocks noGrp="1" noChangeArrowheads="1"/>
          </p:cNvSpPr>
          <p:nvPr>
            <p:ph type="sldNum" sz="quarter" idx="12"/>
          </p:nvPr>
        </p:nvSpPr>
        <p:spPr>
          <a:ln/>
        </p:spPr>
        <p:txBody>
          <a:bodyPr/>
          <a:lstStyle>
            <a:lvl1pPr>
              <a:defRPr/>
            </a:lvl1pPr>
          </a:lstStyle>
          <a:p>
            <a:fld id="{7C6DAE96-854A-4FEF-BA7F-311026614042}" type="slidenum">
              <a:rPr lang="en-US" altLang="ja-JP"/>
              <a:pPr/>
              <a:t>‹#›</a:t>
            </a:fld>
            <a:endParaRPr lang="en-US" altLang="ja-JP"/>
          </a:p>
        </p:txBody>
      </p:sp>
    </p:spTree>
    <p:extLst>
      <p:ext uri="{BB962C8B-B14F-4D97-AF65-F5344CB8AC3E}">
        <p14:creationId xmlns:p14="http://schemas.microsoft.com/office/powerpoint/2010/main" val="4461278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CC4D94FC-644E-2793-3A90-467914BB32A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FD1FC6B9-BFF5-0F97-4FC2-B86E27F83A2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5C63982F-3909-09D5-D919-24C8B5E24A7F}"/>
              </a:ext>
            </a:extLst>
          </p:cNvPr>
          <p:cNvSpPr>
            <a:spLocks noGrp="1" noChangeArrowheads="1"/>
          </p:cNvSpPr>
          <p:nvPr>
            <p:ph type="sldNum" sz="quarter" idx="12"/>
          </p:nvPr>
        </p:nvSpPr>
        <p:spPr>
          <a:ln/>
        </p:spPr>
        <p:txBody>
          <a:bodyPr/>
          <a:lstStyle>
            <a:lvl1pPr>
              <a:defRPr/>
            </a:lvl1pPr>
          </a:lstStyle>
          <a:p>
            <a:fld id="{16974195-779A-400A-89A7-3FA1A2928DA4}" type="slidenum">
              <a:rPr lang="en-US" altLang="ja-JP"/>
              <a:pPr/>
              <a:t>‹#›</a:t>
            </a:fld>
            <a:endParaRPr lang="en-US" altLang="ja-JP"/>
          </a:p>
        </p:txBody>
      </p:sp>
    </p:spTree>
    <p:extLst>
      <p:ext uri="{BB962C8B-B14F-4D97-AF65-F5344CB8AC3E}">
        <p14:creationId xmlns:p14="http://schemas.microsoft.com/office/powerpoint/2010/main" val="2627511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6520FA72-88EF-8E8E-95FC-2DB894ECB57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593B0249-D6B5-F98C-EC3A-B39AEE0CB06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9CCDC840-5DC6-0A08-8D98-7047998B9B3A}"/>
              </a:ext>
            </a:extLst>
          </p:cNvPr>
          <p:cNvSpPr>
            <a:spLocks noGrp="1" noChangeArrowheads="1"/>
          </p:cNvSpPr>
          <p:nvPr>
            <p:ph type="sldNum" sz="quarter" idx="12"/>
          </p:nvPr>
        </p:nvSpPr>
        <p:spPr>
          <a:ln/>
        </p:spPr>
        <p:txBody>
          <a:bodyPr/>
          <a:lstStyle>
            <a:lvl1pPr>
              <a:defRPr/>
            </a:lvl1pPr>
          </a:lstStyle>
          <a:p>
            <a:fld id="{BA6AB1E2-E55A-4984-8CBD-F973125724D0}" type="slidenum">
              <a:rPr lang="en-US" altLang="ja-JP"/>
              <a:pPr/>
              <a:t>‹#›</a:t>
            </a:fld>
            <a:endParaRPr lang="en-US" altLang="ja-JP"/>
          </a:p>
        </p:txBody>
      </p:sp>
    </p:spTree>
    <p:extLst>
      <p:ext uri="{BB962C8B-B14F-4D97-AF65-F5344CB8AC3E}">
        <p14:creationId xmlns:p14="http://schemas.microsoft.com/office/powerpoint/2010/main" val="35521389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71B79B83-385B-EB72-DDD7-C7F477FF133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8266E812-0914-DF09-32FA-B3C9EB714E0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8B0546CA-0838-7766-F652-AB7B74D14048}"/>
              </a:ext>
            </a:extLst>
          </p:cNvPr>
          <p:cNvSpPr>
            <a:spLocks noGrp="1" noChangeArrowheads="1"/>
          </p:cNvSpPr>
          <p:nvPr>
            <p:ph type="sldNum" sz="quarter" idx="12"/>
          </p:nvPr>
        </p:nvSpPr>
        <p:spPr>
          <a:ln/>
        </p:spPr>
        <p:txBody>
          <a:bodyPr/>
          <a:lstStyle>
            <a:lvl1pPr>
              <a:defRPr/>
            </a:lvl1pPr>
          </a:lstStyle>
          <a:p>
            <a:fld id="{54CFD8D5-7097-4DF1-86AE-E1B3CCCFC20B}" type="slidenum">
              <a:rPr lang="en-US" altLang="ja-JP"/>
              <a:pPr/>
              <a:t>‹#›</a:t>
            </a:fld>
            <a:endParaRPr lang="en-US" altLang="ja-JP"/>
          </a:p>
        </p:txBody>
      </p:sp>
    </p:spTree>
    <p:extLst>
      <p:ext uri="{BB962C8B-B14F-4D97-AF65-F5344CB8AC3E}">
        <p14:creationId xmlns:p14="http://schemas.microsoft.com/office/powerpoint/2010/main" val="42215304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7"/>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413659FE-9ABC-D6BE-33BA-0E6A8569B7C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3882A9C2-36F5-B820-8417-23C8029D50B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658DABBB-31C6-1F3F-CD4B-F2DF0CAC9E37}"/>
              </a:ext>
            </a:extLst>
          </p:cNvPr>
          <p:cNvSpPr>
            <a:spLocks noGrp="1" noChangeArrowheads="1"/>
          </p:cNvSpPr>
          <p:nvPr>
            <p:ph type="sldNum" sz="quarter" idx="12"/>
          </p:nvPr>
        </p:nvSpPr>
        <p:spPr>
          <a:ln/>
        </p:spPr>
        <p:txBody>
          <a:bodyPr/>
          <a:lstStyle>
            <a:lvl1pPr>
              <a:defRPr/>
            </a:lvl1pPr>
          </a:lstStyle>
          <a:p>
            <a:fld id="{9E4C8699-8FEB-4A39-8CCC-73BDE9CDD02C}" type="slidenum">
              <a:rPr lang="en-US" altLang="ja-JP"/>
              <a:pPr/>
              <a:t>‹#›</a:t>
            </a:fld>
            <a:endParaRPr lang="en-US" altLang="ja-JP"/>
          </a:p>
        </p:txBody>
      </p:sp>
    </p:spTree>
    <p:extLst>
      <p:ext uri="{BB962C8B-B14F-4D97-AF65-F5344CB8AC3E}">
        <p14:creationId xmlns:p14="http://schemas.microsoft.com/office/powerpoint/2010/main" val="216525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9F7F7AFE-5E14-28F8-AE6F-BC72C90D2D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8599490-9827-B41B-678E-904752BF0EF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4A0C936-8D53-9F91-C87F-4C99B588AF86}"/>
              </a:ext>
            </a:extLst>
          </p:cNvPr>
          <p:cNvSpPr>
            <a:spLocks noGrp="1" noChangeArrowheads="1"/>
          </p:cNvSpPr>
          <p:nvPr>
            <p:ph type="sldNum" sz="quarter" idx="12"/>
          </p:nvPr>
        </p:nvSpPr>
        <p:spPr>
          <a:ln/>
        </p:spPr>
        <p:txBody>
          <a:bodyPr/>
          <a:lstStyle>
            <a:lvl1pPr>
              <a:defRPr/>
            </a:lvl1pPr>
          </a:lstStyle>
          <a:p>
            <a:fld id="{CB2AA3C1-46DD-47B9-94CE-E43C14B70A33}" type="slidenum">
              <a:rPr lang="en-US" altLang="ja-JP"/>
              <a:pPr/>
              <a:t>‹#›</a:t>
            </a:fld>
            <a:endParaRPr lang="en-US" altLang="ja-JP"/>
          </a:p>
        </p:txBody>
      </p:sp>
    </p:spTree>
    <p:extLst>
      <p:ext uri="{BB962C8B-B14F-4D97-AF65-F5344CB8AC3E}">
        <p14:creationId xmlns:p14="http://schemas.microsoft.com/office/powerpoint/2010/main" val="117408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EDECCE5-D7CF-D987-C03E-E10948A369C3}"/>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22B1B03E-EF57-94C8-A2E5-45CEA590FA0C}"/>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7F1416EB-A78D-D7A8-040F-8D50D906A65D}"/>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2774B6DA-563F-5F27-26CB-2F7446A68887}"/>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2B22232A-E3BC-0AC0-9F35-738C2FBB3A3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8D8AFA0A-7A73-8CFE-FE2E-EBBF01C2F12F}"/>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A23B74FA-A6D1-68A6-223C-4F1C6B5D8117}"/>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AFB3CCDD-1F8E-CECA-445B-AF3816ED843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FBC17F5A-604F-EA4C-0880-B319C7F9CB22}"/>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92618735-0E64-315D-E4E4-9E51311584C3}"/>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C6ABF9D6-C324-DFA7-E9B1-ABBFB5A14620}"/>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A76E4246-EEFA-DA37-26B6-31AE7F36CC2F}"/>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21B3C3E0-ED21-5CB0-29A7-54BEDDAEE38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E9385B6E-23EA-2606-2ECC-2740A9C61DD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4683BFE9-8378-206C-1381-06EF60596A6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B5DA5D01-9279-092A-EF2C-3F4B6DBA2E09}"/>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29B766AF-19BE-E1B4-568A-EFEDF0E6AC41}"/>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6830E9E7-968B-05D7-47C2-86E124990AD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C663E019-A07D-2F0D-A2F1-FFDA4EB35BD0}"/>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ADF83F5E-D272-11CA-E4EF-25D857F39810}"/>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CD25ACF0-5ABF-C9B6-E9A6-BE20935EF75C}"/>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26C8C27A-3D13-E272-D674-DF89EDA1838B}"/>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D83C2CC1-DEFF-C2C4-6F80-6D57167D6D06}"/>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70B4C115-598E-CFC3-7D51-E08232DE2AC6}"/>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AD404A84-1E66-12A6-9243-BB3BD0F54734}"/>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21B671EC-626B-A1AA-1029-B5CC590752B8}"/>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51C30DF5-E853-891E-D1AE-C39B6E5FA273}"/>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E256FA96-C79A-3F06-AA2A-366D65F99015}"/>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154828C7-4308-A471-B732-A971AE2EEDF6}"/>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12AC5397-0476-9FF8-BD64-C18DFEF1BE44}"/>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DD329033-C9AE-EFD4-3F47-E6500276E317}"/>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9962A22D-85A0-4480-BD78-13D71393002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EBE04171-D38F-1EB0-D117-CF3DC1509258}"/>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C21F2703-4212-68CF-9761-32717BFC0F9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362E6896-F5D9-70E2-088C-A44BFCF24012}"/>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A3B8CF4D-E031-F94B-7078-1E6AD2D7F1F1}"/>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C4222F73-6DF3-94EC-6DBB-FD54BDD4DAA7}"/>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240522BE-7EC5-76A2-E2F4-5409B7F9EE2B}"/>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2F4C5BC7-21E3-919C-BA4E-1FDA6D573DD7}"/>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43C05219-3636-EF75-A293-5D856F1947FF}"/>
              </a:ext>
            </a:extLst>
          </p:cNvPr>
          <p:cNvSpPr>
            <a:spLocks noGrp="1" noChangeArrowheads="1"/>
          </p:cNvSpPr>
          <p:nvPr>
            <p:ph type="sldNum" sz="quarter" idx="12"/>
          </p:nvPr>
        </p:nvSpPr>
        <p:spPr/>
        <p:txBody>
          <a:bodyPr/>
          <a:lstStyle>
            <a:lvl1pPr>
              <a:defRPr/>
            </a:lvl1pPr>
          </a:lstStyle>
          <a:p>
            <a:fld id="{37F277E8-7493-40C4-86A0-4E6758D2E654}" type="slidenum">
              <a:rPr lang="en-US" altLang="ja-JP"/>
              <a:pPr/>
              <a:t>‹#›</a:t>
            </a:fld>
            <a:endParaRPr lang="en-US" altLang="ja-JP"/>
          </a:p>
        </p:txBody>
      </p:sp>
    </p:spTree>
    <p:extLst>
      <p:ext uri="{BB962C8B-B14F-4D97-AF65-F5344CB8AC3E}">
        <p14:creationId xmlns:p14="http://schemas.microsoft.com/office/powerpoint/2010/main" val="35600765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7"/>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4"/>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DA8726A1-E570-EE26-5767-F01BEDFC09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E45D91AA-81F9-29C5-5BC0-CBEB7B31A24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A103534-3EEE-B2BE-2911-855AE958070A}"/>
              </a:ext>
            </a:extLst>
          </p:cNvPr>
          <p:cNvSpPr>
            <a:spLocks noGrp="1" noChangeArrowheads="1"/>
          </p:cNvSpPr>
          <p:nvPr>
            <p:ph type="sldNum" sz="quarter" idx="12"/>
          </p:nvPr>
        </p:nvSpPr>
        <p:spPr>
          <a:ln/>
        </p:spPr>
        <p:txBody>
          <a:bodyPr/>
          <a:lstStyle>
            <a:lvl1pPr>
              <a:defRPr/>
            </a:lvl1pPr>
          </a:lstStyle>
          <a:p>
            <a:fld id="{F490C5AC-B287-440B-855F-705FA215244F}" type="slidenum">
              <a:rPr lang="en-US" altLang="ja-JP"/>
              <a:pPr/>
              <a:t>‹#›</a:t>
            </a:fld>
            <a:endParaRPr lang="en-US" altLang="ja-JP"/>
          </a:p>
        </p:txBody>
      </p:sp>
    </p:spTree>
    <p:extLst>
      <p:ext uri="{BB962C8B-B14F-4D97-AF65-F5344CB8AC3E}">
        <p14:creationId xmlns:p14="http://schemas.microsoft.com/office/powerpoint/2010/main" val="40909201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C2E9DDF2-CDC4-49AC-C4C8-28B8ABF51B6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DC1B87B5-E0C3-D1AA-129E-760574BCCB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51541B6C-9764-329C-D1A2-36D83B8052A9}"/>
              </a:ext>
            </a:extLst>
          </p:cNvPr>
          <p:cNvSpPr>
            <a:spLocks noGrp="1" noChangeArrowheads="1"/>
          </p:cNvSpPr>
          <p:nvPr>
            <p:ph type="sldNum" sz="quarter" idx="12"/>
          </p:nvPr>
        </p:nvSpPr>
        <p:spPr>
          <a:ln/>
        </p:spPr>
        <p:txBody>
          <a:bodyPr/>
          <a:lstStyle>
            <a:lvl1pPr>
              <a:defRPr/>
            </a:lvl1pPr>
          </a:lstStyle>
          <a:p>
            <a:fld id="{A90288C5-54B2-4670-9AB1-D240E5113DBD}" type="slidenum">
              <a:rPr lang="en-US" altLang="ja-JP"/>
              <a:pPr/>
              <a:t>‹#›</a:t>
            </a:fld>
            <a:endParaRPr lang="en-US" altLang="ja-JP"/>
          </a:p>
        </p:txBody>
      </p:sp>
    </p:spTree>
    <p:extLst>
      <p:ext uri="{BB962C8B-B14F-4D97-AF65-F5344CB8AC3E}">
        <p14:creationId xmlns:p14="http://schemas.microsoft.com/office/powerpoint/2010/main" val="25372570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7"/>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B72D4067-0AF6-934E-C228-F78F63E626A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5711080B-A45F-A91B-EDF4-1ED171CF7C6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6FE59310-26BA-EA60-5BA2-45892487606D}"/>
              </a:ext>
            </a:extLst>
          </p:cNvPr>
          <p:cNvSpPr>
            <a:spLocks noGrp="1" noChangeArrowheads="1"/>
          </p:cNvSpPr>
          <p:nvPr>
            <p:ph type="sldNum" sz="quarter" idx="12"/>
          </p:nvPr>
        </p:nvSpPr>
        <p:spPr>
          <a:ln/>
        </p:spPr>
        <p:txBody>
          <a:bodyPr/>
          <a:lstStyle>
            <a:lvl1pPr>
              <a:defRPr/>
            </a:lvl1pPr>
          </a:lstStyle>
          <a:p>
            <a:fld id="{5C9C30C7-E550-41DF-88C8-BD40BF889365}" type="slidenum">
              <a:rPr lang="en-US" altLang="ja-JP"/>
              <a:pPr/>
              <a:t>‹#›</a:t>
            </a:fld>
            <a:endParaRPr lang="en-US" altLang="ja-JP"/>
          </a:p>
        </p:txBody>
      </p:sp>
    </p:spTree>
    <p:extLst>
      <p:ext uri="{BB962C8B-B14F-4D97-AF65-F5344CB8AC3E}">
        <p14:creationId xmlns:p14="http://schemas.microsoft.com/office/powerpoint/2010/main" val="40797531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7"/>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4"/>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4"/>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3296A762-FA85-A502-76D0-5338768178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03F344ED-BDD0-D04F-4976-84C4292C026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2E4BE9EA-09B6-C9D9-9879-2B7660B2B4FA}"/>
              </a:ext>
            </a:extLst>
          </p:cNvPr>
          <p:cNvSpPr>
            <a:spLocks noGrp="1" noChangeArrowheads="1"/>
          </p:cNvSpPr>
          <p:nvPr>
            <p:ph type="sldNum" sz="quarter" idx="12"/>
          </p:nvPr>
        </p:nvSpPr>
        <p:spPr>
          <a:ln/>
        </p:spPr>
        <p:txBody>
          <a:bodyPr/>
          <a:lstStyle>
            <a:lvl1pPr>
              <a:defRPr/>
            </a:lvl1pPr>
          </a:lstStyle>
          <a:p>
            <a:fld id="{57F3AFCD-7FD6-4ACD-9155-321CC2A55CF6}" type="slidenum">
              <a:rPr lang="en-US" altLang="ja-JP"/>
              <a:pPr/>
              <a:t>‹#›</a:t>
            </a:fld>
            <a:endParaRPr lang="en-US" altLang="ja-JP"/>
          </a:p>
        </p:txBody>
      </p:sp>
    </p:spTree>
    <p:extLst>
      <p:ext uri="{BB962C8B-B14F-4D97-AF65-F5344CB8AC3E}">
        <p14:creationId xmlns:p14="http://schemas.microsoft.com/office/powerpoint/2010/main" val="953227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A1AADADD-8705-B35F-14F5-AAF9F6FA76BF}"/>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F8CF4E04-6AB2-8790-F16B-0D5ED035DC15}"/>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32439BCB-647A-9ACD-55C0-ED7439165135}"/>
              </a:ext>
            </a:extLst>
          </p:cNvPr>
          <p:cNvSpPr>
            <a:spLocks noGrp="1"/>
          </p:cNvSpPr>
          <p:nvPr>
            <p:ph type="sldNum" sz="quarter" idx="12"/>
          </p:nvPr>
        </p:nvSpPr>
        <p:spPr/>
        <p:txBody>
          <a:bodyPr/>
          <a:lstStyle>
            <a:lvl1pPr>
              <a:defRPr kumimoji="1"/>
            </a:lvl1pPr>
          </a:lstStyle>
          <a:p>
            <a:fld id="{73A9EA84-F157-47B0-9D8B-8D347CC9A8BD}" type="slidenum">
              <a:rPr lang="en-US" altLang="ja-JP"/>
              <a:pPr/>
              <a:t>‹#›</a:t>
            </a:fld>
            <a:endParaRPr lang="en-US" altLang="ja-JP"/>
          </a:p>
        </p:txBody>
      </p:sp>
    </p:spTree>
    <p:extLst>
      <p:ext uri="{BB962C8B-B14F-4D97-AF65-F5344CB8AC3E}">
        <p14:creationId xmlns:p14="http://schemas.microsoft.com/office/powerpoint/2010/main" val="40302356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ACEB9CE-D538-8D0E-2738-A208AE6F5550}"/>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E866C15A-BA39-26BA-5C86-9FAE887EBADA}"/>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87B47A41-F541-607E-19AA-F472920BB88E}"/>
              </a:ext>
            </a:extLst>
          </p:cNvPr>
          <p:cNvSpPr>
            <a:spLocks noGrp="1"/>
          </p:cNvSpPr>
          <p:nvPr>
            <p:ph type="sldNum" sz="quarter" idx="12"/>
          </p:nvPr>
        </p:nvSpPr>
        <p:spPr/>
        <p:txBody>
          <a:bodyPr/>
          <a:lstStyle>
            <a:lvl1pPr>
              <a:defRPr kumimoji="1"/>
            </a:lvl1pPr>
          </a:lstStyle>
          <a:p>
            <a:fld id="{6F74F15A-87AA-4FAC-BDB3-342E568AE868}" type="slidenum">
              <a:rPr lang="en-US" altLang="ja-JP"/>
              <a:pPr/>
              <a:t>‹#›</a:t>
            </a:fld>
            <a:endParaRPr lang="en-US" altLang="ja-JP"/>
          </a:p>
        </p:txBody>
      </p:sp>
    </p:spTree>
    <p:extLst>
      <p:ext uri="{BB962C8B-B14F-4D97-AF65-F5344CB8AC3E}">
        <p14:creationId xmlns:p14="http://schemas.microsoft.com/office/powerpoint/2010/main" val="229658373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CC7D41BC-1372-BBF6-572A-F2A055A830CD}"/>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4B41C5CF-831B-0B48-D3FB-259628BACA74}"/>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0AA29DBC-359B-50BC-9EF6-9DF8685698AF}"/>
              </a:ext>
            </a:extLst>
          </p:cNvPr>
          <p:cNvSpPr>
            <a:spLocks noGrp="1"/>
          </p:cNvSpPr>
          <p:nvPr>
            <p:ph type="sldNum" sz="quarter" idx="12"/>
          </p:nvPr>
        </p:nvSpPr>
        <p:spPr/>
        <p:txBody>
          <a:bodyPr/>
          <a:lstStyle>
            <a:lvl1pPr>
              <a:defRPr kumimoji="1"/>
            </a:lvl1pPr>
          </a:lstStyle>
          <a:p>
            <a:fld id="{052F7AD1-A85B-40BA-917E-15755AD3650C}" type="slidenum">
              <a:rPr lang="en-US" altLang="ja-JP"/>
              <a:pPr/>
              <a:t>‹#›</a:t>
            </a:fld>
            <a:endParaRPr lang="en-US" altLang="ja-JP"/>
          </a:p>
        </p:txBody>
      </p:sp>
    </p:spTree>
    <p:extLst>
      <p:ext uri="{BB962C8B-B14F-4D97-AF65-F5344CB8AC3E}">
        <p14:creationId xmlns:p14="http://schemas.microsoft.com/office/powerpoint/2010/main" val="36268068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DC2A194F-82F0-9F18-19AF-3ADD19C712A1}"/>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6" name="フッター プレースホルダー 5">
            <a:extLst>
              <a:ext uri="{FF2B5EF4-FFF2-40B4-BE49-F238E27FC236}">
                <a16:creationId xmlns:a16="http://schemas.microsoft.com/office/drawing/2014/main" id="{E461182C-9770-6A98-D79F-EB96DE39B579}"/>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7" name="スライド番号プレースホルダー 6">
            <a:extLst>
              <a:ext uri="{FF2B5EF4-FFF2-40B4-BE49-F238E27FC236}">
                <a16:creationId xmlns:a16="http://schemas.microsoft.com/office/drawing/2014/main" id="{E7107438-56E7-7033-4C68-563D938EE938}"/>
              </a:ext>
            </a:extLst>
          </p:cNvPr>
          <p:cNvSpPr>
            <a:spLocks noGrp="1"/>
          </p:cNvSpPr>
          <p:nvPr>
            <p:ph type="sldNum" sz="quarter" idx="12"/>
          </p:nvPr>
        </p:nvSpPr>
        <p:spPr/>
        <p:txBody>
          <a:bodyPr/>
          <a:lstStyle>
            <a:lvl1pPr>
              <a:defRPr kumimoji="1"/>
            </a:lvl1pPr>
          </a:lstStyle>
          <a:p>
            <a:fld id="{AE723452-6DF6-4284-8BFA-2773A2A7A86B}" type="slidenum">
              <a:rPr lang="en-US" altLang="ja-JP"/>
              <a:pPr/>
              <a:t>‹#›</a:t>
            </a:fld>
            <a:endParaRPr lang="en-US" altLang="ja-JP"/>
          </a:p>
        </p:txBody>
      </p:sp>
    </p:spTree>
    <p:extLst>
      <p:ext uri="{BB962C8B-B14F-4D97-AF65-F5344CB8AC3E}">
        <p14:creationId xmlns:p14="http://schemas.microsoft.com/office/powerpoint/2010/main" val="7797653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FE3BD317-C3AC-699E-8FD2-869DE9C3B1FB}"/>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8" name="フッター プレースホルダー 7">
            <a:extLst>
              <a:ext uri="{FF2B5EF4-FFF2-40B4-BE49-F238E27FC236}">
                <a16:creationId xmlns:a16="http://schemas.microsoft.com/office/drawing/2014/main" id="{D1141DFA-A089-D69C-6C9D-0BB638C4A295}"/>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9" name="スライド番号プレースホルダー 8">
            <a:extLst>
              <a:ext uri="{FF2B5EF4-FFF2-40B4-BE49-F238E27FC236}">
                <a16:creationId xmlns:a16="http://schemas.microsoft.com/office/drawing/2014/main" id="{D5D0D3AE-5A9E-6ABD-1271-DDFFEF3D30D6}"/>
              </a:ext>
            </a:extLst>
          </p:cNvPr>
          <p:cNvSpPr>
            <a:spLocks noGrp="1"/>
          </p:cNvSpPr>
          <p:nvPr>
            <p:ph type="sldNum" sz="quarter" idx="12"/>
          </p:nvPr>
        </p:nvSpPr>
        <p:spPr/>
        <p:txBody>
          <a:bodyPr/>
          <a:lstStyle>
            <a:lvl1pPr>
              <a:defRPr kumimoji="1"/>
            </a:lvl1pPr>
          </a:lstStyle>
          <a:p>
            <a:fld id="{FDC5BF6C-0DC1-414A-89D8-270E55B55B07}" type="slidenum">
              <a:rPr lang="en-US" altLang="ja-JP"/>
              <a:pPr/>
              <a:t>‹#›</a:t>
            </a:fld>
            <a:endParaRPr lang="en-US" altLang="ja-JP"/>
          </a:p>
        </p:txBody>
      </p:sp>
    </p:spTree>
    <p:extLst>
      <p:ext uri="{BB962C8B-B14F-4D97-AF65-F5344CB8AC3E}">
        <p14:creationId xmlns:p14="http://schemas.microsoft.com/office/powerpoint/2010/main" val="8373847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66E22F23-6865-89FD-A099-7E77D1CF4431}"/>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4" name="フッター プレースホルダー 3">
            <a:extLst>
              <a:ext uri="{FF2B5EF4-FFF2-40B4-BE49-F238E27FC236}">
                <a16:creationId xmlns:a16="http://schemas.microsoft.com/office/drawing/2014/main" id="{4B151CA2-00B1-06A4-539A-9176863B5BE4}"/>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5" name="スライド番号プレースホルダー 4">
            <a:extLst>
              <a:ext uri="{FF2B5EF4-FFF2-40B4-BE49-F238E27FC236}">
                <a16:creationId xmlns:a16="http://schemas.microsoft.com/office/drawing/2014/main" id="{EC9AA931-3A35-48F1-C461-11435053E0DD}"/>
              </a:ext>
            </a:extLst>
          </p:cNvPr>
          <p:cNvSpPr>
            <a:spLocks noGrp="1"/>
          </p:cNvSpPr>
          <p:nvPr>
            <p:ph type="sldNum" sz="quarter" idx="12"/>
          </p:nvPr>
        </p:nvSpPr>
        <p:spPr/>
        <p:txBody>
          <a:bodyPr/>
          <a:lstStyle>
            <a:lvl1pPr>
              <a:defRPr kumimoji="1"/>
            </a:lvl1pPr>
          </a:lstStyle>
          <a:p>
            <a:fld id="{BD7CFE10-F713-4414-AAB5-4869755B3A14}" type="slidenum">
              <a:rPr lang="en-US" altLang="ja-JP"/>
              <a:pPr/>
              <a:t>‹#›</a:t>
            </a:fld>
            <a:endParaRPr lang="en-US" altLang="ja-JP"/>
          </a:p>
        </p:txBody>
      </p:sp>
    </p:spTree>
    <p:extLst>
      <p:ext uri="{BB962C8B-B14F-4D97-AF65-F5344CB8AC3E}">
        <p14:creationId xmlns:p14="http://schemas.microsoft.com/office/powerpoint/2010/main" val="376647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64BBB7A-561B-69EB-5DFF-0A61EC772CC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9252EE32-1405-3AC5-12B3-D206854DEC5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2DC9073A-47B2-CC91-D169-69448BAF434A}"/>
              </a:ext>
            </a:extLst>
          </p:cNvPr>
          <p:cNvSpPr>
            <a:spLocks noGrp="1" noChangeArrowheads="1"/>
          </p:cNvSpPr>
          <p:nvPr>
            <p:ph type="sldNum" sz="quarter" idx="12"/>
          </p:nvPr>
        </p:nvSpPr>
        <p:spPr>
          <a:ln/>
        </p:spPr>
        <p:txBody>
          <a:bodyPr/>
          <a:lstStyle>
            <a:lvl1pPr>
              <a:defRPr/>
            </a:lvl1pPr>
          </a:lstStyle>
          <a:p>
            <a:fld id="{99809069-2B23-4D35-AE0E-88B3169B9335}" type="slidenum">
              <a:rPr lang="en-US" altLang="ja-JP"/>
              <a:pPr/>
              <a:t>‹#›</a:t>
            </a:fld>
            <a:endParaRPr lang="en-US" altLang="ja-JP"/>
          </a:p>
        </p:txBody>
      </p:sp>
    </p:spTree>
    <p:extLst>
      <p:ext uri="{BB962C8B-B14F-4D97-AF65-F5344CB8AC3E}">
        <p14:creationId xmlns:p14="http://schemas.microsoft.com/office/powerpoint/2010/main" val="29048509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3448054-700C-9197-64BA-18EC215AB279}"/>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3" name="フッター プレースホルダー 2">
            <a:extLst>
              <a:ext uri="{FF2B5EF4-FFF2-40B4-BE49-F238E27FC236}">
                <a16:creationId xmlns:a16="http://schemas.microsoft.com/office/drawing/2014/main" id="{4FC8FC26-2C88-28DC-0663-D68426009147}"/>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4" name="スライド番号プレースホルダー 3">
            <a:extLst>
              <a:ext uri="{FF2B5EF4-FFF2-40B4-BE49-F238E27FC236}">
                <a16:creationId xmlns:a16="http://schemas.microsoft.com/office/drawing/2014/main" id="{0FD3E6A9-42D3-F056-9BF0-7E6388C00C5C}"/>
              </a:ext>
            </a:extLst>
          </p:cNvPr>
          <p:cNvSpPr>
            <a:spLocks noGrp="1"/>
          </p:cNvSpPr>
          <p:nvPr>
            <p:ph type="sldNum" sz="quarter" idx="12"/>
          </p:nvPr>
        </p:nvSpPr>
        <p:spPr/>
        <p:txBody>
          <a:bodyPr/>
          <a:lstStyle>
            <a:lvl1pPr>
              <a:defRPr kumimoji="1"/>
            </a:lvl1pPr>
          </a:lstStyle>
          <a:p>
            <a:fld id="{6E2D8817-EC27-4A5A-B619-6B7A79CF27C2}" type="slidenum">
              <a:rPr lang="en-US" altLang="ja-JP"/>
              <a:pPr/>
              <a:t>‹#›</a:t>
            </a:fld>
            <a:endParaRPr lang="en-US" altLang="ja-JP"/>
          </a:p>
        </p:txBody>
      </p:sp>
    </p:spTree>
    <p:extLst>
      <p:ext uri="{BB962C8B-B14F-4D97-AF65-F5344CB8AC3E}">
        <p14:creationId xmlns:p14="http://schemas.microsoft.com/office/powerpoint/2010/main" val="29187698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5056AF3D-6FE8-F8B6-F4CF-671660CADF7E}"/>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6" name="フッター プレースホルダー 5">
            <a:extLst>
              <a:ext uri="{FF2B5EF4-FFF2-40B4-BE49-F238E27FC236}">
                <a16:creationId xmlns:a16="http://schemas.microsoft.com/office/drawing/2014/main" id="{F913CF79-491F-E542-B068-6257A4727572}"/>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7" name="スライド番号プレースホルダー 6">
            <a:extLst>
              <a:ext uri="{FF2B5EF4-FFF2-40B4-BE49-F238E27FC236}">
                <a16:creationId xmlns:a16="http://schemas.microsoft.com/office/drawing/2014/main" id="{5F5FCC12-9884-E7B9-3BFD-AAB41EEFA099}"/>
              </a:ext>
            </a:extLst>
          </p:cNvPr>
          <p:cNvSpPr>
            <a:spLocks noGrp="1"/>
          </p:cNvSpPr>
          <p:nvPr>
            <p:ph type="sldNum" sz="quarter" idx="12"/>
          </p:nvPr>
        </p:nvSpPr>
        <p:spPr/>
        <p:txBody>
          <a:bodyPr/>
          <a:lstStyle>
            <a:lvl1pPr>
              <a:defRPr kumimoji="1"/>
            </a:lvl1pPr>
          </a:lstStyle>
          <a:p>
            <a:fld id="{149EAC43-24A9-4F92-A862-304ACE950849}" type="slidenum">
              <a:rPr lang="en-US" altLang="ja-JP"/>
              <a:pPr/>
              <a:t>‹#›</a:t>
            </a:fld>
            <a:endParaRPr lang="en-US" altLang="ja-JP"/>
          </a:p>
        </p:txBody>
      </p:sp>
    </p:spTree>
    <p:extLst>
      <p:ext uri="{BB962C8B-B14F-4D97-AF65-F5344CB8AC3E}">
        <p14:creationId xmlns:p14="http://schemas.microsoft.com/office/powerpoint/2010/main" val="33945525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896BF4AE-AC29-304A-4C71-4FE7222E5263}"/>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6" name="フッター プレースホルダー 5">
            <a:extLst>
              <a:ext uri="{FF2B5EF4-FFF2-40B4-BE49-F238E27FC236}">
                <a16:creationId xmlns:a16="http://schemas.microsoft.com/office/drawing/2014/main" id="{3A6CDEA7-27CE-49D9-C3F2-DA2068D2AEFA}"/>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7" name="スライド番号プレースホルダー 6">
            <a:extLst>
              <a:ext uri="{FF2B5EF4-FFF2-40B4-BE49-F238E27FC236}">
                <a16:creationId xmlns:a16="http://schemas.microsoft.com/office/drawing/2014/main" id="{94A3F0B0-C9DF-658E-41A5-8CDEB7A98969}"/>
              </a:ext>
            </a:extLst>
          </p:cNvPr>
          <p:cNvSpPr>
            <a:spLocks noGrp="1"/>
          </p:cNvSpPr>
          <p:nvPr>
            <p:ph type="sldNum" sz="quarter" idx="12"/>
          </p:nvPr>
        </p:nvSpPr>
        <p:spPr/>
        <p:txBody>
          <a:bodyPr/>
          <a:lstStyle>
            <a:lvl1pPr>
              <a:defRPr kumimoji="1"/>
            </a:lvl1pPr>
          </a:lstStyle>
          <a:p>
            <a:fld id="{EE5C824C-B1CB-4604-9553-F16D7A26AE98}" type="slidenum">
              <a:rPr lang="en-US" altLang="ja-JP"/>
              <a:pPr/>
              <a:t>‹#›</a:t>
            </a:fld>
            <a:endParaRPr lang="en-US" altLang="ja-JP"/>
          </a:p>
        </p:txBody>
      </p:sp>
    </p:spTree>
    <p:extLst>
      <p:ext uri="{BB962C8B-B14F-4D97-AF65-F5344CB8AC3E}">
        <p14:creationId xmlns:p14="http://schemas.microsoft.com/office/powerpoint/2010/main" val="39874288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E1963F68-F4EB-85DD-86DA-6349A5C4D3DD}"/>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14542FF0-B495-5E9A-F958-BC758D32CFB9}"/>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88F1EE1E-82BD-C18A-786E-60031376357F}"/>
              </a:ext>
            </a:extLst>
          </p:cNvPr>
          <p:cNvSpPr>
            <a:spLocks noGrp="1"/>
          </p:cNvSpPr>
          <p:nvPr>
            <p:ph type="sldNum" sz="quarter" idx="12"/>
          </p:nvPr>
        </p:nvSpPr>
        <p:spPr/>
        <p:txBody>
          <a:bodyPr/>
          <a:lstStyle>
            <a:lvl1pPr>
              <a:defRPr kumimoji="1"/>
            </a:lvl1pPr>
          </a:lstStyle>
          <a:p>
            <a:fld id="{D502AF3F-D72C-463F-90A8-25F14F2BFF6F}" type="slidenum">
              <a:rPr lang="en-US" altLang="ja-JP"/>
              <a:pPr/>
              <a:t>‹#›</a:t>
            </a:fld>
            <a:endParaRPr lang="en-US" altLang="ja-JP"/>
          </a:p>
        </p:txBody>
      </p:sp>
    </p:spTree>
    <p:extLst>
      <p:ext uri="{BB962C8B-B14F-4D97-AF65-F5344CB8AC3E}">
        <p14:creationId xmlns:p14="http://schemas.microsoft.com/office/powerpoint/2010/main" val="41619813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4A60303-D353-06C6-282D-A287E3DD2683}"/>
              </a:ext>
            </a:extLst>
          </p:cNvPr>
          <p:cNvSpPr>
            <a:spLocks noGrp="1"/>
          </p:cNvSpPr>
          <p:nvPr>
            <p:ph type="dt" sz="half" idx="10"/>
          </p:nvPr>
        </p:nvSpPr>
        <p:spPr/>
        <p:txBody>
          <a:bodyPr/>
          <a:lstStyle>
            <a:lvl1pPr>
              <a:defRPr kumimoji="1">
                <a:latin typeface="Arial" charset="0"/>
              </a:defRPr>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607022AF-14AA-B926-5DD6-97794DE1FAEC}"/>
              </a:ext>
            </a:extLst>
          </p:cNvPr>
          <p:cNvSpPr>
            <a:spLocks noGrp="1"/>
          </p:cNvSpPr>
          <p:nvPr>
            <p:ph type="ftr" sz="quarter" idx="11"/>
          </p:nvPr>
        </p:nvSpPr>
        <p:spPr/>
        <p:txBody>
          <a:bodyPr/>
          <a:lstStyle>
            <a:lvl1pPr>
              <a:defRPr kumimoji="1">
                <a:latin typeface="Arial" charset="0"/>
              </a:defRPr>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9D6230B6-2A86-5C61-F567-C5E426B3FC7E}"/>
              </a:ext>
            </a:extLst>
          </p:cNvPr>
          <p:cNvSpPr>
            <a:spLocks noGrp="1"/>
          </p:cNvSpPr>
          <p:nvPr>
            <p:ph type="sldNum" sz="quarter" idx="12"/>
          </p:nvPr>
        </p:nvSpPr>
        <p:spPr/>
        <p:txBody>
          <a:bodyPr/>
          <a:lstStyle>
            <a:lvl1pPr>
              <a:defRPr kumimoji="1"/>
            </a:lvl1pPr>
          </a:lstStyle>
          <a:p>
            <a:fld id="{CBC6948B-8286-4B08-9B2A-2B91C3140234}" type="slidenum">
              <a:rPr lang="en-US" altLang="ja-JP"/>
              <a:pPr/>
              <a:t>‹#›</a:t>
            </a:fld>
            <a:endParaRPr lang="en-US" altLang="ja-JP"/>
          </a:p>
        </p:txBody>
      </p:sp>
    </p:spTree>
    <p:extLst>
      <p:ext uri="{BB962C8B-B14F-4D97-AF65-F5344CB8AC3E}">
        <p14:creationId xmlns:p14="http://schemas.microsoft.com/office/powerpoint/2010/main" val="83477613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4"/>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14618878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5056124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909"/>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286432437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1166994" y="1981200"/>
            <a:ext cx="3395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97593" y="1981200"/>
            <a:ext cx="3395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5402119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3"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3"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380"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380"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80621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70F15EEC-6A56-E419-5407-EC53DEA812A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4E3FE50F-D5CE-9D9D-08F3-AAA2E58A511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ED1805EE-2AA0-239E-43AF-B7B4E2DCE6FD}"/>
              </a:ext>
            </a:extLst>
          </p:cNvPr>
          <p:cNvSpPr>
            <a:spLocks noGrp="1" noChangeArrowheads="1"/>
          </p:cNvSpPr>
          <p:nvPr>
            <p:ph type="sldNum" sz="quarter" idx="12"/>
          </p:nvPr>
        </p:nvSpPr>
        <p:spPr>
          <a:ln/>
        </p:spPr>
        <p:txBody>
          <a:bodyPr/>
          <a:lstStyle>
            <a:lvl1pPr>
              <a:defRPr/>
            </a:lvl1pPr>
          </a:lstStyle>
          <a:p>
            <a:fld id="{BE91BE04-8764-4F13-9BD3-9F776F81030C}" type="slidenum">
              <a:rPr lang="en-US" altLang="ja-JP"/>
              <a:pPr/>
              <a:t>‹#›</a:t>
            </a:fld>
            <a:endParaRPr lang="en-US" altLang="ja-JP"/>
          </a:p>
        </p:txBody>
      </p:sp>
    </p:spTree>
    <p:extLst>
      <p:ext uri="{BB962C8B-B14F-4D97-AF65-F5344CB8AC3E}">
        <p14:creationId xmlns:p14="http://schemas.microsoft.com/office/powerpoint/2010/main" val="11076496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15246786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9619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489"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761" y="2730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363985027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86023562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8005037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361293" y="609600"/>
            <a:ext cx="1731434"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166992" y="609600"/>
            <a:ext cx="5058833"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6401671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190978" y="609600"/>
            <a:ext cx="68580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1166990" y="1981200"/>
            <a:ext cx="6925733" cy="4114800"/>
          </a:xfrm>
        </p:spPr>
        <p:txBody>
          <a:bodyPr/>
          <a:lstStyle/>
          <a:p>
            <a:pPr lvl="0"/>
            <a:endParaRPr lang="ja-JP" altLang="en-US" noProof="0"/>
          </a:p>
        </p:txBody>
      </p:sp>
    </p:spTree>
    <p:extLst>
      <p:ext uri="{BB962C8B-B14F-4D97-AF65-F5344CB8AC3E}">
        <p14:creationId xmlns:p14="http://schemas.microsoft.com/office/powerpoint/2010/main" val="18801750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0D3C2187-9AF5-F07A-5838-CCABC1D84A0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7CD1D13-BE11-7BA7-3B8D-13B86DCBEEB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1CC7399-B276-38B1-3A60-E3D27B863FE0}"/>
              </a:ext>
            </a:extLst>
          </p:cNvPr>
          <p:cNvSpPr>
            <a:spLocks noGrp="1" noChangeArrowheads="1"/>
          </p:cNvSpPr>
          <p:nvPr>
            <p:ph type="sldNum" sz="quarter" idx="12"/>
          </p:nvPr>
        </p:nvSpPr>
        <p:spPr>
          <a:ln/>
        </p:spPr>
        <p:txBody>
          <a:bodyPr/>
          <a:lstStyle>
            <a:lvl1pPr>
              <a:defRPr/>
            </a:lvl1pPr>
          </a:lstStyle>
          <a:p>
            <a:fld id="{FAB424F3-DFC9-46DC-AF03-AA8A1FC1EE65}" type="slidenum">
              <a:rPr lang="en-US" altLang="ja-JP"/>
              <a:pPr/>
              <a:t>‹#›</a:t>
            </a:fld>
            <a:endParaRPr lang="en-US" altLang="ja-JP"/>
          </a:p>
        </p:txBody>
      </p:sp>
    </p:spTree>
    <p:extLst>
      <p:ext uri="{BB962C8B-B14F-4D97-AF65-F5344CB8AC3E}">
        <p14:creationId xmlns:p14="http://schemas.microsoft.com/office/powerpoint/2010/main" val="3464405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3D878BFA-F3A5-A7C9-1EC7-9B2714E29A4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5887359-C7ED-435D-08CD-BEF1BA49184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ABEE77D-0BE7-8090-8D98-59A4AEADA6D6}"/>
              </a:ext>
            </a:extLst>
          </p:cNvPr>
          <p:cNvSpPr>
            <a:spLocks noGrp="1" noChangeArrowheads="1"/>
          </p:cNvSpPr>
          <p:nvPr>
            <p:ph type="sldNum" sz="quarter" idx="12"/>
          </p:nvPr>
        </p:nvSpPr>
        <p:spPr>
          <a:ln/>
        </p:spPr>
        <p:txBody>
          <a:bodyPr/>
          <a:lstStyle>
            <a:lvl1pPr>
              <a:defRPr/>
            </a:lvl1pPr>
          </a:lstStyle>
          <a:p>
            <a:fld id="{85DFE1C0-0BC9-49A0-B133-4A4D3F0A5E91}" type="slidenum">
              <a:rPr lang="en-US" altLang="ja-JP"/>
              <a:pPr/>
              <a:t>‹#›</a:t>
            </a:fld>
            <a:endParaRPr lang="en-US" altLang="ja-JP"/>
          </a:p>
        </p:txBody>
      </p:sp>
    </p:spTree>
    <p:extLst>
      <p:ext uri="{BB962C8B-B14F-4D97-AF65-F5344CB8AC3E}">
        <p14:creationId xmlns:p14="http://schemas.microsoft.com/office/powerpoint/2010/main" val="72931220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AAC57C18-DFBB-60A7-1067-2135A980549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7F69C80-A84C-78FB-CF4A-064FC189C53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0CAC256-BC1A-4988-21E6-4DC7C99BDC8D}"/>
              </a:ext>
            </a:extLst>
          </p:cNvPr>
          <p:cNvSpPr>
            <a:spLocks noGrp="1" noChangeArrowheads="1"/>
          </p:cNvSpPr>
          <p:nvPr>
            <p:ph type="sldNum" sz="quarter" idx="12"/>
          </p:nvPr>
        </p:nvSpPr>
        <p:spPr>
          <a:ln/>
        </p:spPr>
        <p:txBody>
          <a:bodyPr/>
          <a:lstStyle>
            <a:lvl1pPr>
              <a:defRPr/>
            </a:lvl1pPr>
          </a:lstStyle>
          <a:p>
            <a:fld id="{FCDF5DFF-7269-4FEF-88AD-4F37B9358AFB}" type="slidenum">
              <a:rPr lang="en-US" altLang="ja-JP"/>
              <a:pPr/>
              <a:t>‹#›</a:t>
            </a:fld>
            <a:endParaRPr lang="en-US" altLang="ja-JP"/>
          </a:p>
        </p:txBody>
      </p:sp>
    </p:spTree>
    <p:extLst>
      <p:ext uri="{BB962C8B-B14F-4D97-AF65-F5344CB8AC3E}">
        <p14:creationId xmlns:p14="http://schemas.microsoft.com/office/powerpoint/2010/main" val="1267913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759B4CCB-ECCB-47B1-D39F-9CC0433CC66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22461446-AC7E-3B9B-EBD6-6EA7F2DB5FC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5C4F0134-4E01-8E18-CB19-CF07A1B57320}"/>
              </a:ext>
            </a:extLst>
          </p:cNvPr>
          <p:cNvSpPr>
            <a:spLocks noGrp="1" noChangeArrowheads="1"/>
          </p:cNvSpPr>
          <p:nvPr>
            <p:ph type="sldNum" sz="quarter" idx="12"/>
          </p:nvPr>
        </p:nvSpPr>
        <p:spPr>
          <a:ln/>
        </p:spPr>
        <p:txBody>
          <a:bodyPr/>
          <a:lstStyle>
            <a:lvl1pPr>
              <a:defRPr/>
            </a:lvl1pPr>
          </a:lstStyle>
          <a:p>
            <a:fld id="{BCC3D99C-AF87-4D1C-9E96-4D1EC57FC202}" type="slidenum">
              <a:rPr lang="en-US" altLang="ja-JP"/>
              <a:pPr/>
              <a:t>‹#›</a:t>
            </a:fld>
            <a:endParaRPr lang="en-US" altLang="ja-JP"/>
          </a:p>
        </p:txBody>
      </p:sp>
    </p:spTree>
    <p:extLst>
      <p:ext uri="{BB962C8B-B14F-4D97-AF65-F5344CB8AC3E}">
        <p14:creationId xmlns:p14="http://schemas.microsoft.com/office/powerpoint/2010/main" val="38260299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E05F0182-934B-282C-A870-618A58B2BE2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E7A33A6-031D-3AD7-71F9-F196284E908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9569AB2-CFCC-DF57-0B8C-C6473396E6BC}"/>
              </a:ext>
            </a:extLst>
          </p:cNvPr>
          <p:cNvSpPr>
            <a:spLocks noGrp="1" noChangeArrowheads="1"/>
          </p:cNvSpPr>
          <p:nvPr>
            <p:ph type="sldNum" sz="quarter" idx="12"/>
          </p:nvPr>
        </p:nvSpPr>
        <p:spPr>
          <a:ln/>
        </p:spPr>
        <p:txBody>
          <a:bodyPr/>
          <a:lstStyle>
            <a:lvl1pPr>
              <a:defRPr/>
            </a:lvl1pPr>
          </a:lstStyle>
          <a:p>
            <a:fld id="{1DC622BB-0E7B-4B88-9C77-BCE1C90195BA}" type="slidenum">
              <a:rPr lang="en-US" altLang="ja-JP"/>
              <a:pPr/>
              <a:t>‹#›</a:t>
            </a:fld>
            <a:endParaRPr lang="en-US" altLang="ja-JP"/>
          </a:p>
        </p:txBody>
      </p:sp>
    </p:spTree>
    <p:extLst>
      <p:ext uri="{BB962C8B-B14F-4D97-AF65-F5344CB8AC3E}">
        <p14:creationId xmlns:p14="http://schemas.microsoft.com/office/powerpoint/2010/main" val="198115221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0511A044-2DF3-1CE4-D957-99B79CC70C7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46385347-7A71-06A1-976A-C30C4504CE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301D714-ACDF-60F8-4B58-B48A24B0124C}"/>
              </a:ext>
            </a:extLst>
          </p:cNvPr>
          <p:cNvSpPr>
            <a:spLocks noGrp="1" noChangeArrowheads="1"/>
          </p:cNvSpPr>
          <p:nvPr>
            <p:ph type="sldNum" sz="quarter" idx="12"/>
          </p:nvPr>
        </p:nvSpPr>
        <p:spPr>
          <a:ln/>
        </p:spPr>
        <p:txBody>
          <a:bodyPr/>
          <a:lstStyle>
            <a:lvl1pPr>
              <a:defRPr/>
            </a:lvl1pPr>
          </a:lstStyle>
          <a:p>
            <a:fld id="{1667E2D4-AA0F-4FAE-92D4-BF65984C270D}" type="slidenum">
              <a:rPr lang="en-US" altLang="ja-JP"/>
              <a:pPr/>
              <a:t>‹#›</a:t>
            </a:fld>
            <a:endParaRPr lang="en-US" altLang="ja-JP"/>
          </a:p>
        </p:txBody>
      </p:sp>
    </p:spTree>
    <p:extLst>
      <p:ext uri="{BB962C8B-B14F-4D97-AF65-F5344CB8AC3E}">
        <p14:creationId xmlns:p14="http://schemas.microsoft.com/office/powerpoint/2010/main" val="6176285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BFDFFB39-D722-30DD-3D15-EE4C3826FC6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F267A48B-CBB8-3176-6ED4-9080AEF3701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5513B0ED-F0DD-347E-C07C-85758EC1F985}"/>
              </a:ext>
            </a:extLst>
          </p:cNvPr>
          <p:cNvSpPr>
            <a:spLocks noGrp="1" noChangeArrowheads="1"/>
          </p:cNvSpPr>
          <p:nvPr>
            <p:ph type="sldNum" sz="quarter" idx="12"/>
          </p:nvPr>
        </p:nvSpPr>
        <p:spPr>
          <a:ln/>
        </p:spPr>
        <p:txBody>
          <a:bodyPr/>
          <a:lstStyle>
            <a:lvl1pPr>
              <a:defRPr/>
            </a:lvl1pPr>
          </a:lstStyle>
          <a:p>
            <a:fld id="{2C7F608D-8A1E-483E-BF92-C37442EAEC92}" type="slidenum">
              <a:rPr lang="en-US" altLang="ja-JP"/>
              <a:pPr/>
              <a:t>‹#›</a:t>
            </a:fld>
            <a:endParaRPr lang="en-US" altLang="ja-JP"/>
          </a:p>
        </p:txBody>
      </p:sp>
    </p:spTree>
    <p:extLst>
      <p:ext uri="{BB962C8B-B14F-4D97-AF65-F5344CB8AC3E}">
        <p14:creationId xmlns:p14="http://schemas.microsoft.com/office/powerpoint/2010/main" val="13822592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88952A-FC4F-D168-B654-DF1E19B46AD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9C576432-9C0E-8568-F5F0-2F33D2447F0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07FB5661-C661-B2CA-51AC-55DEB8A635AA}"/>
              </a:ext>
            </a:extLst>
          </p:cNvPr>
          <p:cNvSpPr>
            <a:spLocks noGrp="1" noChangeArrowheads="1"/>
          </p:cNvSpPr>
          <p:nvPr>
            <p:ph type="sldNum" sz="quarter" idx="12"/>
          </p:nvPr>
        </p:nvSpPr>
        <p:spPr>
          <a:ln/>
        </p:spPr>
        <p:txBody>
          <a:bodyPr/>
          <a:lstStyle>
            <a:lvl1pPr>
              <a:defRPr/>
            </a:lvl1pPr>
          </a:lstStyle>
          <a:p>
            <a:fld id="{EDE0C224-3948-48B4-A043-2A8F4F94FCC7}" type="slidenum">
              <a:rPr lang="en-US" altLang="ja-JP"/>
              <a:pPr/>
              <a:t>‹#›</a:t>
            </a:fld>
            <a:endParaRPr lang="en-US" altLang="ja-JP"/>
          </a:p>
        </p:txBody>
      </p:sp>
    </p:spTree>
    <p:extLst>
      <p:ext uri="{BB962C8B-B14F-4D97-AF65-F5344CB8AC3E}">
        <p14:creationId xmlns:p14="http://schemas.microsoft.com/office/powerpoint/2010/main" val="818540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FE1D400-DF7C-F9C5-8017-034D216D9C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9D627A0F-4436-C53A-A962-7007787BFB3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25050D8-74B1-EDED-4CC2-AD95A8A6B693}"/>
              </a:ext>
            </a:extLst>
          </p:cNvPr>
          <p:cNvSpPr>
            <a:spLocks noGrp="1" noChangeArrowheads="1"/>
          </p:cNvSpPr>
          <p:nvPr>
            <p:ph type="sldNum" sz="quarter" idx="12"/>
          </p:nvPr>
        </p:nvSpPr>
        <p:spPr>
          <a:ln/>
        </p:spPr>
        <p:txBody>
          <a:bodyPr/>
          <a:lstStyle>
            <a:lvl1pPr>
              <a:defRPr/>
            </a:lvl1pPr>
          </a:lstStyle>
          <a:p>
            <a:fld id="{7625F52A-79FC-4B40-B2D3-A26C5E8A9F11}" type="slidenum">
              <a:rPr lang="en-US" altLang="ja-JP"/>
              <a:pPr/>
              <a:t>‹#›</a:t>
            </a:fld>
            <a:endParaRPr lang="en-US" altLang="ja-JP"/>
          </a:p>
        </p:txBody>
      </p:sp>
    </p:spTree>
    <p:extLst>
      <p:ext uri="{BB962C8B-B14F-4D97-AF65-F5344CB8AC3E}">
        <p14:creationId xmlns:p14="http://schemas.microsoft.com/office/powerpoint/2010/main" val="36539240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116A8E9-2037-2961-A970-492E27EB60E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584D86C-D38E-04A2-73D3-576048B9A7C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8F6AAE8F-2C6B-DB4E-539B-152A324408D0}"/>
              </a:ext>
            </a:extLst>
          </p:cNvPr>
          <p:cNvSpPr>
            <a:spLocks noGrp="1" noChangeArrowheads="1"/>
          </p:cNvSpPr>
          <p:nvPr>
            <p:ph type="sldNum" sz="quarter" idx="12"/>
          </p:nvPr>
        </p:nvSpPr>
        <p:spPr>
          <a:ln/>
        </p:spPr>
        <p:txBody>
          <a:bodyPr/>
          <a:lstStyle>
            <a:lvl1pPr>
              <a:defRPr/>
            </a:lvl1pPr>
          </a:lstStyle>
          <a:p>
            <a:fld id="{6C437F2F-B326-46E5-9F78-9ECF2492703C}" type="slidenum">
              <a:rPr lang="en-US" altLang="ja-JP"/>
              <a:pPr/>
              <a:t>‹#›</a:t>
            </a:fld>
            <a:endParaRPr lang="en-US" altLang="ja-JP"/>
          </a:p>
        </p:txBody>
      </p:sp>
    </p:spTree>
    <p:extLst>
      <p:ext uri="{BB962C8B-B14F-4D97-AF65-F5344CB8AC3E}">
        <p14:creationId xmlns:p14="http://schemas.microsoft.com/office/powerpoint/2010/main" val="9353151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10ABF69-612D-F639-CBF9-D93B7A17030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334A2C4-265B-76AB-A1F0-002C765E0D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CB079B9-4C52-A42F-0B4A-BEC167275330}"/>
              </a:ext>
            </a:extLst>
          </p:cNvPr>
          <p:cNvSpPr>
            <a:spLocks noGrp="1" noChangeArrowheads="1"/>
          </p:cNvSpPr>
          <p:nvPr>
            <p:ph type="sldNum" sz="quarter" idx="12"/>
          </p:nvPr>
        </p:nvSpPr>
        <p:spPr>
          <a:ln/>
        </p:spPr>
        <p:txBody>
          <a:bodyPr/>
          <a:lstStyle>
            <a:lvl1pPr>
              <a:defRPr/>
            </a:lvl1pPr>
          </a:lstStyle>
          <a:p>
            <a:fld id="{367DF893-F92E-4F26-9CC2-3E338143C78D}" type="slidenum">
              <a:rPr lang="en-US" altLang="ja-JP"/>
              <a:pPr/>
              <a:t>‹#›</a:t>
            </a:fld>
            <a:endParaRPr lang="en-US" altLang="ja-JP"/>
          </a:p>
        </p:txBody>
      </p:sp>
    </p:spTree>
    <p:extLst>
      <p:ext uri="{BB962C8B-B14F-4D97-AF65-F5344CB8AC3E}">
        <p14:creationId xmlns:p14="http://schemas.microsoft.com/office/powerpoint/2010/main" val="30306195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193DD44-99E2-5419-5C72-BAC2AC4C35E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5487A36-EC4A-33A8-59D7-B621A8706C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9ACC72E-F00F-63C9-4907-A61FE7B4E1C4}"/>
              </a:ext>
            </a:extLst>
          </p:cNvPr>
          <p:cNvSpPr>
            <a:spLocks noGrp="1" noChangeArrowheads="1"/>
          </p:cNvSpPr>
          <p:nvPr>
            <p:ph type="sldNum" sz="quarter" idx="12"/>
          </p:nvPr>
        </p:nvSpPr>
        <p:spPr>
          <a:ln/>
        </p:spPr>
        <p:txBody>
          <a:bodyPr/>
          <a:lstStyle>
            <a:lvl1pPr>
              <a:defRPr/>
            </a:lvl1pPr>
          </a:lstStyle>
          <a:p>
            <a:fld id="{BFB33849-E4B1-4CFA-90C4-794D265F807A}" type="slidenum">
              <a:rPr lang="en-US" altLang="ja-JP"/>
              <a:pPr/>
              <a:t>‹#›</a:t>
            </a:fld>
            <a:endParaRPr lang="en-US" altLang="ja-JP"/>
          </a:p>
        </p:txBody>
      </p:sp>
    </p:spTree>
    <p:extLst>
      <p:ext uri="{BB962C8B-B14F-4D97-AF65-F5344CB8AC3E}">
        <p14:creationId xmlns:p14="http://schemas.microsoft.com/office/powerpoint/2010/main" val="64387510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A19DF8CE-8EEF-8AAA-21A5-23BCBAC5B1D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98D65AB-CFCE-B873-710D-0476B85743D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4F18343-79ED-B4B3-3CD1-E61E8AD9CE02}"/>
              </a:ext>
            </a:extLst>
          </p:cNvPr>
          <p:cNvSpPr>
            <a:spLocks noGrp="1" noChangeArrowheads="1"/>
          </p:cNvSpPr>
          <p:nvPr>
            <p:ph type="sldNum" sz="quarter" idx="12"/>
          </p:nvPr>
        </p:nvSpPr>
        <p:spPr>
          <a:ln/>
        </p:spPr>
        <p:txBody>
          <a:bodyPr/>
          <a:lstStyle>
            <a:lvl1pPr>
              <a:defRPr/>
            </a:lvl1pPr>
          </a:lstStyle>
          <a:p>
            <a:fld id="{FE182F0F-582A-42CA-B6ED-5848AAC01B1F}" type="slidenum">
              <a:rPr lang="en-US" altLang="ja-JP"/>
              <a:pPr/>
              <a:t>‹#›</a:t>
            </a:fld>
            <a:endParaRPr lang="en-US" altLang="ja-JP"/>
          </a:p>
        </p:txBody>
      </p:sp>
    </p:spTree>
    <p:extLst>
      <p:ext uri="{BB962C8B-B14F-4D97-AF65-F5344CB8AC3E}">
        <p14:creationId xmlns:p14="http://schemas.microsoft.com/office/powerpoint/2010/main" val="224528019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AACCC839-5B18-B381-0325-F6F05522920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DA67771-4161-5FEC-6EED-B75F15E0F26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19FF796-A589-077F-B378-D8F13E20891E}"/>
              </a:ext>
            </a:extLst>
          </p:cNvPr>
          <p:cNvSpPr>
            <a:spLocks noGrp="1" noChangeArrowheads="1"/>
          </p:cNvSpPr>
          <p:nvPr>
            <p:ph type="sldNum" sz="quarter" idx="12"/>
          </p:nvPr>
        </p:nvSpPr>
        <p:spPr>
          <a:ln/>
        </p:spPr>
        <p:txBody>
          <a:bodyPr/>
          <a:lstStyle>
            <a:lvl1pPr>
              <a:defRPr/>
            </a:lvl1pPr>
          </a:lstStyle>
          <a:p>
            <a:fld id="{F3B33462-BF9B-4D72-89C9-72CE8B6A1EFB}" type="slidenum">
              <a:rPr lang="en-US" altLang="ja-JP"/>
              <a:pPr/>
              <a:t>‹#›</a:t>
            </a:fld>
            <a:endParaRPr lang="en-US" altLang="ja-JP"/>
          </a:p>
        </p:txBody>
      </p:sp>
    </p:spTree>
    <p:extLst>
      <p:ext uri="{BB962C8B-B14F-4D97-AF65-F5344CB8AC3E}">
        <p14:creationId xmlns:p14="http://schemas.microsoft.com/office/powerpoint/2010/main" val="1359819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3950A953-B99C-986B-F80C-25F5DD728CF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DD049CDB-9C7B-D34A-D819-96EE889B3B2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C743509E-9AFA-5A07-E24C-B01F8D224BF1}"/>
              </a:ext>
            </a:extLst>
          </p:cNvPr>
          <p:cNvSpPr>
            <a:spLocks noGrp="1" noChangeArrowheads="1"/>
          </p:cNvSpPr>
          <p:nvPr>
            <p:ph type="sldNum" sz="quarter" idx="12"/>
          </p:nvPr>
        </p:nvSpPr>
        <p:spPr>
          <a:ln/>
        </p:spPr>
        <p:txBody>
          <a:bodyPr/>
          <a:lstStyle>
            <a:lvl1pPr>
              <a:defRPr/>
            </a:lvl1pPr>
          </a:lstStyle>
          <a:p>
            <a:fld id="{3B92EB3C-3F2D-46F6-A3AE-64B80FE02703}" type="slidenum">
              <a:rPr lang="en-US" altLang="ja-JP"/>
              <a:pPr/>
              <a:t>‹#›</a:t>
            </a:fld>
            <a:endParaRPr lang="en-US" altLang="ja-JP"/>
          </a:p>
        </p:txBody>
      </p:sp>
    </p:spTree>
    <p:extLst>
      <p:ext uri="{BB962C8B-B14F-4D97-AF65-F5344CB8AC3E}">
        <p14:creationId xmlns:p14="http://schemas.microsoft.com/office/powerpoint/2010/main" val="35870600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73E0BB15-B8D7-E480-9543-A49C5CC0D14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9E16CEF-4E53-CF7C-B6FA-87FBD32245F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9AC18B0-7FA7-4AB2-2671-F38095E219E9}"/>
              </a:ext>
            </a:extLst>
          </p:cNvPr>
          <p:cNvSpPr>
            <a:spLocks noGrp="1" noChangeArrowheads="1"/>
          </p:cNvSpPr>
          <p:nvPr>
            <p:ph type="sldNum" sz="quarter" idx="12"/>
          </p:nvPr>
        </p:nvSpPr>
        <p:spPr>
          <a:ln/>
        </p:spPr>
        <p:txBody>
          <a:bodyPr/>
          <a:lstStyle>
            <a:lvl1pPr>
              <a:defRPr/>
            </a:lvl1pPr>
          </a:lstStyle>
          <a:p>
            <a:fld id="{094FB295-3840-4D3C-ABAE-D29C63C3A8E0}" type="slidenum">
              <a:rPr lang="en-US" altLang="ja-JP"/>
              <a:pPr/>
              <a:t>‹#›</a:t>
            </a:fld>
            <a:endParaRPr lang="en-US" altLang="ja-JP"/>
          </a:p>
        </p:txBody>
      </p:sp>
    </p:spTree>
    <p:extLst>
      <p:ext uri="{BB962C8B-B14F-4D97-AF65-F5344CB8AC3E}">
        <p14:creationId xmlns:p14="http://schemas.microsoft.com/office/powerpoint/2010/main" val="365137856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ABA458DA-DB33-14E8-6A1C-356465A2DDB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5202F0A-881A-1114-7409-21672EB7D66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461DE69-40C1-EA8F-6796-D4821662FBC5}"/>
              </a:ext>
            </a:extLst>
          </p:cNvPr>
          <p:cNvSpPr>
            <a:spLocks noGrp="1" noChangeArrowheads="1"/>
          </p:cNvSpPr>
          <p:nvPr>
            <p:ph type="sldNum" sz="quarter" idx="12"/>
          </p:nvPr>
        </p:nvSpPr>
        <p:spPr>
          <a:ln/>
        </p:spPr>
        <p:txBody>
          <a:bodyPr/>
          <a:lstStyle>
            <a:lvl1pPr>
              <a:defRPr/>
            </a:lvl1pPr>
          </a:lstStyle>
          <a:p>
            <a:fld id="{BA69AC26-26E6-4C22-B40F-34EE828F16ED}" type="slidenum">
              <a:rPr lang="en-US" altLang="ja-JP"/>
              <a:pPr/>
              <a:t>‹#›</a:t>
            </a:fld>
            <a:endParaRPr lang="en-US" altLang="ja-JP"/>
          </a:p>
        </p:txBody>
      </p:sp>
    </p:spTree>
    <p:extLst>
      <p:ext uri="{BB962C8B-B14F-4D97-AF65-F5344CB8AC3E}">
        <p14:creationId xmlns:p14="http://schemas.microsoft.com/office/powerpoint/2010/main" val="42075873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6ACE01A9-FAC2-F5B3-0AB9-254E894D684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7828B25C-7605-26D3-FD17-DDA40908AF4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4C872C32-014D-A3DF-647C-A2B234348593}"/>
              </a:ext>
            </a:extLst>
          </p:cNvPr>
          <p:cNvSpPr>
            <a:spLocks noGrp="1" noChangeArrowheads="1"/>
          </p:cNvSpPr>
          <p:nvPr>
            <p:ph type="sldNum" sz="quarter" idx="12"/>
          </p:nvPr>
        </p:nvSpPr>
        <p:spPr>
          <a:ln/>
        </p:spPr>
        <p:txBody>
          <a:bodyPr/>
          <a:lstStyle>
            <a:lvl1pPr>
              <a:defRPr/>
            </a:lvl1pPr>
          </a:lstStyle>
          <a:p>
            <a:fld id="{3A866150-87DD-47FA-8F99-A9C51DB09ADF}" type="slidenum">
              <a:rPr lang="en-US" altLang="ja-JP"/>
              <a:pPr/>
              <a:t>‹#›</a:t>
            </a:fld>
            <a:endParaRPr lang="en-US" altLang="ja-JP"/>
          </a:p>
        </p:txBody>
      </p:sp>
    </p:spTree>
    <p:extLst>
      <p:ext uri="{BB962C8B-B14F-4D97-AF65-F5344CB8AC3E}">
        <p14:creationId xmlns:p14="http://schemas.microsoft.com/office/powerpoint/2010/main" val="8395309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8B3F38FF-6CBD-814C-5829-5FD5B45085C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DEC04E56-8BD3-68C3-F0B9-70CA5054A2B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D6BA16E-2F8D-0978-8A3E-6376AA34E6F6}"/>
              </a:ext>
            </a:extLst>
          </p:cNvPr>
          <p:cNvSpPr>
            <a:spLocks noGrp="1" noChangeArrowheads="1"/>
          </p:cNvSpPr>
          <p:nvPr>
            <p:ph type="sldNum" sz="quarter" idx="12"/>
          </p:nvPr>
        </p:nvSpPr>
        <p:spPr>
          <a:ln/>
        </p:spPr>
        <p:txBody>
          <a:bodyPr/>
          <a:lstStyle>
            <a:lvl1pPr>
              <a:defRPr/>
            </a:lvl1pPr>
          </a:lstStyle>
          <a:p>
            <a:fld id="{C5999C30-85F0-4B84-949C-DE6EA83EB52E}" type="slidenum">
              <a:rPr lang="en-US" altLang="ja-JP"/>
              <a:pPr/>
              <a:t>‹#›</a:t>
            </a:fld>
            <a:endParaRPr lang="en-US" altLang="ja-JP"/>
          </a:p>
        </p:txBody>
      </p:sp>
    </p:spTree>
    <p:extLst>
      <p:ext uri="{BB962C8B-B14F-4D97-AF65-F5344CB8AC3E}">
        <p14:creationId xmlns:p14="http://schemas.microsoft.com/office/powerpoint/2010/main" val="10610152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00B1FC-3E3B-0EB9-C9F6-E6E250552D9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877B6C57-D559-DAEF-CC7E-D853ED27596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5BD45636-40E3-F566-2DC2-B52B67615987}"/>
              </a:ext>
            </a:extLst>
          </p:cNvPr>
          <p:cNvSpPr>
            <a:spLocks noGrp="1" noChangeArrowheads="1"/>
          </p:cNvSpPr>
          <p:nvPr>
            <p:ph type="sldNum" sz="quarter" idx="12"/>
          </p:nvPr>
        </p:nvSpPr>
        <p:spPr>
          <a:ln/>
        </p:spPr>
        <p:txBody>
          <a:bodyPr/>
          <a:lstStyle>
            <a:lvl1pPr>
              <a:defRPr/>
            </a:lvl1pPr>
          </a:lstStyle>
          <a:p>
            <a:fld id="{B8D94352-6EB6-4FAF-B6D4-15BDF5B4E21F}" type="slidenum">
              <a:rPr lang="en-US" altLang="ja-JP"/>
              <a:pPr/>
              <a:t>‹#›</a:t>
            </a:fld>
            <a:endParaRPr lang="en-US" altLang="ja-JP"/>
          </a:p>
        </p:txBody>
      </p:sp>
    </p:spTree>
    <p:extLst>
      <p:ext uri="{BB962C8B-B14F-4D97-AF65-F5344CB8AC3E}">
        <p14:creationId xmlns:p14="http://schemas.microsoft.com/office/powerpoint/2010/main" val="199373201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4CFB4487-5309-D266-30F7-B90621815FB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F1A2963-C070-C6EE-7256-16BCAD47CB7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51BE4D8-9376-DD8A-6F68-33AD56C3A222}"/>
              </a:ext>
            </a:extLst>
          </p:cNvPr>
          <p:cNvSpPr>
            <a:spLocks noGrp="1" noChangeArrowheads="1"/>
          </p:cNvSpPr>
          <p:nvPr>
            <p:ph type="sldNum" sz="quarter" idx="12"/>
          </p:nvPr>
        </p:nvSpPr>
        <p:spPr>
          <a:ln/>
        </p:spPr>
        <p:txBody>
          <a:bodyPr/>
          <a:lstStyle>
            <a:lvl1pPr>
              <a:defRPr/>
            </a:lvl1pPr>
          </a:lstStyle>
          <a:p>
            <a:fld id="{E0FF5751-7143-4114-B420-BCECD121F342}" type="slidenum">
              <a:rPr lang="en-US" altLang="ja-JP"/>
              <a:pPr/>
              <a:t>‹#›</a:t>
            </a:fld>
            <a:endParaRPr lang="en-US" altLang="ja-JP"/>
          </a:p>
        </p:txBody>
      </p:sp>
    </p:spTree>
    <p:extLst>
      <p:ext uri="{BB962C8B-B14F-4D97-AF65-F5344CB8AC3E}">
        <p14:creationId xmlns:p14="http://schemas.microsoft.com/office/powerpoint/2010/main" val="279457095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5574E884-443B-3C89-AEBD-0A01D633B26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643BAC4-F289-86AA-7075-8269011533D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F428C5CE-8BD9-3A85-9310-536F52F24295}"/>
              </a:ext>
            </a:extLst>
          </p:cNvPr>
          <p:cNvSpPr>
            <a:spLocks noGrp="1" noChangeArrowheads="1"/>
          </p:cNvSpPr>
          <p:nvPr>
            <p:ph type="sldNum" sz="quarter" idx="12"/>
          </p:nvPr>
        </p:nvSpPr>
        <p:spPr>
          <a:ln/>
        </p:spPr>
        <p:txBody>
          <a:bodyPr/>
          <a:lstStyle>
            <a:lvl1pPr>
              <a:defRPr/>
            </a:lvl1pPr>
          </a:lstStyle>
          <a:p>
            <a:fld id="{E2EB6005-26C5-4FB8-A731-6715243CD9C0}" type="slidenum">
              <a:rPr lang="en-US" altLang="ja-JP"/>
              <a:pPr/>
              <a:t>‹#›</a:t>
            </a:fld>
            <a:endParaRPr lang="en-US" altLang="ja-JP"/>
          </a:p>
        </p:txBody>
      </p:sp>
    </p:spTree>
    <p:extLst>
      <p:ext uri="{BB962C8B-B14F-4D97-AF65-F5344CB8AC3E}">
        <p14:creationId xmlns:p14="http://schemas.microsoft.com/office/powerpoint/2010/main" val="59251456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0F84EAE4-1F5D-7667-D87D-D710687935F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034C33F-E752-6213-11FF-34472BC09EA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5AFC5E7-D4BE-B84F-7BCE-A8E9679CD497}"/>
              </a:ext>
            </a:extLst>
          </p:cNvPr>
          <p:cNvSpPr>
            <a:spLocks noGrp="1" noChangeArrowheads="1"/>
          </p:cNvSpPr>
          <p:nvPr>
            <p:ph type="sldNum" sz="quarter" idx="12"/>
          </p:nvPr>
        </p:nvSpPr>
        <p:spPr>
          <a:ln/>
        </p:spPr>
        <p:txBody>
          <a:bodyPr/>
          <a:lstStyle>
            <a:lvl1pPr>
              <a:defRPr/>
            </a:lvl1pPr>
          </a:lstStyle>
          <a:p>
            <a:fld id="{1934DC91-6972-43B9-A0AF-12C0FFEA546D}" type="slidenum">
              <a:rPr lang="en-US" altLang="ja-JP"/>
              <a:pPr/>
              <a:t>‹#›</a:t>
            </a:fld>
            <a:endParaRPr lang="en-US" altLang="ja-JP"/>
          </a:p>
        </p:txBody>
      </p:sp>
    </p:spTree>
    <p:extLst>
      <p:ext uri="{BB962C8B-B14F-4D97-AF65-F5344CB8AC3E}">
        <p14:creationId xmlns:p14="http://schemas.microsoft.com/office/powerpoint/2010/main" val="411750672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41CF9FE5-72F9-28CD-1640-78D3074A032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B4C123A-811A-B61C-652F-75D022F60D0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9D6293B-9EFB-CA82-3266-70951A55C64F}"/>
              </a:ext>
            </a:extLst>
          </p:cNvPr>
          <p:cNvSpPr>
            <a:spLocks noGrp="1" noChangeArrowheads="1"/>
          </p:cNvSpPr>
          <p:nvPr>
            <p:ph type="sldNum" sz="quarter" idx="12"/>
          </p:nvPr>
        </p:nvSpPr>
        <p:spPr>
          <a:ln/>
        </p:spPr>
        <p:txBody>
          <a:bodyPr/>
          <a:lstStyle>
            <a:lvl1pPr>
              <a:defRPr/>
            </a:lvl1pPr>
          </a:lstStyle>
          <a:p>
            <a:fld id="{F01D1E49-6397-4F61-9D14-3F4DA74EE197}" type="slidenum">
              <a:rPr lang="en-US" altLang="ja-JP"/>
              <a:pPr/>
              <a:t>‹#›</a:t>
            </a:fld>
            <a:endParaRPr lang="en-US" altLang="ja-JP"/>
          </a:p>
        </p:txBody>
      </p:sp>
    </p:spTree>
    <p:extLst>
      <p:ext uri="{BB962C8B-B14F-4D97-AF65-F5344CB8AC3E}">
        <p14:creationId xmlns:p14="http://schemas.microsoft.com/office/powerpoint/2010/main" val="296372600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3FA6603B-9909-77E7-3263-ADA77D62BFA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520E2F22-42E2-C0AF-A4C1-FF309C94FB1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20946EE7-27E8-A6A8-76F0-995B86C0B325}"/>
              </a:ext>
            </a:extLst>
          </p:cNvPr>
          <p:cNvSpPr>
            <a:spLocks noGrp="1" noChangeArrowheads="1"/>
          </p:cNvSpPr>
          <p:nvPr>
            <p:ph type="sldNum" sz="quarter" idx="12"/>
          </p:nvPr>
        </p:nvSpPr>
        <p:spPr>
          <a:ln/>
        </p:spPr>
        <p:txBody>
          <a:bodyPr/>
          <a:lstStyle>
            <a:lvl1pPr>
              <a:defRPr/>
            </a:lvl1pPr>
          </a:lstStyle>
          <a:p>
            <a:fld id="{B6D31612-A8FA-4FCE-B9DF-DEA56BE91337}" type="slidenum">
              <a:rPr lang="en-US" altLang="ja-JP"/>
              <a:pPr/>
              <a:t>‹#›</a:t>
            </a:fld>
            <a:endParaRPr lang="en-US" altLang="ja-JP"/>
          </a:p>
        </p:txBody>
      </p:sp>
    </p:spTree>
    <p:extLst>
      <p:ext uri="{BB962C8B-B14F-4D97-AF65-F5344CB8AC3E}">
        <p14:creationId xmlns:p14="http://schemas.microsoft.com/office/powerpoint/2010/main" val="1696998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CE727D0C-986D-FB82-3031-546C8E784ED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FD00C250-1405-DFE2-54A9-A79E3DDC66C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0BAEEFE2-358F-A1CB-9736-FD69E2928AB1}"/>
              </a:ext>
            </a:extLst>
          </p:cNvPr>
          <p:cNvSpPr>
            <a:spLocks noGrp="1" noChangeArrowheads="1"/>
          </p:cNvSpPr>
          <p:nvPr>
            <p:ph type="sldNum" sz="quarter" idx="12"/>
          </p:nvPr>
        </p:nvSpPr>
        <p:spPr>
          <a:ln/>
        </p:spPr>
        <p:txBody>
          <a:bodyPr/>
          <a:lstStyle>
            <a:lvl1pPr>
              <a:defRPr/>
            </a:lvl1pPr>
          </a:lstStyle>
          <a:p>
            <a:fld id="{3416B0A7-C5B9-49C3-B4E9-E61CCC82DA44}" type="slidenum">
              <a:rPr lang="en-US" altLang="ja-JP"/>
              <a:pPr/>
              <a:t>‹#›</a:t>
            </a:fld>
            <a:endParaRPr lang="en-US" altLang="ja-JP"/>
          </a:p>
        </p:txBody>
      </p:sp>
    </p:spTree>
    <p:extLst>
      <p:ext uri="{BB962C8B-B14F-4D97-AF65-F5344CB8AC3E}">
        <p14:creationId xmlns:p14="http://schemas.microsoft.com/office/powerpoint/2010/main" val="158919281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DC7D7FD3-62A6-A60B-DD98-DD56F5264D2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48B3A162-FE6E-D2D3-6FBD-FAA2BBAAF07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1E264217-8B26-6DEF-32EF-347F03F91138}"/>
              </a:ext>
            </a:extLst>
          </p:cNvPr>
          <p:cNvSpPr>
            <a:spLocks noGrp="1" noChangeArrowheads="1"/>
          </p:cNvSpPr>
          <p:nvPr>
            <p:ph type="sldNum" sz="quarter" idx="12"/>
          </p:nvPr>
        </p:nvSpPr>
        <p:spPr>
          <a:ln/>
        </p:spPr>
        <p:txBody>
          <a:bodyPr/>
          <a:lstStyle>
            <a:lvl1pPr>
              <a:defRPr/>
            </a:lvl1pPr>
          </a:lstStyle>
          <a:p>
            <a:fld id="{CAEFACAF-CA5F-4CA5-9707-FF9D11D2C7DA}" type="slidenum">
              <a:rPr lang="en-US" altLang="ja-JP"/>
              <a:pPr/>
              <a:t>‹#›</a:t>
            </a:fld>
            <a:endParaRPr lang="en-US" altLang="ja-JP"/>
          </a:p>
        </p:txBody>
      </p:sp>
    </p:spTree>
    <p:extLst>
      <p:ext uri="{BB962C8B-B14F-4D97-AF65-F5344CB8AC3E}">
        <p14:creationId xmlns:p14="http://schemas.microsoft.com/office/powerpoint/2010/main" val="9630266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C422D2C2-DD65-29D3-E89E-4FD6654A64A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61B6F4B-7D83-05F1-1846-9648D26E38F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F4A3B86-A3B6-2D49-EA16-1D70382BB7EF}"/>
              </a:ext>
            </a:extLst>
          </p:cNvPr>
          <p:cNvSpPr>
            <a:spLocks noGrp="1" noChangeArrowheads="1"/>
          </p:cNvSpPr>
          <p:nvPr>
            <p:ph type="sldNum" sz="quarter" idx="12"/>
          </p:nvPr>
        </p:nvSpPr>
        <p:spPr>
          <a:ln/>
        </p:spPr>
        <p:txBody>
          <a:bodyPr/>
          <a:lstStyle>
            <a:lvl1pPr>
              <a:defRPr/>
            </a:lvl1pPr>
          </a:lstStyle>
          <a:p>
            <a:fld id="{1522A46A-C61F-481A-88AA-A30F43B7A581}" type="slidenum">
              <a:rPr lang="en-US" altLang="ja-JP"/>
              <a:pPr/>
              <a:t>‹#›</a:t>
            </a:fld>
            <a:endParaRPr lang="en-US" altLang="ja-JP"/>
          </a:p>
        </p:txBody>
      </p:sp>
    </p:spTree>
    <p:extLst>
      <p:ext uri="{BB962C8B-B14F-4D97-AF65-F5344CB8AC3E}">
        <p14:creationId xmlns:p14="http://schemas.microsoft.com/office/powerpoint/2010/main" val="257840188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EE8116ED-E7EF-F35F-FF83-5DB85C88A9A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AC65C987-E9DE-4F1D-6855-11894234683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513A001E-BC04-0C84-D7FF-F10E57EDF69F}"/>
              </a:ext>
            </a:extLst>
          </p:cNvPr>
          <p:cNvSpPr>
            <a:spLocks noGrp="1" noChangeArrowheads="1"/>
          </p:cNvSpPr>
          <p:nvPr>
            <p:ph type="sldNum" sz="quarter" idx="12"/>
          </p:nvPr>
        </p:nvSpPr>
        <p:spPr>
          <a:ln/>
        </p:spPr>
        <p:txBody>
          <a:bodyPr/>
          <a:lstStyle>
            <a:lvl1pPr>
              <a:defRPr/>
            </a:lvl1pPr>
          </a:lstStyle>
          <a:p>
            <a:fld id="{C820F36A-ACF9-4384-9B7E-3882F87693D6}" type="slidenum">
              <a:rPr lang="en-US" altLang="ja-JP"/>
              <a:pPr/>
              <a:t>‹#›</a:t>
            </a:fld>
            <a:endParaRPr lang="en-US" altLang="ja-JP"/>
          </a:p>
        </p:txBody>
      </p:sp>
    </p:spTree>
    <p:extLst>
      <p:ext uri="{BB962C8B-B14F-4D97-AF65-F5344CB8AC3E}">
        <p14:creationId xmlns:p14="http://schemas.microsoft.com/office/powerpoint/2010/main" val="768679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269A8C60-4127-7FB3-BBB0-37937770ECF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B506F3D4-E079-9EEB-6237-8F757CF7E72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B0E5937E-C5B9-31AE-917F-4D197A6CAA5D}"/>
              </a:ext>
            </a:extLst>
          </p:cNvPr>
          <p:cNvSpPr>
            <a:spLocks noGrp="1" noChangeArrowheads="1"/>
          </p:cNvSpPr>
          <p:nvPr>
            <p:ph type="sldNum" sz="quarter" idx="12"/>
          </p:nvPr>
        </p:nvSpPr>
        <p:spPr>
          <a:ln/>
        </p:spPr>
        <p:txBody>
          <a:bodyPr/>
          <a:lstStyle>
            <a:lvl1pPr>
              <a:defRPr/>
            </a:lvl1pPr>
          </a:lstStyle>
          <a:p>
            <a:fld id="{C27E5167-E6BB-403E-8709-A00CCE76F175}" type="slidenum">
              <a:rPr lang="en-US" altLang="ja-JP"/>
              <a:pPr/>
              <a:t>‹#›</a:t>
            </a:fld>
            <a:endParaRPr lang="en-US" altLang="ja-JP"/>
          </a:p>
        </p:txBody>
      </p:sp>
    </p:spTree>
    <p:extLst>
      <p:ext uri="{BB962C8B-B14F-4D97-AF65-F5344CB8AC3E}">
        <p14:creationId xmlns:p14="http://schemas.microsoft.com/office/powerpoint/2010/main" val="187824630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3FBC6C1B-D770-57AB-5AA1-1EE849F0866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E990BCE-D4A6-8FAA-B603-96CD762F0CE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553989E3-9EF6-C3BA-52F8-E7E8C65EBABC}"/>
              </a:ext>
            </a:extLst>
          </p:cNvPr>
          <p:cNvSpPr>
            <a:spLocks noGrp="1" noChangeArrowheads="1"/>
          </p:cNvSpPr>
          <p:nvPr>
            <p:ph type="sldNum" sz="quarter" idx="12"/>
          </p:nvPr>
        </p:nvSpPr>
        <p:spPr>
          <a:ln/>
        </p:spPr>
        <p:txBody>
          <a:bodyPr/>
          <a:lstStyle>
            <a:lvl1pPr>
              <a:defRPr/>
            </a:lvl1pPr>
          </a:lstStyle>
          <a:p>
            <a:fld id="{24262E2A-148D-421A-BD17-9DCB75012DE5}" type="slidenum">
              <a:rPr lang="en-US" altLang="ja-JP"/>
              <a:pPr/>
              <a:t>‹#›</a:t>
            </a:fld>
            <a:endParaRPr lang="en-US" altLang="ja-JP"/>
          </a:p>
        </p:txBody>
      </p:sp>
    </p:spTree>
    <p:extLst>
      <p:ext uri="{BB962C8B-B14F-4D97-AF65-F5344CB8AC3E}">
        <p14:creationId xmlns:p14="http://schemas.microsoft.com/office/powerpoint/2010/main" val="93269747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a:extLst>
              <a:ext uri="{FF2B5EF4-FFF2-40B4-BE49-F238E27FC236}">
                <a16:creationId xmlns:a16="http://schemas.microsoft.com/office/drawing/2014/main" id="{D818B977-922D-4983-71D3-145EA1BB1C90}"/>
              </a:ext>
            </a:extLst>
          </p:cNvPr>
          <p:cNvSpPr>
            <a:spLocks noGrp="1"/>
          </p:cNvSpPr>
          <p:nvPr>
            <p:ph type="dt" sz="half" idx="10"/>
          </p:nvPr>
        </p:nvSpPr>
        <p:spPr/>
        <p:txBody>
          <a:bodyPr/>
          <a:lstStyle>
            <a:lvl1pPr defTabSz="914400" fontAlgn="auto">
              <a:spcBef>
                <a:spcPts val="0"/>
              </a:spcBef>
              <a:spcAft>
                <a:spcPts val="0"/>
              </a:spcAft>
              <a:defRPr>
                <a:latin typeface="+mn-lt"/>
                <a:ea typeface="+mn-ea"/>
              </a:defRPr>
            </a:lvl1pPr>
          </a:lstStyle>
          <a:p>
            <a:pPr>
              <a:defRPr/>
            </a:pPr>
            <a:endParaRPr lang="en-US" altLang="ja-JP"/>
          </a:p>
        </p:txBody>
      </p:sp>
      <p:sp>
        <p:nvSpPr>
          <p:cNvPr id="3" name="フッター プレースホルダ 2">
            <a:extLst>
              <a:ext uri="{FF2B5EF4-FFF2-40B4-BE49-F238E27FC236}">
                <a16:creationId xmlns:a16="http://schemas.microsoft.com/office/drawing/2014/main" id="{C9859252-CCBE-76FF-AFE7-6486D6CD8071}"/>
              </a:ext>
            </a:extLst>
          </p:cNvPr>
          <p:cNvSpPr>
            <a:spLocks noGrp="1"/>
          </p:cNvSpPr>
          <p:nvPr>
            <p:ph type="ftr" sz="quarter" idx="11"/>
          </p:nvPr>
        </p:nvSpPr>
        <p:spPr/>
        <p:txBody>
          <a:bodyPr/>
          <a:lstStyle>
            <a:lvl1pPr defTabSz="914400" fontAlgn="auto">
              <a:spcBef>
                <a:spcPts val="0"/>
              </a:spcBef>
              <a:spcAft>
                <a:spcPts val="0"/>
              </a:spcAft>
              <a:defRPr>
                <a:latin typeface="+mn-lt"/>
                <a:ea typeface="+mn-ea"/>
              </a:defRPr>
            </a:lvl1pPr>
          </a:lstStyle>
          <a:p>
            <a:pPr>
              <a:defRPr/>
            </a:pPr>
            <a:endParaRPr lang="en-US" altLang="ja-JP"/>
          </a:p>
        </p:txBody>
      </p:sp>
      <p:sp>
        <p:nvSpPr>
          <p:cNvPr id="4" name="スライド番号プレースホルダ 3">
            <a:extLst>
              <a:ext uri="{FF2B5EF4-FFF2-40B4-BE49-F238E27FC236}">
                <a16:creationId xmlns:a16="http://schemas.microsoft.com/office/drawing/2014/main" id="{B6236B86-63B5-CB88-EF4C-4F5BB3E8ABFC}"/>
              </a:ext>
            </a:extLst>
          </p:cNvPr>
          <p:cNvSpPr>
            <a:spLocks noGrp="1"/>
          </p:cNvSpPr>
          <p:nvPr>
            <p:ph type="sldNum" sz="quarter" idx="12"/>
          </p:nvPr>
        </p:nvSpPr>
        <p:spPr/>
        <p:txBody>
          <a:bodyPr/>
          <a:lstStyle>
            <a:lvl1pPr defTabSz="914400">
              <a:defRPr/>
            </a:lvl1pPr>
          </a:lstStyle>
          <a:p>
            <a:fld id="{92E10BD0-8155-4E9C-ABC6-692EAE491C15}" type="slidenum">
              <a:rPr lang="en-US" altLang="ja-JP"/>
              <a:pPr/>
              <a:t>‹#›</a:t>
            </a:fld>
            <a:endParaRPr lang="en-US" altLang="ja-JP"/>
          </a:p>
        </p:txBody>
      </p:sp>
    </p:spTree>
    <p:extLst>
      <p:ext uri="{BB962C8B-B14F-4D97-AF65-F5344CB8AC3E}">
        <p14:creationId xmlns:p14="http://schemas.microsoft.com/office/powerpoint/2010/main" val="284634393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8A92EED9-7FD0-08B5-2F0A-5AD40F4E0078}"/>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2CDF36D9-145C-6F87-C4A4-C200499B8ED5}"/>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B24401E8-E53E-B066-E257-3038B311C123}"/>
              </a:ext>
            </a:extLst>
          </p:cNvPr>
          <p:cNvSpPr>
            <a:spLocks noGrp="1"/>
          </p:cNvSpPr>
          <p:nvPr>
            <p:ph type="sldNum" sz="quarter" idx="12"/>
          </p:nvPr>
        </p:nvSpPr>
        <p:spPr/>
        <p:txBody>
          <a:bodyPr/>
          <a:lstStyle>
            <a:lvl1pPr>
              <a:defRPr/>
            </a:lvl1pPr>
          </a:lstStyle>
          <a:p>
            <a:fld id="{94333394-C069-4D61-B17F-DA3306242F48}" type="slidenum">
              <a:rPr lang="en-US" altLang="ja-JP"/>
              <a:pPr/>
              <a:t>‹#›</a:t>
            </a:fld>
            <a:endParaRPr lang="en-US" altLang="ja-JP"/>
          </a:p>
        </p:txBody>
      </p:sp>
    </p:spTree>
    <p:extLst>
      <p:ext uri="{BB962C8B-B14F-4D97-AF65-F5344CB8AC3E}">
        <p14:creationId xmlns:p14="http://schemas.microsoft.com/office/powerpoint/2010/main" val="246299262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1BECF40-99C7-9486-EDF0-243E47EDFD96}"/>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60615110-C508-E938-3B1F-4B282A52828E}"/>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9E7A96B5-71B5-826C-E93A-7AF4DD5D049F}"/>
              </a:ext>
            </a:extLst>
          </p:cNvPr>
          <p:cNvSpPr>
            <a:spLocks noGrp="1"/>
          </p:cNvSpPr>
          <p:nvPr>
            <p:ph type="sldNum" sz="quarter" idx="12"/>
          </p:nvPr>
        </p:nvSpPr>
        <p:spPr/>
        <p:txBody>
          <a:bodyPr/>
          <a:lstStyle>
            <a:lvl1pPr>
              <a:defRPr/>
            </a:lvl1pPr>
          </a:lstStyle>
          <a:p>
            <a:fld id="{D6A00561-3BD0-40C7-922B-12D75138814E}" type="slidenum">
              <a:rPr lang="en-US" altLang="ja-JP"/>
              <a:pPr/>
              <a:t>‹#›</a:t>
            </a:fld>
            <a:endParaRPr lang="en-US" altLang="ja-JP"/>
          </a:p>
        </p:txBody>
      </p:sp>
    </p:spTree>
    <p:extLst>
      <p:ext uri="{BB962C8B-B14F-4D97-AF65-F5344CB8AC3E}">
        <p14:creationId xmlns:p14="http://schemas.microsoft.com/office/powerpoint/2010/main" val="193307150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2DC7DB42-37DE-D638-DD87-FFCB3CBDF209}"/>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D5BD1E71-DFDB-262D-2C19-4F194DB2197A}"/>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290E3F67-BA8F-FDEE-4AC2-FB43EBD95F3C}"/>
              </a:ext>
            </a:extLst>
          </p:cNvPr>
          <p:cNvSpPr>
            <a:spLocks noGrp="1"/>
          </p:cNvSpPr>
          <p:nvPr>
            <p:ph type="sldNum" sz="quarter" idx="12"/>
          </p:nvPr>
        </p:nvSpPr>
        <p:spPr/>
        <p:txBody>
          <a:bodyPr/>
          <a:lstStyle>
            <a:lvl1pPr>
              <a:defRPr/>
            </a:lvl1pPr>
          </a:lstStyle>
          <a:p>
            <a:fld id="{6AF2AE47-CCE6-4EA0-8E9D-FDD8F6B37F40}" type="slidenum">
              <a:rPr lang="en-US" altLang="ja-JP"/>
              <a:pPr/>
              <a:t>‹#›</a:t>
            </a:fld>
            <a:endParaRPr lang="en-US" altLang="ja-JP"/>
          </a:p>
        </p:txBody>
      </p:sp>
    </p:spTree>
    <p:extLst>
      <p:ext uri="{BB962C8B-B14F-4D97-AF65-F5344CB8AC3E}">
        <p14:creationId xmlns:p14="http://schemas.microsoft.com/office/powerpoint/2010/main" val="101390742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4F3CB1FC-0A59-7A73-3F78-DE7D25D40779}"/>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2227DD3F-C7D1-1279-8244-8E0EEF150402}"/>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B75D5EC4-DE40-7DDC-FB66-1B7296043D3B}"/>
              </a:ext>
            </a:extLst>
          </p:cNvPr>
          <p:cNvSpPr>
            <a:spLocks noGrp="1"/>
          </p:cNvSpPr>
          <p:nvPr>
            <p:ph type="sldNum" sz="quarter" idx="12"/>
          </p:nvPr>
        </p:nvSpPr>
        <p:spPr/>
        <p:txBody>
          <a:bodyPr/>
          <a:lstStyle>
            <a:lvl1pPr>
              <a:defRPr/>
            </a:lvl1pPr>
          </a:lstStyle>
          <a:p>
            <a:fld id="{641D8DCB-6583-4F8B-8E0C-12BFCAD0ABFA}" type="slidenum">
              <a:rPr lang="en-US" altLang="ja-JP"/>
              <a:pPr/>
              <a:t>‹#›</a:t>
            </a:fld>
            <a:endParaRPr lang="en-US" altLang="ja-JP"/>
          </a:p>
        </p:txBody>
      </p:sp>
    </p:spTree>
    <p:extLst>
      <p:ext uri="{BB962C8B-B14F-4D97-AF65-F5344CB8AC3E}">
        <p14:creationId xmlns:p14="http://schemas.microsoft.com/office/powerpoint/2010/main" val="84946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3DCF815B-8675-1ACD-C550-8289CE55640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9FD0BBC0-912F-6482-CDFD-A93028721DD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B30ACEBE-686B-0C00-EA26-C6DD7BE310C3}"/>
              </a:ext>
            </a:extLst>
          </p:cNvPr>
          <p:cNvSpPr>
            <a:spLocks noGrp="1" noChangeArrowheads="1"/>
          </p:cNvSpPr>
          <p:nvPr>
            <p:ph type="sldNum" sz="quarter" idx="12"/>
          </p:nvPr>
        </p:nvSpPr>
        <p:spPr>
          <a:ln/>
        </p:spPr>
        <p:txBody>
          <a:bodyPr/>
          <a:lstStyle>
            <a:lvl1pPr>
              <a:defRPr/>
            </a:lvl1pPr>
          </a:lstStyle>
          <a:p>
            <a:fld id="{C4B56E32-D834-468F-A7B2-5882B5B7E259}" type="slidenum">
              <a:rPr lang="en-US" altLang="ja-JP"/>
              <a:pPr/>
              <a:t>‹#›</a:t>
            </a:fld>
            <a:endParaRPr lang="en-US" altLang="ja-JP"/>
          </a:p>
        </p:txBody>
      </p:sp>
    </p:spTree>
    <p:extLst>
      <p:ext uri="{BB962C8B-B14F-4D97-AF65-F5344CB8AC3E}">
        <p14:creationId xmlns:p14="http://schemas.microsoft.com/office/powerpoint/2010/main" val="13164152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D48F2E55-BF85-191B-8340-0C415CEDD3BA}"/>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a:extLst>
              <a:ext uri="{FF2B5EF4-FFF2-40B4-BE49-F238E27FC236}">
                <a16:creationId xmlns:a16="http://schemas.microsoft.com/office/drawing/2014/main" id="{542F9636-A907-D9DB-F411-AC96F8FE7B5B}"/>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a:extLst>
              <a:ext uri="{FF2B5EF4-FFF2-40B4-BE49-F238E27FC236}">
                <a16:creationId xmlns:a16="http://schemas.microsoft.com/office/drawing/2014/main" id="{54B3D478-78A4-22B8-2D8C-D1FBF8D51CFA}"/>
              </a:ext>
            </a:extLst>
          </p:cNvPr>
          <p:cNvSpPr>
            <a:spLocks noGrp="1"/>
          </p:cNvSpPr>
          <p:nvPr>
            <p:ph type="sldNum" sz="quarter" idx="12"/>
          </p:nvPr>
        </p:nvSpPr>
        <p:spPr/>
        <p:txBody>
          <a:bodyPr/>
          <a:lstStyle>
            <a:lvl1pPr>
              <a:defRPr/>
            </a:lvl1pPr>
          </a:lstStyle>
          <a:p>
            <a:fld id="{77106F7B-D1FC-45A7-84EB-04FDCD291380}" type="slidenum">
              <a:rPr lang="en-US" altLang="ja-JP"/>
              <a:pPr/>
              <a:t>‹#›</a:t>
            </a:fld>
            <a:endParaRPr lang="en-US" altLang="ja-JP"/>
          </a:p>
        </p:txBody>
      </p:sp>
    </p:spTree>
    <p:extLst>
      <p:ext uri="{BB962C8B-B14F-4D97-AF65-F5344CB8AC3E}">
        <p14:creationId xmlns:p14="http://schemas.microsoft.com/office/powerpoint/2010/main" val="286932892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F7728A86-3930-D657-1A99-1A689D7B6641}"/>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a:extLst>
              <a:ext uri="{FF2B5EF4-FFF2-40B4-BE49-F238E27FC236}">
                <a16:creationId xmlns:a16="http://schemas.microsoft.com/office/drawing/2014/main" id="{3A137C1F-4CAE-D318-0BBE-64BC85907F2C}"/>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a:extLst>
              <a:ext uri="{FF2B5EF4-FFF2-40B4-BE49-F238E27FC236}">
                <a16:creationId xmlns:a16="http://schemas.microsoft.com/office/drawing/2014/main" id="{7C49474F-3A8D-428C-8897-F3A8E23429C5}"/>
              </a:ext>
            </a:extLst>
          </p:cNvPr>
          <p:cNvSpPr>
            <a:spLocks noGrp="1"/>
          </p:cNvSpPr>
          <p:nvPr>
            <p:ph type="sldNum" sz="quarter" idx="12"/>
          </p:nvPr>
        </p:nvSpPr>
        <p:spPr/>
        <p:txBody>
          <a:bodyPr/>
          <a:lstStyle>
            <a:lvl1pPr>
              <a:defRPr/>
            </a:lvl1pPr>
          </a:lstStyle>
          <a:p>
            <a:fld id="{705277BE-0DE8-4A5C-8121-481968D2980F}" type="slidenum">
              <a:rPr lang="en-US" altLang="ja-JP"/>
              <a:pPr/>
              <a:t>‹#›</a:t>
            </a:fld>
            <a:endParaRPr lang="en-US" altLang="ja-JP"/>
          </a:p>
        </p:txBody>
      </p:sp>
    </p:spTree>
    <p:extLst>
      <p:ext uri="{BB962C8B-B14F-4D97-AF65-F5344CB8AC3E}">
        <p14:creationId xmlns:p14="http://schemas.microsoft.com/office/powerpoint/2010/main" val="139750585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AEB14ABC-C9AA-5D63-9432-87401BE5AA60}"/>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a:extLst>
              <a:ext uri="{FF2B5EF4-FFF2-40B4-BE49-F238E27FC236}">
                <a16:creationId xmlns:a16="http://schemas.microsoft.com/office/drawing/2014/main" id="{E231C340-9DE1-7DE4-3BDF-00426CE063D3}"/>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a:extLst>
              <a:ext uri="{FF2B5EF4-FFF2-40B4-BE49-F238E27FC236}">
                <a16:creationId xmlns:a16="http://schemas.microsoft.com/office/drawing/2014/main" id="{6AFD5F00-DA80-6122-61A4-272E3B731B01}"/>
              </a:ext>
            </a:extLst>
          </p:cNvPr>
          <p:cNvSpPr>
            <a:spLocks noGrp="1"/>
          </p:cNvSpPr>
          <p:nvPr>
            <p:ph type="sldNum" sz="quarter" idx="12"/>
          </p:nvPr>
        </p:nvSpPr>
        <p:spPr/>
        <p:txBody>
          <a:bodyPr/>
          <a:lstStyle>
            <a:lvl1pPr>
              <a:defRPr/>
            </a:lvl1pPr>
          </a:lstStyle>
          <a:p>
            <a:fld id="{28A5D50D-9D7D-4A71-BD76-7264AC475D99}" type="slidenum">
              <a:rPr lang="en-US" altLang="ja-JP"/>
              <a:pPr/>
              <a:t>‹#›</a:t>
            </a:fld>
            <a:endParaRPr lang="en-US" altLang="ja-JP"/>
          </a:p>
        </p:txBody>
      </p:sp>
    </p:spTree>
    <p:extLst>
      <p:ext uri="{BB962C8B-B14F-4D97-AF65-F5344CB8AC3E}">
        <p14:creationId xmlns:p14="http://schemas.microsoft.com/office/powerpoint/2010/main" val="37239615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237696A-D101-537D-A6C5-E820F97A5088}"/>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949B755D-12A7-9BD6-7677-2F25DEB845F8}"/>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A940023F-0535-275D-55D0-D21D9A3A6DAB}"/>
              </a:ext>
            </a:extLst>
          </p:cNvPr>
          <p:cNvSpPr>
            <a:spLocks noGrp="1"/>
          </p:cNvSpPr>
          <p:nvPr>
            <p:ph type="sldNum" sz="quarter" idx="12"/>
          </p:nvPr>
        </p:nvSpPr>
        <p:spPr/>
        <p:txBody>
          <a:bodyPr/>
          <a:lstStyle>
            <a:lvl1pPr>
              <a:defRPr/>
            </a:lvl1pPr>
          </a:lstStyle>
          <a:p>
            <a:fld id="{E0777FC9-4DE1-4EE2-BF25-2DCC0EB3D4C4}" type="slidenum">
              <a:rPr lang="en-US" altLang="ja-JP"/>
              <a:pPr/>
              <a:t>‹#›</a:t>
            </a:fld>
            <a:endParaRPr lang="en-US" altLang="ja-JP"/>
          </a:p>
        </p:txBody>
      </p:sp>
    </p:spTree>
    <p:extLst>
      <p:ext uri="{BB962C8B-B14F-4D97-AF65-F5344CB8AC3E}">
        <p14:creationId xmlns:p14="http://schemas.microsoft.com/office/powerpoint/2010/main" val="77505856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3A006EF0-EC64-B2D7-47E4-38846C99ADE5}"/>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B27F60CF-44B6-08BA-1746-D6DE09096B1A}"/>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35BA362F-C2C8-DE60-9F10-8D90C9E0991C}"/>
              </a:ext>
            </a:extLst>
          </p:cNvPr>
          <p:cNvSpPr>
            <a:spLocks noGrp="1"/>
          </p:cNvSpPr>
          <p:nvPr>
            <p:ph type="sldNum" sz="quarter" idx="12"/>
          </p:nvPr>
        </p:nvSpPr>
        <p:spPr/>
        <p:txBody>
          <a:bodyPr/>
          <a:lstStyle>
            <a:lvl1pPr>
              <a:defRPr/>
            </a:lvl1pPr>
          </a:lstStyle>
          <a:p>
            <a:fld id="{0707D332-61C4-4738-B8FD-B58D5EB615F5}" type="slidenum">
              <a:rPr lang="en-US" altLang="ja-JP"/>
              <a:pPr/>
              <a:t>‹#›</a:t>
            </a:fld>
            <a:endParaRPr lang="en-US" altLang="ja-JP"/>
          </a:p>
        </p:txBody>
      </p:sp>
    </p:spTree>
    <p:extLst>
      <p:ext uri="{BB962C8B-B14F-4D97-AF65-F5344CB8AC3E}">
        <p14:creationId xmlns:p14="http://schemas.microsoft.com/office/powerpoint/2010/main" val="416070858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0F95ED1-4FA1-9A46-3735-FF8896743919}"/>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916CE8D1-0BDB-8016-F014-45CB2EB23A93}"/>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AFEFE05E-816B-653E-B07D-1E9359B77F86}"/>
              </a:ext>
            </a:extLst>
          </p:cNvPr>
          <p:cNvSpPr>
            <a:spLocks noGrp="1"/>
          </p:cNvSpPr>
          <p:nvPr>
            <p:ph type="sldNum" sz="quarter" idx="12"/>
          </p:nvPr>
        </p:nvSpPr>
        <p:spPr/>
        <p:txBody>
          <a:bodyPr/>
          <a:lstStyle>
            <a:lvl1pPr>
              <a:defRPr/>
            </a:lvl1pPr>
          </a:lstStyle>
          <a:p>
            <a:fld id="{ED90BFFE-276B-4CB6-B207-27B837B1F74A}" type="slidenum">
              <a:rPr lang="en-US" altLang="ja-JP"/>
              <a:pPr/>
              <a:t>‹#›</a:t>
            </a:fld>
            <a:endParaRPr lang="en-US" altLang="ja-JP"/>
          </a:p>
        </p:txBody>
      </p:sp>
    </p:spTree>
    <p:extLst>
      <p:ext uri="{BB962C8B-B14F-4D97-AF65-F5344CB8AC3E}">
        <p14:creationId xmlns:p14="http://schemas.microsoft.com/office/powerpoint/2010/main" val="382242880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AFCFB5B2-98D1-BCAE-36BB-CC9278D84C64}"/>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853A6A20-4F6F-BD4F-4AF7-DA6AD7D998C6}"/>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D5C3B818-3A52-086E-25E8-CF2E702EC271}"/>
              </a:ext>
            </a:extLst>
          </p:cNvPr>
          <p:cNvSpPr>
            <a:spLocks noGrp="1"/>
          </p:cNvSpPr>
          <p:nvPr>
            <p:ph type="sldNum" sz="quarter" idx="12"/>
          </p:nvPr>
        </p:nvSpPr>
        <p:spPr/>
        <p:txBody>
          <a:bodyPr/>
          <a:lstStyle>
            <a:lvl1pPr>
              <a:defRPr/>
            </a:lvl1pPr>
          </a:lstStyle>
          <a:p>
            <a:fld id="{3F7C7B5B-3083-49BA-BC41-0ED5E2963612}" type="slidenum">
              <a:rPr lang="en-US" altLang="ja-JP"/>
              <a:pPr/>
              <a:t>‹#›</a:t>
            </a:fld>
            <a:endParaRPr lang="en-US" altLang="ja-JP"/>
          </a:p>
        </p:txBody>
      </p:sp>
    </p:spTree>
    <p:extLst>
      <p:ext uri="{BB962C8B-B14F-4D97-AF65-F5344CB8AC3E}">
        <p14:creationId xmlns:p14="http://schemas.microsoft.com/office/powerpoint/2010/main" val="360568332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E435226D-7BD7-9834-5663-CF90C072FAE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4125DE0-27B5-B16F-3DAC-BD383ABF281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9F92094-5FD9-FD12-E833-8FC1866C81BE}"/>
              </a:ext>
            </a:extLst>
          </p:cNvPr>
          <p:cNvSpPr>
            <a:spLocks noGrp="1" noChangeArrowheads="1"/>
          </p:cNvSpPr>
          <p:nvPr>
            <p:ph type="sldNum" sz="quarter" idx="12"/>
          </p:nvPr>
        </p:nvSpPr>
        <p:spPr>
          <a:ln/>
        </p:spPr>
        <p:txBody>
          <a:bodyPr/>
          <a:lstStyle>
            <a:lvl1pPr>
              <a:defRPr/>
            </a:lvl1pPr>
          </a:lstStyle>
          <a:p>
            <a:fld id="{24088E96-B1C2-4B9E-9DFC-D0FF9BF42ECD}" type="slidenum">
              <a:rPr lang="en-US" altLang="ja-JP"/>
              <a:pPr/>
              <a:t>‹#›</a:t>
            </a:fld>
            <a:endParaRPr lang="en-US" altLang="ja-JP"/>
          </a:p>
        </p:txBody>
      </p:sp>
    </p:spTree>
    <p:extLst>
      <p:ext uri="{BB962C8B-B14F-4D97-AF65-F5344CB8AC3E}">
        <p14:creationId xmlns:p14="http://schemas.microsoft.com/office/powerpoint/2010/main" val="275708703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B369AB6-C4F4-1542-88DC-0E7EAB3387E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FDE21C4-2231-CBE7-C6DF-B94A2CC0BCF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96A838A-6482-76FC-D0D7-E1EE44EB501C}"/>
              </a:ext>
            </a:extLst>
          </p:cNvPr>
          <p:cNvSpPr>
            <a:spLocks noGrp="1" noChangeArrowheads="1"/>
          </p:cNvSpPr>
          <p:nvPr>
            <p:ph type="sldNum" sz="quarter" idx="12"/>
          </p:nvPr>
        </p:nvSpPr>
        <p:spPr>
          <a:ln/>
        </p:spPr>
        <p:txBody>
          <a:bodyPr/>
          <a:lstStyle>
            <a:lvl1pPr>
              <a:defRPr/>
            </a:lvl1pPr>
          </a:lstStyle>
          <a:p>
            <a:fld id="{18F8D5F9-D4F4-47A0-AA69-73B9FDAC0AEB}" type="slidenum">
              <a:rPr lang="en-US" altLang="ja-JP"/>
              <a:pPr/>
              <a:t>‹#›</a:t>
            </a:fld>
            <a:endParaRPr lang="en-US" altLang="ja-JP"/>
          </a:p>
        </p:txBody>
      </p:sp>
    </p:spTree>
    <p:extLst>
      <p:ext uri="{BB962C8B-B14F-4D97-AF65-F5344CB8AC3E}">
        <p14:creationId xmlns:p14="http://schemas.microsoft.com/office/powerpoint/2010/main" val="211540007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40063CA3-E9B8-4530-89B2-1F556DAED18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34A1545-AAE9-7FFE-EDA8-1305534DBF2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FD2D9C7-A9FE-FA0D-03AD-4737AC4F19A5}"/>
              </a:ext>
            </a:extLst>
          </p:cNvPr>
          <p:cNvSpPr>
            <a:spLocks noGrp="1" noChangeArrowheads="1"/>
          </p:cNvSpPr>
          <p:nvPr>
            <p:ph type="sldNum" sz="quarter" idx="12"/>
          </p:nvPr>
        </p:nvSpPr>
        <p:spPr>
          <a:ln/>
        </p:spPr>
        <p:txBody>
          <a:bodyPr/>
          <a:lstStyle>
            <a:lvl1pPr>
              <a:defRPr/>
            </a:lvl1pPr>
          </a:lstStyle>
          <a:p>
            <a:fld id="{6FCCC42F-3C74-4797-8B63-93605195F286}" type="slidenum">
              <a:rPr lang="en-US" altLang="ja-JP"/>
              <a:pPr/>
              <a:t>‹#›</a:t>
            </a:fld>
            <a:endParaRPr lang="en-US" altLang="ja-JP"/>
          </a:p>
        </p:txBody>
      </p:sp>
    </p:spTree>
    <p:extLst>
      <p:ext uri="{BB962C8B-B14F-4D97-AF65-F5344CB8AC3E}">
        <p14:creationId xmlns:p14="http://schemas.microsoft.com/office/powerpoint/2010/main" val="1778925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ED4B11CB-35D9-8C4C-5191-A8F209BCE2C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351BE618-DF82-FCF0-5DAE-DB482013BDC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0AFE3051-9821-FBD5-9CCF-DF086873C2BF}"/>
              </a:ext>
            </a:extLst>
          </p:cNvPr>
          <p:cNvSpPr>
            <a:spLocks noGrp="1" noChangeArrowheads="1"/>
          </p:cNvSpPr>
          <p:nvPr>
            <p:ph type="sldNum" sz="quarter" idx="12"/>
          </p:nvPr>
        </p:nvSpPr>
        <p:spPr>
          <a:ln/>
        </p:spPr>
        <p:txBody>
          <a:bodyPr/>
          <a:lstStyle>
            <a:lvl1pPr>
              <a:defRPr/>
            </a:lvl1pPr>
          </a:lstStyle>
          <a:p>
            <a:fld id="{ED06A15A-7C06-49DE-B865-7CAE1DFB2CB3}" type="slidenum">
              <a:rPr lang="en-US" altLang="ja-JP"/>
              <a:pPr/>
              <a:t>‹#›</a:t>
            </a:fld>
            <a:endParaRPr lang="en-US" altLang="ja-JP"/>
          </a:p>
        </p:txBody>
      </p:sp>
    </p:spTree>
    <p:extLst>
      <p:ext uri="{BB962C8B-B14F-4D97-AF65-F5344CB8AC3E}">
        <p14:creationId xmlns:p14="http://schemas.microsoft.com/office/powerpoint/2010/main" val="11670890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1499F5DD-9D6C-9D15-E7CD-B08FDA99773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6CEE797-BF53-6252-7B9F-2FB865130FA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0F96705-D46F-C64C-247E-00C52AAB8D43}"/>
              </a:ext>
            </a:extLst>
          </p:cNvPr>
          <p:cNvSpPr>
            <a:spLocks noGrp="1" noChangeArrowheads="1"/>
          </p:cNvSpPr>
          <p:nvPr>
            <p:ph type="sldNum" sz="quarter" idx="12"/>
          </p:nvPr>
        </p:nvSpPr>
        <p:spPr>
          <a:ln/>
        </p:spPr>
        <p:txBody>
          <a:bodyPr/>
          <a:lstStyle>
            <a:lvl1pPr>
              <a:defRPr/>
            </a:lvl1pPr>
          </a:lstStyle>
          <a:p>
            <a:fld id="{C263BAC9-A3C3-4936-82D3-866700FA79FB}" type="slidenum">
              <a:rPr lang="en-US" altLang="ja-JP"/>
              <a:pPr/>
              <a:t>‹#›</a:t>
            </a:fld>
            <a:endParaRPr lang="en-US" altLang="ja-JP"/>
          </a:p>
        </p:txBody>
      </p:sp>
    </p:spTree>
    <p:extLst>
      <p:ext uri="{BB962C8B-B14F-4D97-AF65-F5344CB8AC3E}">
        <p14:creationId xmlns:p14="http://schemas.microsoft.com/office/powerpoint/2010/main" val="92550130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672BE7D7-E50C-426B-E33D-093F241CB99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CA965BEB-3948-FAE2-BA8B-3AD1FBF3370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CC1DC8C1-1075-D971-305E-53FDCFA6B2FB}"/>
              </a:ext>
            </a:extLst>
          </p:cNvPr>
          <p:cNvSpPr>
            <a:spLocks noGrp="1" noChangeArrowheads="1"/>
          </p:cNvSpPr>
          <p:nvPr>
            <p:ph type="sldNum" sz="quarter" idx="12"/>
          </p:nvPr>
        </p:nvSpPr>
        <p:spPr>
          <a:ln/>
        </p:spPr>
        <p:txBody>
          <a:bodyPr/>
          <a:lstStyle>
            <a:lvl1pPr>
              <a:defRPr/>
            </a:lvl1pPr>
          </a:lstStyle>
          <a:p>
            <a:fld id="{AFDDD1E7-FBF3-4F88-A4A1-EE4C2689D3D5}" type="slidenum">
              <a:rPr lang="en-US" altLang="ja-JP"/>
              <a:pPr/>
              <a:t>‹#›</a:t>
            </a:fld>
            <a:endParaRPr lang="en-US" altLang="ja-JP"/>
          </a:p>
        </p:txBody>
      </p:sp>
    </p:spTree>
    <p:extLst>
      <p:ext uri="{BB962C8B-B14F-4D97-AF65-F5344CB8AC3E}">
        <p14:creationId xmlns:p14="http://schemas.microsoft.com/office/powerpoint/2010/main" val="170426974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38C152D9-5AB5-36F1-6918-D09CF8D7010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3465B93A-2C2A-637A-DA6B-EE793FC9712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401833EB-9415-E795-7BAA-F487BC1D00BA}"/>
              </a:ext>
            </a:extLst>
          </p:cNvPr>
          <p:cNvSpPr>
            <a:spLocks noGrp="1" noChangeArrowheads="1"/>
          </p:cNvSpPr>
          <p:nvPr>
            <p:ph type="sldNum" sz="quarter" idx="12"/>
          </p:nvPr>
        </p:nvSpPr>
        <p:spPr>
          <a:ln/>
        </p:spPr>
        <p:txBody>
          <a:bodyPr/>
          <a:lstStyle>
            <a:lvl1pPr>
              <a:defRPr/>
            </a:lvl1pPr>
          </a:lstStyle>
          <a:p>
            <a:fld id="{9B5428BA-0B57-4B1E-8F7D-C2BDC4496891}" type="slidenum">
              <a:rPr lang="en-US" altLang="ja-JP"/>
              <a:pPr/>
              <a:t>‹#›</a:t>
            </a:fld>
            <a:endParaRPr lang="en-US" altLang="ja-JP"/>
          </a:p>
        </p:txBody>
      </p:sp>
    </p:spTree>
    <p:extLst>
      <p:ext uri="{BB962C8B-B14F-4D97-AF65-F5344CB8AC3E}">
        <p14:creationId xmlns:p14="http://schemas.microsoft.com/office/powerpoint/2010/main" val="113394321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C95125-86C7-C2EC-3026-D5C19C15EFD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7C954688-212C-E8F1-7795-448C8D1F68C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BBD3A2DD-0F60-EC2A-97AD-FDFBC6E69E20}"/>
              </a:ext>
            </a:extLst>
          </p:cNvPr>
          <p:cNvSpPr>
            <a:spLocks noGrp="1" noChangeArrowheads="1"/>
          </p:cNvSpPr>
          <p:nvPr>
            <p:ph type="sldNum" sz="quarter" idx="12"/>
          </p:nvPr>
        </p:nvSpPr>
        <p:spPr>
          <a:ln/>
        </p:spPr>
        <p:txBody>
          <a:bodyPr/>
          <a:lstStyle>
            <a:lvl1pPr>
              <a:defRPr/>
            </a:lvl1pPr>
          </a:lstStyle>
          <a:p>
            <a:fld id="{BD257038-EDEC-4897-8BCF-5DBE4946D157}" type="slidenum">
              <a:rPr lang="en-US" altLang="ja-JP"/>
              <a:pPr/>
              <a:t>‹#›</a:t>
            </a:fld>
            <a:endParaRPr lang="en-US" altLang="ja-JP"/>
          </a:p>
        </p:txBody>
      </p:sp>
    </p:spTree>
    <p:extLst>
      <p:ext uri="{BB962C8B-B14F-4D97-AF65-F5344CB8AC3E}">
        <p14:creationId xmlns:p14="http://schemas.microsoft.com/office/powerpoint/2010/main" val="129996280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9B8CE76-B640-E798-3358-C45A99F3D0B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449347F-5A7F-F153-D246-485B041CFD2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E02816C-332B-F5EC-458B-2249E39DFA30}"/>
              </a:ext>
            </a:extLst>
          </p:cNvPr>
          <p:cNvSpPr>
            <a:spLocks noGrp="1" noChangeArrowheads="1"/>
          </p:cNvSpPr>
          <p:nvPr>
            <p:ph type="sldNum" sz="quarter" idx="12"/>
          </p:nvPr>
        </p:nvSpPr>
        <p:spPr>
          <a:ln/>
        </p:spPr>
        <p:txBody>
          <a:bodyPr/>
          <a:lstStyle>
            <a:lvl1pPr>
              <a:defRPr/>
            </a:lvl1pPr>
          </a:lstStyle>
          <a:p>
            <a:fld id="{027FF2E2-C95C-43C0-B7C5-25CF0B6828DD}" type="slidenum">
              <a:rPr lang="en-US" altLang="ja-JP"/>
              <a:pPr/>
              <a:t>‹#›</a:t>
            </a:fld>
            <a:endParaRPr lang="en-US" altLang="ja-JP"/>
          </a:p>
        </p:txBody>
      </p:sp>
    </p:spTree>
    <p:extLst>
      <p:ext uri="{BB962C8B-B14F-4D97-AF65-F5344CB8AC3E}">
        <p14:creationId xmlns:p14="http://schemas.microsoft.com/office/powerpoint/2010/main" val="36979415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13B43034-566A-33F9-7354-27490816D7B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B7FE0C4-6162-EF23-D3E7-8B619587553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0802925-3BB2-1AD8-8C67-7CBA76865352}"/>
              </a:ext>
            </a:extLst>
          </p:cNvPr>
          <p:cNvSpPr>
            <a:spLocks noGrp="1" noChangeArrowheads="1"/>
          </p:cNvSpPr>
          <p:nvPr>
            <p:ph type="sldNum" sz="quarter" idx="12"/>
          </p:nvPr>
        </p:nvSpPr>
        <p:spPr>
          <a:ln/>
        </p:spPr>
        <p:txBody>
          <a:bodyPr/>
          <a:lstStyle>
            <a:lvl1pPr>
              <a:defRPr/>
            </a:lvl1pPr>
          </a:lstStyle>
          <a:p>
            <a:fld id="{99E50DAF-0183-4BDE-B2BF-F3DAE57BC7F3}" type="slidenum">
              <a:rPr lang="en-US" altLang="ja-JP"/>
              <a:pPr/>
              <a:t>‹#›</a:t>
            </a:fld>
            <a:endParaRPr lang="en-US" altLang="ja-JP"/>
          </a:p>
        </p:txBody>
      </p:sp>
    </p:spTree>
    <p:extLst>
      <p:ext uri="{BB962C8B-B14F-4D97-AF65-F5344CB8AC3E}">
        <p14:creationId xmlns:p14="http://schemas.microsoft.com/office/powerpoint/2010/main" val="274848528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BAA4C2C-14F6-2D7D-D3C1-036ACDFC6F2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8014520-127A-E48C-9EDE-5549892E65F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72E7153-0C6A-1D64-A347-A00D684FCAAF}"/>
              </a:ext>
            </a:extLst>
          </p:cNvPr>
          <p:cNvSpPr>
            <a:spLocks noGrp="1" noChangeArrowheads="1"/>
          </p:cNvSpPr>
          <p:nvPr>
            <p:ph type="sldNum" sz="quarter" idx="12"/>
          </p:nvPr>
        </p:nvSpPr>
        <p:spPr>
          <a:ln/>
        </p:spPr>
        <p:txBody>
          <a:bodyPr/>
          <a:lstStyle>
            <a:lvl1pPr>
              <a:defRPr/>
            </a:lvl1pPr>
          </a:lstStyle>
          <a:p>
            <a:fld id="{6A892DA0-29CA-4189-8CFE-566872E74CCF}" type="slidenum">
              <a:rPr lang="en-US" altLang="ja-JP"/>
              <a:pPr/>
              <a:t>‹#›</a:t>
            </a:fld>
            <a:endParaRPr lang="en-US" altLang="ja-JP"/>
          </a:p>
        </p:txBody>
      </p:sp>
    </p:spTree>
    <p:extLst>
      <p:ext uri="{BB962C8B-B14F-4D97-AF65-F5344CB8AC3E}">
        <p14:creationId xmlns:p14="http://schemas.microsoft.com/office/powerpoint/2010/main" val="171077128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26E6485-D9D7-8EE2-5FF5-1E5EEF70086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BABA15D-621A-11DB-B9D1-CDDD447D3F5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5AC8D77-1C1D-5055-2755-72F1F36282E5}"/>
              </a:ext>
            </a:extLst>
          </p:cNvPr>
          <p:cNvSpPr>
            <a:spLocks noGrp="1" noChangeArrowheads="1"/>
          </p:cNvSpPr>
          <p:nvPr>
            <p:ph type="sldNum" sz="quarter" idx="12"/>
          </p:nvPr>
        </p:nvSpPr>
        <p:spPr>
          <a:ln/>
        </p:spPr>
        <p:txBody>
          <a:bodyPr/>
          <a:lstStyle>
            <a:lvl1pPr>
              <a:defRPr/>
            </a:lvl1pPr>
          </a:lstStyle>
          <a:p>
            <a:fld id="{8B6B06C7-A374-4DF0-9929-B15AA9AF8106}" type="slidenum">
              <a:rPr lang="en-US" altLang="ja-JP"/>
              <a:pPr/>
              <a:t>‹#›</a:t>
            </a:fld>
            <a:endParaRPr lang="en-US" altLang="ja-JP"/>
          </a:p>
        </p:txBody>
      </p:sp>
    </p:spTree>
    <p:extLst>
      <p:ext uri="{BB962C8B-B14F-4D97-AF65-F5344CB8AC3E}">
        <p14:creationId xmlns:p14="http://schemas.microsoft.com/office/powerpoint/2010/main" val="36399938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7F55D546-B7E3-EC47-539F-AEE279FE875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C40ADFE2-782B-0A73-8BAF-EDFDAA8A9B6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9F41B232-A286-6318-75C2-8ABC770FA3E9}"/>
              </a:ext>
            </a:extLst>
          </p:cNvPr>
          <p:cNvSpPr>
            <a:spLocks noGrp="1" noChangeArrowheads="1"/>
          </p:cNvSpPr>
          <p:nvPr>
            <p:ph type="sldNum" sz="quarter" idx="12"/>
          </p:nvPr>
        </p:nvSpPr>
        <p:spPr>
          <a:ln/>
        </p:spPr>
        <p:txBody>
          <a:bodyPr/>
          <a:lstStyle>
            <a:lvl1pPr>
              <a:defRPr/>
            </a:lvl1pPr>
          </a:lstStyle>
          <a:p>
            <a:fld id="{90C38AFE-114B-4626-A4DC-0EEC2AB668E5}" type="slidenum">
              <a:rPr lang="en-US" altLang="ja-JP"/>
              <a:pPr/>
              <a:t>‹#›</a:t>
            </a:fld>
            <a:endParaRPr lang="en-US" altLang="ja-JP"/>
          </a:p>
        </p:txBody>
      </p:sp>
    </p:spTree>
    <p:extLst>
      <p:ext uri="{BB962C8B-B14F-4D97-AF65-F5344CB8AC3E}">
        <p14:creationId xmlns:p14="http://schemas.microsoft.com/office/powerpoint/2010/main" val="339223522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00CD26AA-1226-CF59-0E96-6FFE0DCE13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2137311-31C1-A368-E04A-FD8C8902312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6C78B94-8652-C3D0-F900-965EFFDF1F7A}"/>
              </a:ext>
            </a:extLst>
          </p:cNvPr>
          <p:cNvSpPr>
            <a:spLocks noGrp="1" noChangeArrowheads="1"/>
          </p:cNvSpPr>
          <p:nvPr>
            <p:ph type="sldNum" sz="quarter" idx="12"/>
          </p:nvPr>
        </p:nvSpPr>
        <p:spPr>
          <a:ln/>
        </p:spPr>
        <p:txBody>
          <a:bodyPr/>
          <a:lstStyle>
            <a:lvl1pPr>
              <a:defRPr/>
            </a:lvl1pPr>
          </a:lstStyle>
          <a:p>
            <a:fld id="{330AD3FF-C032-40A6-AF98-F7E2A56E2FC7}" type="slidenum">
              <a:rPr lang="en-US" altLang="ja-JP"/>
              <a:pPr/>
              <a:t>‹#›</a:t>
            </a:fld>
            <a:endParaRPr lang="en-US" altLang="ja-JP"/>
          </a:p>
        </p:txBody>
      </p:sp>
    </p:spTree>
    <p:extLst>
      <p:ext uri="{BB962C8B-B14F-4D97-AF65-F5344CB8AC3E}">
        <p14:creationId xmlns:p14="http://schemas.microsoft.com/office/powerpoint/2010/main" val="39246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8FACB4F0-5537-D362-60C7-9B3B9C49571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E5300C52-63EF-0D81-461F-F3995CD7A50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4A358DF-D812-3F3D-673B-BF7D2D9D2E17}"/>
              </a:ext>
            </a:extLst>
          </p:cNvPr>
          <p:cNvSpPr>
            <a:spLocks noGrp="1" noChangeArrowheads="1"/>
          </p:cNvSpPr>
          <p:nvPr>
            <p:ph type="sldNum" sz="quarter" idx="12"/>
          </p:nvPr>
        </p:nvSpPr>
        <p:spPr>
          <a:ln/>
        </p:spPr>
        <p:txBody>
          <a:bodyPr/>
          <a:lstStyle>
            <a:lvl1pPr>
              <a:defRPr/>
            </a:lvl1pPr>
          </a:lstStyle>
          <a:p>
            <a:fld id="{D11B0A60-C536-4216-B1F8-EF474D646AF4}" type="slidenum">
              <a:rPr lang="en-US" altLang="ja-JP"/>
              <a:pPr/>
              <a:t>‹#›</a:t>
            </a:fld>
            <a:endParaRPr lang="en-US" altLang="ja-JP"/>
          </a:p>
        </p:txBody>
      </p:sp>
    </p:spTree>
    <p:extLst>
      <p:ext uri="{BB962C8B-B14F-4D97-AF65-F5344CB8AC3E}">
        <p14:creationId xmlns:p14="http://schemas.microsoft.com/office/powerpoint/2010/main" val="317293979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E018EF64-DEB8-1A9E-6BE2-258595181B1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1CF8813D-663A-FC15-FB10-7B18A9A7487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5141C88B-D47C-B7B1-6B70-991F5FE9D144}"/>
              </a:ext>
            </a:extLst>
          </p:cNvPr>
          <p:cNvSpPr>
            <a:spLocks noGrp="1" noChangeArrowheads="1"/>
          </p:cNvSpPr>
          <p:nvPr>
            <p:ph type="sldNum" sz="quarter" idx="12"/>
          </p:nvPr>
        </p:nvSpPr>
        <p:spPr>
          <a:ln/>
        </p:spPr>
        <p:txBody>
          <a:bodyPr/>
          <a:lstStyle>
            <a:lvl1pPr>
              <a:defRPr/>
            </a:lvl1pPr>
          </a:lstStyle>
          <a:p>
            <a:fld id="{0755AB7A-BF61-446F-B1AD-C96045C645D3}" type="slidenum">
              <a:rPr lang="en-US" altLang="ja-JP"/>
              <a:pPr/>
              <a:t>‹#›</a:t>
            </a:fld>
            <a:endParaRPr lang="en-US" altLang="ja-JP"/>
          </a:p>
        </p:txBody>
      </p:sp>
    </p:spTree>
    <p:extLst>
      <p:ext uri="{BB962C8B-B14F-4D97-AF65-F5344CB8AC3E}">
        <p14:creationId xmlns:p14="http://schemas.microsoft.com/office/powerpoint/2010/main" val="153367531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BF58691A-F679-3564-DC88-5A770AC154F4}"/>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6E684790-185C-4F96-CEFC-DF31D828F595}"/>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FC2C6560-61AB-8669-5FAA-374E9CAEB176}"/>
              </a:ext>
            </a:extLst>
          </p:cNvPr>
          <p:cNvSpPr>
            <a:spLocks noGrp="1"/>
          </p:cNvSpPr>
          <p:nvPr>
            <p:ph type="sldNum" sz="quarter" idx="12"/>
          </p:nvPr>
        </p:nvSpPr>
        <p:spPr/>
        <p:txBody>
          <a:bodyPr/>
          <a:lstStyle>
            <a:lvl1pPr>
              <a:defRPr kumimoji="1"/>
            </a:lvl1pPr>
          </a:lstStyle>
          <a:p>
            <a:fld id="{F7A3A22C-CFF0-491C-BE62-A319BEDEE064}" type="slidenum">
              <a:rPr lang="en-US" altLang="ja-JP"/>
              <a:pPr/>
              <a:t>‹#›</a:t>
            </a:fld>
            <a:endParaRPr lang="en-US" altLang="ja-JP"/>
          </a:p>
        </p:txBody>
      </p:sp>
    </p:spTree>
    <p:extLst>
      <p:ext uri="{BB962C8B-B14F-4D97-AF65-F5344CB8AC3E}">
        <p14:creationId xmlns:p14="http://schemas.microsoft.com/office/powerpoint/2010/main" val="302673557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2091F9E-BAA2-EE8E-1B60-BE13D2A368FF}"/>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2136A7EC-7431-03CD-D8D3-96142C9A55A8}"/>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8D58FBE8-2D7B-12C7-9052-6C7176D7A951}"/>
              </a:ext>
            </a:extLst>
          </p:cNvPr>
          <p:cNvSpPr>
            <a:spLocks noGrp="1"/>
          </p:cNvSpPr>
          <p:nvPr>
            <p:ph type="sldNum" sz="quarter" idx="12"/>
          </p:nvPr>
        </p:nvSpPr>
        <p:spPr/>
        <p:txBody>
          <a:bodyPr/>
          <a:lstStyle>
            <a:lvl1pPr>
              <a:defRPr kumimoji="1"/>
            </a:lvl1pPr>
          </a:lstStyle>
          <a:p>
            <a:fld id="{82E90AB2-41CA-4C07-8D91-1A5E832EDCAC}" type="slidenum">
              <a:rPr lang="en-US" altLang="ja-JP"/>
              <a:pPr/>
              <a:t>‹#›</a:t>
            </a:fld>
            <a:endParaRPr lang="en-US" altLang="ja-JP"/>
          </a:p>
        </p:txBody>
      </p:sp>
    </p:spTree>
    <p:extLst>
      <p:ext uri="{BB962C8B-B14F-4D97-AF65-F5344CB8AC3E}">
        <p14:creationId xmlns:p14="http://schemas.microsoft.com/office/powerpoint/2010/main" val="109375333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BD6EABDD-0027-9EBF-12FA-7C105263846C}"/>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FD4C6CFF-AA98-0136-B0FF-8A31725E4555}"/>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E6ECF0E0-D956-920D-3C47-521ABF7F8AE3}"/>
              </a:ext>
            </a:extLst>
          </p:cNvPr>
          <p:cNvSpPr>
            <a:spLocks noGrp="1"/>
          </p:cNvSpPr>
          <p:nvPr>
            <p:ph type="sldNum" sz="quarter" idx="12"/>
          </p:nvPr>
        </p:nvSpPr>
        <p:spPr/>
        <p:txBody>
          <a:bodyPr/>
          <a:lstStyle>
            <a:lvl1pPr>
              <a:defRPr kumimoji="1"/>
            </a:lvl1pPr>
          </a:lstStyle>
          <a:p>
            <a:fld id="{E256F638-57E0-4D25-AD2E-9CFDF923AF8C}" type="slidenum">
              <a:rPr lang="en-US" altLang="ja-JP"/>
              <a:pPr/>
              <a:t>‹#›</a:t>
            </a:fld>
            <a:endParaRPr lang="en-US" altLang="ja-JP"/>
          </a:p>
        </p:txBody>
      </p:sp>
    </p:spTree>
    <p:extLst>
      <p:ext uri="{BB962C8B-B14F-4D97-AF65-F5344CB8AC3E}">
        <p14:creationId xmlns:p14="http://schemas.microsoft.com/office/powerpoint/2010/main" val="32200808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2DD5C112-22E2-B0A5-1FAF-319DC75C863C}"/>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6" name="フッター プレースホルダー 5">
            <a:extLst>
              <a:ext uri="{FF2B5EF4-FFF2-40B4-BE49-F238E27FC236}">
                <a16:creationId xmlns:a16="http://schemas.microsoft.com/office/drawing/2014/main" id="{D2C0DAEA-71AD-68FE-EED6-AF1EDF8F1A94}"/>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7" name="スライド番号プレースホルダー 6">
            <a:extLst>
              <a:ext uri="{FF2B5EF4-FFF2-40B4-BE49-F238E27FC236}">
                <a16:creationId xmlns:a16="http://schemas.microsoft.com/office/drawing/2014/main" id="{B0DC1943-3FC5-82F5-513D-C57D8485D34D}"/>
              </a:ext>
            </a:extLst>
          </p:cNvPr>
          <p:cNvSpPr>
            <a:spLocks noGrp="1"/>
          </p:cNvSpPr>
          <p:nvPr>
            <p:ph type="sldNum" sz="quarter" idx="12"/>
          </p:nvPr>
        </p:nvSpPr>
        <p:spPr/>
        <p:txBody>
          <a:bodyPr/>
          <a:lstStyle>
            <a:lvl1pPr>
              <a:defRPr kumimoji="1"/>
            </a:lvl1pPr>
          </a:lstStyle>
          <a:p>
            <a:fld id="{44BE96AF-D749-4F8E-895E-7306624059BE}" type="slidenum">
              <a:rPr lang="en-US" altLang="ja-JP"/>
              <a:pPr/>
              <a:t>‹#›</a:t>
            </a:fld>
            <a:endParaRPr lang="en-US" altLang="ja-JP"/>
          </a:p>
        </p:txBody>
      </p:sp>
    </p:spTree>
    <p:extLst>
      <p:ext uri="{BB962C8B-B14F-4D97-AF65-F5344CB8AC3E}">
        <p14:creationId xmlns:p14="http://schemas.microsoft.com/office/powerpoint/2010/main" val="237019331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16CE464E-01BA-F558-A057-22AD8BA19336}"/>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8" name="フッター プレースホルダー 7">
            <a:extLst>
              <a:ext uri="{FF2B5EF4-FFF2-40B4-BE49-F238E27FC236}">
                <a16:creationId xmlns:a16="http://schemas.microsoft.com/office/drawing/2014/main" id="{9E48D328-A2CC-142F-2C94-F7786C669FA8}"/>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9" name="スライド番号プレースホルダー 8">
            <a:extLst>
              <a:ext uri="{FF2B5EF4-FFF2-40B4-BE49-F238E27FC236}">
                <a16:creationId xmlns:a16="http://schemas.microsoft.com/office/drawing/2014/main" id="{9E35790A-0CCC-15F0-E629-3ABE1C2F9F26}"/>
              </a:ext>
            </a:extLst>
          </p:cNvPr>
          <p:cNvSpPr>
            <a:spLocks noGrp="1"/>
          </p:cNvSpPr>
          <p:nvPr>
            <p:ph type="sldNum" sz="quarter" idx="12"/>
          </p:nvPr>
        </p:nvSpPr>
        <p:spPr/>
        <p:txBody>
          <a:bodyPr/>
          <a:lstStyle>
            <a:lvl1pPr>
              <a:defRPr kumimoji="1"/>
            </a:lvl1pPr>
          </a:lstStyle>
          <a:p>
            <a:fld id="{AB41D262-DC12-4277-8C5E-16F8EEC381DF}" type="slidenum">
              <a:rPr lang="en-US" altLang="ja-JP"/>
              <a:pPr/>
              <a:t>‹#›</a:t>
            </a:fld>
            <a:endParaRPr lang="en-US" altLang="ja-JP"/>
          </a:p>
        </p:txBody>
      </p:sp>
    </p:spTree>
    <p:extLst>
      <p:ext uri="{BB962C8B-B14F-4D97-AF65-F5344CB8AC3E}">
        <p14:creationId xmlns:p14="http://schemas.microsoft.com/office/powerpoint/2010/main" val="102967592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BFBD7734-543E-1062-162C-EF536842BE63}"/>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4" name="フッター プレースホルダー 3">
            <a:extLst>
              <a:ext uri="{FF2B5EF4-FFF2-40B4-BE49-F238E27FC236}">
                <a16:creationId xmlns:a16="http://schemas.microsoft.com/office/drawing/2014/main" id="{3D764A94-C2A2-3A0D-E001-1F0011870785}"/>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5" name="スライド番号プレースホルダー 4">
            <a:extLst>
              <a:ext uri="{FF2B5EF4-FFF2-40B4-BE49-F238E27FC236}">
                <a16:creationId xmlns:a16="http://schemas.microsoft.com/office/drawing/2014/main" id="{B30C2232-B422-ABDA-A5FC-ACADC6DA01C2}"/>
              </a:ext>
            </a:extLst>
          </p:cNvPr>
          <p:cNvSpPr>
            <a:spLocks noGrp="1"/>
          </p:cNvSpPr>
          <p:nvPr>
            <p:ph type="sldNum" sz="quarter" idx="12"/>
          </p:nvPr>
        </p:nvSpPr>
        <p:spPr/>
        <p:txBody>
          <a:bodyPr/>
          <a:lstStyle>
            <a:lvl1pPr>
              <a:defRPr kumimoji="1"/>
            </a:lvl1pPr>
          </a:lstStyle>
          <a:p>
            <a:fld id="{11B50A3F-6E0E-4BC6-A3BA-6AE5F9AE75A3}" type="slidenum">
              <a:rPr lang="en-US" altLang="ja-JP"/>
              <a:pPr/>
              <a:t>‹#›</a:t>
            </a:fld>
            <a:endParaRPr lang="en-US" altLang="ja-JP"/>
          </a:p>
        </p:txBody>
      </p:sp>
    </p:spTree>
    <p:extLst>
      <p:ext uri="{BB962C8B-B14F-4D97-AF65-F5344CB8AC3E}">
        <p14:creationId xmlns:p14="http://schemas.microsoft.com/office/powerpoint/2010/main" val="171302792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0B6A0C3-ED8B-B696-CE57-42F901ED1BA9}"/>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3" name="フッター プレースホルダー 2">
            <a:extLst>
              <a:ext uri="{FF2B5EF4-FFF2-40B4-BE49-F238E27FC236}">
                <a16:creationId xmlns:a16="http://schemas.microsoft.com/office/drawing/2014/main" id="{58364297-A327-009D-D28D-11FCFB66E667}"/>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4" name="スライド番号プレースホルダー 3">
            <a:extLst>
              <a:ext uri="{FF2B5EF4-FFF2-40B4-BE49-F238E27FC236}">
                <a16:creationId xmlns:a16="http://schemas.microsoft.com/office/drawing/2014/main" id="{04389E5F-F16B-1A79-DDCE-088E6B28081F}"/>
              </a:ext>
            </a:extLst>
          </p:cNvPr>
          <p:cNvSpPr>
            <a:spLocks noGrp="1"/>
          </p:cNvSpPr>
          <p:nvPr>
            <p:ph type="sldNum" sz="quarter" idx="12"/>
          </p:nvPr>
        </p:nvSpPr>
        <p:spPr/>
        <p:txBody>
          <a:bodyPr/>
          <a:lstStyle>
            <a:lvl1pPr>
              <a:defRPr kumimoji="1"/>
            </a:lvl1pPr>
          </a:lstStyle>
          <a:p>
            <a:fld id="{AF603C80-38DD-44BE-A77C-791697EBE548}" type="slidenum">
              <a:rPr lang="en-US" altLang="ja-JP"/>
              <a:pPr/>
              <a:t>‹#›</a:t>
            </a:fld>
            <a:endParaRPr lang="en-US" altLang="ja-JP"/>
          </a:p>
        </p:txBody>
      </p:sp>
    </p:spTree>
    <p:extLst>
      <p:ext uri="{BB962C8B-B14F-4D97-AF65-F5344CB8AC3E}">
        <p14:creationId xmlns:p14="http://schemas.microsoft.com/office/powerpoint/2010/main" val="33529847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2BC61018-034C-65AE-4354-3A559365C307}"/>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6" name="フッター プレースホルダー 5">
            <a:extLst>
              <a:ext uri="{FF2B5EF4-FFF2-40B4-BE49-F238E27FC236}">
                <a16:creationId xmlns:a16="http://schemas.microsoft.com/office/drawing/2014/main" id="{3A6DC88A-2291-5AEB-B89E-22B6DF79E6C6}"/>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7" name="スライド番号プレースホルダー 6">
            <a:extLst>
              <a:ext uri="{FF2B5EF4-FFF2-40B4-BE49-F238E27FC236}">
                <a16:creationId xmlns:a16="http://schemas.microsoft.com/office/drawing/2014/main" id="{A51812DE-17FE-CE67-66E3-68974C4B0077}"/>
              </a:ext>
            </a:extLst>
          </p:cNvPr>
          <p:cNvSpPr>
            <a:spLocks noGrp="1"/>
          </p:cNvSpPr>
          <p:nvPr>
            <p:ph type="sldNum" sz="quarter" idx="12"/>
          </p:nvPr>
        </p:nvSpPr>
        <p:spPr/>
        <p:txBody>
          <a:bodyPr/>
          <a:lstStyle>
            <a:lvl1pPr>
              <a:defRPr kumimoji="1"/>
            </a:lvl1pPr>
          </a:lstStyle>
          <a:p>
            <a:fld id="{AAE47E85-0E42-41D8-AFCA-5204D40B4084}" type="slidenum">
              <a:rPr lang="en-US" altLang="ja-JP"/>
              <a:pPr/>
              <a:t>‹#›</a:t>
            </a:fld>
            <a:endParaRPr lang="en-US" altLang="ja-JP"/>
          </a:p>
        </p:txBody>
      </p:sp>
    </p:spTree>
    <p:extLst>
      <p:ext uri="{BB962C8B-B14F-4D97-AF65-F5344CB8AC3E}">
        <p14:creationId xmlns:p14="http://schemas.microsoft.com/office/powerpoint/2010/main" val="19973048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1044C2EF-5D5D-4050-0396-317225A968A8}"/>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6" name="フッター プレースホルダー 5">
            <a:extLst>
              <a:ext uri="{FF2B5EF4-FFF2-40B4-BE49-F238E27FC236}">
                <a16:creationId xmlns:a16="http://schemas.microsoft.com/office/drawing/2014/main" id="{EF741868-B673-0B6C-30ED-09D36DDE0B9E}"/>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7" name="スライド番号プレースホルダー 6">
            <a:extLst>
              <a:ext uri="{FF2B5EF4-FFF2-40B4-BE49-F238E27FC236}">
                <a16:creationId xmlns:a16="http://schemas.microsoft.com/office/drawing/2014/main" id="{254F5ACC-FC81-EB08-C16C-777DA05CC724}"/>
              </a:ext>
            </a:extLst>
          </p:cNvPr>
          <p:cNvSpPr>
            <a:spLocks noGrp="1"/>
          </p:cNvSpPr>
          <p:nvPr>
            <p:ph type="sldNum" sz="quarter" idx="12"/>
          </p:nvPr>
        </p:nvSpPr>
        <p:spPr/>
        <p:txBody>
          <a:bodyPr/>
          <a:lstStyle>
            <a:lvl1pPr>
              <a:defRPr kumimoji="1"/>
            </a:lvl1pPr>
          </a:lstStyle>
          <a:p>
            <a:fld id="{1A8EAF77-94CC-44E1-89FD-D3A627B1B19E}" type="slidenum">
              <a:rPr lang="en-US" altLang="ja-JP"/>
              <a:pPr/>
              <a:t>‹#›</a:t>
            </a:fld>
            <a:endParaRPr lang="en-US" altLang="ja-JP"/>
          </a:p>
        </p:txBody>
      </p:sp>
    </p:spTree>
    <p:extLst>
      <p:ext uri="{BB962C8B-B14F-4D97-AF65-F5344CB8AC3E}">
        <p14:creationId xmlns:p14="http://schemas.microsoft.com/office/powerpoint/2010/main" val="1395296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1C1E4CB7-FFF5-4ED9-A723-0337FC2E8A3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CC8B51CD-6D9E-54FF-B9BA-AA2BBC26485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B1BD7F78-971C-4DBD-B84E-F03EC2E7D108}"/>
              </a:ext>
            </a:extLst>
          </p:cNvPr>
          <p:cNvSpPr>
            <a:spLocks noGrp="1" noChangeArrowheads="1"/>
          </p:cNvSpPr>
          <p:nvPr>
            <p:ph type="sldNum" sz="quarter" idx="12"/>
          </p:nvPr>
        </p:nvSpPr>
        <p:spPr>
          <a:ln/>
        </p:spPr>
        <p:txBody>
          <a:bodyPr/>
          <a:lstStyle>
            <a:lvl1pPr>
              <a:defRPr/>
            </a:lvl1pPr>
          </a:lstStyle>
          <a:p>
            <a:fld id="{F4F15EDE-B2E9-4672-977A-DFCB2BD3A85A}" type="slidenum">
              <a:rPr lang="en-US" altLang="ja-JP"/>
              <a:pPr/>
              <a:t>‹#›</a:t>
            </a:fld>
            <a:endParaRPr lang="en-US" altLang="ja-JP"/>
          </a:p>
        </p:txBody>
      </p:sp>
    </p:spTree>
    <p:extLst>
      <p:ext uri="{BB962C8B-B14F-4D97-AF65-F5344CB8AC3E}">
        <p14:creationId xmlns:p14="http://schemas.microsoft.com/office/powerpoint/2010/main" val="417786461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620C054-66B0-AAF1-9A76-AE9C496926AB}"/>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76678206-F8B0-B7CA-641D-E52C031010A5}"/>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0C0641D4-CEE0-5469-72C9-F805F9DE4C59}"/>
              </a:ext>
            </a:extLst>
          </p:cNvPr>
          <p:cNvSpPr>
            <a:spLocks noGrp="1"/>
          </p:cNvSpPr>
          <p:nvPr>
            <p:ph type="sldNum" sz="quarter" idx="12"/>
          </p:nvPr>
        </p:nvSpPr>
        <p:spPr/>
        <p:txBody>
          <a:bodyPr/>
          <a:lstStyle>
            <a:lvl1pPr>
              <a:defRPr kumimoji="1"/>
            </a:lvl1pPr>
          </a:lstStyle>
          <a:p>
            <a:fld id="{E337805D-10E7-4673-90FB-E24320B4471D}" type="slidenum">
              <a:rPr lang="en-US" altLang="ja-JP"/>
              <a:pPr/>
              <a:t>‹#›</a:t>
            </a:fld>
            <a:endParaRPr lang="en-US" altLang="ja-JP"/>
          </a:p>
        </p:txBody>
      </p:sp>
    </p:spTree>
    <p:extLst>
      <p:ext uri="{BB962C8B-B14F-4D97-AF65-F5344CB8AC3E}">
        <p14:creationId xmlns:p14="http://schemas.microsoft.com/office/powerpoint/2010/main" val="9286694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606B709-D21D-C6DE-BB4A-A674990E1994}"/>
              </a:ext>
            </a:extLst>
          </p:cNvPr>
          <p:cNvSpPr>
            <a:spLocks noGrp="1"/>
          </p:cNvSpPr>
          <p:nvPr>
            <p:ph type="dt" sz="half" idx="10"/>
          </p:nvPr>
        </p:nvSpPr>
        <p:spPr/>
        <p:txBody>
          <a:bodyPr/>
          <a:lstStyle>
            <a:lvl1pPr>
              <a:defRPr kumimoji="1"/>
            </a:lvl1pPr>
          </a:lstStyle>
          <a:p>
            <a:pPr>
              <a:defRPr/>
            </a:pPr>
            <a:r>
              <a:rPr lang="en-US" altLang="ja-JP"/>
              <a:t>Date of download:  mm/dd/yyyy</a:t>
            </a:r>
          </a:p>
        </p:txBody>
      </p:sp>
      <p:sp>
        <p:nvSpPr>
          <p:cNvPr id="5" name="フッター プレースホルダー 4">
            <a:extLst>
              <a:ext uri="{FF2B5EF4-FFF2-40B4-BE49-F238E27FC236}">
                <a16:creationId xmlns:a16="http://schemas.microsoft.com/office/drawing/2014/main" id="{37BC56EC-BDFA-C563-893E-870754A327A8}"/>
              </a:ext>
            </a:extLst>
          </p:cNvPr>
          <p:cNvSpPr>
            <a:spLocks noGrp="1"/>
          </p:cNvSpPr>
          <p:nvPr>
            <p:ph type="ftr" sz="quarter" idx="11"/>
          </p:nvPr>
        </p:nvSpPr>
        <p:spPr/>
        <p:txBody>
          <a:bodyPr/>
          <a:lstStyle>
            <a:lvl1pPr>
              <a:defRPr kumimoji="1"/>
            </a:lvl1pPr>
          </a:lstStyle>
          <a:p>
            <a:pPr>
              <a:defRPr/>
            </a:pPr>
            <a:r>
              <a:rPr lang="en-US" altLang="ja-JP"/>
              <a:t>Copyright © 2012 American Medical Association. All rights reserved.</a:t>
            </a:r>
          </a:p>
        </p:txBody>
      </p:sp>
      <p:sp>
        <p:nvSpPr>
          <p:cNvPr id="6" name="スライド番号プレースホルダー 5">
            <a:extLst>
              <a:ext uri="{FF2B5EF4-FFF2-40B4-BE49-F238E27FC236}">
                <a16:creationId xmlns:a16="http://schemas.microsoft.com/office/drawing/2014/main" id="{B26A94C8-EACF-52B8-80A3-41A3D768F9D3}"/>
              </a:ext>
            </a:extLst>
          </p:cNvPr>
          <p:cNvSpPr>
            <a:spLocks noGrp="1"/>
          </p:cNvSpPr>
          <p:nvPr>
            <p:ph type="sldNum" sz="quarter" idx="12"/>
          </p:nvPr>
        </p:nvSpPr>
        <p:spPr/>
        <p:txBody>
          <a:bodyPr/>
          <a:lstStyle>
            <a:lvl1pPr>
              <a:defRPr kumimoji="1"/>
            </a:lvl1pPr>
          </a:lstStyle>
          <a:p>
            <a:fld id="{C8DBE1D8-5ED8-4C1F-9D40-6E33B36D6665}" type="slidenum">
              <a:rPr lang="en-US" altLang="ja-JP"/>
              <a:pPr/>
              <a:t>‹#›</a:t>
            </a:fld>
            <a:endParaRPr lang="en-US" altLang="ja-JP"/>
          </a:p>
        </p:txBody>
      </p:sp>
    </p:spTree>
    <p:extLst>
      <p:ext uri="{BB962C8B-B14F-4D97-AF65-F5344CB8AC3E}">
        <p14:creationId xmlns:p14="http://schemas.microsoft.com/office/powerpoint/2010/main" val="177405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AB28B87B-F061-AF23-25F8-654CDDEC539F}"/>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2770B210-097B-9A62-040B-4E25950899BC}"/>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B65B8E49-5ABD-19CF-5618-F9D9A5701D34}"/>
              </a:ext>
            </a:extLst>
          </p:cNvPr>
          <p:cNvSpPr>
            <a:spLocks noGrp="1"/>
          </p:cNvSpPr>
          <p:nvPr>
            <p:ph type="sldNum" sz="quarter" idx="12"/>
          </p:nvPr>
        </p:nvSpPr>
        <p:spPr/>
        <p:txBody>
          <a:bodyPr/>
          <a:lstStyle>
            <a:lvl1pPr>
              <a:defRPr/>
            </a:lvl1pPr>
          </a:lstStyle>
          <a:p>
            <a:fld id="{1C228EE5-F1D6-4E66-80CD-4CA0E6A5B564}" type="slidenum">
              <a:rPr lang="en-US" altLang="ja-JP"/>
              <a:pPr/>
              <a:t>‹#›</a:t>
            </a:fld>
            <a:endParaRPr lang="en-US" altLang="ja-JP"/>
          </a:p>
        </p:txBody>
      </p:sp>
    </p:spTree>
    <p:extLst>
      <p:ext uri="{BB962C8B-B14F-4D97-AF65-F5344CB8AC3E}">
        <p14:creationId xmlns:p14="http://schemas.microsoft.com/office/powerpoint/2010/main" val="210314615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5D60983D-5A95-F57E-35FD-E912C4954DAC}"/>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79A99863-3B1B-9D9D-18C8-9FAAC4C2A7EE}"/>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D92536C8-2512-54C3-2D27-0D74C95821CF}"/>
              </a:ext>
            </a:extLst>
          </p:cNvPr>
          <p:cNvSpPr>
            <a:spLocks noGrp="1"/>
          </p:cNvSpPr>
          <p:nvPr>
            <p:ph type="sldNum" sz="quarter" idx="12"/>
          </p:nvPr>
        </p:nvSpPr>
        <p:spPr/>
        <p:txBody>
          <a:bodyPr/>
          <a:lstStyle>
            <a:lvl1pPr>
              <a:defRPr/>
            </a:lvl1pPr>
          </a:lstStyle>
          <a:p>
            <a:fld id="{75E1AFA5-E2E5-4FC6-82EF-BAD13698131E}" type="slidenum">
              <a:rPr lang="en-US" altLang="ja-JP"/>
              <a:pPr/>
              <a:t>‹#›</a:t>
            </a:fld>
            <a:endParaRPr lang="en-US" altLang="ja-JP"/>
          </a:p>
        </p:txBody>
      </p:sp>
    </p:spTree>
    <p:extLst>
      <p:ext uri="{BB962C8B-B14F-4D97-AF65-F5344CB8AC3E}">
        <p14:creationId xmlns:p14="http://schemas.microsoft.com/office/powerpoint/2010/main" val="21744310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2B9ECE65-53B2-591C-D48B-9FDE458D3E10}"/>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312E2120-A126-A1E3-B491-6BADFF299EFD}"/>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3637C217-CFFA-88AC-BB72-8D7ADDD65BC5}"/>
              </a:ext>
            </a:extLst>
          </p:cNvPr>
          <p:cNvSpPr>
            <a:spLocks noGrp="1"/>
          </p:cNvSpPr>
          <p:nvPr>
            <p:ph type="sldNum" sz="quarter" idx="12"/>
          </p:nvPr>
        </p:nvSpPr>
        <p:spPr/>
        <p:txBody>
          <a:bodyPr/>
          <a:lstStyle>
            <a:lvl1pPr>
              <a:defRPr/>
            </a:lvl1pPr>
          </a:lstStyle>
          <a:p>
            <a:fld id="{B0716FB0-A01F-4EFF-9669-3BC362ACC242}" type="slidenum">
              <a:rPr lang="en-US" altLang="ja-JP"/>
              <a:pPr/>
              <a:t>‹#›</a:t>
            </a:fld>
            <a:endParaRPr lang="en-US" altLang="ja-JP"/>
          </a:p>
        </p:txBody>
      </p:sp>
    </p:spTree>
    <p:extLst>
      <p:ext uri="{BB962C8B-B14F-4D97-AF65-F5344CB8AC3E}">
        <p14:creationId xmlns:p14="http://schemas.microsoft.com/office/powerpoint/2010/main" val="49131163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619F0888-17E1-C46D-9FC3-88E2D6CF442D}"/>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4D680B36-2653-7ABD-AD66-15116322B8F0}"/>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4E5E8714-DA18-5A0C-8A29-0B9F328EB6B5}"/>
              </a:ext>
            </a:extLst>
          </p:cNvPr>
          <p:cNvSpPr>
            <a:spLocks noGrp="1"/>
          </p:cNvSpPr>
          <p:nvPr>
            <p:ph type="sldNum" sz="quarter" idx="12"/>
          </p:nvPr>
        </p:nvSpPr>
        <p:spPr/>
        <p:txBody>
          <a:bodyPr/>
          <a:lstStyle>
            <a:lvl1pPr>
              <a:defRPr/>
            </a:lvl1pPr>
          </a:lstStyle>
          <a:p>
            <a:fld id="{A6F49556-3949-4C2E-85E3-2C7DED7A72F9}" type="slidenum">
              <a:rPr lang="en-US" altLang="ja-JP"/>
              <a:pPr/>
              <a:t>‹#›</a:t>
            </a:fld>
            <a:endParaRPr lang="en-US" altLang="ja-JP"/>
          </a:p>
        </p:txBody>
      </p:sp>
    </p:spTree>
    <p:extLst>
      <p:ext uri="{BB962C8B-B14F-4D97-AF65-F5344CB8AC3E}">
        <p14:creationId xmlns:p14="http://schemas.microsoft.com/office/powerpoint/2010/main" val="318833296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05D6914F-7DFB-2818-765B-A3536A8B5064}"/>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a:extLst>
              <a:ext uri="{FF2B5EF4-FFF2-40B4-BE49-F238E27FC236}">
                <a16:creationId xmlns:a16="http://schemas.microsoft.com/office/drawing/2014/main" id="{92E70D37-A406-7806-6DDC-804DC7313190}"/>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a:extLst>
              <a:ext uri="{FF2B5EF4-FFF2-40B4-BE49-F238E27FC236}">
                <a16:creationId xmlns:a16="http://schemas.microsoft.com/office/drawing/2014/main" id="{339B7A2F-304E-8BB2-6BB0-D8B17B752801}"/>
              </a:ext>
            </a:extLst>
          </p:cNvPr>
          <p:cNvSpPr>
            <a:spLocks noGrp="1"/>
          </p:cNvSpPr>
          <p:nvPr>
            <p:ph type="sldNum" sz="quarter" idx="12"/>
          </p:nvPr>
        </p:nvSpPr>
        <p:spPr/>
        <p:txBody>
          <a:bodyPr/>
          <a:lstStyle>
            <a:lvl1pPr>
              <a:defRPr/>
            </a:lvl1pPr>
          </a:lstStyle>
          <a:p>
            <a:fld id="{E9DA50C3-E537-448C-86B6-96422F159A1F}" type="slidenum">
              <a:rPr lang="en-US" altLang="ja-JP"/>
              <a:pPr/>
              <a:t>‹#›</a:t>
            </a:fld>
            <a:endParaRPr lang="en-US" altLang="ja-JP"/>
          </a:p>
        </p:txBody>
      </p:sp>
    </p:spTree>
    <p:extLst>
      <p:ext uri="{BB962C8B-B14F-4D97-AF65-F5344CB8AC3E}">
        <p14:creationId xmlns:p14="http://schemas.microsoft.com/office/powerpoint/2010/main" val="27171668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F9A96C66-5F42-FD53-D323-F38AF65A1182}"/>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a:extLst>
              <a:ext uri="{FF2B5EF4-FFF2-40B4-BE49-F238E27FC236}">
                <a16:creationId xmlns:a16="http://schemas.microsoft.com/office/drawing/2014/main" id="{A9F392DF-D67D-2DED-72A9-3C414577DA3E}"/>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a:extLst>
              <a:ext uri="{FF2B5EF4-FFF2-40B4-BE49-F238E27FC236}">
                <a16:creationId xmlns:a16="http://schemas.microsoft.com/office/drawing/2014/main" id="{704E0F40-10D7-C883-EF93-B29580A14116}"/>
              </a:ext>
            </a:extLst>
          </p:cNvPr>
          <p:cNvSpPr>
            <a:spLocks noGrp="1"/>
          </p:cNvSpPr>
          <p:nvPr>
            <p:ph type="sldNum" sz="quarter" idx="12"/>
          </p:nvPr>
        </p:nvSpPr>
        <p:spPr/>
        <p:txBody>
          <a:bodyPr/>
          <a:lstStyle>
            <a:lvl1pPr>
              <a:defRPr/>
            </a:lvl1pPr>
          </a:lstStyle>
          <a:p>
            <a:fld id="{E0AF03F2-F85A-40CE-A5A1-863D752E1F1C}" type="slidenum">
              <a:rPr lang="en-US" altLang="ja-JP"/>
              <a:pPr/>
              <a:t>‹#›</a:t>
            </a:fld>
            <a:endParaRPr lang="en-US" altLang="ja-JP"/>
          </a:p>
        </p:txBody>
      </p:sp>
    </p:spTree>
    <p:extLst>
      <p:ext uri="{BB962C8B-B14F-4D97-AF65-F5344CB8AC3E}">
        <p14:creationId xmlns:p14="http://schemas.microsoft.com/office/powerpoint/2010/main" val="10099736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897DDC3E-C8FB-AFF4-FE98-290910C0EB0E}"/>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a:extLst>
              <a:ext uri="{FF2B5EF4-FFF2-40B4-BE49-F238E27FC236}">
                <a16:creationId xmlns:a16="http://schemas.microsoft.com/office/drawing/2014/main" id="{D4A3EC91-F25C-6BC1-544C-3B077586D796}"/>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a:extLst>
              <a:ext uri="{FF2B5EF4-FFF2-40B4-BE49-F238E27FC236}">
                <a16:creationId xmlns:a16="http://schemas.microsoft.com/office/drawing/2014/main" id="{FFA2DA4D-57DB-A3D6-E1DB-6C9274537AFF}"/>
              </a:ext>
            </a:extLst>
          </p:cNvPr>
          <p:cNvSpPr>
            <a:spLocks noGrp="1"/>
          </p:cNvSpPr>
          <p:nvPr>
            <p:ph type="sldNum" sz="quarter" idx="12"/>
          </p:nvPr>
        </p:nvSpPr>
        <p:spPr/>
        <p:txBody>
          <a:bodyPr/>
          <a:lstStyle>
            <a:lvl1pPr>
              <a:defRPr/>
            </a:lvl1pPr>
          </a:lstStyle>
          <a:p>
            <a:fld id="{22B5F2B0-7560-46A0-A63D-4CEB3CDC7DA6}" type="slidenum">
              <a:rPr lang="en-US" altLang="ja-JP"/>
              <a:pPr/>
              <a:t>‹#›</a:t>
            </a:fld>
            <a:endParaRPr lang="en-US" altLang="ja-JP"/>
          </a:p>
        </p:txBody>
      </p:sp>
    </p:spTree>
    <p:extLst>
      <p:ext uri="{BB962C8B-B14F-4D97-AF65-F5344CB8AC3E}">
        <p14:creationId xmlns:p14="http://schemas.microsoft.com/office/powerpoint/2010/main" val="361788238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29366EC8-252B-1EA1-56A6-22037DC017B9}"/>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5DB2E5F7-C55B-DE34-48AB-BDC93FE8392E}"/>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BA92F488-33CB-1BE7-DE2E-924F31498F43}"/>
              </a:ext>
            </a:extLst>
          </p:cNvPr>
          <p:cNvSpPr>
            <a:spLocks noGrp="1"/>
          </p:cNvSpPr>
          <p:nvPr>
            <p:ph type="sldNum" sz="quarter" idx="12"/>
          </p:nvPr>
        </p:nvSpPr>
        <p:spPr/>
        <p:txBody>
          <a:bodyPr/>
          <a:lstStyle>
            <a:lvl1pPr>
              <a:defRPr/>
            </a:lvl1pPr>
          </a:lstStyle>
          <a:p>
            <a:fld id="{E8181859-7577-4BBA-ACBD-6ACC610BE9E4}" type="slidenum">
              <a:rPr lang="en-US" altLang="ja-JP"/>
              <a:pPr/>
              <a:t>‹#›</a:t>
            </a:fld>
            <a:endParaRPr lang="en-US" altLang="ja-JP"/>
          </a:p>
        </p:txBody>
      </p:sp>
    </p:spTree>
    <p:extLst>
      <p:ext uri="{BB962C8B-B14F-4D97-AF65-F5344CB8AC3E}">
        <p14:creationId xmlns:p14="http://schemas.microsoft.com/office/powerpoint/2010/main" val="249733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AF0990C-2E1D-F59B-1981-36E07F39838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3B0855AA-E9DA-9D35-E3CE-B2B4067DB8B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7567F6F-5A2B-D10B-2E8C-22197AB99D73}"/>
              </a:ext>
            </a:extLst>
          </p:cNvPr>
          <p:cNvSpPr>
            <a:spLocks noGrp="1" noChangeArrowheads="1"/>
          </p:cNvSpPr>
          <p:nvPr>
            <p:ph type="sldNum" sz="quarter" idx="12"/>
          </p:nvPr>
        </p:nvSpPr>
        <p:spPr>
          <a:ln/>
        </p:spPr>
        <p:txBody>
          <a:bodyPr/>
          <a:lstStyle>
            <a:lvl1pPr>
              <a:defRPr/>
            </a:lvl1pPr>
          </a:lstStyle>
          <a:p>
            <a:fld id="{401E73FA-CA5A-48FA-8C7D-47C8D9825492}" type="slidenum">
              <a:rPr lang="en-US" altLang="ja-JP"/>
              <a:pPr/>
              <a:t>‹#›</a:t>
            </a:fld>
            <a:endParaRPr lang="en-US" altLang="ja-JP"/>
          </a:p>
        </p:txBody>
      </p:sp>
    </p:spTree>
    <p:extLst>
      <p:ext uri="{BB962C8B-B14F-4D97-AF65-F5344CB8AC3E}">
        <p14:creationId xmlns:p14="http://schemas.microsoft.com/office/powerpoint/2010/main" val="2043624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D2535D3F-2F5E-E646-9FD0-394B4D2EDA4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D3BA615C-07A2-7562-894A-A0E1DE811FE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2CDA3CB4-37DC-D671-1BB4-E3069C0C8801}"/>
              </a:ext>
            </a:extLst>
          </p:cNvPr>
          <p:cNvSpPr>
            <a:spLocks noGrp="1" noChangeArrowheads="1"/>
          </p:cNvSpPr>
          <p:nvPr>
            <p:ph type="sldNum" sz="quarter" idx="12"/>
          </p:nvPr>
        </p:nvSpPr>
        <p:spPr>
          <a:ln/>
        </p:spPr>
        <p:txBody>
          <a:bodyPr/>
          <a:lstStyle>
            <a:lvl1pPr>
              <a:defRPr/>
            </a:lvl1pPr>
          </a:lstStyle>
          <a:p>
            <a:fld id="{3681D48C-E0F1-44FB-A552-1D896DA4FFC4}" type="slidenum">
              <a:rPr lang="en-US" altLang="ja-JP"/>
              <a:pPr/>
              <a:t>‹#›</a:t>
            </a:fld>
            <a:endParaRPr lang="en-US" altLang="ja-JP"/>
          </a:p>
        </p:txBody>
      </p:sp>
    </p:spTree>
    <p:extLst>
      <p:ext uri="{BB962C8B-B14F-4D97-AF65-F5344CB8AC3E}">
        <p14:creationId xmlns:p14="http://schemas.microsoft.com/office/powerpoint/2010/main" val="293210125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CE90B07-52EB-30AD-1745-29A84F8A1AC8}"/>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D3F791E5-8CD8-00E6-8419-3F0A5E1542F1}"/>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5EC83CD2-4DAE-F091-3CF8-2471DC8BEF66}"/>
              </a:ext>
            </a:extLst>
          </p:cNvPr>
          <p:cNvSpPr>
            <a:spLocks noGrp="1"/>
          </p:cNvSpPr>
          <p:nvPr>
            <p:ph type="sldNum" sz="quarter" idx="12"/>
          </p:nvPr>
        </p:nvSpPr>
        <p:spPr/>
        <p:txBody>
          <a:bodyPr/>
          <a:lstStyle>
            <a:lvl1pPr>
              <a:defRPr/>
            </a:lvl1pPr>
          </a:lstStyle>
          <a:p>
            <a:fld id="{1861A941-6A54-4F2C-A3F3-B3497D0F66D3}" type="slidenum">
              <a:rPr lang="en-US" altLang="ja-JP"/>
              <a:pPr/>
              <a:t>‹#›</a:t>
            </a:fld>
            <a:endParaRPr lang="en-US" altLang="ja-JP"/>
          </a:p>
        </p:txBody>
      </p:sp>
    </p:spTree>
    <p:extLst>
      <p:ext uri="{BB962C8B-B14F-4D97-AF65-F5344CB8AC3E}">
        <p14:creationId xmlns:p14="http://schemas.microsoft.com/office/powerpoint/2010/main" val="18767065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42E79170-10A1-D708-074C-ED59B1AEFC13}"/>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C2122D43-519E-2955-D101-C54C605E313C}"/>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02BEBC25-158D-81E7-0A29-DB6933650119}"/>
              </a:ext>
            </a:extLst>
          </p:cNvPr>
          <p:cNvSpPr>
            <a:spLocks noGrp="1"/>
          </p:cNvSpPr>
          <p:nvPr>
            <p:ph type="sldNum" sz="quarter" idx="12"/>
          </p:nvPr>
        </p:nvSpPr>
        <p:spPr/>
        <p:txBody>
          <a:bodyPr/>
          <a:lstStyle>
            <a:lvl1pPr>
              <a:defRPr/>
            </a:lvl1pPr>
          </a:lstStyle>
          <a:p>
            <a:fld id="{1B9784AF-1A10-40E2-AB32-70F9075C5535}" type="slidenum">
              <a:rPr lang="en-US" altLang="ja-JP"/>
              <a:pPr/>
              <a:t>‹#›</a:t>
            </a:fld>
            <a:endParaRPr lang="en-US" altLang="ja-JP"/>
          </a:p>
        </p:txBody>
      </p:sp>
    </p:spTree>
    <p:extLst>
      <p:ext uri="{BB962C8B-B14F-4D97-AF65-F5344CB8AC3E}">
        <p14:creationId xmlns:p14="http://schemas.microsoft.com/office/powerpoint/2010/main" val="393624574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736CDBEF-6EE0-02A2-49CB-89E1E6116BF7}"/>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5C481D37-11A7-8953-F5A4-849714BED6C9}"/>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D629E304-3630-D35D-B6AB-76A6717792EA}"/>
              </a:ext>
            </a:extLst>
          </p:cNvPr>
          <p:cNvSpPr>
            <a:spLocks noGrp="1"/>
          </p:cNvSpPr>
          <p:nvPr>
            <p:ph type="sldNum" sz="quarter" idx="12"/>
          </p:nvPr>
        </p:nvSpPr>
        <p:spPr/>
        <p:txBody>
          <a:bodyPr/>
          <a:lstStyle>
            <a:lvl1pPr>
              <a:defRPr/>
            </a:lvl1pPr>
          </a:lstStyle>
          <a:p>
            <a:fld id="{927238CC-7540-4C19-A1C3-D2DF0189531B}" type="slidenum">
              <a:rPr lang="en-US" altLang="ja-JP"/>
              <a:pPr/>
              <a:t>‹#›</a:t>
            </a:fld>
            <a:endParaRPr lang="en-US" altLang="ja-JP"/>
          </a:p>
        </p:txBody>
      </p:sp>
    </p:spTree>
    <p:extLst>
      <p:ext uri="{BB962C8B-B14F-4D97-AF65-F5344CB8AC3E}">
        <p14:creationId xmlns:p14="http://schemas.microsoft.com/office/powerpoint/2010/main" val="22542864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FC0410CD-94FF-4441-4250-A2739DE2551A}"/>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a:extLst>
              <a:ext uri="{FF2B5EF4-FFF2-40B4-BE49-F238E27FC236}">
                <a16:creationId xmlns:a16="http://schemas.microsoft.com/office/drawing/2014/main" id="{87DB48B9-02B8-02B9-5E3B-AF94324BECD8}"/>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a:extLst>
              <a:ext uri="{FF2B5EF4-FFF2-40B4-BE49-F238E27FC236}">
                <a16:creationId xmlns:a16="http://schemas.microsoft.com/office/drawing/2014/main" id="{AB22E1B1-CE73-5FAB-787D-5AA68BE91D84}"/>
              </a:ext>
            </a:extLst>
          </p:cNvPr>
          <p:cNvSpPr>
            <a:spLocks noGrp="1"/>
          </p:cNvSpPr>
          <p:nvPr>
            <p:ph type="sldNum" sz="quarter" idx="12"/>
          </p:nvPr>
        </p:nvSpPr>
        <p:spPr/>
        <p:txBody>
          <a:bodyPr/>
          <a:lstStyle>
            <a:lvl1pPr>
              <a:defRPr/>
            </a:lvl1pPr>
          </a:lstStyle>
          <a:p>
            <a:fld id="{A598D756-7BE6-4870-BA2D-75A12F6B8059}" type="slidenum">
              <a:rPr lang="en-US" altLang="ja-JP"/>
              <a:pPr/>
              <a:t>‹#›</a:t>
            </a:fld>
            <a:endParaRPr lang="en-US" altLang="ja-JP"/>
          </a:p>
        </p:txBody>
      </p:sp>
    </p:spTree>
    <p:extLst>
      <p:ext uri="{BB962C8B-B14F-4D97-AF65-F5344CB8AC3E}">
        <p14:creationId xmlns:p14="http://schemas.microsoft.com/office/powerpoint/2010/main" val="40581263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643A289-AEC0-FBB3-1967-C01961D7241F}"/>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2D244915-57E3-0BE8-A84D-974E273F05B2}"/>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6" name="Freeform 4">
              <a:extLst>
                <a:ext uri="{FF2B5EF4-FFF2-40B4-BE49-F238E27FC236}">
                  <a16:creationId xmlns:a16="http://schemas.microsoft.com/office/drawing/2014/main" id="{256D5B4B-BD1C-EB84-2329-1D5486EA996F}"/>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7" name="Freeform 5">
              <a:extLst>
                <a:ext uri="{FF2B5EF4-FFF2-40B4-BE49-F238E27FC236}">
                  <a16:creationId xmlns:a16="http://schemas.microsoft.com/office/drawing/2014/main" id="{53E8FC8F-0D2C-5D1B-5389-0104B106264F}"/>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grpSp>
          <p:nvGrpSpPr>
            <p:cNvPr id="8" name="Group 6">
              <a:extLst>
                <a:ext uri="{FF2B5EF4-FFF2-40B4-BE49-F238E27FC236}">
                  <a16:creationId xmlns:a16="http://schemas.microsoft.com/office/drawing/2014/main" id="{9A3C8BD1-5047-53F0-5A2E-2C065993C99E}"/>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E21B0F97-3081-98B0-4363-EA2626713BB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29" name="Freeform 8">
                <a:extLst>
                  <a:ext uri="{FF2B5EF4-FFF2-40B4-BE49-F238E27FC236}">
                    <a16:creationId xmlns:a16="http://schemas.microsoft.com/office/drawing/2014/main" id="{37E19ABB-CBD2-06C5-A160-5E7E33C8FCBF}"/>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0" name="Freeform 9">
                <a:extLst>
                  <a:ext uri="{FF2B5EF4-FFF2-40B4-BE49-F238E27FC236}">
                    <a16:creationId xmlns:a16="http://schemas.microsoft.com/office/drawing/2014/main" id="{DB284EE0-9593-A3EC-5F6C-4E767415222D}"/>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1" name="Freeform 10">
                <a:extLst>
                  <a:ext uri="{FF2B5EF4-FFF2-40B4-BE49-F238E27FC236}">
                    <a16:creationId xmlns:a16="http://schemas.microsoft.com/office/drawing/2014/main" id="{23F02B58-1CE6-1DD8-143A-87B4A2719EF8}"/>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2" name="Freeform 11">
                <a:extLst>
                  <a:ext uri="{FF2B5EF4-FFF2-40B4-BE49-F238E27FC236}">
                    <a16:creationId xmlns:a16="http://schemas.microsoft.com/office/drawing/2014/main" id="{284AB162-477F-0BB3-481B-73C74DF82A7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3" name="Freeform 12">
                <a:extLst>
                  <a:ext uri="{FF2B5EF4-FFF2-40B4-BE49-F238E27FC236}">
                    <a16:creationId xmlns:a16="http://schemas.microsoft.com/office/drawing/2014/main" id="{EC3F2F9E-9962-56C8-700C-FB4FB45EE53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4" name="Freeform 13">
                <a:extLst>
                  <a:ext uri="{FF2B5EF4-FFF2-40B4-BE49-F238E27FC236}">
                    <a16:creationId xmlns:a16="http://schemas.microsoft.com/office/drawing/2014/main" id="{0C6B58F3-5BFA-F9FC-9015-799FBF6544BE}"/>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5" name="Freeform 14">
                <a:extLst>
                  <a:ext uri="{FF2B5EF4-FFF2-40B4-BE49-F238E27FC236}">
                    <a16:creationId xmlns:a16="http://schemas.microsoft.com/office/drawing/2014/main" id="{544D15C0-E34E-8AED-1C9C-59A92A38B9C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6" name="Freeform 15">
                <a:extLst>
                  <a:ext uri="{FF2B5EF4-FFF2-40B4-BE49-F238E27FC236}">
                    <a16:creationId xmlns:a16="http://schemas.microsoft.com/office/drawing/2014/main" id="{3507EE63-2188-54FA-0037-F7BAD9A12323}"/>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7" name="Freeform 16">
                <a:extLst>
                  <a:ext uri="{FF2B5EF4-FFF2-40B4-BE49-F238E27FC236}">
                    <a16:creationId xmlns:a16="http://schemas.microsoft.com/office/drawing/2014/main" id="{C5E0D34D-8D8B-580F-4B00-F66D57981A8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 name="Freeform 17">
                <a:extLst>
                  <a:ext uri="{FF2B5EF4-FFF2-40B4-BE49-F238E27FC236}">
                    <a16:creationId xmlns:a16="http://schemas.microsoft.com/office/drawing/2014/main" id="{F7BCCE6E-708A-010D-AFE5-5F89F261FE0C}"/>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9" name="Freeform 18">
                <a:extLst>
                  <a:ext uri="{FF2B5EF4-FFF2-40B4-BE49-F238E27FC236}">
                    <a16:creationId xmlns:a16="http://schemas.microsoft.com/office/drawing/2014/main" id="{DD7D7E6E-9A56-569E-55B6-A50CE3DB0EFF}"/>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40" name="Freeform 19">
                <a:extLst>
                  <a:ext uri="{FF2B5EF4-FFF2-40B4-BE49-F238E27FC236}">
                    <a16:creationId xmlns:a16="http://schemas.microsoft.com/office/drawing/2014/main" id="{66BAE0B0-7A81-528D-86DD-D803AD3D6D71}"/>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grpSp>
        <p:sp>
          <p:nvSpPr>
            <p:cNvPr id="9" name="Freeform 20">
              <a:extLst>
                <a:ext uri="{FF2B5EF4-FFF2-40B4-BE49-F238E27FC236}">
                  <a16:creationId xmlns:a16="http://schemas.microsoft.com/office/drawing/2014/main" id="{968E81A4-22E7-C454-7EFE-A3423EE6E4C8}"/>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10" name="Freeform 21">
              <a:extLst>
                <a:ext uri="{FF2B5EF4-FFF2-40B4-BE49-F238E27FC236}">
                  <a16:creationId xmlns:a16="http://schemas.microsoft.com/office/drawing/2014/main" id="{B7D7B500-6D1B-F4F3-2742-CF722C460D1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11" name="Freeform 22">
              <a:extLst>
                <a:ext uri="{FF2B5EF4-FFF2-40B4-BE49-F238E27FC236}">
                  <a16:creationId xmlns:a16="http://schemas.microsoft.com/office/drawing/2014/main" id="{49EBBE96-CC08-A7DB-CA4A-070D27991B8D}"/>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12" name="Freeform 23">
              <a:extLst>
                <a:ext uri="{FF2B5EF4-FFF2-40B4-BE49-F238E27FC236}">
                  <a16:creationId xmlns:a16="http://schemas.microsoft.com/office/drawing/2014/main" id="{96698FAE-6AAA-C57D-3EE0-F5F33C0C6D20}"/>
                </a:ext>
              </a:extLst>
            </p:cNvPr>
            <p:cNvSpPr>
              <a:spLocks/>
            </p:cNvSpPr>
            <p:nvPr/>
          </p:nvSpPr>
          <p:spPr bwMode="hidden">
            <a:xfrm>
              <a:off x="5041" y="0"/>
              <a:ext cx="719" cy="845"/>
            </a:xfrm>
            <a:custGeom>
              <a:avLst/>
              <a:gdLst>
                <a:gd name="T0" fmla="*/ 1122 w 717"/>
                <a:gd name="T1" fmla="*/ 845 h 845"/>
                <a:gd name="T2" fmla="*/ 1122 w 717"/>
                <a:gd name="T3" fmla="*/ 821 h 845"/>
                <a:gd name="T4" fmla="*/ 907 w 717"/>
                <a:gd name="T5" fmla="*/ 605 h 845"/>
                <a:gd name="T6" fmla="*/ 604 w 717"/>
                <a:gd name="T7" fmla="*/ 396 h 845"/>
                <a:gd name="T8" fmla="*/ 386 w 717"/>
                <a:gd name="T9" fmla="*/ 192 h 845"/>
                <a:gd name="T10" fmla="*/ 17 w 717"/>
                <a:gd name="T11" fmla="*/ 0 h 845"/>
                <a:gd name="T12" fmla="*/ 0 w 717"/>
                <a:gd name="T13" fmla="*/ 0 h 845"/>
                <a:gd name="T14" fmla="*/ 374 w 717"/>
                <a:gd name="T15" fmla="*/ 198 h 845"/>
                <a:gd name="T16" fmla="*/ 592 w 717"/>
                <a:gd name="T17" fmla="*/ 408 h 845"/>
                <a:gd name="T18" fmla="*/ 898 w 717"/>
                <a:gd name="T19" fmla="*/ 623 h 845"/>
                <a:gd name="T20" fmla="*/ 1122 w 717"/>
                <a:gd name="T21" fmla="*/ 845 h 845"/>
                <a:gd name="T22" fmla="*/ 112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71AAD8E1-9B65-55D2-E97B-3BAC1B65584F}"/>
                </a:ext>
              </a:extLst>
            </p:cNvPr>
            <p:cNvSpPr>
              <a:spLocks/>
            </p:cNvSpPr>
            <p:nvPr/>
          </p:nvSpPr>
          <p:spPr bwMode="hidden">
            <a:xfrm>
              <a:off x="5352" y="0"/>
              <a:ext cx="408" cy="414"/>
            </a:xfrm>
            <a:custGeom>
              <a:avLst/>
              <a:gdLst>
                <a:gd name="T0" fmla="*/ 572 w 407"/>
                <a:gd name="T1" fmla="*/ 414 h 414"/>
                <a:gd name="T2" fmla="*/ 572 w 407"/>
                <a:gd name="T3" fmla="*/ 396 h 414"/>
                <a:gd name="T4" fmla="*/ 387 w 407"/>
                <a:gd name="T5" fmla="*/ 192 h 414"/>
                <a:gd name="T6" fmla="*/ 12 w 407"/>
                <a:gd name="T7" fmla="*/ 0 h 414"/>
                <a:gd name="T8" fmla="*/ 0 w 407"/>
                <a:gd name="T9" fmla="*/ 0 h 414"/>
                <a:gd name="T10" fmla="*/ 108 w 407"/>
                <a:gd name="T11" fmla="*/ 102 h 414"/>
                <a:gd name="T12" fmla="*/ 381 w 407"/>
                <a:gd name="T13" fmla="*/ 204 h 414"/>
                <a:gd name="T14" fmla="*/ 572 w 407"/>
                <a:gd name="T15" fmla="*/ 414 h 414"/>
                <a:gd name="T16" fmla="*/ 57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AA43C8E0-0AE8-0F64-19EA-44605F14F1C1}"/>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15" name="Freeform 26">
              <a:extLst>
                <a:ext uri="{FF2B5EF4-FFF2-40B4-BE49-F238E27FC236}">
                  <a16:creationId xmlns:a16="http://schemas.microsoft.com/office/drawing/2014/main" id="{D52BB778-FC94-F1AF-3F17-AE81D95703FB}"/>
                </a:ext>
              </a:extLst>
            </p:cNvPr>
            <p:cNvSpPr>
              <a:spLocks/>
            </p:cNvSpPr>
            <p:nvPr/>
          </p:nvSpPr>
          <p:spPr bwMode="hidden">
            <a:xfrm>
              <a:off x="6" y="0"/>
              <a:ext cx="588" cy="599"/>
            </a:xfrm>
            <a:custGeom>
              <a:avLst/>
              <a:gdLst>
                <a:gd name="T0" fmla="*/ 1007 w 586"/>
                <a:gd name="T1" fmla="*/ 0 h 599"/>
                <a:gd name="T2" fmla="*/ 980 w 586"/>
                <a:gd name="T3" fmla="*/ 0 h 599"/>
                <a:gd name="T4" fmla="*/ 704 w 586"/>
                <a:gd name="T5" fmla="*/ 132 h 599"/>
                <a:gd name="T6" fmla="*/ 422 w 586"/>
                <a:gd name="T7" fmla="*/ 270 h 599"/>
                <a:gd name="T8" fmla="*/ 120 w 586"/>
                <a:gd name="T9" fmla="*/ 420 h 599"/>
                <a:gd name="T10" fmla="*/ 0 w 586"/>
                <a:gd name="T11" fmla="*/ 575 h 599"/>
                <a:gd name="T12" fmla="*/ 0 w 586"/>
                <a:gd name="T13" fmla="*/ 599 h 599"/>
                <a:gd name="T14" fmla="*/ 120 w 586"/>
                <a:gd name="T15" fmla="*/ 432 h 599"/>
                <a:gd name="T16" fmla="*/ 422 w 586"/>
                <a:gd name="T17" fmla="*/ 282 h 599"/>
                <a:gd name="T18" fmla="*/ 716 w 586"/>
                <a:gd name="T19" fmla="*/ 138 h 599"/>
                <a:gd name="T20" fmla="*/ 1007 w 586"/>
                <a:gd name="T21" fmla="*/ 0 h 599"/>
                <a:gd name="T22" fmla="*/ 1007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A30B46AB-7A26-15BF-D349-65540FD3B1A1}"/>
                </a:ext>
              </a:extLst>
            </p:cNvPr>
            <p:cNvSpPr>
              <a:spLocks/>
            </p:cNvSpPr>
            <p:nvPr/>
          </p:nvSpPr>
          <p:spPr bwMode="hidden">
            <a:xfrm>
              <a:off x="6" y="0"/>
              <a:ext cx="270" cy="252"/>
            </a:xfrm>
            <a:custGeom>
              <a:avLst/>
              <a:gdLst>
                <a:gd name="T0" fmla="*/ 464 w 269"/>
                <a:gd name="T1" fmla="*/ 0 h 252"/>
                <a:gd name="T2" fmla="*/ 42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464 w 269"/>
                <a:gd name="T15" fmla="*/ 0 h 252"/>
                <a:gd name="T16" fmla="*/ 46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BFF4D9E8-2DDA-5245-A4A0-21FDD5821D68}"/>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F719949D-FF6A-2664-8405-B080F68A7766}"/>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627D3AB7-CA64-F5E3-0481-150CC58D5A1D}"/>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828D7C40-D599-3D68-F01D-9FE8FD65F739}"/>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037282EB-788E-EA10-65BE-C64A7A6DEE1B}"/>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B42BD435-E83B-D80A-1C44-CC5E2CECBE27}"/>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A6A2E000-83E6-4602-66EA-AD5ED008CAAD}"/>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33957BCC-612C-35AD-33EC-7A59E16CB937}"/>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0875553F-1110-D117-1A58-01C1164A0B01}"/>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F9717188-5BF5-C40F-4B8A-9B4CE5B20FF7}"/>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2F4C3519-B61D-79E7-C400-AACBFF2F7996}"/>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FCE0BDA8-5DF4-3DA4-50E8-0628910BEDDA}"/>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C68615DE-2355-6243-FB55-0EB8FC175197}"/>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51A83052-47F7-25E9-9D16-91617F85954C}"/>
              </a:ext>
            </a:extLst>
          </p:cNvPr>
          <p:cNvSpPr>
            <a:spLocks noGrp="1" noChangeArrowheads="1"/>
          </p:cNvSpPr>
          <p:nvPr>
            <p:ph type="sldNum" sz="quarter" idx="12"/>
          </p:nvPr>
        </p:nvSpPr>
        <p:spPr/>
        <p:txBody>
          <a:bodyPr/>
          <a:lstStyle>
            <a:lvl1pPr>
              <a:defRPr/>
            </a:lvl1pPr>
          </a:lstStyle>
          <a:p>
            <a:fld id="{ECB92759-7809-4836-BB8B-85C21B2D3C7F}" type="slidenum">
              <a:rPr lang="en-US" altLang="ja-JP"/>
              <a:pPr/>
              <a:t>‹#›</a:t>
            </a:fld>
            <a:endParaRPr lang="en-US" altLang="ja-JP"/>
          </a:p>
        </p:txBody>
      </p:sp>
    </p:spTree>
    <p:extLst>
      <p:ext uri="{BB962C8B-B14F-4D97-AF65-F5344CB8AC3E}">
        <p14:creationId xmlns:p14="http://schemas.microsoft.com/office/powerpoint/2010/main" val="421076297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0542BF80-496E-C276-0D67-0B9AE2FEE78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4A6FA3EC-F6D5-4660-5D32-459E9C709CE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8E220FF9-AB37-2A7C-1898-B643CBA8C619}"/>
              </a:ext>
            </a:extLst>
          </p:cNvPr>
          <p:cNvSpPr>
            <a:spLocks noGrp="1" noChangeArrowheads="1"/>
          </p:cNvSpPr>
          <p:nvPr>
            <p:ph type="sldNum" sz="quarter" idx="12"/>
          </p:nvPr>
        </p:nvSpPr>
        <p:spPr>
          <a:ln/>
        </p:spPr>
        <p:txBody>
          <a:bodyPr/>
          <a:lstStyle>
            <a:lvl1pPr>
              <a:defRPr/>
            </a:lvl1pPr>
          </a:lstStyle>
          <a:p>
            <a:fld id="{05570A10-A004-4C13-816E-6ADA2A6C8F92}" type="slidenum">
              <a:rPr lang="en-US" altLang="ja-JP"/>
              <a:pPr/>
              <a:t>‹#›</a:t>
            </a:fld>
            <a:endParaRPr lang="en-US" altLang="ja-JP"/>
          </a:p>
        </p:txBody>
      </p:sp>
    </p:spTree>
    <p:extLst>
      <p:ext uri="{BB962C8B-B14F-4D97-AF65-F5344CB8AC3E}">
        <p14:creationId xmlns:p14="http://schemas.microsoft.com/office/powerpoint/2010/main" val="403531276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57A99E90-871E-06E6-BCF8-FEF3E65291D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4166E6F5-6C6D-FE81-82DA-DDE1EF155A7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AA9AB910-4022-54A5-31A1-D062F7B450C0}"/>
              </a:ext>
            </a:extLst>
          </p:cNvPr>
          <p:cNvSpPr>
            <a:spLocks noGrp="1" noChangeArrowheads="1"/>
          </p:cNvSpPr>
          <p:nvPr>
            <p:ph type="sldNum" sz="quarter" idx="12"/>
          </p:nvPr>
        </p:nvSpPr>
        <p:spPr>
          <a:ln/>
        </p:spPr>
        <p:txBody>
          <a:bodyPr/>
          <a:lstStyle>
            <a:lvl1pPr>
              <a:defRPr/>
            </a:lvl1pPr>
          </a:lstStyle>
          <a:p>
            <a:fld id="{D2371293-002A-4F92-9295-319070C9C7F0}" type="slidenum">
              <a:rPr lang="en-US" altLang="ja-JP"/>
              <a:pPr/>
              <a:t>‹#›</a:t>
            </a:fld>
            <a:endParaRPr lang="en-US" altLang="ja-JP"/>
          </a:p>
        </p:txBody>
      </p:sp>
    </p:spTree>
    <p:extLst>
      <p:ext uri="{BB962C8B-B14F-4D97-AF65-F5344CB8AC3E}">
        <p14:creationId xmlns:p14="http://schemas.microsoft.com/office/powerpoint/2010/main" val="94699087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FB823DC8-93E7-A017-E2F8-8B9B6380ABD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BF241867-D4B4-112B-58CB-174822884B7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3BA07C1-8341-7D86-0F4A-5F9ED40CD769}"/>
              </a:ext>
            </a:extLst>
          </p:cNvPr>
          <p:cNvSpPr>
            <a:spLocks noGrp="1" noChangeArrowheads="1"/>
          </p:cNvSpPr>
          <p:nvPr>
            <p:ph type="sldNum" sz="quarter" idx="12"/>
          </p:nvPr>
        </p:nvSpPr>
        <p:spPr>
          <a:ln/>
        </p:spPr>
        <p:txBody>
          <a:bodyPr/>
          <a:lstStyle>
            <a:lvl1pPr>
              <a:defRPr/>
            </a:lvl1pPr>
          </a:lstStyle>
          <a:p>
            <a:fld id="{31C43DAE-B650-4616-8780-C98718F76FC5}" type="slidenum">
              <a:rPr lang="en-US" altLang="ja-JP"/>
              <a:pPr/>
              <a:t>‹#›</a:t>
            </a:fld>
            <a:endParaRPr lang="en-US" altLang="ja-JP"/>
          </a:p>
        </p:txBody>
      </p:sp>
    </p:spTree>
    <p:extLst>
      <p:ext uri="{BB962C8B-B14F-4D97-AF65-F5344CB8AC3E}">
        <p14:creationId xmlns:p14="http://schemas.microsoft.com/office/powerpoint/2010/main" val="134934779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B76E70E7-D960-EA6F-9EBE-626DBA13FF6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F32AEE44-FA66-D1A8-E8EF-20EF4BE6CB1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8FAC8822-3688-BA40-3C15-EB2E065943CC}"/>
              </a:ext>
            </a:extLst>
          </p:cNvPr>
          <p:cNvSpPr>
            <a:spLocks noGrp="1" noChangeArrowheads="1"/>
          </p:cNvSpPr>
          <p:nvPr>
            <p:ph type="sldNum" sz="quarter" idx="12"/>
          </p:nvPr>
        </p:nvSpPr>
        <p:spPr>
          <a:ln/>
        </p:spPr>
        <p:txBody>
          <a:bodyPr/>
          <a:lstStyle>
            <a:lvl1pPr>
              <a:defRPr/>
            </a:lvl1pPr>
          </a:lstStyle>
          <a:p>
            <a:fld id="{5C1DCE42-BAE1-44B4-A841-8BC92B73B7E3}" type="slidenum">
              <a:rPr lang="en-US" altLang="ja-JP"/>
              <a:pPr/>
              <a:t>‹#›</a:t>
            </a:fld>
            <a:endParaRPr lang="en-US" altLang="ja-JP"/>
          </a:p>
        </p:txBody>
      </p:sp>
    </p:spTree>
    <p:extLst>
      <p:ext uri="{BB962C8B-B14F-4D97-AF65-F5344CB8AC3E}">
        <p14:creationId xmlns:p14="http://schemas.microsoft.com/office/powerpoint/2010/main" val="7552435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4473B387-6ACB-B08E-E45D-C2BFB7C5FB3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EE9F03CE-28ED-8B41-CAAD-62AC92D46A8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6570757F-BF49-C05D-2ED4-B160C5D65DBE}"/>
              </a:ext>
            </a:extLst>
          </p:cNvPr>
          <p:cNvSpPr>
            <a:spLocks noGrp="1" noChangeArrowheads="1"/>
          </p:cNvSpPr>
          <p:nvPr>
            <p:ph type="sldNum" sz="quarter" idx="12"/>
          </p:nvPr>
        </p:nvSpPr>
        <p:spPr>
          <a:ln/>
        </p:spPr>
        <p:txBody>
          <a:bodyPr/>
          <a:lstStyle>
            <a:lvl1pPr>
              <a:defRPr/>
            </a:lvl1pPr>
          </a:lstStyle>
          <a:p>
            <a:fld id="{1DC901DB-8155-455B-A818-3301FD58C347}" type="slidenum">
              <a:rPr lang="en-US" altLang="ja-JP"/>
              <a:pPr/>
              <a:t>‹#›</a:t>
            </a:fld>
            <a:endParaRPr lang="en-US" altLang="ja-JP"/>
          </a:p>
        </p:txBody>
      </p:sp>
    </p:spTree>
    <p:extLst>
      <p:ext uri="{BB962C8B-B14F-4D97-AF65-F5344CB8AC3E}">
        <p14:creationId xmlns:p14="http://schemas.microsoft.com/office/powerpoint/2010/main" val="4107414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8108084F-1BC1-114E-4DA5-BB5AA8F6CD8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A220D382-4781-7AC3-0E9A-592844D4EB7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B3CDCAAA-BD77-F055-FC4E-ABDF991A1005}"/>
              </a:ext>
            </a:extLst>
          </p:cNvPr>
          <p:cNvSpPr>
            <a:spLocks noGrp="1" noChangeArrowheads="1"/>
          </p:cNvSpPr>
          <p:nvPr>
            <p:ph type="sldNum" sz="quarter" idx="12"/>
          </p:nvPr>
        </p:nvSpPr>
        <p:spPr>
          <a:ln/>
        </p:spPr>
        <p:txBody>
          <a:bodyPr/>
          <a:lstStyle>
            <a:lvl1pPr>
              <a:defRPr/>
            </a:lvl1pPr>
          </a:lstStyle>
          <a:p>
            <a:fld id="{D29FD9F9-320F-4EFB-B29B-FD38895F51D0}" type="slidenum">
              <a:rPr lang="en-US" altLang="ja-JP"/>
              <a:pPr/>
              <a:t>‹#›</a:t>
            </a:fld>
            <a:endParaRPr lang="en-US" altLang="ja-JP"/>
          </a:p>
        </p:txBody>
      </p:sp>
    </p:spTree>
    <p:extLst>
      <p:ext uri="{BB962C8B-B14F-4D97-AF65-F5344CB8AC3E}">
        <p14:creationId xmlns:p14="http://schemas.microsoft.com/office/powerpoint/2010/main" val="351826273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3734F76E-9C52-1390-0FF9-71940611A77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42F4FED1-F8FD-7A8B-77CD-4405795FA46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A5AF6AFF-3D34-2DE8-0D80-7FA3B35420B4}"/>
              </a:ext>
            </a:extLst>
          </p:cNvPr>
          <p:cNvSpPr>
            <a:spLocks noGrp="1" noChangeArrowheads="1"/>
          </p:cNvSpPr>
          <p:nvPr>
            <p:ph type="sldNum" sz="quarter" idx="12"/>
          </p:nvPr>
        </p:nvSpPr>
        <p:spPr>
          <a:ln/>
        </p:spPr>
        <p:txBody>
          <a:bodyPr/>
          <a:lstStyle>
            <a:lvl1pPr>
              <a:defRPr/>
            </a:lvl1pPr>
          </a:lstStyle>
          <a:p>
            <a:fld id="{C8DE80DA-64EE-4DAC-9323-7E0EEEECBCCA}" type="slidenum">
              <a:rPr lang="en-US" altLang="ja-JP"/>
              <a:pPr/>
              <a:t>‹#›</a:t>
            </a:fld>
            <a:endParaRPr lang="en-US" altLang="ja-JP"/>
          </a:p>
        </p:txBody>
      </p:sp>
    </p:spTree>
    <p:extLst>
      <p:ext uri="{BB962C8B-B14F-4D97-AF65-F5344CB8AC3E}">
        <p14:creationId xmlns:p14="http://schemas.microsoft.com/office/powerpoint/2010/main" val="226358543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C7D5E209-3786-C41C-9A77-CB298C054D3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3B163573-B75E-9D20-8AF5-96C28097636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0B05A8CC-AEBC-501B-E8AC-182A45478EFB}"/>
              </a:ext>
            </a:extLst>
          </p:cNvPr>
          <p:cNvSpPr>
            <a:spLocks noGrp="1" noChangeArrowheads="1"/>
          </p:cNvSpPr>
          <p:nvPr>
            <p:ph type="sldNum" sz="quarter" idx="12"/>
          </p:nvPr>
        </p:nvSpPr>
        <p:spPr>
          <a:ln/>
        </p:spPr>
        <p:txBody>
          <a:bodyPr/>
          <a:lstStyle>
            <a:lvl1pPr>
              <a:defRPr/>
            </a:lvl1pPr>
          </a:lstStyle>
          <a:p>
            <a:fld id="{080CF32C-FED8-4D86-915B-D3F06C01DFA0}" type="slidenum">
              <a:rPr lang="en-US" altLang="ja-JP"/>
              <a:pPr/>
              <a:t>‹#›</a:t>
            </a:fld>
            <a:endParaRPr lang="en-US" altLang="ja-JP"/>
          </a:p>
        </p:txBody>
      </p:sp>
    </p:spTree>
    <p:extLst>
      <p:ext uri="{BB962C8B-B14F-4D97-AF65-F5344CB8AC3E}">
        <p14:creationId xmlns:p14="http://schemas.microsoft.com/office/powerpoint/2010/main" val="3441095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A9CD40B3-26BE-CAA3-9B14-A7639E3D27F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4873C36-A77F-5ABD-73E9-E13D581371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32B4482B-7852-483D-4C02-5C1397DAE490}"/>
              </a:ext>
            </a:extLst>
          </p:cNvPr>
          <p:cNvSpPr>
            <a:spLocks noGrp="1" noChangeArrowheads="1"/>
          </p:cNvSpPr>
          <p:nvPr>
            <p:ph type="sldNum" sz="quarter" idx="12"/>
          </p:nvPr>
        </p:nvSpPr>
        <p:spPr>
          <a:ln/>
        </p:spPr>
        <p:txBody>
          <a:bodyPr/>
          <a:lstStyle>
            <a:lvl1pPr>
              <a:defRPr/>
            </a:lvl1pPr>
          </a:lstStyle>
          <a:p>
            <a:fld id="{E39D0F71-4F0C-451A-A57D-B56A802F889C}" type="slidenum">
              <a:rPr lang="en-US" altLang="ja-JP"/>
              <a:pPr/>
              <a:t>‹#›</a:t>
            </a:fld>
            <a:endParaRPr lang="en-US" altLang="ja-JP"/>
          </a:p>
        </p:txBody>
      </p:sp>
    </p:spTree>
    <p:extLst>
      <p:ext uri="{BB962C8B-B14F-4D97-AF65-F5344CB8AC3E}">
        <p14:creationId xmlns:p14="http://schemas.microsoft.com/office/powerpoint/2010/main" val="66347175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BBD8AB7F-A137-58CE-C71E-21DB1F6289C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9D092764-3F1F-01D5-0CAE-FE5BA62864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4BCFAA97-4716-0C05-483B-466146F3F996}"/>
              </a:ext>
            </a:extLst>
          </p:cNvPr>
          <p:cNvSpPr>
            <a:spLocks noGrp="1" noChangeArrowheads="1"/>
          </p:cNvSpPr>
          <p:nvPr>
            <p:ph type="sldNum" sz="quarter" idx="12"/>
          </p:nvPr>
        </p:nvSpPr>
        <p:spPr>
          <a:ln/>
        </p:spPr>
        <p:txBody>
          <a:bodyPr/>
          <a:lstStyle>
            <a:lvl1pPr>
              <a:defRPr/>
            </a:lvl1pPr>
          </a:lstStyle>
          <a:p>
            <a:fld id="{F91415F3-93F3-4511-B4FE-6965F0BD42EB}" type="slidenum">
              <a:rPr lang="en-US" altLang="ja-JP"/>
              <a:pPr/>
              <a:t>‹#›</a:t>
            </a:fld>
            <a:endParaRPr lang="en-US" altLang="ja-JP"/>
          </a:p>
        </p:txBody>
      </p:sp>
    </p:spTree>
    <p:extLst>
      <p:ext uri="{BB962C8B-B14F-4D97-AF65-F5344CB8AC3E}">
        <p14:creationId xmlns:p14="http://schemas.microsoft.com/office/powerpoint/2010/main" val="280690363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318AEDD-C62E-C5EC-6466-3B8103FE9E1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0B45E7AF-295B-76A4-044A-803546B7FC1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54FF53F5-07CF-FA02-DD53-E5466458791D}"/>
              </a:ext>
            </a:extLst>
          </p:cNvPr>
          <p:cNvSpPr>
            <a:spLocks noGrp="1" noChangeArrowheads="1"/>
          </p:cNvSpPr>
          <p:nvPr>
            <p:ph type="sldNum" sz="quarter" idx="12"/>
          </p:nvPr>
        </p:nvSpPr>
        <p:spPr>
          <a:ln/>
        </p:spPr>
        <p:txBody>
          <a:bodyPr/>
          <a:lstStyle>
            <a:lvl1pPr>
              <a:defRPr/>
            </a:lvl1pPr>
          </a:lstStyle>
          <a:p>
            <a:fld id="{2C0F6E5B-1FA8-4832-8B4C-780C93DBD57A}" type="slidenum">
              <a:rPr lang="en-US" altLang="ja-JP"/>
              <a:pPr/>
              <a:t>‹#›</a:t>
            </a:fld>
            <a:endParaRPr lang="en-US" altLang="ja-JP"/>
          </a:p>
        </p:txBody>
      </p:sp>
    </p:spTree>
    <p:extLst>
      <p:ext uri="{BB962C8B-B14F-4D97-AF65-F5344CB8AC3E}">
        <p14:creationId xmlns:p14="http://schemas.microsoft.com/office/powerpoint/2010/main" val="131879357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6053BC49-D934-2FD6-A62B-5AEDDE7CD66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5E7EE88D-D918-9855-2394-6A21377B46C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48C55852-4B22-C76E-D5D0-4119E60818F8}"/>
              </a:ext>
            </a:extLst>
          </p:cNvPr>
          <p:cNvSpPr>
            <a:spLocks noGrp="1" noChangeArrowheads="1"/>
          </p:cNvSpPr>
          <p:nvPr>
            <p:ph type="sldNum" sz="quarter" idx="12"/>
          </p:nvPr>
        </p:nvSpPr>
        <p:spPr>
          <a:ln/>
        </p:spPr>
        <p:txBody>
          <a:bodyPr/>
          <a:lstStyle>
            <a:lvl1pPr>
              <a:defRPr/>
            </a:lvl1pPr>
          </a:lstStyle>
          <a:p>
            <a:fld id="{C91496C8-8D9D-4B1A-8652-306AC6EAE3CE}" type="slidenum">
              <a:rPr lang="en-US" altLang="ja-JP"/>
              <a:pPr/>
              <a:t>‹#›</a:t>
            </a:fld>
            <a:endParaRPr lang="en-US" altLang="ja-JP"/>
          </a:p>
        </p:txBody>
      </p:sp>
    </p:spTree>
    <p:extLst>
      <p:ext uri="{BB962C8B-B14F-4D97-AF65-F5344CB8AC3E}">
        <p14:creationId xmlns:p14="http://schemas.microsoft.com/office/powerpoint/2010/main" val="193722376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49697BCE-B641-2308-F447-A3A98C8B240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37412AAA-7D40-1B39-35E3-29EBEC97BC2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409218EC-820D-5724-D7C4-3B8A05BF6B04}"/>
              </a:ext>
            </a:extLst>
          </p:cNvPr>
          <p:cNvSpPr>
            <a:spLocks noGrp="1" noChangeArrowheads="1"/>
          </p:cNvSpPr>
          <p:nvPr>
            <p:ph type="sldNum" sz="quarter" idx="12"/>
          </p:nvPr>
        </p:nvSpPr>
        <p:spPr>
          <a:ln/>
        </p:spPr>
        <p:txBody>
          <a:bodyPr/>
          <a:lstStyle>
            <a:lvl1pPr>
              <a:defRPr/>
            </a:lvl1pPr>
          </a:lstStyle>
          <a:p>
            <a:fld id="{7B500708-E6F2-4858-A9DA-DDFF5057B396}" type="slidenum">
              <a:rPr lang="en-US" altLang="ja-JP"/>
              <a:pPr/>
              <a:t>‹#›</a:t>
            </a:fld>
            <a:endParaRPr lang="en-US" altLang="ja-JP"/>
          </a:p>
        </p:txBody>
      </p:sp>
    </p:spTree>
    <p:extLst>
      <p:ext uri="{BB962C8B-B14F-4D97-AF65-F5344CB8AC3E}">
        <p14:creationId xmlns:p14="http://schemas.microsoft.com/office/powerpoint/2010/main" val="69358178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1C61B6A8-3FA3-FC34-92F2-53F5702E5AA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500700E8-91D4-DB5E-A5F5-E7F97342817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34822655-CACA-189A-58B1-6A768FBC952C}"/>
              </a:ext>
            </a:extLst>
          </p:cNvPr>
          <p:cNvSpPr>
            <a:spLocks noGrp="1" noChangeArrowheads="1"/>
          </p:cNvSpPr>
          <p:nvPr>
            <p:ph type="sldNum" sz="quarter" idx="12"/>
          </p:nvPr>
        </p:nvSpPr>
        <p:spPr>
          <a:ln/>
        </p:spPr>
        <p:txBody>
          <a:bodyPr/>
          <a:lstStyle>
            <a:lvl1pPr>
              <a:defRPr/>
            </a:lvl1pPr>
          </a:lstStyle>
          <a:p>
            <a:fld id="{2472004B-C3E1-4ABA-B6AD-18C707EA701E}" type="slidenum">
              <a:rPr lang="en-US" altLang="ja-JP"/>
              <a:pPr/>
              <a:t>‹#›</a:t>
            </a:fld>
            <a:endParaRPr lang="en-US" altLang="ja-JP"/>
          </a:p>
        </p:txBody>
      </p:sp>
    </p:spTree>
    <p:extLst>
      <p:ext uri="{BB962C8B-B14F-4D97-AF65-F5344CB8AC3E}">
        <p14:creationId xmlns:p14="http://schemas.microsoft.com/office/powerpoint/2010/main" val="14755840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CA67FF88-BA92-2226-2953-2E500EBD141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2F62ED88-4234-A02C-F42D-6C80BE40481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E017DAC0-CE36-71E1-1A28-2DAA4D7E432D}"/>
              </a:ext>
            </a:extLst>
          </p:cNvPr>
          <p:cNvSpPr>
            <a:spLocks noGrp="1" noChangeArrowheads="1"/>
          </p:cNvSpPr>
          <p:nvPr>
            <p:ph type="sldNum" sz="quarter" idx="12"/>
          </p:nvPr>
        </p:nvSpPr>
        <p:spPr>
          <a:ln/>
        </p:spPr>
        <p:txBody>
          <a:bodyPr/>
          <a:lstStyle>
            <a:lvl1pPr>
              <a:defRPr/>
            </a:lvl1pPr>
          </a:lstStyle>
          <a:p>
            <a:fld id="{0EB70838-B434-4C7A-AF30-56EAAA848BFC}" type="slidenum">
              <a:rPr lang="en-US" altLang="ja-JP"/>
              <a:pPr/>
              <a:t>‹#›</a:t>
            </a:fld>
            <a:endParaRPr lang="en-US" altLang="ja-JP"/>
          </a:p>
        </p:txBody>
      </p:sp>
    </p:spTree>
    <p:extLst>
      <p:ext uri="{BB962C8B-B14F-4D97-AF65-F5344CB8AC3E}">
        <p14:creationId xmlns:p14="http://schemas.microsoft.com/office/powerpoint/2010/main" val="266254969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0E0C6B57-917E-3939-CBC9-E4067D27CCF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650E8C8C-2C90-CA45-0133-B0851DBB14C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E798099C-4788-5446-FC66-696DB1317E65}"/>
              </a:ext>
            </a:extLst>
          </p:cNvPr>
          <p:cNvSpPr>
            <a:spLocks noGrp="1" noChangeArrowheads="1"/>
          </p:cNvSpPr>
          <p:nvPr>
            <p:ph type="sldNum" sz="quarter" idx="12"/>
          </p:nvPr>
        </p:nvSpPr>
        <p:spPr>
          <a:ln/>
        </p:spPr>
        <p:txBody>
          <a:bodyPr/>
          <a:lstStyle>
            <a:lvl1pPr>
              <a:defRPr/>
            </a:lvl1pPr>
          </a:lstStyle>
          <a:p>
            <a:fld id="{7791EA68-1454-49BD-B940-EDBB8A9C501E}" type="slidenum">
              <a:rPr lang="en-US" altLang="ja-JP"/>
              <a:pPr/>
              <a:t>‹#›</a:t>
            </a:fld>
            <a:endParaRPr lang="en-US" altLang="ja-JP"/>
          </a:p>
        </p:txBody>
      </p:sp>
    </p:spTree>
    <p:extLst>
      <p:ext uri="{BB962C8B-B14F-4D97-AF65-F5344CB8AC3E}">
        <p14:creationId xmlns:p14="http://schemas.microsoft.com/office/powerpoint/2010/main" val="576002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24F17DC8-43C9-4AB9-5C6B-C68C547A5F4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478AB94A-C2D2-1F40-750A-3D4B50D87FB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9FCAA416-4687-E542-777B-9C9BFC580673}"/>
              </a:ext>
            </a:extLst>
          </p:cNvPr>
          <p:cNvSpPr>
            <a:spLocks noGrp="1" noChangeArrowheads="1"/>
          </p:cNvSpPr>
          <p:nvPr>
            <p:ph type="sldNum" sz="quarter" idx="12"/>
          </p:nvPr>
        </p:nvSpPr>
        <p:spPr>
          <a:ln/>
        </p:spPr>
        <p:txBody>
          <a:bodyPr/>
          <a:lstStyle>
            <a:lvl1pPr>
              <a:defRPr/>
            </a:lvl1pPr>
          </a:lstStyle>
          <a:p>
            <a:fld id="{6BED0C42-D45F-4FDA-8211-797DB919CED9}" type="slidenum">
              <a:rPr lang="en-US" altLang="ja-JP"/>
              <a:pPr/>
              <a:t>‹#›</a:t>
            </a:fld>
            <a:endParaRPr lang="en-US" altLang="ja-JP"/>
          </a:p>
        </p:txBody>
      </p:sp>
    </p:spTree>
    <p:extLst>
      <p:ext uri="{BB962C8B-B14F-4D97-AF65-F5344CB8AC3E}">
        <p14:creationId xmlns:p14="http://schemas.microsoft.com/office/powerpoint/2010/main" val="229173208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AEA1C70-3B8B-441E-2FEC-D7E0F49AA898}"/>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BC43FCBE-15D0-AC69-224D-55E324ADBE68}"/>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2674268A-9DA3-1FC3-896E-7D44AC6B9997}"/>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92FE32D4-A61E-6B60-575E-102489B02EE9}"/>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6BC45563-9E0B-423D-7E23-DE41EC67198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A99A4879-2C9D-B5AD-9415-16F108906B7A}"/>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E1997757-7622-864F-1938-EB5935A50F1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C8C922DE-243E-7E14-EC5C-AA1D0002FAB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1E080502-024C-24E4-05AE-B5D32FBCE9E5}"/>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7963B461-08FF-0D67-F022-277C0454C72C}"/>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5155F70A-9E69-4DF1-E50A-9C238718AC60}"/>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B5CBE5AD-D718-EF62-D8D4-B836D25F062E}"/>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62BEAB03-F605-F4C0-C9ED-98D83EFDABBF}"/>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BF0FB32F-EEA7-8333-661B-E3BB7267FEC9}"/>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8CBF9C82-8F65-53FA-4E69-275BB5374D2C}"/>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9E0A60FA-2457-6A5B-F0E0-FD748CDD9F78}"/>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989B94B3-0F9D-F54F-FEC4-9CD37A9CF93F}"/>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7C382651-81A4-BEB1-6670-3CA1C6B468A3}"/>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D3E604D8-28A2-C082-73E5-7CE01237A747}"/>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9A98A124-C7BA-3506-7EF4-2671D8E8462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9C1944E1-3836-578C-C119-29A8A0B415FC}"/>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1B353E36-9DA7-490E-7FCE-5976F388CC54}"/>
                </a:ext>
              </a:extLst>
            </p:cNvPr>
            <p:cNvSpPr>
              <a:spLocks/>
            </p:cNvSpPr>
            <p:nvPr/>
          </p:nvSpPr>
          <p:spPr bwMode="hidden">
            <a:xfrm>
              <a:off x="5041" y="0"/>
              <a:ext cx="719" cy="845"/>
            </a:xfrm>
            <a:custGeom>
              <a:avLst/>
              <a:gdLst>
                <a:gd name="T0" fmla="*/ 1662 w 717"/>
                <a:gd name="T1" fmla="*/ 845 h 845"/>
                <a:gd name="T2" fmla="*/ 1662 w 717"/>
                <a:gd name="T3" fmla="*/ 821 h 845"/>
                <a:gd name="T4" fmla="*/ 1367 w 717"/>
                <a:gd name="T5" fmla="*/ 605 h 845"/>
                <a:gd name="T6" fmla="*/ 892 w 717"/>
                <a:gd name="T7" fmla="*/ 396 h 845"/>
                <a:gd name="T8" fmla="*/ 530 w 717"/>
                <a:gd name="T9" fmla="*/ 192 h 845"/>
                <a:gd name="T10" fmla="*/ 17 w 717"/>
                <a:gd name="T11" fmla="*/ 0 h 845"/>
                <a:gd name="T12" fmla="*/ 0 w 717"/>
                <a:gd name="T13" fmla="*/ 0 h 845"/>
                <a:gd name="T14" fmla="*/ 518 w 717"/>
                <a:gd name="T15" fmla="*/ 198 h 845"/>
                <a:gd name="T16" fmla="*/ 880 w 717"/>
                <a:gd name="T17" fmla="*/ 408 h 845"/>
                <a:gd name="T18" fmla="*/ 1355 w 717"/>
                <a:gd name="T19" fmla="*/ 623 h 845"/>
                <a:gd name="T20" fmla="*/ 1662 w 717"/>
                <a:gd name="T21" fmla="*/ 845 h 845"/>
                <a:gd name="T22" fmla="*/ 166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B4C3F028-191A-9CD5-8098-CBCA82440144}"/>
                </a:ext>
              </a:extLst>
            </p:cNvPr>
            <p:cNvSpPr>
              <a:spLocks/>
            </p:cNvSpPr>
            <p:nvPr/>
          </p:nvSpPr>
          <p:spPr bwMode="hidden">
            <a:xfrm>
              <a:off x="5352" y="0"/>
              <a:ext cx="408" cy="414"/>
            </a:xfrm>
            <a:custGeom>
              <a:avLst/>
              <a:gdLst>
                <a:gd name="T0" fmla="*/ 821 w 407"/>
                <a:gd name="T1" fmla="*/ 414 h 414"/>
                <a:gd name="T2" fmla="*/ 821 w 407"/>
                <a:gd name="T3" fmla="*/ 396 h 414"/>
                <a:gd name="T4" fmla="*/ 531 w 407"/>
                <a:gd name="T5" fmla="*/ 192 h 414"/>
                <a:gd name="T6" fmla="*/ 12 w 407"/>
                <a:gd name="T7" fmla="*/ 0 h 414"/>
                <a:gd name="T8" fmla="*/ 0 w 407"/>
                <a:gd name="T9" fmla="*/ 0 h 414"/>
                <a:gd name="T10" fmla="*/ 108 w 407"/>
                <a:gd name="T11" fmla="*/ 102 h 414"/>
                <a:gd name="T12" fmla="*/ 525 w 407"/>
                <a:gd name="T13" fmla="*/ 204 h 414"/>
                <a:gd name="T14" fmla="*/ 821 w 407"/>
                <a:gd name="T15" fmla="*/ 414 h 414"/>
                <a:gd name="T16" fmla="*/ 82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98302305-DEF3-F199-8F47-39F0CAE614CA}"/>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DB9A3622-A460-42DD-BE19-2F10286DA719}"/>
                </a:ext>
              </a:extLst>
            </p:cNvPr>
            <p:cNvSpPr>
              <a:spLocks/>
            </p:cNvSpPr>
            <p:nvPr/>
          </p:nvSpPr>
          <p:spPr bwMode="hidden">
            <a:xfrm>
              <a:off x="6" y="0"/>
              <a:ext cx="588" cy="599"/>
            </a:xfrm>
            <a:custGeom>
              <a:avLst/>
              <a:gdLst>
                <a:gd name="T0" fmla="*/ 1645 w 586"/>
                <a:gd name="T1" fmla="*/ 0 h 599"/>
                <a:gd name="T2" fmla="*/ 1595 w 586"/>
                <a:gd name="T3" fmla="*/ 0 h 599"/>
                <a:gd name="T4" fmla="*/ 1152 w 586"/>
                <a:gd name="T5" fmla="*/ 132 h 599"/>
                <a:gd name="T6" fmla="*/ 692 w 586"/>
                <a:gd name="T7" fmla="*/ 270 h 599"/>
                <a:gd name="T8" fmla="*/ 120 w 586"/>
                <a:gd name="T9" fmla="*/ 420 h 599"/>
                <a:gd name="T10" fmla="*/ 0 w 586"/>
                <a:gd name="T11" fmla="*/ 575 h 599"/>
                <a:gd name="T12" fmla="*/ 0 w 586"/>
                <a:gd name="T13" fmla="*/ 599 h 599"/>
                <a:gd name="T14" fmla="*/ 120 w 586"/>
                <a:gd name="T15" fmla="*/ 432 h 599"/>
                <a:gd name="T16" fmla="*/ 692 w 586"/>
                <a:gd name="T17" fmla="*/ 282 h 599"/>
                <a:gd name="T18" fmla="*/ 1176 w 586"/>
                <a:gd name="T19" fmla="*/ 138 h 599"/>
                <a:gd name="T20" fmla="*/ 1645 w 586"/>
                <a:gd name="T21" fmla="*/ 0 h 599"/>
                <a:gd name="T22" fmla="*/ 1645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A9A9ABE5-B3D6-FEBA-8675-0FE221AF3A82}"/>
                </a:ext>
              </a:extLst>
            </p:cNvPr>
            <p:cNvSpPr>
              <a:spLocks/>
            </p:cNvSpPr>
            <p:nvPr/>
          </p:nvSpPr>
          <p:spPr bwMode="hidden">
            <a:xfrm>
              <a:off x="6" y="0"/>
              <a:ext cx="270" cy="252"/>
            </a:xfrm>
            <a:custGeom>
              <a:avLst/>
              <a:gdLst>
                <a:gd name="T0" fmla="*/ 791 w 269"/>
                <a:gd name="T1" fmla="*/ 0 h 252"/>
                <a:gd name="T2" fmla="*/ 73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791 w 269"/>
                <a:gd name="T15" fmla="*/ 0 h 252"/>
                <a:gd name="T16" fmla="*/ 7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38DE4806-B69C-5B5A-7FE2-FA825EA19D75}"/>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0160D487-67FA-BAFB-C14C-E167A684A3C9}"/>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EB15A0E6-871C-CEA1-8308-F02F4D00465E}"/>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6EC4F958-F1BD-0920-F3BD-461926342A9F}"/>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3A776EB2-C2A9-B5BB-5544-179994AB5545}"/>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2D6B7A98-2608-922E-F39F-32BFBBC785C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75AE6714-8817-62DB-C06A-38DE42AD298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5BEEDCDD-ED40-1B13-EE9E-00D0D238D8EC}"/>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61E20BC3-AF17-D88F-2AED-E2D36121EC5C}"/>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71C97CFE-FE4D-01EB-0CDE-FD5F180E2646}"/>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A7CAFA7E-ECB2-BB1D-D9C6-1501B051A48B}"/>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7B06B878-FD68-A3A9-08FB-C368CD631A2B}"/>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B79F1C64-C8FD-2CD4-33CC-25BAEBBA0B91}"/>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1629417C-15E4-CBD7-9B56-0A5B6B24E3BD}"/>
              </a:ext>
            </a:extLst>
          </p:cNvPr>
          <p:cNvSpPr>
            <a:spLocks noGrp="1" noChangeArrowheads="1"/>
          </p:cNvSpPr>
          <p:nvPr>
            <p:ph type="sldNum" sz="quarter" idx="12"/>
          </p:nvPr>
        </p:nvSpPr>
        <p:spPr/>
        <p:txBody>
          <a:bodyPr/>
          <a:lstStyle>
            <a:lvl1pPr>
              <a:defRPr/>
            </a:lvl1pPr>
          </a:lstStyle>
          <a:p>
            <a:fld id="{7B5AA685-813D-4694-A17F-6EE23E5F4EBE}" type="slidenum">
              <a:rPr lang="en-US" altLang="ja-JP"/>
              <a:pPr/>
              <a:t>‹#›</a:t>
            </a:fld>
            <a:endParaRPr lang="en-US" altLang="ja-JP"/>
          </a:p>
        </p:txBody>
      </p:sp>
    </p:spTree>
    <p:extLst>
      <p:ext uri="{BB962C8B-B14F-4D97-AF65-F5344CB8AC3E}">
        <p14:creationId xmlns:p14="http://schemas.microsoft.com/office/powerpoint/2010/main" val="5581129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7DDDF44-766D-19EC-2F9D-9D99D9AE7FD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C708C670-A9A7-CD76-700B-5E3F3C33C1D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46D1960D-D576-9E90-7898-930D6EF36DD0}"/>
              </a:ext>
            </a:extLst>
          </p:cNvPr>
          <p:cNvSpPr>
            <a:spLocks noGrp="1" noChangeArrowheads="1"/>
          </p:cNvSpPr>
          <p:nvPr>
            <p:ph type="sldNum" sz="quarter" idx="12"/>
          </p:nvPr>
        </p:nvSpPr>
        <p:spPr>
          <a:ln/>
        </p:spPr>
        <p:txBody>
          <a:bodyPr/>
          <a:lstStyle>
            <a:lvl1pPr>
              <a:defRPr/>
            </a:lvl1pPr>
          </a:lstStyle>
          <a:p>
            <a:fld id="{15D3E172-CF90-46BD-B62D-62C441A658DE}" type="slidenum">
              <a:rPr lang="en-US" altLang="ja-JP"/>
              <a:pPr/>
              <a:t>‹#›</a:t>
            </a:fld>
            <a:endParaRPr lang="en-US" altLang="ja-JP"/>
          </a:p>
        </p:txBody>
      </p:sp>
    </p:spTree>
    <p:extLst>
      <p:ext uri="{BB962C8B-B14F-4D97-AF65-F5344CB8AC3E}">
        <p14:creationId xmlns:p14="http://schemas.microsoft.com/office/powerpoint/2010/main" val="30466554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EAFBCD24-9294-BC56-46DB-FC8874A08E5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030D2678-4736-258A-E214-5477146BE1F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E8BC7A2E-2AFB-BFC4-BB6F-3ADC718BA222}"/>
              </a:ext>
            </a:extLst>
          </p:cNvPr>
          <p:cNvSpPr>
            <a:spLocks noGrp="1" noChangeArrowheads="1"/>
          </p:cNvSpPr>
          <p:nvPr>
            <p:ph type="sldNum" sz="quarter" idx="12"/>
          </p:nvPr>
        </p:nvSpPr>
        <p:spPr>
          <a:ln/>
        </p:spPr>
        <p:txBody>
          <a:bodyPr/>
          <a:lstStyle>
            <a:lvl1pPr>
              <a:defRPr/>
            </a:lvl1pPr>
          </a:lstStyle>
          <a:p>
            <a:fld id="{870F8884-0BDD-4756-A24B-BE7671362AB5}" type="slidenum">
              <a:rPr lang="en-US" altLang="ja-JP"/>
              <a:pPr/>
              <a:t>‹#›</a:t>
            </a:fld>
            <a:endParaRPr lang="en-US" altLang="ja-JP"/>
          </a:p>
        </p:txBody>
      </p:sp>
    </p:spTree>
    <p:extLst>
      <p:ext uri="{BB962C8B-B14F-4D97-AF65-F5344CB8AC3E}">
        <p14:creationId xmlns:p14="http://schemas.microsoft.com/office/powerpoint/2010/main" val="4772187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75FD6212-CC1E-620E-753B-6F5DEAA4124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5F4AF9D-D842-EED9-8596-96AE21F38C3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52D39B38-4E64-36E9-D21D-B74B2D3AF23B}"/>
              </a:ext>
            </a:extLst>
          </p:cNvPr>
          <p:cNvSpPr>
            <a:spLocks noGrp="1" noChangeArrowheads="1"/>
          </p:cNvSpPr>
          <p:nvPr>
            <p:ph type="sldNum" sz="quarter" idx="12"/>
          </p:nvPr>
        </p:nvSpPr>
        <p:spPr>
          <a:ln/>
        </p:spPr>
        <p:txBody>
          <a:bodyPr/>
          <a:lstStyle>
            <a:lvl1pPr>
              <a:defRPr/>
            </a:lvl1pPr>
          </a:lstStyle>
          <a:p>
            <a:fld id="{133B7BAC-8A3C-42A9-9787-A69AEB4D5B06}" type="slidenum">
              <a:rPr lang="en-US" altLang="ja-JP"/>
              <a:pPr/>
              <a:t>‹#›</a:t>
            </a:fld>
            <a:endParaRPr lang="en-US" altLang="ja-JP"/>
          </a:p>
        </p:txBody>
      </p:sp>
    </p:spTree>
    <p:extLst>
      <p:ext uri="{BB962C8B-B14F-4D97-AF65-F5344CB8AC3E}">
        <p14:creationId xmlns:p14="http://schemas.microsoft.com/office/powerpoint/2010/main" val="131798071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B37C6637-5587-059A-1DE1-491A6B02A98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208D364E-157B-0352-BD09-59C8C042D42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45E6CADA-FC9D-EC18-4DBA-3D62ACE25165}"/>
              </a:ext>
            </a:extLst>
          </p:cNvPr>
          <p:cNvSpPr>
            <a:spLocks noGrp="1" noChangeArrowheads="1"/>
          </p:cNvSpPr>
          <p:nvPr>
            <p:ph type="sldNum" sz="quarter" idx="12"/>
          </p:nvPr>
        </p:nvSpPr>
        <p:spPr>
          <a:ln/>
        </p:spPr>
        <p:txBody>
          <a:bodyPr/>
          <a:lstStyle>
            <a:lvl1pPr>
              <a:defRPr/>
            </a:lvl1pPr>
          </a:lstStyle>
          <a:p>
            <a:fld id="{A3B50DAE-80D9-4D0C-9482-C523E11E0365}" type="slidenum">
              <a:rPr lang="en-US" altLang="ja-JP"/>
              <a:pPr/>
              <a:t>‹#›</a:t>
            </a:fld>
            <a:endParaRPr lang="en-US" altLang="ja-JP"/>
          </a:p>
        </p:txBody>
      </p:sp>
    </p:spTree>
    <p:extLst>
      <p:ext uri="{BB962C8B-B14F-4D97-AF65-F5344CB8AC3E}">
        <p14:creationId xmlns:p14="http://schemas.microsoft.com/office/powerpoint/2010/main" val="130430922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E2220EFF-0EBD-EE24-7065-715EEA6D8A0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EC30522B-FB05-F27E-8E97-2F690EBDD75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6E6EABD9-EDD7-50B3-6CC1-3F1A0405C30A}"/>
              </a:ext>
            </a:extLst>
          </p:cNvPr>
          <p:cNvSpPr>
            <a:spLocks noGrp="1" noChangeArrowheads="1"/>
          </p:cNvSpPr>
          <p:nvPr>
            <p:ph type="sldNum" sz="quarter" idx="12"/>
          </p:nvPr>
        </p:nvSpPr>
        <p:spPr>
          <a:ln/>
        </p:spPr>
        <p:txBody>
          <a:bodyPr/>
          <a:lstStyle>
            <a:lvl1pPr>
              <a:defRPr/>
            </a:lvl1pPr>
          </a:lstStyle>
          <a:p>
            <a:fld id="{B0DFF07D-610F-450A-ACB0-1C27C0B51839}" type="slidenum">
              <a:rPr lang="en-US" altLang="ja-JP"/>
              <a:pPr/>
              <a:t>‹#›</a:t>
            </a:fld>
            <a:endParaRPr lang="en-US" altLang="ja-JP"/>
          </a:p>
        </p:txBody>
      </p:sp>
    </p:spTree>
    <p:extLst>
      <p:ext uri="{BB962C8B-B14F-4D97-AF65-F5344CB8AC3E}">
        <p14:creationId xmlns:p14="http://schemas.microsoft.com/office/powerpoint/2010/main" val="65045958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5CE6C488-F6A2-487D-EC21-8EDC3B42CA9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7576EBE6-6BC0-77E8-EB90-66111E1C48E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FA13BB0C-AE17-8670-697B-123B93953352}"/>
              </a:ext>
            </a:extLst>
          </p:cNvPr>
          <p:cNvSpPr>
            <a:spLocks noGrp="1" noChangeArrowheads="1"/>
          </p:cNvSpPr>
          <p:nvPr>
            <p:ph type="sldNum" sz="quarter" idx="12"/>
          </p:nvPr>
        </p:nvSpPr>
        <p:spPr>
          <a:ln/>
        </p:spPr>
        <p:txBody>
          <a:bodyPr/>
          <a:lstStyle>
            <a:lvl1pPr>
              <a:defRPr/>
            </a:lvl1pPr>
          </a:lstStyle>
          <a:p>
            <a:fld id="{2BF5D85B-2C30-4924-807F-8008D8A71B34}" type="slidenum">
              <a:rPr lang="en-US" altLang="ja-JP"/>
              <a:pPr/>
              <a:t>‹#›</a:t>
            </a:fld>
            <a:endParaRPr lang="en-US" altLang="ja-JP"/>
          </a:p>
        </p:txBody>
      </p:sp>
    </p:spTree>
    <p:extLst>
      <p:ext uri="{BB962C8B-B14F-4D97-AF65-F5344CB8AC3E}">
        <p14:creationId xmlns:p14="http://schemas.microsoft.com/office/powerpoint/2010/main" val="8955612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E0E3F1CE-E070-2313-FCDA-3BC182D1EC6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F0B6D38B-FC9C-66BD-BCF1-6AC00AE97FA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1BDB92B-F057-1A74-5BAB-637B637D088B}"/>
              </a:ext>
            </a:extLst>
          </p:cNvPr>
          <p:cNvSpPr>
            <a:spLocks noGrp="1" noChangeArrowheads="1"/>
          </p:cNvSpPr>
          <p:nvPr>
            <p:ph type="sldNum" sz="quarter" idx="12"/>
          </p:nvPr>
        </p:nvSpPr>
        <p:spPr>
          <a:ln/>
        </p:spPr>
        <p:txBody>
          <a:bodyPr/>
          <a:lstStyle>
            <a:lvl1pPr>
              <a:defRPr/>
            </a:lvl1pPr>
          </a:lstStyle>
          <a:p>
            <a:fld id="{8706ED6F-6E58-4993-A5C7-AC421A2D8FB5}" type="slidenum">
              <a:rPr lang="en-US" altLang="ja-JP"/>
              <a:pPr/>
              <a:t>‹#›</a:t>
            </a:fld>
            <a:endParaRPr lang="en-US" altLang="ja-JP"/>
          </a:p>
        </p:txBody>
      </p:sp>
    </p:spTree>
    <p:extLst>
      <p:ext uri="{BB962C8B-B14F-4D97-AF65-F5344CB8AC3E}">
        <p14:creationId xmlns:p14="http://schemas.microsoft.com/office/powerpoint/2010/main" val="141314650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1E8FDB93-6DFA-473A-6A72-305358CC303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C995B2D0-AFFA-6A97-256D-06CB17B532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D68BAAFA-5D4E-C93D-A6D3-220C691D51AD}"/>
              </a:ext>
            </a:extLst>
          </p:cNvPr>
          <p:cNvSpPr>
            <a:spLocks noGrp="1" noChangeArrowheads="1"/>
          </p:cNvSpPr>
          <p:nvPr>
            <p:ph type="sldNum" sz="quarter" idx="12"/>
          </p:nvPr>
        </p:nvSpPr>
        <p:spPr>
          <a:ln/>
        </p:spPr>
        <p:txBody>
          <a:bodyPr/>
          <a:lstStyle>
            <a:lvl1pPr>
              <a:defRPr/>
            </a:lvl1pPr>
          </a:lstStyle>
          <a:p>
            <a:fld id="{6CEEB264-C02C-4ECF-AC63-DCBE75A08243}" type="slidenum">
              <a:rPr lang="en-US" altLang="ja-JP"/>
              <a:pPr/>
              <a:t>‹#›</a:t>
            </a:fld>
            <a:endParaRPr lang="en-US" altLang="ja-JP"/>
          </a:p>
        </p:txBody>
      </p:sp>
    </p:spTree>
    <p:extLst>
      <p:ext uri="{BB962C8B-B14F-4D97-AF65-F5344CB8AC3E}">
        <p14:creationId xmlns:p14="http://schemas.microsoft.com/office/powerpoint/2010/main" val="100920606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D1BE445F-D561-01FF-82C6-D5DB500394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5E743E18-8AE9-79A5-F8B0-2263F770C44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10387D7F-69B6-696F-A598-5082F908C81D}"/>
              </a:ext>
            </a:extLst>
          </p:cNvPr>
          <p:cNvSpPr>
            <a:spLocks noGrp="1" noChangeArrowheads="1"/>
          </p:cNvSpPr>
          <p:nvPr>
            <p:ph type="sldNum" sz="quarter" idx="12"/>
          </p:nvPr>
        </p:nvSpPr>
        <p:spPr>
          <a:ln/>
        </p:spPr>
        <p:txBody>
          <a:bodyPr/>
          <a:lstStyle>
            <a:lvl1pPr>
              <a:defRPr/>
            </a:lvl1pPr>
          </a:lstStyle>
          <a:p>
            <a:fld id="{A3851336-359C-4777-8F27-7F8C44BA5CF9}" type="slidenum">
              <a:rPr lang="en-US" altLang="ja-JP"/>
              <a:pPr/>
              <a:t>‹#›</a:t>
            </a:fld>
            <a:endParaRPr lang="en-US" altLang="ja-JP"/>
          </a:p>
        </p:txBody>
      </p:sp>
    </p:spTree>
    <p:extLst>
      <p:ext uri="{BB962C8B-B14F-4D97-AF65-F5344CB8AC3E}">
        <p14:creationId xmlns:p14="http://schemas.microsoft.com/office/powerpoint/2010/main" val="683123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B7F2D610-A6EC-F80A-2A03-CD01D9F0926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8AD9B6D5-20F2-B183-392F-B53B8AC47F7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A909CA52-ABC0-3BF2-8BF2-B5F48129B76B}"/>
              </a:ext>
            </a:extLst>
          </p:cNvPr>
          <p:cNvSpPr>
            <a:spLocks noGrp="1" noChangeArrowheads="1"/>
          </p:cNvSpPr>
          <p:nvPr>
            <p:ph type="sldNum" sz="quarter" idx="12"/>
          </p:nvPr>
        </p:nvSpPr>
        <p:spPr>
          <a:ln/>
        </p:spPr>
        <p:txBody>
          <a:bodyPr/>
          <a:lstStyle>
            <a:lvl1pPr>
              <a:defRPr/>
            </a:lvl1pPr>
          </a:lstStyle>
          <a:p>
            <a:fld id="{040974B2-FB46-48AA-A758-CF136C2FCE99}" type="slidenum">
              <a:rPr lang="en-US" altLang="ja-JP"/>
              <a:pPr/>
              <a:t>‹#›</a:t>
            </a:fld>
            <a:endParaRPr lang="en-US" altLang="ja-JP"/>
          </a:p>
        </p:txBody>
      </p:sp>
    </p:spTree>
    <p:extLst>
      <p:ext uri="{BB962C8B-B14F-4D97-AF65-F5344CB8AC3E}">
        <p14:creationId xmlns:p14="http://schemas.microsoft.com/office/powerpoint/2010/main" val="954025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56BBE93C-FBF5-AA7E-639B-EE1A3EB0196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610FE17F-DB0F-3E98-A860-D31C01D0B94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0739E3DF-9E27-49A9-BA9F-E8361D727B07}"/>
              </a:ext>
            </a:extLst>
          </p:cNvPr>
          <p:cNvSpPr>
            <a:spLocks noGrp="1" noChangeArrowheads="1"/>
          </p:cNvSpPr>
          <p:nvPr>
            <p:ph type="sldNum" sz="quarter" idx="12"/>
          </p:nvPr>
        </p:nvSpPr>
        <p:spPr>
          <a:ln/>
        </p:spPr>
        <p:txBody>
          <a:bodyPr/>
          <a:lstStyle>
            <a:lvl1pPr>
              <a:defRPr/>
            </a:lvl1pPr>
          </a:lstStyle>
          <a:p>
            <a:fld id="{10C91AD8-2490-4D5E-9B29-63A08E77EB0E}" type="slidenum">
              <a:rPr lang="en-US" altLang="ja-JP"/>
              <a:pPr/>
              <a:t>‹#›</a:t>
            </a:fld>
            <a:endParaRPr lang="en-US" altLang="ja-JP"/>
          </a:p>
        </p:txBody>
      </p:sp>
    </p:spTree>
    <p:extLst>
      <p:ext uri="{BB962C8B-B14F-4D97-AF65-F5344CB8AC3E}">
        <p14:creationId xmlns:p14="http://schemas.microsoft.com/office/powerpoint/2010/main" val="14087461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FF558EC8-2718-5F5A-5EA2-947B0707FA3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A24ABA1D-6B14-64F5-FE5E-314A60DA1FF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1F281299-EDD8-99BB-195A-E21895AE9B1F}"/>
              </a:ext>
            </a:extLst>
          </p:cNvPr>
          <p:cNvSpPr>
            <a:spLocks noGrp="1" noChangeArrowheads="1"/>
          </p:cNvSpPr>
          <p:nvPr>
            <p:ph type="sldNum" sz="quarter" idx="12"/>
          </p:nvPr>
        </p:nvSpPr>
        <p:spPr>
          <a:ln/>
        </p:spPr>
        <p:txBody>
          <a:bodyPr/>
          <a:lstStyle>
            <a:lvl1pPr>
              <a:defRPr/>
            </a:lvl1pPr>
          </a:lstStyle>
          <a:p>
            <a:fld id="{761B0C8F-2DA2-4C54-AFF6-32012F175DB3}" type="slidenum">
              <a:rPr lang="en-US" altLang="ja-JP"/>
              <a:pPr/>
              <a:t>‹#›</a:t>
            </a:fld>
            <a:endParaRPr lang="en-US" altLang="ja-JP"/>
          </a:p>
        </p:txBody>
      </p:sp>
    </p:spTree>
    <p:extLst>
      <p:ext uri="{BB962C8B-B14F-4D97-AF65-F5344CB8AC3E}">
        <p14:creationId xmlns:p14="http://schemas.microsoft.com/office/powerpoint/2010/main" val="1081050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971C1D8C-AD5C-2B6F-14B9-033384EECB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942B9600-C274-3DF1-6436-CB494F1C9C8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EB1B29FF-6528-A96A-FE11-B16BEAD054E4}"/>
              </a:ext>
            </a:extLst>
          </p:cNvPr>
          <p:cNvSpPr>
            <a:spLocks noGrp="1" noChangeArrowheads="1"/>
          </p:cNvSpPr>
          <p:nvPr>
            <p:ph type="sldNum" sz="quarter" idx="12"/>
          </p:nvPr>
        </p:nvSpPr>
        <p:spPr>
          <a:ln/>
        </p:spPr>
        <p:txBody>
          <a:bodyPr/>
          <a:lstStyle>
            <a:lvl1pPr>
              <a:defRPr/>
            </a:lvl1pPr>
          </a:lstStyle>
          <a:p>
            <a:fld id="{8BE61246-67DF-4554-ACBF-5C2F0CCD9BE1}" type="slidenum">
              <a:rPr lang="en-US" altLang="ja-JP"/>
              <a:pPr/>
              <a:t>‹#›</a:t>
            </a:fld>
            <a:endParaRPr lang="en-US" altLang="ja-JP"/>
          </a:p>
        </p:txBody>
      </p:sp>
    </p:spTree>
    <p:extLst>
      <p:ext uri="{BB962C8B-B14F-4D97-AF65-F5344CB8AC3E}">
        <p14:creationId xmlns:p14="http://schemas.microsoft.com/office/powerpoint/2010/main" val="257700725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16955FC7-E014-F4F2-72E1-9FB785226F3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44C5C148-66EF-FE1B-57B2-AF21801A0A3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4DBF8792-8215-B424-FEC5-37DABF7E1351}"/>
              </a:ext>
            </a:extLst>
          </p:cNvPr>
          <p:cNvSpPr>
            <a:spLocks noGrp="1" noChangeArrowheads="1"/>
          </p:cNvSpPr>
          <p:nvPr>
            <p:ph type="sldNum" sz="quarter" idx="12"/>
          </p:nvPr>
        </p:nvSpPr>
        <p:spPr>
          <a:ln/>
        </p:spPr>
        <p:txBody>
          <a:bodyPr/>
          <a:lstStyle>
            <a:lvl1pPr>
              <a:defRPr/>
            </a:lvl1pPr>
          </a:lstStyle>
          <a:p>
            <a:fld id="{1D826240-818E-43F5-B9CF-D6E630409744}" type="slidenum">
              <a:rPr lang="en-US" altLang="ja-JP"/>
              <a:pPr/>
              <a:t>‹#›</a:t>
            </a:fld>
            <a:endParaRPr lang="en-US" altLang="ja-JP"/>
          </a:p>
        </p:txBody>
      </p:sp>
    </p:spTree>
    <p:extLst>
      <p:ext uri="{BB962C8B-B14F-4D97-AF65-F5344CB8AC3E}">
        <p14:creationId xmlns:p14="http://schemas.microsoft.com/office/powerpoint/2010/main" val="217366692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B7FB279C-6569-7828-0289-88A6229F0FF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C5A091AE-FCD7-59D6-DBC2-C01A98168B5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B5B653EE-1255-3744-6D1B-05FC042FD2EC}"/>
              </a:ext>
            </a:extLst>
          </p:cNvPr>
          <p:cNvSpPr>
            <a:spLocks noGrp="1" noChangeArrowheads="1"/>
          </p:cNvSpPr>
          <p:nvPr>
            <p:ph type="sldNum" sz="quarter" idx="12"/>
          </p:nvPr>
        </p:nvSpPr>
        <p:spPr>
          <a:ln/>
        </p:spPr>
        <p:txBody>
          <a:bodyPr/>
          <a:lstStyle>
            <a:lvl1pPr>
              <a:defRPr/>
            </a:lvl1pPr>
          </a:lstStyle>
          <a:p>
            <a:fld id="{E7228707-7C7C-4DFE-B893-22C8D738B537}" type="slidenum">
              <a:rPr lang="en-US" altLang="ja-JP"/>
              <a:pPr/>
              <a:t>‹#›</a:t>
            </a:fld>
            <a:endParaRPr lang="en-US" altLang="ja-JP"/>
          </a:p>
        </p:txBody>
      </p:sp>
    </p:spTree>
    <p:extLst>
      <p:ext uri="{BB962C8B-B14F-4D97-AF65-F5344CB8AC3E}">
        <p14:creationId xmlns:p14="http://schemas.microsoft.com/office/powerpoint/2010/main" val="337495466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1A333F7D-42ED-278D-8FC4-4845C56CFBC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E766AC6B-F761-50D6-82B1-D1812D0E136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F3500697-FC42-98B4-3291-77726E0216C5}"/>
              </a:ext>
            </a:extLst>
          </p:cNvPr>
          <p:cNvSpPr>
            <a:spLocks noGrp="1" noChangeArrowheads="1"/>
          </p:cNvSpPr>
          <p:nvPr>
            <p:ph type="sldNum" sz="quarter" idx="12"/>
          </p:nvPr>
        </p:nvSpPr>
        <p:spPr>
          <a:ln/>
        </p:spPr>
        <p:txBody>
          <a:bodyPr/>
          <a:lstStyle>
            <a:lvl1pPr>
              <a:defRPr/>
            </a:lvl1pPr>
          </a:lstStyle>
          <a:p>
            <a:fld id="{054321A3-AF34-43B3-AEBF-47A340CE8CC3}" type="slidenum">
              <a:rPr lang="en-US" altLang="ja-JP"/>
              <a:pPr/>
              <a:t>‹#›</a:t>
            </a:fld>
            <a:endParaRPr lang="en-US" altLang="ja-JP"/>
          </a:p>
        </p:txBody>
      </p:sp>
    </p:spTree>
    <p:extLst>
      <p:ext uri="{BB962C8B-B14F-4D97-AF65-F5344CB8AC3E}">
        <p14:creationId xmlns:p14="http://schemas.microsoft.com/office/powerpoint/2010/main" val="181688362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35E55A3F-9C5C-13BF-78DD-D3906BCE466E}"/>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98D5F042-5664-33F5-8F45-F81DD90AF982}"/>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B4CD0246-ABA5-C8D8-371C-80269A0918EA}"/>
              </a:ext>
            </a:extLst>
          </p:cNvPr>
          <p:cNvSpPr>
            <a:spLocks noGrp="1"/>
          </p:cNvSpPr>
          <p:nvPr>
            <p:ph type="sldNum" sz="quarter" idx="12"/>
          </p:nvPr>
        </p:nvSpPr>
        <p:spPr/>
        <p:txBody>
          <a:bodyPr/>
          <a:lstStyle>
            <a:lvl1pPr>
              <a:defRPr>
                <a:latin typeface="Arial" panose="020B0604020202020204" pitchFamily="34" charset="0"/>
              </a:defRPr>
            </a:lvl1pPr>
          </a:lstStyle>
          <a:p>
            <a:fld id="{5A4224B5-F5B7-4D71-A916-4060F969CAC3}" type="slidenum">
              <a:rPr lang="en-US" altLang="ja-JP"/>
              <a:pPr/>
              <a:t>‹#›</a:t>
            </a:fld>
            <a:endParaRPr lang="en-US" altLang="ja-JP"/>
          </a:p>
        </p:txBody>
      </p:sp>
    </p:spTree>
    <p:extLst>
      <p:ext uri="{BB962C8B-B14F-4D97-AF65-F5344CB8AC3E}">
        <p14:creationId xmlns:p14="http://schemas.microsoft.com/office/powerpoint/2010/main" val="32679478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BF1DE11-3AB3-F3E3-3DCE-9B6BF004CA29}"/>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E62FC8A7-0F6C-5AAF-56ED-D9F1AAC22558}"/>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C13EE795-4598-1BCF-CB3E-7B12D0C4D1B9}"/>
              </a:ext>
            </a:extLst>
          </p:cNvPr>
          <p:cNvSpPr>
            <a:spLocks noGrp="1"/>
          </p:cNvSpPr>
          <p:nvPr>
            <p:ph type="sldNum" sz="quarter" idx="12"/>
          </p:nvPr>
        </p:nvSpPr>
        <p:spPr/>
        <p:txBody>
          <a:bodyPr/>
          <a:lstStyle>
            <a:lvl1pPr>
              <a:defRPr>
                <a:latin typeface="Arial" panose="020B0604020202020204" pitchFamily="34" charset="0"/>
              </a:defRPr>
            </a:lvl1pPr>
          </a:lstStyle>
          <a:p>
            <a:fld id="{9A936D99-A96B-43E7-A5AE-76CE532B0B6D}" type="slidenum">
              <a:rPr lang="en-US" altLang="ja-JP"/>
              <a:pPr/>
              <a:t>‹#›</a:t>
            </a:fld>
            <a:endParaRPr lang="en-US" altLang="ja-JP"/>
          </a:p>
        </p:txBody>
      </p:sp>
    </p:spTree>
    <p:extLst>
      <p:ext uri="{BB962C8B-B14F-4D97-AF65-F5344CB8AC3E}">
        <p14:creationId xmlns:p14="http://schemas.microsoft.com/office/powerpoint/2010/main" val="341095130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E11607BC-D6BB-7B9F-67A0-245731FF25B7}"/>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D9DB174B-8FAD-587F-863F-7A8B4CB32524}"/>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2AEDF60-5F45-DBD8-E828-B99CAF32E55C}"/>
              </a:ext>
            </a:extLst>
          </p:cNvPr>
          <p:cNvSpPr>
            <a:spLocks noGrp="1"/>
          </p:cNvSpPr>
          <p:nvPr>
            <p:ph type="sldNum" sz="quarter" idx="12"/>
          </p:nvPr>
        </p:nvSpPr>
        <p:spPr/>
        <p:txBody>
          <a:bodyPr/>
          <a:lstStyle>
            <a:lvl1pPr>
              <a:defRPr>
                <a:latin typeface="Arial" panose="020B0604020202020204" pitchFamily="34" charset="0"/>
              </a:defRPr>
            </a:lvl1pPr>
          </a:lstStyle>
          <a:p>
            <a:fld id="{96F24D89-B5EC-4A95-8895-AC1864615823}" type="slidenum">
              <a:rPr lang="en-US" altLang="ja-JP"/>
              <a:pPr/>
              <a:t>‹#›</a:t>
            </a:fld>
            <a:endParaRPr lang="en-US" altLang="ja-JP"/>
          </a:p>
        </p:txBody>
      </p:sp>
    </p:spTree>
    <p:extLst>
      <p:ext uri="{BB962C8B-B14F-4D97-AF65-F5344CB8AC3E}">
        <p14:creationId xmlns:p14="http://schemas.microsoft.com/office/powerpoint/2010/main" val="302833308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17B732A2-A87D-BEFD-C37F-22AF8A9FA763}"/>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フッター プレースホルダー 5">
            <a:extLst>
              <a:ext uri="{FF2B5EF4-FFF2-40B4-BE49-F238E27FC236}">
                <a16:creationId xmlns:a16="http://schemas.microsoft.com/office/drawing/2014/main" id="{75FEF35D-E002-8864-D547-00B147BBFF33}"/>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7" name="スライド番号プレースホルダー 6">
            <a:extLst>
              <a:ext uri="{FF2B5EF4-FFF2-40B4-BE49-F238E27FC236}">
                <a16:creationId xmlns:a16="http://schemas.microsoft.com/office/drawing/2014/main" id="{04FD8CD1-350D-2CFA-9D9E-F9FBC7323C5B}"/>
              </a:ext>
            </a:extLst>
          </p:cNvPr>
          <p:cNvSpPr>
            <a:spLocks noGrp="1"/>
          </p:cNvSpPr>
          <p:nvPr>
            <p:ph type="sldNum" sz="quarter" idx="12"/>
          </p:nvPr>
        </p:nvSpPr>
        <p:spPr/>
        <p:txBody>
          <a:bodyPr/>
          <a:lstStyle>
            <a:lvl1pPr>
              <a:defRPr>
                <a:latin typeface="Arial" panose="020B0604020202020204" pitchFamily="34" charset="0"/>
              </a:defRPr>
            </a:lvl1pPr>
          </a:lstStyle>
          <a:p>
            <a:fld id="{AC451294-2DCC-46A3-A9F5-9E8A50A61246}" type="slidenum">
              <a:rPr lang="en-US" altLang="ja-JP"/>
              <a:pPr/>
              <a:t>‹#›</a:t>
            </a:fld>
            <a:endParaRPr lang="en-US" altLang="ja-JP"/>
          </a:p>
        </p:txBody>
      </p:sp>
    </p:spTree>
    <p:extLst>
      <p:ext uri="{BB962C8B-B14F-4D97-AF65-F5344CB8AC3E}">
        <p14:creationId xmlns:p14="http://schemas.microsoft.com/office/powerpoint/2010/main" val="995310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9F757A95-9EFE-E4CF-5D19-5D3870EB224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EBA6AE4D-7207-3B81-3671-968BCCA95D8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09B7C31A-7C33-6B46-681A-C34D46209F6E}"/>
              </a:ext>
            </a:extLst>
          </p:cNvPr>
          <p:cNvSpPr>
            <a:spLocks noGrp="1" noChangeArrowheads="1"/>
          </p:cNvSpPr>
          <p:nvPr>
            <p:ph type="sldNum" sz="quarter" idx="12"/>
          </p:nvPr>
        </p:nvSpPr>
        <p:spPr>
          <a:ln/>
        </p:spPr>
        <p:txBody>
          <a:bodyPr/>
          <a:lstStyle>
            <a:lvl1pPr>
              <a:defRPr/>
            </a:lvl1pPr>
          </a:lstStyle>
          <a:p>
            <a:fld id="{9E5CDB8B-BD4E-4823-8DB2-820349C31370}" type="slidenum">
              <a:rPr lang="en-US" altLang="ja-JP"/>
              <a:pPr/>
              <a:t>‹#›</a:t>
            </a:fld>
            <a:endParaRPr lang="en-US" altLang="ja-JP"/>
          </a:p>
        </p:txBody>
      </p:sp>
    </p:spTree>
    <p:extLst>
      <p:ext uri="{BB962C8B-B14F-4D97-AF65-F5344CB8AC3E}">
        <p14:creationId xmlns:p14="http://schemas.microsoft.com/office/powerpoint/2010/main" val="19362675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A085358B-0626-DE6A-C23D-B329E29118BD}"/>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8" name="フッター プレースホルダー 7">
            <a:extLst>
              <a:ext uri="{FF2B5EF4-FFF2-40B4-BE49-F238E27FC236}">
                <a16:creationId xmlns:a16="http://schemas.microsoft.com/office/drawing/2014/main" id="{1F85439A-98E0-6EAD-D99E-2401AB9BC1CF}"/>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9" name="スライド番号プレースホルダー 8">
            <a:extLst>
              <a:ext uri="{FF2B5EF4-FFF2-40B4-BE49-F238E27FC236}">
                <a16:creationId xmlns:a16="http://schemas.microsoft.com/office/drawing/2014/main" id="{8943D922-6461-478E-EB4B-E60E6E11F289}"/>
              </a:ext>
            </a:extLst>
          </p:cNvPr>
          <p:cNvSpPr>
            <a:spLocks noGrp="1"/>
          </p:cNvSpPr>
          <p:nvPr>
            <p:ph type="sldNum" sz="quarter" idx="12"/>
          </p:nvPr>
        </p:nvSpPr>
        <p:spPr/>
        <p:txBody>
          <a:bodyPr/>
          <a:lstStyle>
            <a:lvl1pPr>
              <a:defRPr>
                <a:latin typeface="Arial" panose="020B0604020202020204" pitchFamily="34" charset="0"/>
              </a:defRPr>
            </a:lvl1pPr>
          </a:lstStyle>
          <a:p>
            <a:fld id="{0DEF7880-6231-4910-98A0-1168259B6154}" type="slidenum">
              <a:rPr lang="en-US" altLang="ja-JP"/>
              <a:pPr/>
              <a:t>‹#›</a:t>
            </a:fld>
            <a:endParaRPr lang="en-US" altLang="ja-JP"/>
          </a:p>
        </p:txBody>
      </p:sp>
    </p:spTree>
    <p:extLst>
      <p:ext uri="{BB962C8B-B14F-4D97-AF65-F5344CB8AC3E}">
        <p14:creationId xmlns:p14="http://schemas.microsoft.com/office/powerpoint/2010/main" val="24621893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B11FB2CF-477F-39A9-4D6B-F9D1A7AD551C}"/>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4" name="フッター プレースホルダー 3">
            <a:extLst>
              <a:ext uri="{FF2B5EF4-FFF2-40B4-BE49-F238E27FC236}">
                <a16:creationId xmlns:a16="http://schemas.microsoft.com/office/drawing/2014/main" id="{AB2C2EE4-6916-1086-956D-09BE5949E045}"/>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5" name="スライド番号プレースホルダー 4">
            <a:extLst>
              <a:ext uri="{FF2B5EF4-FFF2-40B4-BE49-F238E27FC236}">
                <a16:creationId xmlns:a16="http://schemas.microsoft.com/office/drawing/2014/main" id="{558A55E9-9DD4-C5C1-8ABA-E4BF6EF7B7AD}"/>
              </a:ext>
            </a:extLst>
          </p:cNvPr>
          <p:cNvSpPr>
            <a:spLocks noGrp="1"/>
          </p:cNvSpPr>
          <p:nvPr>
            <p:ph type="sldNum" sz="quarter" idx="12"/>
          </p:nvPr>
        </p:nvSpPr>
        <p:spPr/>
        <p:txBody>
          <a:bodyPr/>
          <a:lstStyle>
            <a:lvl1pPr>
              <a:defRPr>
                <a:latin typeface="Arial" panose="020B0604020202020204" pitchFamily="34" charset="0"/>
              </a:defRPr>
            </a:lvl1pPr>
          </a:lstStyle>
          <a:p>
            <a:fld id="{CE447E40-89F0-4A64-8411-6EFAA51F3026}" type="slidenum">
              <a:rPr lang="en-US" altLang="ja-JP"/>
              <a:pPr/>
              <a:t>‹#›</a:t>
            </a:fld>
            <a:endParaRPr lang="en-US" altLang="ja-JP"/>
          </a:p>
        </p:txBody>
      </p:sp>
    </p:spTree>
    <p:extLst>
      <p:ext uri="{BB962C8B-B14F-4D97-AF65-F5344CB8AC3E}">
        <p14:creationId xmlns:p14="http://schemas.microsoft.com/office/powerpoint/2010/main" val="94134808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80F4044-A91D-A09B-DC63-BA074017DCF5}"/>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3" name="フッター プレースホルダー 2">
            <a:extLst>
              <a:ext uri="{FF2B5EF4-FFF2-40B4-BE49-F238E27FC236}">
                <a16:creationId xmlns:a16="http://schemas.microsoft.com/office/drawing/2014/main" id="{D8175ED2-4C2F-29CC-77DA-CE6E99510675}"/>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4" name="スライド番号プレースホルダー 3">
            <a:extLst>
              <a:ext uri="{FF2B5EF4-FFF2-40B4-BE49-F238E27FC236}">
                <a16:creationId xmlns:a16="http://schemas.microsoft.com/office/drawing/2014/main" id="{8F93A37D-616D-374C-498A-E6035364C714}"/>
              </a:ext>
            </a:extLst>
          </p:cNvPr>
          <p:cNvSpPr>
            <a:spLocks noGrp="1"/>
          </p:cNvSpPr>
          <p:nvPr>
            <p:ph type="sldNum" sz="quarter" idx="12"/>
          </p:nvPr>
        </p:nvSpPr>
        <p:spPr/>
        <p:txBody>
          <a:bodyPr/>
          <a:lstStyle>
            <a:lvl1pPr>
              <a:defRPr>
                <a:latin typeface="Arial" panose="020B0604020202020204" pitchFamily="34" charset="0"/>
              </a:defRPr>
            </a:lvl1pPr>
          </a:lstStyle>
          <a:p>
            <a:fld id="{E259DEED-1D15-46A5-9ED2-025BE2DB4AEF}" type="slidenum">
              <a:rPr lang="en-US" altLang="ja-JP"/>
              <a:pPr/>
              <a:t>‹#›</a:t>
            </a:fld>
            <a:endParaRPr lang="en-US" altLang="ja-JP"/>
          </a:p>
        </p:txBody>
      </p:sp>
    </p:spTree>
    <p:extLst>
      <p:ext uri="{BB962C8B-B14F-4D97-AF65-F5344CB8AC3E}">
        <p14:creationId xmlns:p14="http://schemas.microsoft.com/office/powerpoint/2010/main" val="16228268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0FDC9B47-61C6-4D94-0ABA-A668BCEBC379}"/>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フッター プレースホルダー 5">
            <a:extLst>
              <a:ext uri="{FF2B5EF4-FFF2-40B4-BE49-F238E27FC236}">
                <a16:creationId xmlns:a16="http://schemas.microsoft.com/office/drawing/2014/main" id="{3CEA18A4-51DA-55D8-A1FF-ACE93232F4C0}"/>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7" name="スライド番号プレースホルダー 6">
            <a:extLst>
              <a:ext uri="{FF2B5EF4-FFF2-40B4-BE49-F238E27FC236}">
                <a16:creationId xmlns:a16="http://schemas.microsoft.com/office/drawing/2014/main" id="{A576129B-E5D1-1E88-FE33-EA8F0479C70D}"/>
              </a:ext>
            </a:extLst>
          </p:cNvPr>
          <p:cNvSpPr>
            <a:spLocks noGrp="1"/>
          </p:cNvSpPr>
          <p:nvPr>
            <p:ph type="sldNum" sz="quarter" idx="12"/>
          </p:nvPr>
        </p:nvSpPr>
        <p:spPr/>
        <p:txBody>
          <a:bodyPr/>
          <a:lstStyle>
            <a:lvl1pPr>
              <a:defRPr>
                <a:latin typeface="Arial" panose="020B0604020202020204" pitchFamily="34" charset="0"/>
              </a:defRPr>
            </a:lvl1pPr>
          </a:lstStyle>
          <a:p>
            <a:fld id="{27DD5FCE-A9C0-4A6D-B972-A163893A37D9}" type="slidenum">
              <a:rPr lang="en-US" altLang="ja-JP"/>
              <a:pPr/>
              <a:t>‹#›</a:t>
            </a:fld>
            <a:endParaRPr lang="en-US" altLang="ja-JP"/>
          </a:p>
        </p:txBody>
      </p:sp>
    </p:spTree>
    <p:extLst>
      <p:ext uri="{BB962C8B-B14F-4D97-AF65-F5344CB8AC3E}">
        <p14:creationId xmlns:p14="http://schemas.microsoft.com/office/powerpoint/2010/main" val="263444442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F3FF2C14-467C-D459-5B9E-8927AE7180AA}"/>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フッター プレースホルダー 5">
            <a:extLst>
              <a:ext uri="{FF2B5EF4-FFF2-40B4-BE49-F238E27FC236}">
                <a16:creationId xmlns:a16="http://schemas.microsoft.com/office/drawing/2014/main" id="{139C12FD-6D80-5D73-FC3B-B8C9AF4A5335}"/>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7" name="スライド番号プレースホルダー 6">
            <a:extLst>
              <a:ext uri="{FF2B5EF4-FFF2-40B4-BE49-F238E27FC236}">
                <a16:creationId xmlns:a16="http://schemas.microsoft.com/office/drawing/2014/main" id="{E7B1667C-26C2-AB2C-06C4-08E000F6F1C5}"/>
              </a:ext>
            </a:extLst>
          </p:cNvPr>
          <p:cNvSpPr>
            <a:spLocks noGrp="1"/>
          </p:cNvSpPr>
          <p:nvPr>
            <p:ph type="sldNum" sz="quarter" idx="12"/>
          </p:nvPr>
        </p:nvSpPr>
        <p:spPr/>
        <p:txBody>
          <a:bodyPr/>
          <a:lstStyle>
            <a:lvl1pPr>
              <a:defRPr>
                <a:latin typeface="Arial" panose="020B0604020202020204" pitchFamily="34" charset="0"/>
              </a:defRPr>
            </a:lvl1pPr>
          </a:lstStyle>
          <a:p>
            <a:fld id="{8B2BAFB9-4003-4326-AD7E-9C50D2288A3B}" type="slidenum">
              <a:rPr lang="en-US" altLang="ja-JP"/>
              <a:pPr/>
              <a:t>‹#›</a:t>
            </a:fld>
            <a:endParaRPr lang="en-US" altLang="ja-JP"/>
          </a:p>
        </p:txBody>
      </p:sp>
    </p:spTree>
    <p:extLst>
      <p:ext uri="{BB962C8B-B14F-4D97-AF65-F5344CB8AC3E}">
        <p14:creationId xmlns:p14="http://schemas.microsoft.com/office/powerpoint/2010/main" val="31827982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F0414A4-EB2A-C006-F51D-E5709779CF4F}"/>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46F15B26-0380-4BC8-235B-58A2C608EEBF}"/>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FD892F54-A060-1DA3-5D66-D4104DA2C827}"/>
              </a:ext>
            </a:extLst>
          </p:cNvPr>
          <p:cNvSpPr>
            <a:spLocks noGrp="1"/>
          </p:cNvSpPr>
          <p:nvPr>
            <p:ph type="sldNum" sz="quarter" idx="12"/>
          </p:nvPr>
        </p:nvSpPr>
        <p:spPr/>
        <p:txBody>
          <a:bodyPr/>
          <a:lstStyle>
            <a:lvl1pPr>
              <a:defRPr>
                <a:latin typeface="Arial" panose="020B0604020202020204" pitchFamily="34" charset="0"/>
              </a:defRPr>
            </a:lvl1pPr>
          </a:lstStyle>
          <a:p>
            <a:fld id="{F774C680-A0ED-43F1-A706-F955FDCD8BB4}" type="slidenum">
              <a:rPr lang="en-US" altLang="ja-JP"/>
              <a:pPr/>
              <a:t>‹#›</a:t>
            </a:fld>
            <a:endParaRPr lang="en-US" altLang="ja-JP"/>
          </a:p>
        </p:txBody>
      </p:sp>
    </p:spTree>
    <p:extLst>
      <p:ext uri="{BB962C8B-B14F-4D97-AF65-F5344CB8AC3E}">
        <p14:creationId xmlns:p14="http://schemas.microsoft.com/office/powerpoint/2010/main" val="42125479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E828ECB-1204-1568-EE1E-806537915943}"/>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09DDE1CC-6EAE-FD92-22A0-3459516826E3}"/>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5FC1E6D3-D25E-E0E0-AC8C-A49029CA7E02}"/>
              </a:ext>
            </a:extLst>
          </p:cNvPr>
          <p:cNvSpPr>
            <a:spLocks noGrp="1"/>
          </p:cNvSpPr>
          <p:nvPr>
            <p:ph type="sldNum" sz="quarter" idx="12"/>
          </p:nvPr>
        </p:nvSpPr>
        <p:spPr/>
        <p:txBody>
          <a:bodyPr/>
          <a:lstStyle>
            <a:lvl1pPr>
              <a:defRPr>
                <a:latin typeface="Arial" panose="020B0604020202020204" pitchFamily="34" charset="0"/>
              </a:defRPr>
            </a:lvl1pPr>
          </a:lstStyle>
          <a:p>
            <a:fld id="{5D55955C-DFFC-4176-BBAE-D1A83AE7577D}" type="slidenum">
              <a:rPr lang="en-US" altLang="ja-JP"/>
              <a:pPr/>
              <a:t>‹#›</a:t>
            </a:fld>
            <a:endParaRPr lang="en-US" altLang="ja-JP"/>
          </a:p>
        </p:txBody>
      </p:sp>
    </p:spTree>
    <p:extLst>
      <p:ext uri="{BB962C8B-B14F-4D97-AF65-F5344CB8AC3E}">
        <p14:creationId xmlns:p14="http://schemas.microsoft.com/office/powerpoint/2010/main" val="123891484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19BCD47-E4BB-24B4-75BB-CC06CBDC6B9C}"/>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527CDA7A-C2D2-52DE-62A8-8AA077AC14E9}"/>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B2C8B412-6CE1-9D75-346A-9174760BC809}"/>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EDDBA0E0-44A2-04EC-852B-2E701885331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06668797-255E-A0A4-09BE-FA2F9E5ABD3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A3256870-52DF-F520-C705-24A79D1B86EA}"/>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7E122C4E-56A3-67EE-6336-097980EB274D}"/>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4363B409-8F41-97D8-7757-BA4E36F8972C}"/>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0D4FE269-1717-1518-F636-98B5C77EB04A}"/>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3D9B72AB-800F-837E-709A-84D1D2486F77}"/>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D42005A3-09AF-BFE8-9347-1B9E7306E829}"/>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08043219-8511-67B3-44C7-E68AA8982A8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3C56E3E0-2FFA-F0AB-43B8-35040CECC55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E455BF4B-863F-3A48-9253-7167B1049E9D}"/>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686C0B53-D372-D7E5-0A55-C5F90282DE3A}"/>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DA2E2D96-4A19-AC26-80DC-1104B4F62B9C}"/>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F477140B-4F14-3210-D263-E2A860088509}"/>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D68BEBBC-CF77-9209-06C2-577FCD7BF55D}"/>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BD120800-9C86-40AF-C853-F63C066F77B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B2EBE98A-818D-5B4E-B9F2-6B03F7871CD7}"/>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A980322C-207C-0885-F4D7-1A46EFA5038D}"/>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9FB053B0-B8F9-B4B3-691D-B99FBE104522}"/>
                </a:ext>
              </a:extLst>
            </p:cNvPr>
            <p:cNvSpPr>
              <a:spLocks/>
            </p:cNvSpPr>
            <p:nvPr/>
          </p:nvSpPr>
          <p:spPr bwMode="hidden">
            <a:xfrm>
              <a:off x="5041" y="0"/>
              <a:ext cx="719" cy="845"/>
            </a:xfrm>
            <a:custGeom>
              <a:avLst/>
              <a:gdLst>
                <a:gd name="T0" fmla="*/ 1647 w 717"/>
                <a:gd name="T1" fmla="*/ 845 h 845"/>
                <a:gd name="T2" fmla="*/ 1647 w 717"/>
                <a:gd name="T3" fmla="*/ 821 h 845"/>
                <a:gd name="T4" fmla="*/ 1355 w 717"/>
                <a:gd name="T5" fmla="*/ 605 h 845"/>
                <a:gd name="T6" fmla="*/ 886 w 717"/>
                <a:gd name="T7" fmla="*/ 396 h 845"/>
                <a:gd name="T8" fmla="*/ 527 w 717"/>
                <a:gd name="T9" fmla="*/ 192 h 845"/>
                <a:gd name="T10" fmla="*/ 17 w 717"/>
                <a:gd name="T11" fmla="*/ 0 h 845"/>
                <a:gd name="T12" fmla="*/ 0 w 717"/>
                <a:gd name="T13" fmla="*/ 0 h 845"/>
                <a:gd name="T14" fmla="*/ 515 w 717"/>
                <a:gd name="T15" fmla="*/ 198 h 845"/>
                <a:gd name="T16" fmla="*/ 874 w 717"/>
                <a:gd name="T17" fmla="*/ 408 h 845"/>
                <a:gd name="T18" fmla="*/ 1343 w 717"/>
                <a:gd name="T19" fmla="*/ 623 h 845"/>
                <a:gd name="T20" fmla="*/ 1647 w 717"/>
                <a:gd name="T21" fmla="*/ 845 h 845"/>
                <a:gd name="T22" fmla="*/ 164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7BEA1B3C-1C46-D943-78E0-499C249DD7F1}"/>
                </a:ext>
              </a:extLst>
            </p:cNvPr>
            <p:cNvSpPr>
              <a:spLocks/>
            </p:cNvSpPr>
            <p:nvPr/>
          </p:nvSpPr>
          <p:spPr bwMode="hidden">
            <a:xfrm>
              <a:off x="5352" y="0"/>
              <a:ext cx="408" cy="414"/>
            </a:xfrm>
            <a:custGeom>
              <a:avLst/>
              <a:gdLst>
                <a:gd name="T0" fmla="*/ 815 w 407"/>
                <a:gd name="T1" fmla="*/ 414 h 414"/>
                <a:gd name="T2" fmla="*/ 815 w 407"/>
                <a:gd name="T3" fmla="*/ 396 h 414"/>
                <a:gd name="T4" fmla="*/ 528 w 407"/>
                <a:gd name="T5" fmla="*/ 192 h 414"/>
                <a:gd name="T6" fmla="*/ 12 w 407"/>
                <a:gd name="T7" fmla="*/ 0 h 414"/>
                <a:gd name="T8" fmla="*/ 0 w 407"/>
                <a:gd name="T9" fmla="*/ 0 h 414"/>
                <a:gd name="T10" fmla="*/ 108 w 407"/>
                <a:gd name="T11" fmla="*/ 102 h 414"/>
                <a:gd name="T12" fmla="*/ 522 w 407"/>
                <a:gd name="T13" fmla="*/ 204 h 414"/>
                <a:gd name="T14" fmla="*/ 815 w 407"/>
                <a:gd name="T15" fmla="*/ 414 h 414"/>
                <a:gd name="T16" fmla="*/ 8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DC63ACBA-8640-1FF6-ECF2-6EF8575BBE99}"/>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8129A16A-CF49-0757-303E-65DC62B27D79}"/>
                </a:ext>
              </a:extLst>
            </p:cNvPr>
            <p:cNvSpPr>
              <a:spLocks/>
            </p:cNvSpPr>
            <p:nvPr/>
          </p:nvSpPr>
          <p:spPr bwMode="hidden">
            <a:xfrm>
              <a:off x="6" y="0"/>
              <a:ext cx="588" cy="599"/>
            </a:xfrm>
            <a:custGeom>
              <a:avLst/>
              <a:gdLst>
                <a:gd name="T0" fmla="*/ 1627 w 586"/>
                <a:gd name="T1" fmla="*/ 0 h 599"/>
                <a:gd name="T2" fmla="*/ 1580 w 586"/>
                <a:gd name="T3" fmla="*/ 0 h 599"/>
                <a:gd name="T4" fmla="*/ 1140 w 586"/>
                <a:gd name="T5" fmla="*/ 132 h 599"/>
                <a:gd name="T6" fmla="*/ 686 w 586"/>
                <a:gd name="T7" fmla="*/ 270 h 599"/>
                <a:gd name="T8" fmla="*/ 120 w 586"/>
                <a:gd name="T9" fmla="*/ 420 h 599"/>
                <a:gd name="T10" fmla="*/ 0 w 586"/>
                <a:gd name="T11" fmla="*/ 575 h 599"/>
                <a:gd name="T12" fmla="*/ 0 w 586"/>
                <a:gd name="T13" fmla="*/ 599 h 599"/>
                <a:gd name="T14" fmla="*/ 120 w 586"/>
                <a:gd name="T15" fmla="*/ 432 h 599"/>
                <a:gd name="T16" fmla="*/ 686 w 586"/>
                <a:gd name="T17" fmla="*/ 282 h 599"/>
                <a:gd name="T18" fmla="*/ 1164 w 586"/>
                <a:gd name="T19" fmla="*/ 138 h 599"/>
                <a:gd name="T20" fmla="*/ 1627 w 586"/>
                <a:gd name="T21" fmla="*/ 0 h 599"/>
                <a:gd name="T22" fmla="*/ 1627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B9D03C91-86E3-DCF6-D804-B53E08E8639C}"/>
                </a:ext>
              </a:extLst>
            </p:cNvPr>
            <p:cNvSpPr>
              <a:spLocks/>
            </p:cNvSpPr>
            <p:nvPr/>
          </p:nvSpPr>
          <p:spPr bwMode="hidden">
            <a:xfrm>
              <a:off x="6" y="0"/>
              <a:ext cx="270" cy="252"/>
            </a:xfrm>
            <a:custGeom>
              <a:avLst/>
              <a:gdLst>
                <a:gd name="T0" fmla="*/ 782 w 269"/>
                <a:gd name="T1" fmla="*/ 0 h 252"/>
                <a:gd name="T2" fmla="*/ 72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782 w 269"/>
                <a:gd name="T15" fmla="*/ 0 h 252"/>
                <a:gd name="T16" fmla="*/ 78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A8879B4D-46BE-9D69-134F-349E0D1F953E}"/>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E49CE38E-C5F6-6B33-582F-BD58FB8BD776}"/>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9A151394-5659-A336-2543-C8F9CBCD5CFF}"/>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8BA36788-6CA5-9BFE-990E-B722FD035C45}"/>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7D61B2C7-5A1E-78E7-E832-98528B4E5986}"/>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D284C17A-E0D0-E897-9131-B428B2E85CC6}"/>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26A436BC-0080-94B6-71F1-F3B08852D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8A348431-7F31-319D-D1AF-B711DA547989}"/>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86822168-7920-F156-249E-EC3035B14E8C}"/>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0FD530D3-2258-B105-8069-719B2B09D762}"/>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9AB06C21-97FB-B973-A742-3714792DC8D9}"/>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45DE6D60-7A95-3E05-B63C-4E974D957D3B}"/>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8ECD3F31-9989-7D0C-F7F5-123A63642B87}"/>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E75A3FA9-816D-C0FE-2C74-9C7879D2F5B4}"/>
              </a:ext>
            </a:extLst>
          </p:cNvPr>
          <p:cNvSpPr>
            <a:spLocks noGrp="1" noChangeArrowheads="1"/>
          </p:cNvSpPr>
          <p:nvPr>
            <p:ph type="sldNum" sz="quarter" idx="12"/>
          </p:nvPr>
        </p:nvSpPr>
        <p:spPr/>
        <p:txBody>
          <a:bodyPr/>
          <a:lstStyle>
            <a:lvl1pPr>
              <a:defRPr/>
            </a:lvl1pPr>
          </a:lstStyle>
          <a:p>
            <a:fld id="{B549143A-C96A-47D7-86F8-2331304ADF5C}" type="slidenum">
              <a:rPr lang="en-US" altLang="ja-JP"/>
              <a:pPr/>
              <a:t>‹#›</a:t>
            </a:fld>
            <a:endParaRPr lang="en-US" altLang="ja-JP"/>
          </a:p>
        </p:txBody>
      </p:sp>
    </p:spTree>
    <p:extLst>
      <p:ext uri="{BB962C8B-B14F-4D97-AF65-F5344CB8AC3E}">
        <p14:creationId xmlns:p14="http://schemas.microsoft.com/office/powerpoint/2010/main" val="80603012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0C351084-6F01-885F-60FA-56B0C855CC9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BF7895DD-27FB-437A-EAC7-B642AFB24D3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70AD4B51-9A07-D9F7-01E2-FEBAE15045BA}"/>
              </a:ext>
            </a:extLst>
          </p:cNvPr>
          <p:cNvSpPr>
            <a:spLocks noGrp="1" noChangeArrowheads="1"/>
          </p:cNvSpPr>
          <p:nvPr>
            <p:ph type="sldNum" sz="quarter" idx="12"/>
          </p:nvPr>
        </p:nvSpPr>
        <p:spPr>
          <a:ln/>
        </p:spPr>
        <p:txBody>
          <a:bodyPr/>
          <a:lstStyle>
            <a:lvl1pPr>
              <a:defRPr/>
            </a:lvl1pPr>
          </a:lstStyle>
          <a:p>
            <a:fld id="{5C4AA32E-C194-42C4-99A0-75E1E42E9A22}" type="slidenum">
              <a:rPr lang="en-US" altLang="ja-JP"/>
              <a:pPr/>
              <a:t>‹#›</a:t>
            </a:fld>
            <a:endParaRPr lang="en-US" altLang="ja-JP"/>
          </a:p>
        </p:txBody>
      </p:sp>
    </p:spTree>
    <p:extLst>
      <p:ext uri="{BB962C8B-B14F-4D97-AF65-F5344CB8AC3E}">
        <p14:creationId xmlns:p14="http://schemas.microsoft.com/office/powerpoint/2010/main" val="214192832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D57DB966-6C18-99A4-28C6-22147A2FE5B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D3BC445E-26A8-F0E6-2B7F-DBD00E9C2EE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67889424-AA38-9BB9-0922-409EAE2B916F}"/>
              </a:ext>
            </a:extLst>
          </p:cNvPr>
          <p:cNvSpPr>
            <a:spLocks noGrp="1" noChangeArrowheads="1"/>
          </p:cNvSpPr>
          <p:nvPr>
            <p:ph type="sldNum" sz="quarter" idx="12"/>
          </p:nvPr>
        </p:nvSpPr>
        <p:spPr>
          <a:ln/>
        </p:spPr>
        <p:txBody>
          <a:bodyPr/>
          <a:lstStyle>
            <a:lvl1pPr>
              <a:defRPr/>
            </a:lvl1pPr>
          </a:lstStyle>
          <a:p>
            <a:fld id="{78533FAD-1363-49A4-BEA4-FA8C1086ED48}" type="slidenum">
              <a:rPr lang="en-US" altLang="ja-JP"/>
              <a:pPr/>
              <a:t>‹#›</a:t>
            </a:fld>
            <a:endParaRPr lang="en-US" altLang="ja-JP"/>
          </a:p>
        </p:txBody>
      </p:sp>
    </p:spTree>
    <p:extLst>
      <p:ext uri="{BB962C8B-B14F-4D97-AF65-F5344CB8AC3E}">
        <p14:creationId xmlns:p14="http://schemas.microsoft.com/office/powerpoint/2010/main" val="78505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2E11827A-59E4-CCCE-3D32-FDB55419E99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4891AF8B-B61B-42D2-4153-ACC4AD299F0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A8CA14D5-F3CF-AF9B-D367-8DE360DC3222}"/>
              </a:ext>
            </a:extLst>
          </p:cNvPr>
          <p:cNvSpPr>
            <a:spLocks noGrp="1" noChangeArrowheads="1"/>
          </p:cNvSpPr>
          <p:nvPr>
            <p:ph type="sldNum" sz="quarter" idx="12"/>
          </p:nvPr>
        </p:nvSpPr>
        <p:spPr>
          <a:ln/>
        </p:spPr>
        <p:txBody>
          <a:bodyPr/>
          <a:lstStyle>
            <a:lvl1pPr>
              <a:defRPr/>
            </a:lvl1pPr>
          </a:lstStyle>
          <a:p>
            <a:fld id="{1BA3F488-C72C-478B-BE79-8984B84A786F}" type="slidenum">
              <a:rPr lang="en-US" altLang="ja-JP"/>
              <a:pPr/>
              <a:t>‹#›</a:t>
            </a:fld>
            <a:endParaRPr lang="en-US" altLang="ja-JP"/>
          </a:p>
        </p:txBody>
      </p:sp>
    </p:spTree>
    <p:extLst>
      <p:ext uri="{BB962C8B-B14F-4D97-AF65-F5344CB8AC3E}">
        <p14:creationId xmlns:p14="http://schemas.microsoft.com/office/powerpoint/2010/main" val="362979824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D3C028A1-3A5B-6C8A-1BFD-B2DA9057F4E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BABD5E7D-94D3-5B80-9050-8549952E9E7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9C9EE212-430D-571B-79F3-F0D8CCD6D700}"/>
              </a:ext>
            </a:extLst>
          </p:cNvPr>
          <p:cNvSpPr>
            <a:spLocks noGrp="1" noChangeArrowheads="1"/>
          </p:cNvSpPr>
          <p:nvPr>
            <p:ph type="sldNum" sz="quarter" idx="12"/>
          </p:nvPr>
        </p:nvSpPr>
        <p:spPr>
          <a:ln/>
        </p:spPr>
        <p:txBody>
          <a:bodyPr/>
          <a:lstStyle>
            <a:lvl1pPr>
              <a:defRPr/>
            </a:lvl1pPr>
          </a:lstStyle>
          <a:p>
            <a:fld id="{1B221045-10EC-4121-9D3C-2CBFE6B978AC}" type="slidenum">
              <a:rPr lang="en-US" altLang="ja-JP"/>
              <a:pPr/>
              <a:t>‹#›</a:t>
            </a:fld>
            <a:endParaRPr lang="en-US" altLang="ja-JP"/>
          </a:p>
        </p:txBody>
      </p:sp>
    </p:spTree>
    <p:extLst>
      <p:ext uri="{BB962C8B-B14F-4D97-AF65-F5344CB8AC3E}">
        <p14:creationId xmlns:p14="http://schemas.microsoft.com/office/powerpoint/2010/main" val="146671386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13016F7D-4136-3D5A-A8DA-BF85054F791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F447F77B-EBC8-ACFB-16CC-F7A88CC9E87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3CF59DB8-CD96-45C1-50CD-5846F014D461}"/>
              </a:ext>
            </a:extLst>
          </p:cNvPr>
          <p:cNvSpPr>
            <a:spLocks noGrp="1" noChangeArrowheads="1"/>
          </p:cNvSpPr>
          <p:nvPr>
            <p:ph type="sldNum" sz="quarter" idx="12"/>
          </p:nvPr>
        </p:nvSpPr>
        <p:spPr>
          <a:ln/>
        </p:spPr>
        <p:txBody>
          <a:bodyPr/>
          <a:lstStyle>
            <a:lvl1pPr>
              <a:defRPr/>
            </a:lvl1pPr>
          </a:lstStyle>
          <a:p>
            <a:fld id="{3B6D0481-5B39-4420-AF81-E926D808ED19}" type="slidenum">
              <a:rPr lang="en-US" altLang="ja-JP"/>
              <a:pPr/>
              <a:t>‹#›</a:t>
            </a:fld>
            <a:endParaRPr lang="en-US" altLang="ja-JP"/>
          </a:p>
        </p:txBody>
      </p:sp>
    </p:spTree>
    <p:extLst>
      <p:ext uri="{BB962C8B-B14F-4D97-AF65-F5344CB8AC3E}">
        <p14:creationId xmlns:p14="http://schemas.microsoft.com/office/powerpoint/2010/main" val="248558964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4829D700-BBA4-DA56-95E5-B5FA4EE4B83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A625743D-AD6C-1947-3F2B-F3B079950CF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BAD00E6E-87E2-3B50-371F-028943B7C5AE}"/>
              </a:ext>
            </a:extLst>
          </p:cNvPr>
          <p:cNvSpPr>
            <a:spLocks noGrp="1" noChangeArrowheads="1"/>
          </p:cNvSpPr>
          <p:nvPr>
            <p:ph type="sldNum" sz="quarter" idx="12"/>
          </p:nvPr>
        </p:nvSpPr>
        <p:spPr>
          <a:ln/>
        </p:spPr>
        <p:txBody>
          <a:bodyPr/>
          <a:lstStyle>
            <a:lvl1pPr>
              <a:defRPr/>
            </a:lvl1pPr>
          </a:lstStyle>
          <a:p>
            <a:fld id="{ACAE7D34-78A5-4CC6-8178-9F117C1F0C68}" type="slidenum">
              <a:rPr lang="en-US" altLang="ja-JP"/>
              <a:pPr/>
              <a:t>‹#›</a:t>
            </a:fld>
            <a:endParaRPr lang="en-US" altLang="ja-JP"/>
          </a:p>
        </p:txBody>
      </p:sp>
    </p:spTree>
    <p:extLst>
      <p:ext uri="{BB962C8B-B14F-4D97-AF65-F5344CB8AC3E}">
        <p14:creationId xmlns:p14="http://schemas.microsoft.com/office/powerpoint/2010/main" val="27526765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ADC68CFE-7073-EA19-C87D-3E4F3B7294F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8F9B7903-BFF3-4C48-7085-671699A8BFF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5CC8D7D8-A688-D692-EA43-95F04A4AC5C8}"/>
              </a:ext>
            </a:extLst>
          </p:cNvPr>
          <p:cNvSpPr>
            <a:spLocks noGrp="1" noChangeArrowheads="1"/>
          </p:cNvSpPr>
          <p:nvPr>
            <p:ph type="sldNum" sz="quarter" idx="12"/>
          </p:nvPr>
        </p:nvSpPr>
        <p:spPr>
          <a:ln/>
        </p:spPr>
        <p:txBody>
          <a:bodyPr/>
          <a:lstStyle>
            <a:lvl1pPr>
              <a:defRPr/>
            </a:lvl1pPr>
          </a:lstStyle>
          <a:p>
            <a:fld id="{5EF21CFE-D38C-42EF-A579-E9DD57DF7DB0}" type="slidenum">
              <a:rPr lang="en-US" altLang="ja-JP"/>
              <a:pPr/>
              <a:t>‹#›</a:t>
            </a:fld>
            <a:endParaRPr lang="en-US" altLang="ja-JP"/>
          </a:p>
        </p:txBody>
      </p:sp>
    </p:spTree>
    <p:extLst>
      <p:ext uri="{BB962C8B-B14F-4D97-AF65-F5344CB8AC3E}">
        <p14:creationId xmlns:p14="http://schemas.microsoft.com/office/powerpoint/2010/main" val="256001594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7437D3D6-1754-B60D-2A17-FCCC0B540B5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0C10DE40-FFA5-BF8D-F101-AF2D7BD35A2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E9B6374-175D-D63A-104D-5EC83DCA637C}"/>
              </a:ext>
            </a:extLst>
          </p:cNvPr>
          <p:cNvSpPr>
            <a:spLocks noGrp="1" noChangeArrowheads="1"/>
          </p:cNvSpPr>
          <p:nvPr>
            <p:ph type="sldNum" sz="quarter" idx="12"/>
          </p:nvPr>
        </p:nvSpPr>
        <p:spPr>
          <a:ln/>
        </p:spPr>
        <p:txBody>
          <a:bodyPr/>
          <a:lstStyle>
            <a:lvl1pPr>
              <a:defRPr/>
            </a:lvl1pPr>
          </a:lstStyle>
          <a:p>
            <a:fld id="{BA549FED-C424-4919-8C1F-DE2D4B882C33}" type="slidenum">
              <a:rPr lang="en-US" altLang="ja-JP"/>
              <a:pPr/>
              <a:t>‹#›</a:t>
            </a:fld>
            <a:endParaRPr lang="en-US" altLang="ja-JP"/>
          </a:p>
        </p:txBody>
      </p:sp>
    </p:spTree>
    <p:extLst>
      <p:ext uri="{BB962C8B-B14F-4D97-AF65-F5344CB8AC3E}">
        <p14:creationId xmlns:p14="http://schemas.microsoft.com/office/powerpoint/2010/main" val="239539419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4EB8B968-6F20-328C-50EB-6F271C81CF6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0CA2C5C-FB26-A9E9-A73D-8FEBFFC6D58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F016A929-45CC-BCBE-7CE4-FB89D9D91E9F}"/>
              </a:ext>
            </a:extLst>
          </p:cNvPr>
          <p:cNvSpPr>
            <a:spLocks noGrp="1" noChangeArrowheads="1"/>
          </p:cNvSpPr>
          <p:nvPr>
            <p:ph type="sldNum" sz="quarter" idx="12"/>
          </p:nvPr>
        </p:nvSpPr>
        <p:spPr>
          <a:ln/>
        </p:spPr>
        <p:txBody>
          <a:bodyPr/>
          <a:lstStyle>
            <a:lvl1pPr>
              <a:defRPr/>
            </a:lvl1pPr>
          </a:lstStyle>
          <a:p>
            <a:fld id="{735C919C-30FE-4231-A5BC-6E2E4536A9B0}" type="slidenum">
              <a:rPr lang="en-US" altLang="ja-JP"/>
              <a:pPr/>
              <a:t>‹#›</a:t>
            </a:fld>
            <a:endParaRPr lang="en-US" altLang="ja-JP"/>
          </a:p>
        </p:txBody>
      </p:sp>
    </p:spTree>
    <p:extLst>
      <p:ext uri="{BB962C8B-B14F-4D97-AF65-F5344CB8AC3E}">
        <p14:creationId xmlns:p14="http://schemas.microsoft.com/office/powerpoint/2010/main" val="225607244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1177347F-EDBE-9883-1A2F-3CCB72A607A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69DCBE94-E66E-AE00-A8D9-7014C2579FC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69510EFB-B69E-2E5D-BC9E-081F6CD2E70E}"/>
              </a:ext>
            </a:extLst>
          </p:cNvPr>
          <p:cNvSpPr>
            <a:spLocks noGrp="1" noChangeArrowheads="1"/>
          </p:cNvSpPr>
          <p:nvPr>
            <p:ph type="sldNum" sz="quarter" idx="12"/>
          </p:nvPr>
        </p:nvSpPr>
        <p:spPr>
          <a:ln/>
        </p:spPr>
        <p:txBody>
          <a:bodyPr/>
          <a:lstStyle>
            <a:lvl1pPr>
              <a:defRPr/>
            </a:lvl1pPr>
          </a:lstStyle>
          <a:p>
            <a:fld id="{41D03489-8AA3-4581-833B-8D7F9E1238D9}" type="slidenum">
              <a:rPr lang="en-US" altLang="ja-JP"/>
              <a:pPr/>
              <a:t>‹#›</a:t>
            </a:fld>
            <a:endParaRPr lang="en-US" altLang="ja-JP"/>
          </a:p>
        </p:txBody>
      </p:sp>
    </p:spTree>
    <p:extLst>
      <p:ext uri="{BB962C8B-B14F-4D97-AF65-F5344CB8AC3E}">
        <p14:creationId xmlns:p14="http://schemas.microsoft.com/office/powerpoint/2010/main" val="57420611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D72457C-A801-BED0-D1D4-3E438BA1A7A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766BDCE8-62A7-5560-D6CC-2A86DE7DC06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8D0AE8CA-AE7D-B7EE-6F7B-2B586B56F25D}"/>
              </a:ext>
            </a:extLst>
          </p:cNvPr>
          <p:cNvSpPr>
            <a:spLocks noGrp="1" noChangeArrowheads="1"/>
          </p:cNvSpPr>
          <p:nvPr>
            <p:ph type="sldNum" sz="quarter" idx="12"/>
          </p:nvPr>
        </p:nvSpPr>
        <p:spPr>
          <a:ln/>
        </p:spPr>
        <p:txBody>
          <a:bodyPr/>
          <a:lstStyle>
            <a:lvl1pPr>
              <a:defRPr/>
            </a:lvl1pPr>
          </a:lstStyle>
          <a:p>
            <a:fld id="{46B6EBCC-C565-4693-979F-07DD0D8F1F03}" type="slidenum">
              <a:rPr lang="en-US" altLang="ja-JP"/>
              <a:pPr/>
              <a:t>‹#›</a:t>
            </a:fld>
            <a:endParaRPr lang="en-US" altLang="ja-JP"/>
          </a:p>
        </p:txBody>
      </p:sp>
    </p:spTree>
    <p:extLst>
      <p:ext uri="{BB962C8B-B14F-4D97-AF65-F5344CB8AC3E}">
        <p14:creationId xmlns:p14="http://schemas.microsoft.com/office/powerpoint/2010/main" val="94617833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3F0BB3B2-63AF-9405-1B75-9D76A15A971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D8192B88-4D5E-3A26-9BFF-6DAD02AFB37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89F70D1-14E8-E49F-9B68-5A0CFC596549}"/>
              </a:ext>
            </a:extLst>
          </p:cNvPr>
          <p:cNvSpPr>
            <a:spLocks noGrp="1" noChangeArrowheads="1"/>
          </p:cNvSpPr>
          <p:nvPr>
            <p:ph type="sldNum" sz="quarter" idx="12"/>
          </p:nvPr>
        </p:nvSpPr>
        <p:spPr>
          <a:ln/>
        </p:spPr>
        <p:txBody>
          <a:bodyPr/>
          <a:lstStyle>
            <a:lvl1pPr>
              <a:defRPr/>
            </a:lvl1pPr>
          </a:lstStyle>
          <a:p>
            <a:fld id="{0033FE7E-A70A-437B-A518-EAD1B75B3016}" type="slidenum">
              <a:rPr lang="en-US" altLang="ja-JP"/>
              <a:pPr/>
              <a:t>‹#›</a:t>
            </a:fld>
            <a:endParaRPr lang="en-US" altLang="ja-JP"/>
          </a:p>
        </p:txBody>
      </p:sp>
    </p:spTree>
    <p:extLst>
      <p:ext uri="{BB962C8B-B14F-4D97-AF65-F5344CB8AC3E}">
        <p14:creationId xmlns:p14="http://schemas.microsoft.com/office/powerpoint/2010/main" val="190581857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C4499D07-4ED0-AEB1-1B78-A19574F26E9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0A8BB0FB-3290-8ACF-81F4-F4D5F3CDC25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5E88E709-5C58-E13D-79FB-15880844F0A9}"/>
              </a:ext>
            </a:extLst>
          </p:cNvPr>
          <p:cNvSpPr>
            <a:spLocks noGrp="1" noChangeArrowheads="1"/>
          </p:cNvSpPr>
          <p:nvPr>
            <p:ph type="sldNum" sz="quarter" idx="12"/>
          </p:nvPr>
        </p:nvSpPr>
        <p:spPr>
          <a:ln/>
        </p:spPr>
        <p:txBody>
          <a:bodyPr/>
          <a:lstStyle>
            <a:lvl1pPr>
              <a:defRPr/>
            </a:lvl1pPr>
          </a:lstStyle>
          <a:p>
            <a:fld id="{F0185CD2-7E8D-4493-A17F-14B51861AD6F}" type="slidenum">
              <a:rPr lang="en-US" altLang="ja-JP"/>
              <a:pPr/>
              <a:t>‹#›</a:t>
            </a:fld>
            <a:endParaRPr lang="en-US" altLang="ja-JP"/>
          </a:p>
        </p:txBody>
      </p:sp>
    </p:spTree>
    <p:extLst>
      <p:ext uri="{BB962C8B-B14F-4D97-AF65-F5344CB8AC3E}">
        <p14:creationId xmlns:p14="http://schemas.microsoft.com/office/powerpoint/2010/main" val="3681749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A2AD475-027F-4902-68C5-593FDAB9BB77}"/>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9DC772C0-A521-E158-3E9A-226CBB0D9076}"/>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FA728C39-C7EF-B6EE-143A-573E0395D3A2}"/>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1230FA6D-B385-CA04-810F-80392F7AA9A4}"/>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B57F37B8-8C3F-EA9F-3B96-CABCB0E9AEAF}"/>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217C71E9-FEF8-C986-B0EA-F223D869E5C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A73CEE7A-D779-E2B3-D734-AEC05BF8E029}"/>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A8F2A0BD-C27C-8E97-D23B-A3163A655E1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98A21465-E78A-6CE1-9E13-0476D2A7793B}"/>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FC6AD7E0-42E5-4711-DB59-8DCDC190D614}"/>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C82C101F-9772-C591-88AA-977822029CCC}"/>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F2F4184B-5780-2870-B1BF-9BFDB6439BB1}"/>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99917FB8-A14F-70B5-EF97-505CAA209B22}"/>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06040ECA-F616-613B-59F6-968CDCA87CA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EB012C81-9AD7-7172-0BFD-79D13C39DD6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37162010-1046-6F7A-6C82-66E530A4A342}"/>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622780DC-950E-ED31-8A48-C0EE1A355732}"/>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D07E0249-EDB1-7DEA-7C7B-8A7B8D62137A}"/>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1B05889A-5D16-B4A5-A9A3-92AB1741228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8EDB6286-BCF1-D63B-043C-DC25226967DF}"/>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FFA5D03F-1881-BD43-C5DD-594D98D78E9A}"/>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D3470392-C70F-F070-B31E-79BD2B977DF4}"/>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C1E31EF1-347A-CE3A-D848-DB1F7965C7E0}"/>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52F66CA5-32F1-5880-9098-6DFE4DBAE49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C40E35F8-2163-29B4-2583-91FBAED66A84}"/>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894B4DBC-DC24-0446-0C09-4158ACBFF9A4}"/>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013AD626-5493-90C4-8510-C12753A8D338}"/>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E0D61214-3DEE-07AC-546F-F4B10F885E7A}"/>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A3961DB7-4829-7603-D6F7-A8C5288C59D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CBA777BA-A266-CFDC-350B-305292B51ABD}"/>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A1663879-DB90-9DFF-E4B3-13B99B0A92B1}"/>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8E55F071-F02F-F1FA-37DE-89A93C1426FB}"/>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48593AAD-8A99-6F65-46D6-68A9BF085E32}"/>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3C4F7EB2-34DD-3307-EB49-FF3E34BE2E60}"/>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A4916A02-0083-3677-D2B1-D39CFB2FDED5}"/>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FB7867FE-A908-8390-332C-54099987C594}"/>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15497259-28FA-3F49-0218-7346B15F1179}"/>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E2C6A64D-EBA4-4472-0F3A-F862C2A186B7}"/>
              </a:ext>
            </a:extLst>
          </p:cNvPr>
          <p:cNvSpPr>
            <a:spLocks noGrp="1" noChangeArrowheads="1"/>
          </p:cNvSpPr>
          <p:nvPr>
            <p:ph type="dt" sz="quarter"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2" name="Rectangle 42">
            <a:extLst>
              <a:ext uri="{FF2B5EF4-FFF2-40B4-BE49-F238E27FC236}">
                <a16:creationId xmlns:a16="http://schemas.microsoft.com/office/drawing/2014/main" id="{E39D7400-29B8-672E-F5CB-BD36C4A80B03}"/>
              </a:ext>
            </a:extLst>
          </p:cNvPr>
          <p:cNvSpPr>
            <a:spLocks noGrp="1" noChangeArrowheads="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3" name="Rectangle 43">
            <a:extLst>
              <a:ext uri="{FF2B5EF4-FFF2-40B4-BE49-F238E27FC236}">
                <a16:creationId xmlns:a16="http://schemas.microsoft.com/office/drawing/2014/main" id="{67A6BFD8-5711-9C78-5C94-D0E751D8DE30}"/>
              </a:ext>
            </a:extLst>
          </p:cNvPr>
          <p:cNvSpPr>
            <a:spLocks noGrp="1" noChangeArrowheads="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677881AB-A401-4562-938A-C8984D8426C7}" type="slidenum">
              <a:rPr lang="en-US" altLang="ja-JP"/>
              <a:pPr/>
              <a:t>‹#›</a:t>
            </a:fld>
            <a:endParaRPr lang="en-US" altLang="ja-JP"/>
          </a:p>
        </p:txBody>
      </p:sp>
    </p:spTree>
    <p:extLst>
      <p:ext uri="{BB962C8B-B14F-4D97-AF65-F5344CB8AC3E}">
        <p14:creationId xmlns:p14="http://schemas.microsoft.com/office/powerpoint/2010/main" val="164874374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E740AFBE-0A27-95FD-8BDB-ABE19ADF83E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861B9CC0-F992-C887-101D-6C9BAAB6828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D8E1BBA7-5407-C4FA-6123-D9AC980E8852}"/>
              </a:ext>
            </a:extLst>
          </p:cNvPr>
          <p:cNvSpPr>
            <a:spLocks noGrp="1" noChangeArrowheads="1"/>
          </p:cNvSpPr>
          <p:nvPr>
            <p:ph type="sldNum" sz="quarter" idx="12"/>
          </p:nvPr>
        </p:nvSpPr>
        <p:spPr>
          <a:ln/>
        </p:spPr>
        <p:txBody>
          <a:bodyPr/>
          <a:lstStyle>
            <a:lvl1pPr>
              <a:defRPr/>
            </a:lvl1pPr>
          </a:lstStyle>
          <a:p>
            <a:fld id="{BA60B03F-958E-491C-B2DE-422CAE1D597D}" type="slidenum">
              <a:rPr lang="en-US" altLang="ja-JP"/>
              <a:pPr/>
              <a:t>‹#›</a:t>
            </a:fld>
            <a:endParaRPr lang="en-US" altLang="ja-JP"/>
          </a:p>
        </p:txBody>
      </p:sp>
    </p:spTree>
    <p:extLst>
      <p:ext uri="{BB962C8B-B14F-4D97-AF65-F5344CB8AC3E}">
        <p14:creationId xmlns:p14="http://schemas.microsoft.com/office/powerpoint/2010/main" val="118160611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ABA4798C-8AEA-DC52-D4EF-4B50041051F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5D57DA10-0F3D-801B-676D-9A34AF7F675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0435A324-7033-19D4-6B95-08097F79405F}"/>
              </a:ext>
            </a:extLst>
          </p:cNvPr>
          <p:cNvSpPr>
            <a:spLocks noGrp="1" noChangeArrowheads="1"/>
          </p:cNvSpPr>
          <p:nvPr>
            <p:ph type="sldNum" sz="quarter" idx="12"/>
          </p:nvPr>
        </p:nvSpPr>
        <p:spPr>
          <a:ln/>
        </p:spPr>
        <p:txBody>
          <a:bodyPr/>
          <a:lstStyle>
            <a:lvl1pPr>
              <a:defRPr/>
            </a:lvl1pPr>
          </a:lstStyle>
          <a:p>
            <a:fld id="{67F9ED1B-E330-4A2D-8B01-5FA3EA51856F}" type="slidenum">
              <a:rPr lang="en-US" altLang="ja-JP"/>
              <a:pPr/>
              <a:t>‹#›</a:t>
            </a:fld>
            <a:endParaRPr lang="en-US" altLang="ja-JP"/>
          </a:p>
        </p:txBody>
      </p:sp>
    </p:spTree>
    <p:extLst>
      <p:ext uri="{BB962C8B-B14F-4D97-AF65-F5344CB8AC3E}">
        <p14:creationId xmlns:p14="http://schemas.microsoft.com/office/powerpoint/2010/main" val="259754188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7A3C7418-0D12-8191-DA40-928A45FE431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C3DAB516-0F87-DE8C-4FEE-948FDB761F8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CE740A11-1AEC-079F-AF3D-0DB68463356B}"/>
              </a:ext>
            </a:extLst>
          </p:cNvPr>
          <p:cNvSpPr>
            <a:spLocks noGrp="1" noChangeArrowheads="1"/>
          </p:cNvSpPr>
          <p:nvPr>
            <p:ph type="sldNum" sz="quarter" idx="12"/>
          </p:nvPr>
        </p:nvSpPr>
        <p:spPr>
          <a:ln/>
        </p:spPr>
        <p:txBody>
          <a:bodyPr/>
          <a:lstStyle>
            <a:lvl1pPr>
              <a:defRPr/>
            </a:lvl1pPr>
          </a:lstStyle>
          <a:p>
            <a:fld id="{88F4C07A-0212-4DCD-AA32-F143EB1E1F97}" type="slidenum">
              <a:rPr lang="en-US" altLang="ja-JP"/>
              <a:pPr/>
              <a:t>‹#›</a:t>
            </a:fld>
            <a:endParaRPr lang="en-US" altLang="ja-JP"/>
          </a:p>
        </p:txBody>
      </p:sp>
    </p:spTree>
    <p:extLst>
      <p:ext uri="{BB962C8B-B14F-4D97-AF65-F5344CB8AC3E}">
        <p14:creationId xmlns:p14="http://schemas.microsoft.com/office/powerpoint/2010/main" val="212748020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ED35DB5-09B8-44D4-ED1C-92AC820EDA19}"/>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732DC935-3E45-CB59-9AC7-FF34B775AFAB}"/>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6" name="Freeform 4">
              <a:extLst>
                <a:ext uri="{FF2B5EF4-FFF2-40B4-BE49-F238E27FC236}">
                  <a16:creationId xmlns:a16="http://schemas.microsoft.com/office/drawing/2014/main" id="{BF5E61DD-B8C8-821B-FD02-A175EA644675}"/>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7" name="Freeform 5">
              <a:extLst>
                <a:ext uri="{FF2B5EF4-FFF2-40B4-BE49-F238E27FC236}">
                  <a16:creationId xmlns:a16="http://schemas.microsoft.com/office/drawing/2014/main" id="{F038B3F2-E941-A431-4514-CBA42D1751A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grpSp>
          <p:nvGrpSpPr>
            <p:cNvPr id="8" name="Group 6">
              <a:extLst>
                <a:ext uri="{FF2B5EF4-FFF2-40B4-BE49-F238E27FC236}">
                  <a16:creationId xmlns:a16="http://schemas.microsoft.com/office/drawing/2014/main" id="{DA50C249-C7E7-8BD3-1588-F579A5A1196B}"/>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3944F961-BF85-C538-491F-9247AC9F88A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29" name="Freeform 8">
                <a:extLst>
                  <a:ext uri="{FF2B5EF4-FFF2-40B4-BE49-F238E27FC236}">
                    <a16:creationId xmlns:a16="http://schemas.microsoft.com/office/drawing/2014/main" id="{508E027D-C02E-59B0-9AB0-554C0CF3DE2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0" name="Freeform 9">
                <a:extLst>
                  <a:ext uri="{FF2B5EF4-FFF2-40B4-BE49-F238E27FC236}">
                    <a16:creationId xmlns:a16="http://schemas.microsoft.com/office/drawing/2014/main" id="{A35E654E-8995-A32B-351F-BF71C5F6DD03}"/>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1" name="Freeform 10">
                <a:extLst>
                  <a:ext uri="{FF2B5EF4-FFF2-40B4-BE49-F238E27FC236}">
                    <a16:creationId xmlns:a16="http://schemas.microsoft.com/office/drawing/2014/main" id="{C5B3E996-670F-FA5A-DB91-ECEE4F587F57}"/>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2" name="Freeform 11">
                <a:extLst>
                  <a:ext uri="{FF2B5EF4-FFF2-40B4-BE49-F238E27FC236}">
                    <a16:creationId xmlns:a16="http://schemas.microsoft.com/office/drawing/2014/main" id="{2BF1B3AA-4294-7F5E-FB2F-8FAFA9433A1A}"/>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3" name="Freeform 12">
                <a:extLst>
                  <a:ext uri="{FF2B5EF4-FFF2-40B4-BE49-F238E27FC236}">
                    <a16:creationId xmlns:a16="http://schemas.microsoft.com/office/drawing/2014/main" id="{3E7DE2B4-ABA9-6FC3-2095-A1E61FFAE304}"/>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4" name="Freeform 13">
                <a:extLst>
                  <a:ext uri="{FF2B5EF4-FFF2-40B4-BE49-F238E27FC236}">
                    <a16:creationId xmlns:a16="http://schemas.microsoft.com/office/drawing/2014/main" id="{C3B6AE89-8D8E-FD13-13C5-486D467871A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5" name="Freeform 14">
                <a:extLst>
                  <a:ext uri="{FF2B5EF4-FFF2-40B4-BE49-F238E27FC236}">
                    <a16:creationId xmlns:a16="http://schemas.microsoft.com/office/drawing/2014/main" id="{31543C2A-28DA-108E-FE39-03F929A317F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6" name="Freeform 15">
                <a:extLst>
                  <a:ext uri="{FF2B5EF4-FFF2-40B4-BE49-F238E27FC236}">
                    <a16:creationId xmlns:a16="http://schemas.microsoft.com/office/drawing/2014/main" id="{6217A9A8-2507-79E5-9415-0D0D1984054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7" name="Freeform 16">
                <a:extLst>
                  <a:ext uri="{FF2B5EF4-FFF2-40B4-BE49-F238E27FC236}">
                    <a16:creationId xmlns:a16="http://schemas.microsoft.com/office/drawing/2014/main" id="{6E2A42F2-4E28-8603-4B7B-D5D1E9A26A9B}"/>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 name="Freeform 17">
                <a:extLst>
                  <a:ext uri="{FF2B5EF4-FFF2-40B4-BE49-F238E27FC236}">
                    <a16:creationId xmlns:a16="http://schemas.microsoft.com/office/drawing/2014/main" id="{773A4929-1288-DE43-DAAE-86C128C94C61}"/>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9" name="Freeform 18">
                <a:extLst>
                  <a:ext uri="{FF2B5EF4-FFF2-40B4-BE49-F238E27FC236}">
                    <a16:creationId xmlns:a16="http://schemas.microsoft.com/office/drawing/2014/main" id="{ED096C04-84E2-6F74-2483-DAC8BFFAB908}"/>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40" name="Freeform 19">
                <a:extLst>
                  <a:ext uri="{FF2B5EF4-FFF2-40B4-BE49-F238E27FC236}">
                    <a16:creationId xmlns:a16="http://schemas.microsoft.com/office/drawing/2014/main" id="{D932E130-2921-BD11-9E04-BFCBAE277957}"/>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grpSp>
        <p:sp>
          <p:nvSpPr>
            <p:cNvPr id="9" name="Freeform 20">
              <a:extLst>
                <a:ext uri="{FF2B5EF4-FFF2-40B4-BE49-F238E27FC236}">
                  <a16:creationId xmlns:a16="http://schemas.microsoft.com/office/drawing/2014/main" id="{0A7544A2-409A-E918-C634-E222FE17F3F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10" name="Freeform 21">
              <a:extLst>
                <a:ext uri="{FF2B5EF4-FFF2-40B4-BE49-F238E27FC236}">
                  <a16:creationId xmlns:a16="http://schemas.microsoft.com/office/drawing/2014/main" id="{C3871B3B-1394-8736-1506-1AE641491806}"/>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11" name="Freeform 22">
              <a:extLst>
                <a:ext uri="{FF2B5EF4-FFF2-40B4-BE49-F238E27FC236}">
                  <a16:creationId xmlns:a16="http://schemas.microsoft.com/office/drawing/2014/main" id="{9449C977-FEA6-4525-4101-E8B8767D6588}"/>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12" name="Freeform 23">
              <a:extLst>
                <a:ext uri="{FF2B5EF4-FFF2-40B4-BE49-F238E27FC236}">
                  <a16:creationId xmlns:a16="http://schemas.microsoft.com/office/drawing/2014/main" id="{FB7A0A65-334D-9BEE-C87B-444533986499}"/>
                </a:ext>
              </a:extLst>
            </p:cNvPr>
            <p:cNvSpPr>
              <a:spLocks/>
            </p:cNvSpPr>
            <p:nvPr/>
          </p:nvSpPr>
          <p:spPr bwMode="hidden">
            <a:xfrm>
              <a:off x="5041" y="0"/>
              <a:ext cx="719" cy="845"/>
            </a:xfrm>
            <a:custGeom>
              <a:avLst/>
              <a:gdLst>
                <a:gd name="T0" fmla="*/ 1912 w 717"/>
                <a:gd name="T1" fmla="*/ 845 h 845"/>
                <a:gd name="T2" fmla="*/ 1912 w 717"/>
                <a:gd name="T3" fmla="*/ 821 h 845"/>
                <a:gd name="T4" fmla="*/ 1567 w 717"/>
                <a:gd name="T5" fmla="*/ 605 h 845"/>
                <a:gd name="T6" fmla="*/ 1039 w 717"/>
                <a:gd name="T7" fmla="*/ 396 h 845"/>
                <a:gd name="T8" fmla="*/ 622 w 717"/>
                <a:gd name="T9" fmla="*/ 192 h 845"/>
                <a:gd name="T10" fmla="*/ 17 w 717"/>
                <a:gd name="T11" fmla="*/ 0 h 845"/>
                <a:gd name="T12" fmla="*/ 0 w 717"/>
                <a:gd name="T13" fmla="*/ 0 h 845"/>
                <a:gd name="T14" fmla="*/ 598 w 717"/>
                <a:gd name="T15" fmla="*/ 198 h 845"/>
                <a:gd name="T16" fmla="*/ 1021 w 717"/>
                <a:gd name="T17" fmla="*/ 408 h 845"/>
                <a:gd name="T18" fmla="*/ 1555 w 717"/>
                <a:gd name="T19" fmla="*/ 623 h 845"/>
                <a:gd name="T20" fmla="*/ 1912 w 717"/>
                <a:gd name="T21" fmla="*/ 845 h 845"/>
                <a:gd name="T22" fmla="*/ 191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C8E6246F-7D8F-C45B-2D45-AFBC66AA7BA4}"/>
                </a:ext>
              </a:extLst>
            </p:cNvPr>
            <p:cNvSpPr>
              <a:spLocks/>
            </p:cNvSpPr>
            <p:nvPr/>
          </p:nvSpPr>
          <p:spPr bwMode="hidden">
            <a:xfrm>
              <a:off x="5352" y="0"/>
              <a:ext cx="408" cy="414"/>
            </a:xfrm>
            <a:custGeom>
              <a:avLst/>
              <a:gdLst>
                <a:gd name="T0" fmla="*/ 921 w 407"/>
                <a:gd name="T1" fmla="*/ 414 h 414"/>
                <a:gd name="T2" fmla="*/ 921 w 407"/>
                <a:gd name="T3" fmla="*/ 396 h 414"/>
                <a:gd name="T4" fmla="*/ 581 w 407"/>
                <a:gd name="T5" fmla="*/ 192 h 414"/>
                <a:gd name="T6" fmla="*/ 12 w 407"/>
                <a:gd name="T7" fmla="*/ 0 h 414"/>
                <a:gd name="T8" fmla="*/ 0 w 407"/>
                <a:gd name="T9" fmla="*/ 0 h 414"/>
                <a:gd name="T10" fmla="*/ 108 w 407"/>
                <a:gd name="T11" fmla="*/ 102 h 414"/>
                <a:gd name="T12" fmla="*/ 575 w 407"/>
                <a:gd name="T13" fmla="*/ 204 h 414"/>
                <a:gd name="T14" fmla="*/ 921 w 407"/>
                <a:gd name="T15" fmla="*/ 414 h 414"/>
                <a:gd name="T16" fmla="*/ 92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F6E8BA65-83B9-2F2B-8786-EDAD6882BB4B}"/>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15" name="Freeform 26">
              <a:extLst>
                <a:ext uri="{FF2B5EF4-FFF2-40B4-BE49-F238E27FC236}">
                  <a16:creationId xmlns:a16="http://schemas.microsoft.com/office/drawing/2014/main" id="{0463CCE7-175A-3ED8-FBF5-F835FECE26AE}"/>
                </a:ext>
              </a:extLst>
            </p:cNvPr>
            <p:cNvSpPr>
              <a:spLocks/>
            </p:cNvSpPr>
            <p:nvPr/>
          </p:nvSpPr>
          <p:spPr bwMode="hidden">
            <a:xfrm>
              <a:off x="6" y="0"/>
              <a:ext cx="588" cy="599"/>
            </a:xfrm>
            <a:custGeom>
              <a:avLst/>
              <a:gdLst>
                <a:gd name="T0" fmla="*/ 1951 w 586"/>
                <a:gd name="T1" fmla="*/ 0 h 599"/>
                <a:gd name="T2" fmla="*/ 1891 w 586"/>
                <a:gd name="T3" fmla="*/ 0 h 599"/>
                <a:gd name="T4" fmla="*/ 1360 w 586"/>
                <a:gd name="T5" fmla="*/ 132 h 599"/>
                <a:gd name="T6" fmla="*/ 821 w 586"/>
                <a:gd name="T7" fmla="*/ 270 h 599"/>
                <a:gd name="T8" fmla="*/ 120 w 586"/>
                <a:gd name="T9" fmla="*/ 420 h 599"/>
                <a:gd name="T10" fmla="*/ 0 w 586"/>
                <a:gd name="T11" fmla="*/ 575 h 599"/>
                <a:gd name="T12" fmla="*/ 0 w 586"/>
                <a:gd name="T13" fmla="*/ 599 h 599"/>
                <a:gd name="T14" fmla="*/ 120 w 586"/>
                <a:gd name="T15" fmla="*/ 432 h 599"/>
                <a:gd name="T16" fmla="*/ 821 w 586"/>
                <a:gd name="T17" fmla="*/ 282 h 599"/>
                <a:gd name="T18" fmla="*/ 1390 w 586"/>
                <a:gd name="T19" fmla="*/ 138 h 599"/>
                <a:gd name="T20" fmla="*/ 1951 w 586"/>
                <a:gd name="T21" fmla="*/ 0 h 599"/>
                <a:gd name="T22" fmla="*/ 1951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A8A54782-5512-96B3-6FA0-67D5B64E8C9D}"/>
                </a:ext>
              </a:extLst>
            </p:cNvPr>
            <p:cNvSpPr>
              <a:spLocks/>
            </p:cNvSpPr>
            <p:nvPr/>
          </p:nvSpPr>
          <p:spPr bwMode="hidden">
            <a:xfrm>
              <a:off x="6" y="0"/>
              <a:ext cx="270" cy="252"/>
            </a:xfrm>
            <a:custGeom>
              <a:avLst/>
              <a:gdLst>
                <a:gd name="T0" fmla="*/ 941 w 269"/>
                <a:gd name="T1" fmla="*/ 0 h 252"/>
                <a:gd name="T2" fmla="*/ 88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941 w 269"/>
                <a:gd name="T15" fmla="*/ 0 h 252"/>
                <a:gd name="T16" fmla="*/ 94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59073FB4-CD02-BCBE-9E89-8CCB4DE66DF1}"/>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6E54B833-D23E-A829-F3A5-2BC2F3C025BA}"/>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D15C81FB-6B9D-CC09-9ACA-AEE074347718}"/>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B3D416DC-B81A-BB95-7FFA-FD8F0624595D}"/>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ED5D314-2289-AB89-0582-98138EEF32C4}"/>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80CEF420-F2FD-6D1D-7A68-D37FF6E97A5E}"/>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A9E9ACEC-035C-8630-7363-10763865D62B}"/>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9C2ECF51-1BF0-63D4-B4EC-0F99ED6922C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E21224E5-8A10-8A0C-DA6B-33F701500D54}"/>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50310EA3-5EF9-A912-C95B-C1C2234FA490}"/>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669E5C87-EC11-0EC0-1EAD-7526251FAD16}"/>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0EB4245F-2BDA-3377-3616-F2501A472EF8}"/>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CC31B1E0-5412-10BA-965A-89331A9309BA}"/>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B653B86E-E82C-BAE1-C23B-6CE5E290CEF3}"/>
              </a:ext>
            </a:extLst>
          </p:cNvPr>
          <p:cNvSpPr>
            <a:spLocks noGrp="1" noChangeArrowheads="1"/>
          </p:cNvSpPr>
          <p:nvPr>
            <p:ph type="sldNum" sz="quarter" idx="12"/>
          </p:nvPr>
        </p:nvSpPr>
        <p:spPr/>
        <p:txBody>
          <a:bodyPr/>
          <a:lstStyle>
            <a:lvl1pPr>
              <a:defRPr/>
            </a:lvl1pPr>
          </a:lstStyle>
          <a:p>
            <a:fld id="{BE414B58-736D-4F94-9B97-8400CAE3DA57}" type="slidenum">
              <a:rPr lang="en-US" altLang="ja-JP"/>
              <a:pPr/>
              <a:t>‹#›</a:t>
            </a:fld>
            <a:endParaRPr lang="en-US" altLang="ja-JP"/>
          </a:p>
        </p:txBody>
      </p:sp>
    </p:spTree>
    <p:extLst>
      <p:ext uri="{BB962C8B-B14F-4D97-AF65-F5344CB8AC3E}">
        <p14:creationId xmlns:p14="http://schemas.microsoft.com/office/powerpoint/2010/main" val="403267248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D14F2A7-E4B3-668B-DBCB-F6188932871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47303006-86C6-6EA0-D072-EF55EF53789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3C85C644-CA06-75C0-BC15-44D9CDAB5C51}"/>
              </a:ext>
            </a:extLst>
          </p:cNvPr>
          <p:cNvSpPr>
            <a:spLocks noGrp="1" noChangeArrowheads="1"/>
          </p:cNvSpPr>
          <p:nvPr>
            <p:ph type="sldNum" sz="quarter" idx="12"/>
          </p:nvPr>
        </p:nvSpPr>
        <p:spPr>
          <a:ln/>
        </p:spPr>
        <p:txBody>
          <a:bodyPr/>
          <a:lstStyle>
            <a:lvl1pPr>
              <a:defRPr/>
            </a:lvl1pPr>
          </a:lstStyle>
          <a:p>
            <a:fld id="{C11FE33B-6402-4024-A148-D1D54052DB56}" type="slidenum">
              <a:rPr lang="en-US" altLang="ja-JP"/>
              <a:pPr/>
              <a:t>‹#›</a:t>
            </a:fld>
            <a:endParaRPr lang="en-US" altLang="ja-JP"/>
          </a:p>
        </p:txBody>
      </p:sp>
    </p:spTree>
    <p:extLst>
      <p:ext uri="{BB962C8B-B14F-4D97-AF65-F5344CB8AC3E}">
        <p14:creationId xmlns:p14="http://schemas.microsoft.com/office/powerpoint/2010/main" val="340337713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EE73E37A-92B8-31A9-8998-E81BC58041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8DD2F6F4-9484-0BC7-5AAC-23DEAC1EDAE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D718C717-1284-1C97-0606-DDE3F0252859}"/>
              </a:ext>
            </a:extLst>
          </p:cNvPr>
          <p:cNvSpPr>
            <a:spLocks noGrp="1" noChangeArrowheads="1"/>
          </p:cNvSpPr>
          <p:nvPr>
            <p:ph type="sldNum" sz="quarter" idx="12"/>
          </p:nvPr>
        </p:nvSpPr>
        <p:spPr>
          <a:ln/>
        </p:spPr>
        <p:txBody>
          <a:bodyPr/>
          <a:lstStyle>
            <a:lvl1pPr>
              <a:defRPr/>
            </a:lvl1pPr>
          </a:lstStyle>
          <a:p>
            <a:fld id="{E7B8C207-BC8F-4593-8E6F-9F3CD585D8C1}" type="slidenum">
              <a:rPr lang="en-US" altLang="ja-JP"/>
              <a:pPr/>
              <a:t>‹#›</a:t>
            </a:fld>
            <a:endParaRPr lang="en-US" altLang="ja-JP"/>
          </a:p>
        </p:txBody>
      </p:sp>
    </p:spTree>
    <p:extLst>
      <p:ext uri="{BB962C8B-B14F-4D97-AF65-F5344CB8AC3E}">
        <p14:creationId xmlns:p14="http://schemas.microsoft.com/office/powerpoint/2010/main" val="114536589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692E4769-6DA0-984C-778C-B43482CFED5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2CE23548-25B0-05E0-4513-3AE3A8B735F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A602A97D-9B44-F1A7-EA27-6BD7EAE74F03}"/>
              </a:ext>
            </a:extLst>
          </p:cNvPr>
          <p:cNvSpPr>
            <a:spLocks noGrp="1" noChangeArrowheads="1"/>
          </p:cNvSpPr>
          <p:nvPr>
            <p:ph type="sldNum" sz="quarter" idx="12"/>
          </p:nvPr>
        </p:nvSpPr>
        <p:spPr>
          <a:ln/>
        </p:spPr>
        <p:txBody>
          <a:bodyPr/>
          <a:lstStyle>
            <a:lvl1pPr>
              <a:defRPr/>
            </a:lvl1pPr>
          </a:lstStyle>
          <a:p>
            <a:fld id="{C5DA80BA-6BB2-4A0D-81C4-F056A6C949DE}" type="slidenum">
              <a:rPr lang="en-US" altLang="ja-JP"/>
              <a:pPr/>
              <a:t>‹#›</a:t>
            </a:fld>
            <a:endParaRPr lang="en-US" altLang="ja-JP"/>
          </a:p>
        </p:txBody>
      </p:sp>
    </p:spTree>
    <p:extLst>
      <p:ext uri="{BB962C8B-B14F-4D97-AF65-F5344CB8AC3E}">
        <p14:creationId xmlns:p14="http://schemas.microsoft.com/office/powerpoint/2010/main" val="88607403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E600E435-A2C6-A87F-DD60-D420922AD18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DED791CE-BC54-A72B-F8F2-F2DFA00D4B9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BB348EDC-4C04-0C63-7F3A-30D2C89CF102}"/>
              </a:ext>
            </a:extLst>
          </p:cNvPr>
          <p:cNvSpPr>
            <a:spLocks noGrp="1" noChangeArrowheads="1"/>
          </p:cNvSpPr>
          <p:nvPr>
            <p:ph type="sldNum" sz="quarter" idx="12"/>
          </p:nvPr>
        </p:nvSpPr>
        <p:spPr>
          <a:ln/>
        </p:spPr>
        <p:txBody>
          <a:bodyPr/>
          <a:lstStyle>
            <a:lvl1pPr>
              <a:defRPr/>
            </a:lvl1pPr>
          </a:lstStyle>
          <a:p>
            <a:fld id="{9A6B7A67-C600-4BBD-8413-02480E5668C4}" type="slidenum">
              <a:rPr lang="en-US" altLang="ja-JP"/>
              <a:pPr/>
              <a:t>‹#›</a:t>
            </a:fld>
            <a:endParaRPr lang="en-US" altLang="ja-JP"/>
          </a:p>
        </p:txBody>
      </p:sp>
    </p:spTree>
    <p:extLst>
      <p:ext uri="{BB962C8B-B14F-4D97-AF65-F5344CB8AC3E}">
        <p14:creationId xmlns:p14="http://schemas.microsoft.com/office/powerpoint/2010/main" val="40883211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19FA7B95-2DE6-EFD0-D2EF-BC00E123AF5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BCC30C86-F4BD-AA4F-3B33-A26FBAF569F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1575FD73-E338-0663-3C1E-83705883575A}"/>
              </a:ext>
            </a:extLst>
          </p:cNvPr>
          <p:cNvSpPr>
            <a:spLocks noGrp="1" noChangeArrowheads="1"/>
          </p:cNvSpPr>
          <p:nvPr>
            <p:ph type="sldNum" sz="quarter" idx="12"/>
          </p:nvPr>
        </p:nvSpPr>
        <p:spPr>
          <a:ln/>
        </p:spPr>
        <p:txBody>
          <a:bodyPr/>
          <a:lstStyle>
            <a:lvl1pPr>
              <a:defRPr/>
            </a:lvl1pPr>
          </a:lstStyle>
          <a:p>
            <a:fld id="{85544E1F-3BAB-48A7-BD63-825114D58352}" type="slidenum">
              <a:rPr lang="en-US" altLang="ja-JP"/>
              <a:pPr/>
              <a:t>‹#›</a:t>
            </a:fld>
            <a:endParaRPr lang="en-US" altLang="ja-JP"/>
          </a:p>
        </p:txBody>
      </p:sp>
    </p:spTree>
    <p:extLst>
      <p:ext uri="{BB962C8B-B14F-4D97-AF65-F5344CB8AC3E}">
        <p14:creationId xmlns:p14="http://schemas.microsoft.com/office/powerpoint/2010/main" val="13208469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9087492B-DCAD-784C-6B85-2F01EFD8010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6261FEEC-83B1-8ACF-FF36-A6DE17DBF7F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46598E7C-0D47-5EEE-687C-C9EF76038C14}"/>
              </a:ext>
            </a:extLst>
          </p:cNvPr>
          <p:cNvSpPr>
            <a:spLocks noGrp="1" noChangeArrowheads="1"/>
          </p:cNvSpPr>
          <p:nvPr>
            <p:ph type="sldNum" sz="quarter" idx="12"/>
          </p:nvPr>
        </p:nvSpPr>
        <p:spPr>
          <a:ln/>
        </p:spPr>
        <p:txBody>
          <a:bodyPr/>
          <a:lstStyle>
            <a:lvl1pPr>
              <a:defRPr/>
            </a:lvl1pPr>
          </a:lstStyle>
          <a:p>
            <a:fld id="{0D6BC726-34B3-4E86-8B64-51955232463C}" type="slidenum">
              <a:rPr lang="en-US" altLang="ja-JP"/>
              <a:pPr/>
              <a:t>‹#›</a:t>
            </a:fld>
            <a:endParaRPr lang="en-US" altLang="ja-JP"/>
          </a:p>
        </p:txBody>
      </p:sp>
    </p:spTree>
    <p:extLst>
      <p:ext uri="{BB962C8B-B14F-4D97-AF65-F5344CB8AC3E}">
        <p14:creationId xmlns:p14="http://schemas.microsoft.com/office/powerpoint/2010/main" val="1963140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075C7065-5803-FB9B-48A1-E1BDD75EF00E}"/>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F65C661F-B2A1-5B1E-CC0F-6D9D365F9F72}"/>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876B00EC-296F-285A-1926-53E89580992C}"/>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54AB0C36-9FF3-48DA-AE82-936FEE347734}" type="slidenum">
              <a:rPr lang="en-US" altLang="ja-JP"/>
              <a:pPr/>
              <a:t>‹#›</a:t>
            </a:fld>
            <a:endParaRPr lang="en-US" altLang="ja-JP"/>
          </a:p>
        </p:txBody>
      </p:sp>
    </p:spTree>
    <p:extLst>
      <p:ext uri="{BB962C8B-B14F-4D97-AF65-F5344CB8AC3E}">
        <p14:creationId xmlns:p14="http://schemas.microsoft.com/office/powerpoint/2010/main" val="268832547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6E541605-729C-19F1-DE8A-661F30CF9FA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30B71B28-D8EF-4282-002A-11B271B80B9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84FDFDFE-2FDE-EFDB-2C67-9F2BF782A406}"/>
              </a:ext>
            </a:extLst>
          </p:cNvPr>
          <p:cNvSpPr>
            <a:spLocks noGrp="1" noChangeArrowheads="1"/>
          </p:cNvSpPr>
          <p:nvPr>
            <p:ph type="sldNum" sz="quarter" idx="12"/>
          </p:nvPr>
        </p:nvSpPr>
        <p:spPr>
          <a:ln/>
        </p:spPr>
        <p:txBody>
          <a:bodyPr/>
          <a:lstStyle>
            <a:lvl1pPr>
              <a:defRPr/>
            </a:lvl1pPr>
          </a:lstStyle>
          <a:p>
            <a:fld id="{CF83AE7F-AE0D-45CB-8CDB-EB804D64AEA9}" type="slidenum">
              <a:rPr lang="en-US" altLang="ja-JP"/>
              <a:pPr/>
              <a:t>‹#›</a:t>
            </a:fld>
            <a:endParaRPr lang="en-US" altLang="ja-JP"/>
          </a:p>
        </p:txBody>
      </p:sp>
    </p:spTree>
    <p:extLst>
      <p:ext uri="{BB962C8B-B14F-4D97-AF65-F5344CB8AC3E}">
        <p14:creationId xmlns:p14="http://schemas.microsoft.com/office/powerpoint/2010/main" val="287340267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FC37BC41-E678-42B2-720B-CCBC172E5D5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FF6088B8-E0C7-E89F-860A-07B394E522F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A5B672C6-18DB-577F-9031-2E3270404813}"/>
              </a:ext>
            </a:extLst>
          </p:cNvPr>
          <p:cNvSpPr>
            <a:spLocks noGrp="1" noChangeArrowheads="1"/>
          </p:cNvSpPr>
          <p:nvPr>
            <p:ph type="sldNum" sz="quarter" idx="12"/>
          </p:nvPr>
        </p:nvSpPr>
        <p:spPr>
          <a:ln/>
        </p:spPr>
        <p:txBody>
          <a:bodyPr/>
          <a:lstStyle>
            <a:lvl1pPr>
              <a:defRPr/>
            </a:lvl1pPr>
          </a:lstStyle>
          <a:p>
            <a:fld id="{F505AB07-4925-43A6-A2E8-F1AA03AEBAAC}" type="slidenum">
              <a:rPr lang="en-US" altLang="ja-JP"/>
              <a:pPr/>
              <a:t>‹#›</a:t>
            </a:fld>
            <a:endParaRPr lang="en-US" altLang="ja-JP"/>
          </a:p>
        </p:txBody>
      </p:sp>
    </p:spTree>
    <p:extLst>
      <p:ext uri="{BB962C8B-B14F-4D97-AF65-F5344CB8AC3E}">
        <p14:creationId xmlns:p14="http://schemas.microsoft.com/office/powerpoint/2010/main" val="24774214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C6CE2C52-2837-A3E6-09EF-D625B61BC1D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E98F83F7-D2F2-04F0-7638-939CEA9DB98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7F19C3C6-C6DB-1035-C9D0-89CB16009D5B}"/>
              </a:ext>
            </a:extLst>
          </p:cNvPr>
          <p:cNvSpPr>
            <a:spLocks noGrp="1" noChangeArrowheads="1"/>
          </p:cNvSpPr>
          <p:nvPr>
            <p:ph type="sldNum" sz="quarter" idx="12"/>
          </p:nvPr>
        </p:nvSpPr>
        <p:spPr>
          <a:ln/>
        </p:spPr>
        <p:txBody>
          <a:bodyPr/>
          <a:lstStyle>
            <a:lvl1pPr>
              <a:defRPr/>
            </a:lvl1pPr>
          </a:lstStyle>
          <a:p>
            <a:fld id="{DFED227B-21E3-4641-B192-B7305B51DFA3}" type="slidenum">
              <a:rPr lang="en-US" altLang="ja-JP"/>
              <a:pPr/>
              <a:t>‹#›</a:t>
            </a:fld>
            <a:endParaRPr lang="en-US" altLang="ja-JP"/>
          </a:p>
        </p:txBody>
      </p:sp>
    </p:spTree>
    <p:extLst>
      <p:ext uri="{BB962C8B-B14F-4D97-AF65-F5344CB8AC3E}">
        <p14:creationId xmlns:p14="http://schemas.microsoft.com/office/powerpoint/2010/main" val="17984435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BAF02B6F-39DB-121E-9492-4F386AC843F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790F0CC9-4DF5-AA07-592D-437B490B6BF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A7C97835-6193-1004-3262-679DFC45BD7B}"/>
              </a:ext>
            </a:extLst>
          </p:cNvPr>
          <p:cNvSpPr>
            <a:spLocks noGrp="1" noChangeArrowheads="1"/>
          </p:cNvSpPr>
          <p:nvPr>
            <p:ph type="sldNum" sz="quarter" idx="12"/>
          </p:nvPr>
        </p:nvSpPr>
        <p:spPr>
          <a:ln/>
        </p:spPr>
        <p:txBody>
          <a:bodyPr/>
          <a:lstStyle>
            <a:lvl1pPr>
              <a:defRPr/>
            </a:lvl1pPr>
          </a:lstStyle>
          <a:p>
            <a:fld id="{3C73D0BD-35E5-4FD3-862D-91B1FD1C0B7E}" type="slidenum">
              <a:rPr lang="en-US" altLang="ja-JP"/>
              <a:pPr/>
              <a:t>‹#›</a:t>
            </a:fld>
            <a:endParaRPr lang="en-US" altLang="ja-JP"/>
          </a:p>
        </p:txBody>
      </p:sp>
    </p:spTree>
    <p:extLst>
      <p:ext uri="{BB962C8B-B14F-4D97-AF65-F5344CB8AC3E}">
        <p14:creationId xmlns:p14="http://schemas.microsoft.com/office/powerpoint/2010/main" val="136433221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E85497EA-A738-8247-EE46-607CA28F930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C064E63-F5BD-4D6A-A266-6B30E8E26B7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13F9581-8A89-3CCB-D6A6-77E50413A6E9}"/>
              </a:ext>
            </a:extLst>
          </p:cNvPr>
          <p:cNvSpPr>
            <a:spLocks noGrp="1" noChangeArrowheads="1"/>
          </p:cNvSpPr>
          <p:nvPr>
            <p:ph type="sldNum" sz="quarter" idx="12"/>
          </p:nvPr>
        </p:nvSpPr>
        <p:spPr>
          <a:ln/>
        </p:spPr>
        <p:txBody>
          <a:bodyPr/>
          <a:lstStyle>
            <a:lvl1pPr>
              <a:defRPr/>
            </a:lvl1pPr>
          </a:lstStyle>
          <a:p>
            <a:fld id="{4AD3FD2D-931F-4A27-9CFD-B1146A373255}" type="slidenum">
              <a:rPr lang="en-US" altLang="ja-JP"/>
              <a:pPr/>
              <a:t>‹#›</a:t>
            </a:fld>
            <a:endParaRPr lang="en-US" altLang="ja-JP"/>
          </a:p>
        </p:txBody>
      </p:sp>
    </p:spTree>
    <p:extLst>
      <p:ext uri="{BB962C8B-B14F-4D97-AF65-F5344CB8AC3E}">
        <p14:creationId xmlns:p14="http://schemas.microsoft.com/office/powerpoint/2010/main" val="367391200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D98BA0ED-B5E6-DF6E-6E1B-A02EC376112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92AFDB1-C5DB-041C-9F0A-36481748FC8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9576B2DB-DB46-9EFE-876E-DADD289C5F5B}"/>
              </a:ext>
            </a:extLst>
          </p:cNvPr>
          <p:cNvSpPr>
            <a:spLocks noGrp="1" noChangeArrowheads="1"/>
          </p:cNvSpPr>
          <p:nvPr>
            <p:ph type="sldNum" sz="quarter" idx="12"/>
          </p:nvPr>
        </p:nvSpPr>
        <p:spPr>
          <a:ln/>
        </p:spPr>
        <p:txBody>
          <a:bodyPr/>
          <a:lstStyle>
            <a:lvl1pPr>
              <a:defRPr/>
            </a:lvl1pPr>
          </a:lstStyle>
          <a:p>
            <a:fld id="{38178A07-2D95-4926-B50B-2A1D0B5FA3A2}" type="slidenum">
              <a:rPr lang="en-US" altLang="ja-JP"/>
              <a:pPr/>
              <a:t>‹#›</a:t>
            </a:fld>
            <a:endParaRPr lang="en-US" altLang="ja-JP"/>
          </a:p>
        </p:txBody>
      </p:sp>
    </p:spTree>
    <p:extLst>
      <p:ext uri="{BB962C8B-B14F-4D97-AF65-F5344CB8AC3E}">
        <p14:creationId xmlns:p14="http://schemas.microsoft.com/office/powerpoint/2010/main" val="155161981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DBD8B915-603F-4322-59C1-8564BD79F0F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82E7A64C-7C90-5534-B0B7-24E2BBAD361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052B0574-E4CE-06B1-E30D-CF433E89DF69}"/>
              </a:ext>
            </a:extLst>
          </p:cNvPr>
          <p:cNvSpPr>
            <a:spLocks noGrp="1" noChangeArrowheads="1"/>
          </p:cNvSpPr>
          <p:nvPr>
            <p:ph type="sldNum" sz="quarter" idx="12"/>
          </p:nvPr>
        </p:nvSpPr>
        <p:spPr>
          <a:ln/>
        </p:spPr>
        <p:txBody>
          <a:bodyPr/>
          <a:lstStyle>
            <a:lvl1pPr>
              <a:defRPr/>
            </a:lvl1pPr>
          </a:lstStyle>
          <a:p>
            <a:fld id="{A938D06F-BEDF-43AE-8922-46F4CCFC72A9}" type="slidenum">
              <a:rPr lang="en-US" altLang="ja-JP"/>
              <a:pPr/>
              <a:t>‹#›</a:t>
            </a:fld>
            <a:endParaRPr lang="en-US" altLang="ja-JP"/>
          </a:p>
        </p:txBody>
      </p:sp>
    </p:spTree>
    <p:extLst>
      <p:ext uri="{BB962C8B-B14F-4D97-AF65-F5344CB8AC3E}">
        <p14:creationId xmlns:p14="http://schemas.microsoft.com/office/powerpoint/2010/main" val="420193591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0D198CCE-F6CE-EEDF-5A9D-DEED7B5978F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AF70511-00DF-1913-DB67-1F4F4065A64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DFD140B-4567-160A-0A04-3CC4EB134FC3}"/>
              </a:ext>
            </a:extLst>
          </p:cNvPr>
          <p:cNvSpPr>
            <a:spLocks noGrp="1" noChangeArrowheads="1"/>
          </p:cNvSpPr>
          <p:nvPr>
            <p:ph type="sldNum" sz="quarter" idx="12"/>
          </p:nvPr>
        </p:nvSpPr>
        <p:spPr>
          <a:ln/>
        </p:spPr>
        <p:txBody>
          <a:bodyPr/>
          <a:lstStyle>
            <a:lvl1pPr>
              <a:defRPr/>
            </a:lvl1pPr>
          </a:lstStyle>
          <a:p>
            <a:fld id="{A4789B8E-B9C1-4D64-A575-79DE74C5C5D9}" type="slidenum">
              <a:rPr lang="en-US" altLang="ja-JP"/>
              <a:pPr/>
              <a:t>‹#›</a:t>
            </a:fld>
            <a:endParaRPr lang="en-US" altLang="ja-JP"/>
          </a:p>
        </p:txBody>
      </p:sp>
    </p:spTree>
    <p:extLst>
      <p:ext uri="{BB962C8B-B14F-4D97-AF65-F5344CB8AC3E}">
        <p14:creationId xmlns:p14="http://schemas.microsoft.com/office/powerpoint/2010/main" val="241257528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40EA68ED-099B-E77E-DA63-3D24442319B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417928AE-2709-DDAF-CDAC-D8A70504761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BF203A85-D4DF-DCB6-4991-3C9F9E9C5129}"/>
              </a:ext>
            </a:extLst>
          </p:cNvPr>
          <p:cNvSpPr>
            <a:spLocks noGrp="1" noChangeArrowheads="1"/>
          </p:cNvSpPr>
          <p:nvPr>
            <p:ph type="sldNum" sz="quarter" idx="12"/>
          </p:nvPr>
        </p:nvSpPr>
        <p:spPr>
          <a:ln/>
        </p:spPr>
        <p:txBody>
          <a:bodyPr/>
          <a:lstStyle>
            <a:lvl1pPr>
              <a:defRPr/>
            </a:lvl1pPr>
          </a:lstStyle>
          <a:p>
            <a:fld id="{BACA80DB-F4F4-4BBA-BAD3-0D8C172158CE}" type="slidenum">
              <a:rPr lang="en-US" altLang="ja-JP"/>
              <a:pPr/>
              <a:t>‹#›</a:t>
            </a:fld>
            <a:endParaRPr lang="en-US" altLang="ja-JP"/>
          </a:p>
        </p:txBody>
      </p:sp>
    </p:spTree>
    <p:extLst>
      <p:ext uri="{BB962C8B-B14F-4D97-AF65-F5344CB8AC3E}">
        <p14:creationId xmlns:p14="http://schemas.microsoft.com/office/powerpoint/2010/main" val="27776331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2A8357C0-7A4D-4F87-EB52-0E83DEBED656}"/>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3F576B67-41A4-10A3-95F1-BA3EF73FC70D}"/>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D6FECA4A-0046-E5B9-3A67-E27B7157957B}"/>
              </a:ext>
            </a:extLst>
          </p:cNvPr>
          <p:cNvSpPr>
            <a:spLocks noGrp="1"/>
          </p:cNvSpPr>
          <p:nvPr>
            <p:ph type="sldNum" sz="quarter" idx="12"/>
          </p:nvPr>
        </p:nvSpPr>
        <p:spPr/>
        <p:txBody>
          <a:bodyPr/>
          <a:lstStyle>
            <a:lvl1pPr>
              <a:defRPr/>
            </a:lvl1pPr>
          </a:lstStyle>
          <a:p>
            <a:fld id="{E03CD34B-F1E0-48B3-A36D-647EA7B3F162}" type="slidenum">
              <a:rPr lang="en-US" altLang="ja-JP"/>
              <a:pPr/>
              <a:t>‹#›</a:t>
            </a:fld>
            <a:endParaRPr lang="en-US" altLang="ja-JP"/>
          </a:p>
        </p:txBody>
      </p:sp>
    </p:spTree>
    <p:extLst>
      <p:ext uri="{BB962C8B-B14F-4D97-AF65-F5344CB8AC3E}">
        <p14:creationId xmlns:p14="http://schemas.microsoft.com/office/powerpoint/2010/main" val="222793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A137876D-FB81-966E-564E-0BE1B73C257A}"/>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03846FA5-555D-16D4-A1BC-9F06843E6983}"/>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42789E6A-7852-3693-135D-8CCE2297B16A}"/>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014327C8-2046-433A-B357-60D1E51394E0}" type="slidenum">
              <a:rPr lang="en-US" altLang="ja-JP"/>
              <a:pPr/>
              <a:t>‹#›</a:t>
            </a:fld>
            <a:endParaRPr lang="en-US" altLang="ja-JP"/>
          </a:p>
        </p:txBody>
      </p:sp>
    </p:spTree>
    <p:extLst>
      <p:ext uri="{BB962C8B-B14F-4D97-AF65-F5344CB8AC3E}">
        <p14:creationId xmlns:p14="http://schemas.microsoft.com/office/powerpoint/2010/main" val="135524169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379D834-BD99-1466-FEFE-DB1E155B8940}"/>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73907210-E2F3-78E2-BE18-828A8F0A0F04}"/>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C4500DF-7EC5-C3E6-D0D7-55AC0009FF1A}"/>
              </a:ext>
            </a:extLst>
          </p:cNvPr>
          <p:cNvSpPr>
            <a:spLocks noGrp="1"/>
          </p:cNvSpPr>
          <p:nvPr>
            <p:ph type="sldNum" sz="quarter" idx="12"/>
          </p:nvPr>
        </p:nvSpPr>
        <p:spPr/>
        <p:txBody>
          <a:bodyPr/>
          <a:lstStyle>
            <a:lvl1pPr>
              <a:defRPr/>
            </a:lvl1pPr>
          </a:lstStyle>
          <a:p>
            <a:fld id="{8E29C16F-F306-463E-AEE5-60494B17B4C3}" type="slidenum">
              <a:rPr lang="en-US" altLang="ja-JP"/>
              <a:pPr/>
              <a:t>‹#›</a:t>
            </a:fld>
            <a:endParaRPr lang="en-US" altLang="ja-JP"/>
          </a:p>
        </p:txBody>
      </p:sp>
    </p:spTree>
    <p:extLst>
      <p:ext uri="{BB962C8B-B14F-4D97-AF65-F5344CB8AC3E}">
        <p14:creationId xmlns:p14="http://schemas.microsoft.com/office/powerpoint/2010/main" val="341077906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901A12F3-03F5-B164-F64A-3B3ACFC3AFA2}"/>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AB273279-A3D7-C325-60A7-9DE23A4A2031}"/>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5C9B5987-1055-C34D-861B-D4BF4598E649}"/>
              </a:ext>
            </a:extLst>
          </p:cNvPr>
          <p:cNvSpPr>
            <a:spLocks noGrp="1"/>
          </p:cNvSpPr>
          <p:nvPr>
            <p:ph type="sldNum" sz="quarter" idx="12"/>
          </p:nvPr>
        </p:nvSpPr>
        <p:spPr/>
        <p:txBody>
          <a:bodyPr/>
          <a:lstStyle>
            <a:lvl1pPr>
              <a:defRPr/>
            </a:lvl1pPr>
          </a:lstStyle>
          <a:p>
            <a:fld id="{03C9E647-8BA3-4313-84C9-216B26967893}" type="slidenum">
              <a:rPr lang="en-US" altLang="ja-JP"/>
              <a:pPr/>
              <a:t>‹#›</a:t>
            </a:fld>
            <a:endParaRPr lang="en-US" altLang="ja-JP"/>
          </a:p>
        </p:txBody>
      </p:sp>
    </p:spTree>
    <p:extLst>
      <p:ext uri="{BB962C8B-B14F-4D97-AF65-F5344CB8AC3E}">
        <p14:creationId xmlns:p14="http://schemas.microsoft.com/office/powerpoint/2010/main" val="196274794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9A119B1B-C742-B1F2-9912-9B3E1FF205E0}"/>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574A8D88-6575-3546-0393-3DEB31AEB748}"/>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477BF4B5-CBEA-7F0E-46DB-01AB2FA9FD1A}"/>
              </a:ext>
            </a:extLst>
          </p:cNvPr>
          <p:cNvSpPr>
            <a:spLocks noGrp="1"/>
          </p:cNvSpPr>
          <p:nvPr>
            <p:ph type="sldNum" sz="quarter" idx="12"/>
          </p:nvPr>
        </p:nvSpPr>
        <p:spPr/>
        <p:txBody>
          <a:bodyPr/>
          <a:lstStyle>
            <a:lvl1pPr>
              <a:defRPr/>
            </a:lvl1pPr>
          </a:lstStyle>
          <a:p>
            <a:fld id="{73415171-9239-4C36-9DA4-3AE00A29A1B9}" type="slidenum">
              <a:rPr lang="en-US" altLang="ja-JP"/>
              <a:pPr/>
              <a:t>‹#›</a:t>
            </a:fld>
            <a:endParaRPr lang="en-US" altLang="ja-JP"/>
          </a:p>
        </p:txBody>
      </p:sp>
    </p:spTree>
    <p:extLst>
      <p:ext uri="{BB962C8B-B14F-4D97-AF65-F5344CB8AC3E}">
        <p14:creationId xmlns:p14="http://schemas.microsoft.com/office/powerpoint/2010/main" val="153886866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D5B2987F-A3A1-DA09-3137-955ECB75E1D2}"/>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a:extLst>
              <a:ext uri="{FF2B5EF4-FFF2-40B4-BE49-F238E27FC236}">
                <a16:creationId xmlns:a16="http://schemas.microsoft.com/office/drawing/2014/main" id="{AD049CCC-0C26-A404-5F54-DD6B2FAE0E07}"/>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a:extLst>
              <a:ext uri="{FF2B5EF4-FFF2-40B4-BE49-F238E27FC236}">
                <a16:creationId xmlns:a16="http://schemas.microsoft.com/office/drawing/2014/main" id="{17AE39B4-BE34-0987-A58D-D6BADB23C082}"/>
              </a:ext>
            </a:extLst>
          </p:cNvPr>
          <p:cNvSpPr>
            <a:spLocks noGrp="1"/>
          </p:cNvSpPr>
          <p:nvPr>
            <p:ph type="sldNum" sz="quarter" idx="12"/>
          </p:nvPr>
        </p:nvSpPr>
        <p:spPr/>
        <p:txBody>
          <a:bodyPr/>
          <a:lstStyle>
            <a:lvl1pPr>
              <a:defRPr/>
            </a:lvl1pPr>
          </a:lstStyle>
          <a:p>
            <a:fld id="{7D03AE1F-59DA-418E-81F0-E81C58380022}" type="slidenum">
              <a:rPr lang="en-US" altLang="ja-JP"/>
              <a:pPr/>
              <a:t>‹#›</a:t>
            </a:fld>
            <a:endParaRPr lang="en-US" altLang="ja-JP"/>
          </a:p>
        </p:txBody>
      </p:sp>
    </p:spTree>
    <p:extLst>
      <p:ext uri="{BB962C8B-B14F-4D97-AF65-F5344CB8AC3E}">
        <p14:creationId xmlns:p14="http://schemas.microsoft.com/office/powerpoint/2010/main" val="125101617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D6187EC2-62CA-544A-28E3-3C39463BBB76}"/>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a:extLst>
              <a:ext uri="{FF2B5EF4-FFF2-40B4-BE49-F238E27FC236}">
                <a16:creationId xmlns:a16="http://schemas.microsoft.com/office/drawing/2014/main" id="{BB238042-5E8E-082D-95A8-35A8C51CC0A4}"/>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a:extLst>
              <a:ext uri="{FF2B5EF4-FFF2-40B4-BE49-F238E27FC236}">
                <a16:creationId xmlns:a16="http://schemas.microsoft.com/office/drawing/2014/main" id="{F88ADB43-8F0B-49AB-8A60-CFC028E56794}"/>
              </a:ext>
            </a:extLst>
          </p:cNvPr>
          <p:cNvSpPr>
            <a:spLocks noGrp="1"/>
          </p:cNvSpPr>
          <p:nvPr>
            <p:ph type="sldNum" sz="quarter" idx="12"/>
          </p:nvPr>
        </p:nvSpPr>
        <p:spPr/>
        <p:txBody>
          <a:bodyPr/>
          <a:lstStyle>
            <a:lvl1pPr>
              <a:defRPr/>
            </a:lvl1pPr>
          </a:lstStyle>
          <a:p>
            <a:fld id="{CE305137-79E7-4D42-A9F6-E892BE56E0CF}" type="slidenum">
              <a:rPr lang="en-US" altLang="ja-JP"/>
              <a:pPr/>
              <a:t>‹#›</a:t>
            </a:fld>
            <a:endParaRPr lang="en-US" altLang="ja-JP"/>
          </a:p>
        </p:txBody>
      </p:sp>
    </p:spTree>
    <p:extLst>
      <p:ext uri="{BB962C8B-B14F-4D97-AF65-F5344CB8AC3E}">
        <p14:creationId xmlns:p14="http://schemas.microsoft.com/office/powerpoint/2010/main" val="268096096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3C635056-37DF-BB73-E321-35F0B7E6B66B}"/>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a:extLst>
              <a:ext uri="{FF2B5EF4-FFF2-40B4-BE49-F238E27FC236}">
                <a16:creationId xmlns:a16="http://schemas.microsoft.com/office/drawing/2014/main" id="{7D8B3FDD-4089-5F4E-95BC-4DB246B7176A}"/>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a:extLst>
              <a:ext uri="{FF2B5EF4-FFF2-40B4-BE49-F238E27FC236}">
                <a16:creationId xmlns:a16="http://schemas.microsoft.com/office/drawing/2014/main" id="{49C55B2B-8F8D-A39A-D864-17EA9A53BED2}"/>
              </a:ext>
            </a:extLst>
          </p:cNvPr>
          <p:cNvSpPr>
            <a:spLocks noGrp="1"/>
          </p:cNvSpPr>
          <p:nvPr>
            <p:ph type="sldNum" sz="quarter" idx="12"/>
          </p:nvPr>
        </p:nvSpPr>
        <p:spPr/>
        <p:txBody>
          <a:bodyPr/>
          <a:lstStyle>
            <a:lvl1pPr>
              <a:defRPr/>
            </a:lvl1pPr>
          </a:lstStyle>
          <a:p>
            <a:fld id="{2D8191DB-A569-487C-81BD-0DA193131E8C}" type="slidenum">
              <a:rPr lang="en-US" altLang="ja-JP"/>
              <a:pPr/>
              <a:t>‹#›</a:t>
            </a:fld>
            <a:endParaRPr lang="en-US" altLang="ja-JP"/>
          </a:p>
        </p:txBody>
      </p:sp>
    </p:spTree>
    <p:extLst>
      <p:ext uri="{BB962C8B-B14F-4D97-AF65-F5344CB8AC3E}">
        <p14:creationId xmlns:p14="http://schemas.microsoft.com/office/powerpoint/2010/main" val="292128862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8F70A982-2D80-B53D-8CD5-6EE7B44B62C4}"/>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79A4487F-A7B5-138B-0BBC-BE8317434C59}"/>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E75C259F-4348-55DD-E57B-7EA95528A6B8}"/>
              </a:ext>
            </a:extLst>
          </p:cNvPr>
          <p:cNvSpPr>
            <a:spLocks noGrp="1"/>
          </p:cNvSpPr>
          <p:nvPr>
            <p:ph type="sldNum" sz="quarter" idx="12"/>
          </p:nvPr>
        </p:nvSpPr>
        <p:spPr/>
        <p:txBody>
          <a:bodyPr/>
          <a:lstStyle>
            <a:lvl1pPr>
              <a:defRPr/>
            </a:lvl1pPr>
          </a:lstStyle>
          <a:p>
            <a:fld id="{BA2C8D36-E478-4CEE-A2EF-49AAD2593422}" type="slidenum">
              <a:rPr lang="en-US" altLang="ja-JP"/>
              <a:pPr/>
              <a:t>‹#›</a:t>
            </a:fld>
            <a:endParaRPr lang="en-US" altLang="ja-JP"/>
          </a:p>
        </p:txBody>
      </p:sp>
    </p:spTree>
    <p:extLst>
      <p:ext uri="{BB962C8B-B14F-4D97-AF65-F5344CB8AC3E}">
        <p14:creationId xmlns:p14="http://schemas.microsoft.com/office/powerpoint/2010/main" val="42661933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C44B1457-3BE5-05B0-4912-1E3239D7B965}"/>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B3F4DD0C-4238-AB58-B2A2-7B7F09FC214B}"/>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489AEFC2-C786-192F-0D4E-6748D7E24C23}"/>
              </a:ext>
            </a:extLst>
          </p:cNvPr>
          <p:cNvSpPr>
            <a:spLocks noGrp="1"/>
          </p:cNvSpPr>
          <p:nvPr>
            <p:ph type="sldNum" sz="quarter" idx="12"/>
          </p:nvPr>
        </p:nvSpPr>
        <p:spPr/>
        <p:txBody>
          <a:bodyPr/>
          <a:lstStyle>
            <a:lvl1pPr>
              <a:defRPr/>
            </a:lvl1pPr>
          </a:lstStyle>
          <a:p>
            <a:fld id="{02DC57FB-EB28-4FCD-87CF-FF42621509CC}" type="slidenum">
              <a:rPr lang="en-US" altLang="ja-JP"/>
              <a:pPr/>
              <a:t>‹#›</a:t>
            </a:fld>
            <a:endParaRPr lang="en-US" altLang="ja-JP"/>
          </a:p>
        </p:txBody>
      </p:sp>
    </p:spTree>
    <p:extLst>
      <p:ext uri="{BB962C8B-B14F-4D97-AF65-F5344CB8AC3E}">
        <p14:creationId xmlns:p14="http://schemas.microsoft.com/office/powerpoint/2010/main" val="304711873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C6CAB1A-9CD0-F919-11F8-324F92747C9A}"/>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63479C49-3F1C-3F94-6EF9-3BE62B9CECC6}"/>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B2FEEA67-7F40-A5AB-7AE4-1FD3BFC9FDFC}"/>
              </a:ext>
            </a:extLst>
          </p:cNvPr>
          <p:cNvSpPr>
            <a:spLocks noGrp="1"/>
          </p:cNvSpPr>
          <p:nvPr>
            <p:ph type="sldNum" sz="quarter" idx="12"/>
          </p:nvPr>
        </p:nvSpPr>
        <p:spPr/>
        <p:txBody>
          <a:bodyPr/>
          <a:lstStyle>
            <a:lvl1pPr>
              <a:defRPr/>
            </a:lvl1pPr>
          </a:lstStyle>
          <a:p>
            <a:fld id="{34BC27D7-F3D1-4167-9B7C-EAC622444104}" type="slidenum">
              <a:rPr lang="en-US" altLang="ja-JP"/>
              <a:pPr/>
              <a:t>‹#›</a:t>
            </a:fld>
            <a:endParaRPr lang="en-US" altLang="ja-JP"/>
          </a:p>
        </p:txBody>
      </p:sp>
    </p:spTree>
    <p:extLst>
      <p:ext uri="{BB962C8B-B14F-4D97-AF65-F5344CB8AC3E}">
        <p14:creationId xmlns:p14="http://schemas.microsoft.com/office/powerpoint/2010/main" val="234690283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6862D0A-D280-DBFE-E6B4-0FBBAD7212BC}"/>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7FA1DA57-2571-A098-B789-E3704B15463B}"/>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8001D811-1690-3650-1E8F-62A377081BFD}"/>
              </a:ext>
            </a:extLst>
          </p:cNvPr>
          <p:cNvSpPr>
            <a:spLocks noGrp="1"/>
          </p:cNvSpPr>
          <p:nvPr>
            <p:ph type="sldNum" sz="quarter" idx="12"/>
          </p:nvPr>
        </p:nvSpPr>
        <p:spPr/>
        <p:txBody>
          <a:bodyPr/>
          <a:lstStyle>
            <a:lvl1pPr>
              <a:defRPr/>
            </a:lvl1pPr>
          </a:lstStyle>
          <a:p>
            <a:fld id="{1416E9BF-0668-41B8-A254-BA3B94A6A6A2}" type="slidenum">
              <a:rPr lang="en-US" altLang="ja-JP"/>
              <a:pPr/>
              <a:t>‹#›</a:t>
            </a:fld>
            <a:endParaRPr lang="en-US" altLang="ja-JP"/>
          </a:p>
        </p:txBody>
      </p:sp>
    </p:spTree>
    <p:extLst>
      <p:ext uri="{BB962C8B-B14F-4D97-AF65-F5344CB8AC3E}">
        <p14:creationId xmlns:p14="http://schemas.microsoft.com/office/powerpoint/2010/main" val="3060641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a:extLst>
              <a:ext uri="{FF2B5EF4-FFF2-40B4-BE49-F238E27FC236}">
                <a16:creationId xmlns:a16="http://schemas.microsoft.com/office/drawing/2014/main" id="{786A69B3-418F-B89B-0AFA-C7A981A8191F}"/>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31655A04-363D-2588-E8E8-B9E62B0D6F20}"/>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26E15280-025D-04B6-2E01-9083E25A7552}"/>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7E5495E6-D811-47C9-A5CA-7A7FD1FE0646}" type="slidenum">
              <a:rPr lang="en-US" altLang="ja-JP"/>
              <a:pPr/>
              <a:t>‹#›</a:t>
            </a:fld>
            <a:endParaRPr lang="en-US" altLang="ja-JP"/>
          </a:p>
        </p:txBody>
      </p:sp>
    </p:spTree>
    <p:extLst>
      <p:ext uri="{BB962C8B-B14F-4D97-AF65-F5344CB8AC3E}">
        <p14:creationId xmlns:p14="http://schemas.microsoft.com/office/powerpoint/2010/main" val="47407607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47BD672F-EC55-2897-4002-909C18C8A873}"/>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5FEE5D18-7778-5C75-DD3C-E00347A9C2A3}"/>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69595202-1CC5-C1FA-B0EC-2EA5F6A1F14A}"/>
              </a:ext>
            </a:extLst>
          </p:cNvPr>
          <p:cNvSpPr>
            <a:spLocks noGrp="1"/>
          </p:cNvSpPr>
          <p:nvPr>
            <p:ph type="sldNum" sz="quarter" idx="12"/>
          </p:nvPr>
        </p:nvSpPr>
        <p:spPr/>
        <p:txBody>
          <a:bodyPr/>
          <a:lstStyle>
            <a:lvl1pPr>
              <a:defRPr/>
            </a:lvl1pPr>
          </a:lstStyle>
          <a:p>
            <a:fld id="{D3E6FA1C-1C8E-4C94-A851-962DFCF2EBDE}" type="slidenum">
              <a:rPr lang="en-US" altLang="ja-JP"/>
              <a:pPr/>
              <a:t>‹#›</a:t>
            </a:fld>
            <a:endParaRPr lang="en-US" altLang="ja-JP"/>
          </a:p>
        </p:txBody>
      </p:sp>
    </p:spTree>
    <p:extLst>
      <p:ext uri="{BB962C8B-B14F-4D97-AF65-F5344CB8AC3E}">
        <p14:creationId xmlns:p14="http://schemas.microsoft.com/office/powerpoint/2010/main" val="415784945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513B189-CCA2-AA07-37EF-90C340E3372A}"/>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8FD42136-7FEA-B1C0-7431-29703915ECB2}"/>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4693328-E919-B583-03B1-8326AE415156}"/>
              </a:ext>
            </a:extLst>
          </p:cNvPr>
          <p:cNvSpPr>
            <a:spLocks noGrp="1"/>
          </p:cNvSpPr>
          <p:nvPr>
            <p:ph type="sldNum" sz="quarter" idx="12"/>
          </p:nvPr>
        </p:nvSpPr>
        <p:spPr/>
        <p:txBody>
          <a:bodyPr/>
          <a:lstStyle>
            <a:lvl1pPr>
              <a:defRPr/>
            </a:lvl1pPr>
          </a:lstStyle>
          <a:p>
            <a:fld id="{44D703B3-00C6-4901-8E93-F37306615998}" type="slidenum">
              <a:rPr lang="en-US" altLang="ja-JP"/>
              <a:pPr/>
              <a:t>‹#›</a:t>
            </a:fld>
            <a:endParaRPr lang="en-US" altLang="ja-JP"/>
          </a:p>
        </p:txBody>
      </p:sp>
    </p:spTree>
    <p:extLst>
      <p:ext uri="{BB962C8B-B14F-4D97-AF65-F5344CB8AC3E}">
        <p14:creationId xmlns:p14="http://schemas.microsoft.com/office/powerpoint/2010/main" val="63215539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6F0B078B-7DDF-1DA1-AF9F-A8045538F708}"/>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62F81B05-9BE5-E5EE-47C4-45120F9D1070}"/>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A5BEBF9-F314-38DB-41B9-5894D8BC1065}"/>
              </a:ext>
            </a:extLst>
          </p:cNvPr>
          <p:cNvSpPr>
            <a:spLocks noGrp="1"/>
          </p:cNvSpPr>
          <p:nvPr>
            <p:ph type="sldNum" sz="quarter" idx="12"/>
          </p:nvPr>
        </p:nvSpPr>
        <p:spPr/>
        <p:txBody>
          <a:bodyPr/>
          <a:lstStyle>
            <a:lvl1pPr>
              <a:defRPr/>
            </a:lvl1pPr>
          </a:lstStyle>
          <a:p>
            <a:fld id="{2365BD26-963E-48DD-810D-71A990D11409}" type="slidenum">
              <a:rPr lang="en-US" altLang="ja-JP"/>
              <a:pPr/>
              <a:t>‹#›</a:t>
            </a:fld>
            <a:endParaRPr lang="en-US" altLang="ja-JP"/>
          </a:p>
        </p:txBody>
      </p:sp>
    </p:spTree>
    <p:extLst>
      <p:ext uri="{BB962C8B-B14F-4D97-AF65-F5344CB8AC3E}">
        <p14:creationId xmlns:p14="http://schemas.microsoft.com/office/powerpoint/2010/main" val="37188509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88C32386-2589-C90E-49EB-E3BFB4710684}"/>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B9431F54-ABDC-6630-A1D6-3E739E4C7684}"/>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E97A5C30-5F38-E33F-06AD-D17C59F1FA31}"/>
              </a:ext>
            </a:extLst>
          </p:cNvPr>
          <p:cNvSpPr>
            <a:spLocks noGrp="1"/>
          </p:cNvSpPr>
          <p:nvPr>
            <p:ph type="sldNum" sz="quarter" idx="12"/>
          </p:nvPr>
        </p:nvSpPr>
        <p:spPr/>
        <p:txBody>
          <a:bodyPr/>
          <a:lstStyle>
            <a:lvl1pPr>
              <a:defRPr/>
            </a:lvl1pPr>
          </a:lstStyle>
          <a:p>
            <a:fld id="{2256D451-177B-482B-BCA7-59A44871EB6E}" type="slidenum">
              <a:rPr lang="en-US" altLang="ja-JP"/>
              <a:pPr/>
              <a:t>‹#›</a:t>
            </a:fld>
            <a:endParaRPr lang="en-US" altLang="ja-JP"/>
          </a:p>
        </p:txBody>
      </p:sp>
    </p:spTree>
    <p:extLst>
      <p:ext uri="{BB962C8B-B14F-4D97-AF65-F5344CB8AC3E}">
        <p14:creationId xmlns:p14="http://schemas.microsoft.com/office/powerpoint/2010/main" val="340802096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04717A08-BADB-7A40-B034-0635F221660C}"/>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a:extLst>
              <a:ext uri="{FF2B5EF4-FFF2-40B4-BE49-F238E27FC236}">
                <a16:creationId xmlns:a16="http://schemas.microsoft.com/office/drawing/2014/main" id="{2F770A9C-E37A-61DE-C875-F9B73B693F18}"/>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a:extLst>
              <a:ext uri="{FF2B5EF4-FFF2-40B4-BE49-F238E27FC236}">
                <a16:creationId xmlns:a16="http://schemas.microsoft.com/office/drawing/2014/main" id="{35269A97-3AFE-D448-BD4C-09934ACE4DB9}"/>
              </a:ext>
            </a:extLst>
          </p:cNvPr>
          <p:cNvSpPr>
            <a:spLocks noGrp="1"/>
          </p:cNvSpPr>
          <p:nvPr>
            <p:ph type="sldNum" sz="quarter" idx="12"/>
          </p:nvPr>
        </p:nvSpPr>
        <p:spPr/>
        <p:txBody>
          <a:bodyPr/>
          <a:lstStyle>
            <a:lvl1pPr>
              <a:defRPr/>
            </a:lvl1pPr>
          </a:lstStyle>
          <a:p>
            <a:fld id="{B2909390-65DA-49C7-98E6-97E828537B60}" type="slidenum">
              <a:rPr lang="en-US" altLang="ja-JP"/>
              <a:pPr/>
              <a:t>‹#›</a:t>
            </a:fld>
            <a:endParaRPr lang="en-US" altLang="ja-JP"/>
          </a:p>
        </p:txBody>
      </p:sp>
    </p:spTree>
    <p:extLst>
      <p:ext uri="{BB962C8B-B14F-4D97-AF65-F5344CB8AC3E}">
        <p14:creationId xmlns:p14="http://schemas.microsoft.com/office/powerpoint/2010/main" val="248201125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714FEEAC-CCA6-3187-141E-17390A6FAE9E}"/>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a:extLst>
              <a:ext uri="{FF2B5EF4-FFF2-40B4-BE49-F238E27FC236}">
                <a16:creationId xmlns:a16="http://schemas.microsoft.com/office/drawing/2014/main" id="{AE5366B2-53EC-38A0-FD30-D1509D8A54B4}"/>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a:extLst>
              <a:ext uri="{FF2B5EF4-FFF2-40B4-BE49-F238E27FC236}">
                <a16:creationId xmlns:a16="http://schemas.microsoft.com/office/drawing/2014/main" id="{87BA5FA0-90C2-CCEE-38B6-171E62FD808B}"/>
              </a:ext>
            </a:extLst>
          </p:cNvPr>
          <p:cNvSpPr>
            <a:spLocks noGrp="1"/>
          </p:cNvSpPr>
          <p:nvPr>
            <p:ph type="sldNum" sz="quarter" idx="12"/>
          </p:nvPr>
        </p:nvSpPr>
        <p:spPr/>
        <p:txBody>
          <a:bodyPr/>
          <a:lstStyle>
            <a:lvl1pPr>
              <a:defRPr/>
            </a:lvl1pPr>
          </a:lstStyle>
          <a:p>
            <a:fld id="{E6B6764E-C3D2-4455-AEA7-5FBF5C5E468A}" type="slidenum">
              <a:rPr lang="en-US" altLang="ja-JP"/>
              <a:pPr/>
              <a:t>‹#›</a:t>
            </a:fld>
            <a:endParaRPr lang="en-US" altLang="ja-JP"/>
          </a:p>
        </p:txBody>
      </p:sp>
    </p:spTree>
    <p:extLst>
      <p:ext uri="{BB962C8B-B14F-4D97-AF65-F5344CB8AC3E}">
        <p14:creationId xmlns:p14="http://schemas.microsoft.com/office/powerpoint/2010/main" val="133120329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335B0A81-503E-B38B-9D27-531165CAA27A}"/>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a:extLst>
              <a:ext uri="{FF2B5EF4-FFF2-40B4-BE49-F238E27FC236}">
                <a16:creationId xmlns:a16="http://schemas.microsoft.com/office/drawing/2014/main" id="{63CF76AD-1914-E1B8-16E7-C0F409DF4FB9}"/>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a:extLst>
              <a:ext uri="{FF2B5EF4-FFF2-40B4-BE49-F238E27FC236}">
                <a16:creationId xmlns:a16="http://schemas.microsoft.com/office/drawing/2014/main" id="{83243300-D073-31F4-641E-C8F3F5DE794C}"/>
              </a:ext>
            </a:extLst>
          </p:cNvPr>
          <p:cNvSpPr>
            <a:spLocks noGrp="1"/>
          </p:cNvSpPr>
          <p:nvPr>
            <p:ph type="sldNum" sz="quarter" idx="12"/>
          </p:nvPr>
        </p:nvSpPr>
        <p:spPr/>
        <p:txBody>
          <a:bodyPr/>
          <a:lstStyle>
            <a:lvl1pPr>
              <a:defRPr/>
            </a:lvl1pPr>
          </a:lstStyle>
          <a:p>
            <a:fld id="{E6911B6A-CC0A-4EF8-8356-6BDC1476119C}" type="slidenum">
              <a:rPr lang="en-US" altLang="ja-JP"/>
              <a:pPr/>
              <a:t>‹#›</a:t>
            </a:fld>
            <a:endParaRPr lang="en-US" altLang="ja-JP"/>
          </a:p>
        </p:txBody>
      </p:sp>
    </p:spTree>
    <p:extLst>
      <p:ext uri="{BB962C8B-B14F-4D97-AF65-F5344CB8AC3E}">
        <p14:creationId xmlns:p14="http://schemas.microsoft.com/office/powerpoint/2010/main" val="7850127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CDC2229F-567A-A022-85A2-42CA6C1D954D}"/>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38682011-FF31-081E-47FD-79F495A9D780}"/>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3E418CC7-07C9-D4B2-3002-761AED5AF4E9}"/>
              </a:ext>
            </a:extLst>
          </p:cNvPr>
          <p:cNvSpPr>
            <a:spLocks noGrp="1"/>
          </p:cNvSpPr>
          <p:nvPr>
            <p:ph type="sldNum" sz="quarter" idx="12"/>
          </p:nvPr>
        </p:nvSpPr>
        <p:spPr/>
        <p:txBody>
          <a:bodyPr/>
          <a:lstStyle>
            <a:lvl1pPr>
              <a:defRPr/>
            </a:lvl1pPr>
          </a:lstStyle>
          <a:p>
            <a:fld id="{17D4B5C8-E7C4-4FDB-951F-DF7C91E0D5DF}" type="slidenum">
              <a:rPr lang="en-US" altLang="ja-JP"/>
              <a:pPr/>
              <a:t>‹#›</a:t>
            </a:fld>
            <a:endParaRPr lang="en-US" altLang="ja-JP"/>
          </a:p>
        </p:txBody>
      </p:sp>
    </p:spTree>
    <p:extLst>
      <p:ext uri="{BB962C8B-B14F-4D97-AF65-F5344CB8AC3E}">
        <p14:creationId xmlns:p14="http://schemas.microsoft.com/office/powerpoint/2010/main" val="385261400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A5A6B15D-8763-211E-A68F-3FDE9AFC6C31}"/>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470A250F-2356-678C-2F9A-57A6AFC93C87}"/>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5A0E04E0-DCEB-E8A5-3A46-86A3D79DF326}"/>
              </a:ext>
            </a:extLst>
          </p:cNvPr>
          <p:cNvSpPr>
            <a:spLocks noGrp="1"/>
          </p:cNvSpPr>
          <p:nvPr>
            <p:ph type="sldNum" sz="quarter" idx="12"/>
          </p:nvPr>
        </p:nvSpPr>
        <p:spPr/>
        <p:txBody>
          <a:bodyPr/>
          <a:lstStyle>
            <a:lvl1pPr>
              <a:defRPr/>
            </a:lvl1pPr>
          </a:lstStyle>
          <a:p>
            <a:fld id="{719A2523-15B9-4920-8DED-F62C8447D53B}" type="slidenum">
              <a:rPr lang="en-US" altLang="ja-JP"/>
              <a:pPr/>
              <a:t>‹#›</a:t>
            </a:fld>
            <a:endParaRPr lang="en-US" altLang="ja-JP"/>
          </a:p>
        </p:txBody>
      </p:sp>
    </p:spTree>
    <p:extLst>
      <p:ext uri="{BB962C8B-B14F-4D97-AF65-F5344CB8AC3E}">
        <p14:creationId xmlns:p14="http://schemas.microsoft.com/office/powerpoint/2010/main" val="97527545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B9C8A82-8727-0F94-DADF-0F76A0B3675E}"/>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17DB63F-C08A-0C13-4D74-6BCA5D946FA8}"/>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6A5013B-8BE2-4465-DC2A-B062C52CB1D7}"/>
              </a:ext>
            </a:extLst>
          </p:cNvPr>
          <p:cNvSpPr>
            <a:spLocks noGrp="1"/>
          </p:cNvSpPr>
          <p:nvPr>
            <p:ph type="sldNum" sz="quarter" idx="12"/>
          </p:nvPr>
        </p:nvSpPr>
        <p:spPr/>
        <p:txBody>
          <a:bodyPr/>
          <a:lstStyle>
            <a:lvl1pPr>
              <a:defRPr/>
            </a:lvl1pPr>
          </a:lstStyle>
          <a:p>
            <a:fld id="{8BEE8E55-AB16-42AF-9548-060162B5D034}" type="slidenum">
              <a:rPr lang="en-US" altLang="ja-JP"/>
              <a:pPr/>
              <a:t>‹#›</a:t>
            </a:fld>
            <a:endParaRPr lang="en-US" altLang="ja-JP"/>
          </a:p>
        </p:txBody>
      </p:sp>
    </p:spTree>
    <p:extLst>
      <p:ext uri="{BB962C8B-B14F-4D97-AF65-F5344CB8AC3E}">
        <p14:creationId xmlns:p14="http://schemas.microsoft.com/office/powerpoint/2010/main" val="124427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347FA57B-5D99-8806-9A17-71149701432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99EC8A5D-E38C-3C8B-533D-8FC24C81F52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4BB6762-7028-5E50-BBD9-ADBEE2CE3718}"/>
              </a:ext>
            </a:extLst>
          </p:cNvPr>
          <p:cNvSpPr>
            <a:spLocks noGrp="1" noChangeArrowheads="1"/>
          </p:cNvSpPr>
          <p:nvPr>
            <p:ph type="sldNum" sz="quarter" idx="12"/>
          </p:nvPr>
        </p:nvSpPr>
        <p:spPr>
          <a:ln/>
        </p:spPr>
        <p:txBody>
          <a:bodyPr/>
          <a:lstStyle>
            <a:lvl1pPr>
              <a:defRPr/>
            </a:lvl1pPr>
          </a:lstStyle>
          <a:p>
            <a:fld id="{82B7AF64-C1D5-4E42-9499-8F5CEB57A0B2}" type="slidenum">
              <a:rPr lang="en-US" altLang="ja-JP"/>
              <a:pPr/>
              <a:t>‹#›</a:t>
            </a:fld>
            <a:endParaRPr lang="en-US" altLang="ja-JP"/>
          </a:p>
        </p:txBody>
      </p:sp>
    </p:spTree>
    <p:extLst>
      <p:ext uri="{BB962C8B-B14F-4D97-AF65-F5344CB8AC3E}">
        <p14:creationId xmlns:p14="http://schemas.microsoft.com/office/powerpoint/2010/main" val="284337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a:extLst>
              <a:ext uri="{FF2B5EF4-FFF2-40B4-BE49-F238E27FC236}">
                <a16:creationId xmlns:a16="http://schemas.microsoft.com/office/drawing/2014/main" id="{A7128A4D-3A64-84FF-7B92-E64142599560}"/>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8" name="フッター プレースホルダ 7">
            <a:extLst>
              <a:ext uri="{FF2B5EF4-FFF2-40B4-BE49-F238E27FC236}">
                <a16:creationId xmlns:a16="http://schemas.microsoft.com/office/drawing/2014/main" id="{A029B33A-C7D8-4CE4-9464-664F5828CE8B}"/>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9" name="スライド番号プレースホルダ 8">
            <a:extLst>
              <a:ext uri="{FF2B5EF4-FFF2-40B4-BE49-F238E27FC236}">
                <a16:creationId xmlns:a16="http://schemas.microsoft.com/office/drawing/2014/main" id="{22D4DA96-C55F-810F-74A7-4C31C9079718}"/>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C7D05A35-89AD-4904-A2F0-1C7A41D85A08}" type="slidenum">
              <a:rPr lang="en-US" altLang="ja-JP"/>
              <a:pPr/>
              <a:t>‹#›</a:t>
            </a:fld>
            <a:endParaRPr lang="en-US" altLang="ja-JP"/>
          </a:p>
        </p:txBody>
      </p:sp>
    </p:spTree>
    <p:extLst>
      <p:ext uri="{BB962C8B-B14F-4D97-AF65-F5344CB8AC3E}">
        <p14:creationId xmlns:p14="http://schemas.microsoft.com/office/powerpoint/2010/main" val="15806610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E113FED-E440-4A79-33BD-07A08B7844DD}"/>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B93C5B4F-6151-30E6-8CBD-6959B617C11A}"/>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60582014-591E-2876-5500-3951CEF706F7}"/>
              </a:ext>
            </a:extLst>
          </p:cNvPr>
          <p:cNvSpPr>
            <a:spLocks noGrp="1"/>
          </p:cNvSpPr>
          <p:nvPr>
            <p:ph type="sldNum" sz="quarter" idx="12"/>
          </p:nvPr>
        </p:nvSpPr>
        <p:spPr/>
        <p:txBody>
          <a:bodyPr/>
          <a:lstStyle>
            <a:lvl1pPr>
              <a:defRPr/>
            </a:lvl1pPr>
          </a:lstStyle>
          <a:p>
            <a:fld id="{D63AA572-93FE-4C95-83AC-D91DBBD6B03A}" type="slidenum">
              <a:rPr lang="en-US" altLang="ja-JP"/>
              <a:pPr/>
              <a:t>‹#›</a:t>
            </a:fld>
            <a:endParaRPr lang="en-US" altLang="ja-JP"/>
          </a:p>
        </p:txBody>
      </p:sp>
    </p:spTree>
    <p:extLst>
      <p:ext uri="{BB962C8B-B14F-4D97-AF65-F5344CB8AC3E}">
        <p14:creationId xmlns:p14="http://schemas.microsoft.com/office/powerpoint/2010/main" val="178439625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CE304E2E-11BD-2A7C-908B-04265A32A757}"/>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DC60E8FB-A8A6-45AE-BBD4-C03E8E4F6E26}"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8F9005B2-AAAA-CE70-2F0E-257E698305B3}"/>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E7A347C-E748-B9AD-E3EF-7E70B0EAEB5C}"/>
              </a:ext>
            </a:extLst>
          </p:cNvPr>
          <p:cNvSpPr>
            <a:spLocks noGrp="1"/>
          </p:cNvSpPr>
          <p:nvPr>
            <p:ph type="sldNum" sz="quarter" idx="12"/>
          </p:nvPr>
        </p:nvSpPr>
        <p:spPr/>
        <p:txBody>
          <a:bodyPr/>
          <a:lstStyle>
            <a:lvl1pPr>
              <a:defRPr>
                <a:latin typeface="Arial" panose="020B0604020202020204" pitchFamily="34" charset="0"/>
              </a:defRPr>
            </a:lvl1pPr>
          </a:lstStyle>
          <a:p>
            <a:fld id="{82D3D2B4-7380-41AF-B2FD-E1FFD07C482F}" type="slidenum">
              <a:rPr lang="ja-JP" altLang="en-US"/>
              <a:pPr/>
              <a:t>‹#›</a:t>
            </a:fld>
            <a:endParaRPr lang="ja-JP" altLang="en-US"/>
          </a:p>
        </p:txBody>
      </p:sp>
    </p:spTree>
    <p:extLst>
      <p:ext uri="{BB962C8B-B14F-4D97-AF65-F5344CB8AC3E}">
        <p14:creationId xmlns:p14="http://schemas.microsoft.com/office/powerpoint/2010/main" val="91340597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514FDB5-5145-1FE0-55A4-46B0CFDDE4FD}"/>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317CB6A4-00D1-4962-9CF0-EF3BDB628046}"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10E874FE-5DDC-58EE-289B-7A0D5D7FABE9}"/>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D798831-0436-8D4F-1849-55D3011689AC}"/>
              </a:ext>
            </a:extLst>
          </p:cNvPr>
          <p:cNvSpPr>
            <a:spLocks noGrp="1"/>
          </p:cNvSpPr>
          <p:nvPr>
            <p:ph type="sldNum" sz="quarter" idx="12"/>
          </p:nvPr>
        </p:nvSpPr>
        <p:spPr/>
        <p:txBody>
          <a:bodyPr/>
          <a:lstStyle>
            <a:lvl1pPr>
              <a:defRPr>
                <a:latin typeface="Arial" panose="020B0604020202020204" pitchFamily="34" charset="0"/>
              </a:defRPr>
            </a:lvl1pPr>
          </a:lstStyle>
          <a:p>
            <a:fld id="{3B265970-30B6-44F3-AC74-EC9A4AF9FD33}" type="slidenum">
              <a:rPr lang="ja-JP" altLang="en-US"/>
              <a:pPr/>
              <a:t>‹#›</a:t>
            </a:fld>
            <a:endParaRPr lang="ja-JP" altLang="en-US"/>
          </a:p>
        </p:txBody>
      </p:sp>
    </p:spTree>
    <p:extLst>
      <p:ext uri="{BB962C8B-B14F-4D97-AF65-F5344CB8AC3E}">
        <p14:creationId xmlns:p14="http://schemas.microsoft.com/office/powerpoint/2010/main" val="58058428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D7D4B118-2C69-8311-DA53-11F8F46B12BE}"/>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C01CE5D8-085D-4332-AFDA-43215589B361}"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B287D4C4-B48F-C7B3-D6B4-A281E4324475}"/>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E6328E86-4711-8E49-2B78-CBD5266DD882}"/>
              </a:ext>
            </a:extLst>
          </p:cNvPr>
          <p:cNvSpPr>
            <a:spLocks noGrp="1"/>
          </p:cNvSpPr>
          <p:nvPr>
            <p:ph type="sldNum" sz="quarter" idx="12"/>
          </p:nvPr>
        </p:nvSpPr>
        <p:spPr/>
        <p:txBody>
          <a:bodyPr/>
          <a:lstStyle>
            <a:lvl1pPr>
              <a:defRPr>
                <a:latin typeface="Arial" panose="020B0604020202020204" pitchFamily="34" charset="0"/>
              </a:defRPr>
            </a:lvl1pPr>
          </a:lstStyle>
          <a:p>
            <a:fld id="{AFA7CAEB-0D42-4B33-B80B-30E3008D8957}" type="slidenum">
              <a:rPr lang="ja-JP" altLang="en-US"/>
              <a:pPr/>
              <a:t>‹#›</a:t>
            </a:fld>
            <a:endParaRPr lang="ja-JP" altLang="en-US"/>
          </a:p>
        </p:txBody>
      </p:sp>
    </p:spTree>
    <p:extLst>
      <p:ext uri="{BB962C8B-B14F-4D97-AF65-F5344CB8AC3E}">
        <p14:creationId xmlns:p14="http://schemas.microsoft.com/office/powerpoint/2010/main" val="341878653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BB7E2919-9469-3140-8494-F06F477EAAB3}"/>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5AC6DCE1-8ED0-4669-945E-D12ADB850D09}" type="datetimeFigureOut">
              <a:rPr lang="ja-JP" altLang="en-US"/>
              <a:pPr>
                <a:defRPr/>
              </a:pPr>
              <a:t>2025/3/21</a:t>
            </a:fld>
            <a:endParaRPr lang="ja-JP" altLang="en-US"/>
          </a:p>
        </p:txBody>
      </p:sp>
      <p:sp>
        <p:nvSpPr>
          <p:cNvPr id="6" name="フッター プレースホルダー 5">
            <a:extLst>
              <a:ext uri="{FF2B5EF4-FFF2-40B4-BE49-F238E27FC236}">
                <a16:creationId xmlns:a16="http://schemas.microsoft.com/office/drawing/2014/main" id="{183957ED-2DE1-ED53-2450-A3DFB6E13297}"/>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50174FB3-C94A-8320-8F7A-4763CE47592D}"/>
              </a:ext>
            </a:extLst>
          </p:cNvPr>
          <p:cNvSpPr>
            <a:spLocks noGrp="1"/>
          </p:cNvSpPr>
          <p:nvPr>
            <p:ph type="sldNum" sz="quarter" idx="12"/>
          </p:nvPr>
        </p:nvSpPr>
        <p:spPr/>
        <p:txBody>
          <a:bodyPr/>
          <a:lstStyle>
            <a:lvl1pPr>
              <a:defRPr>
                <a:latin typeface="Arial" panose="020B0604020202020204" pitchFamily="34" charset="0"/>
              </a:defRPr>
            </a:lvl1pPr>
          </a:lstStyle>
          <a:p>
            <a:fld id="{405B52E3-2F87-46C2-8BD9-35986F468387}" type="slidenum">
              <a:rPr lang="ja-JP" altLang="en-US"/>
              <a:pPr/>
              <a:t>‹#›</a:t>
            </a:fld>
            <a:endParaRPr lang="ja-JP" altLang="en-US"/>
          </a:p>
        </p:txBody>
      </p:sp>
    </p:spTree>
    <p:extLst>
      <p:ext uri="{BB962C8B-B14F-4D97-AF65-F5344CB8AC3E}">
        <p14:creationId xmlns:p14="http://schemas.microsoft.com/office/powerpoint/2010/main" val="56090872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49734B26-6685-CB00-0F84-5828CCF3BDED}"/>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2AF3568B-47CB-4726-A67B-BD6233085E78}" type="datetimeFigureOut">
              <a:rPr lang="ja-JP" altLang="en-US"/>
              <a:pPr>
                <a:defRPr/>
              </a:pPr>
              <a:t>2025/3/21</a:t>
            </a:fld>
            <a:endParaRPr lang="ja-JP" altLang="en-US"/>
          </a:p>
        </p:txBody>
      </p:sp>
      <p:sp>
        <p:nvSpPr>
          <p:cNvPr id="8" name="フッター プレースホルダー 7">
            <a:extLst>
              <a:ext uri="{FF2B5EF4-FFF2-40B4-BE49-F238E27FC236}">
                <a16:creationId xmlns:a16="http://schemas.microsoft.com/office/drawing/2014/main" id="{FE660D9A-A3C6-7909-12B9-2694547F2562}"/>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9" name="スライド番号プレースホルダー 8">
            <a:extLst>
              <a:ext uri="{FF2B5EF4-FFF2-40B4-BE49-F238E27FC236}">
                <a16:creationId xmlns:a16="http://schemas.microsoft.com/office/drawing/2014/main" id="{17642D91-EE14-CA4F-3A68-E8106129E627}"/>
              </a:ext>
            </a:extLst>
          </p:cNvPr>
          <p:cNvSpPr>
            <a:spLocks noGrp="1"/>
          </p:cNvSpPr>
          <p:nvPr>
            <p:ph type="sldNum" sz="quarter" idx="12"/>
          </p:nvPr>
        </p:nvSpPr>
        <p:spPr/>
        <p:txBody>
          <a:bodyPr/>
          <a:lstStyle>
            <a:lvl1pPr>
              <a:defRPr>
                <a:latin typeface="Arial" panose="020B0604020202020204" pitchFamily="34" charset="0"/>
              </a:defRPr>
            </a:lvl1pPr>
          </a:lstStyle>
          <a:p>
            <a:fld id="{D9BFBC04-DEA6-4815-AC1B-4E0C01875A62}" type="slidenum">
              <a:rPr lang="ja-JP" altLang="en-US"/>
              <a:pPr/>
              <a:t>‹#›</a:t>
            </a:fld>
            <a:endParaRPr lang="ja-JP" altLang="en-US"/>
          </a:p>
        </p:txBody>
      </p:sp>
    </p:spTree>
    <p:extLst>
      <p:ext uri="{BB962C8B-B14F-4D97-AF65-F5344CB8AC3E}">
        <p14:creationId xmlns:p14="http://schemas.microsoft.com/office/powerpoint/2010/main" val="428612298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19E6654F-7669-1631-867A-53C519ACE8BD}"/>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1FCA2DC9-0794-457F-8687-E8658925F93C}" type="datetimeFigureOut">
              <a:rPr lang="ja-JP" altLang="en-US"/>
              <a:pPr>
                <a:defRPr/>
              </a:pPr>
              <a:t>2025/3/21</a:t>
            </a:fld>
            <a:endParaRPr lang="ja-JP" altLang="en-US"/>
          </a:p>
        </p:txBody>
      </p:sp>
      <p:sp>
        <p:nvSpPr>
          <p:cNvPr id="4" name="フッター プレースホルダー 3">
            <a:extLst>
              <a:ext uri="{FF2B5EF4-FFF2-40B4-BE49-F238E27FC236}">
                <a16:creationId xmlns:a16="http://schemas.microsoft.com/office/drawing/2014/main" id="{3B50E5A0-A689-C81F-BDAE-2C61B1582F6D}"/>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8B6A94B4-4D78-7543-9828-A6736A15CCFE}"/>
              </a:ext>
            </a:extLst>
          </p:cNvPr>
          <p:cNvSpPr>
            <a:spLocks noGrp="1"/>
          </p:cNvSpPr>
          <p:nvPr>
            <p:ph type="sldNum" sz="quarter" idx="12"/>
          </p:nvPr>
        </p:nvSpPr>
        <p:spPr/>
        <p:txBody>
          <a:bodyPr/>
          <a:lstStyle>
            <a:lvl1pPr>
              <a:defRPr>
                <a:latin typeface="Arial" panose="020B0604020202020204" pitchFamily="34" charset="0"/>
              </a:defRPr>
            </a:lvl1pPr>
          </a:lstStyle>
          <a:p>
            <a:fld id="{4E5A1F13-EFA7-441E-8C3A-4E4032D8C4B7}" type="slidenum">
              <a:rPr lang="ja-JP" altLang="en-US"/>
              <a:pPr/>
              <a:t>‹#›</a:t>
            </a:fld>
            <a:endParaRPr lang="ja-JP" altLang="en-US"/>
          </a:p>
        </p:txBody>
      </p:sp>
    </p:spTree>
    <p:extLst>
      <p:ext uri="{BB962C8B-B14F-4D97-AF65-F5344CB8AC3E}">
        <p14:creationId xmlns:p14="http://schemas.microsoft.com/office/powerpoint/2010/main" val="327867706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1E2D51A-2B98-E685-D400-A23F4D46132A}"/>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A23BEADE-245E-42D3-95B7-1829C661CF0A}" type="datetimeFigureOut">
              <a:rPr lang="ja-JP" altLang="en-US"/>
              <a:pPr>
                <a:defRPr/>
              </a:pPr>
              <a:t>2025/3/21</a:t>
            </a:fld>
            <a:endParaRPr lang="ja-JP" altLang="en-US"/>
          </a:p>
        </p:txBody>
      </p:sp>
      <p:sp>
        <p:nvSpPr>
          <p:cNvPr id="3" name="フッター プレースホルダー 2">
            <a:extLst>
              <a:ext uri="{FF2B5EF4-FFF2-40B4-BE49-F238E27FC236}">
                <a16:creationId xmlns:a16="http://schemas.microsoft.com/office/drawing/2014/main" id="{449A8C48-5D9B-74ED-7C5F-2DFC6783E801}"/>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4" name="スライド番号プレースホルダー 3">
            <a:extLst>
              <a:ext uri="{FF2B5EF4-FFF2-40B4-BE49-F238E27FC236}">
                <a16:creationId xmlns:a16="http://schemas.microsoft.com/office/drawing/2014/main" id="{A2475898-E0A8-00AF-D1EF-DE91961E2969}"/>
              </a:ext>
            </a:extLst>
          </p:cNvPr>
          <p:cNvSpPr>
            <a:spLocks noGrp="1"/>
          </p:cNvSpPr>
          <p:nvPr>
            <p:ph type="sldNum" sz="quarter" idx="12"/>
          </p:nvPr>
        </p:nvSpPr>
        <p:spPr/>
        <p:txBody>
          <a:bodyPr/>
          <a:lstStyle>
            <a:lvl1pPr>
              <a:defRPr>
                <a:latin typeface="Arial" panose="020B0604020202020204" pitchFamily="34" charset="0"/>
              </a:defRPr>
            </a:lvl1pPr>
          </a:lstStyle>
          <a:p>
            <a:fld id="{84F480CB-3F55-4C9D-ABE0-22B17CB6D30C}" type="slidenum">
              <a:rPr lang="ja-JP" altLang="en-US"/>
              <a:pPr/>
              <a:t>‹#›</a:t>
            </a:fld>
            <a:endParaRPr lang="ja-JP" altLang="en-US"/>
          </a:p>
        </p:txBody>
      </p:sp>
    </p:spTree>
    <p:extLst>
      <p:ext uri="{BB962C8B-B14F-4D97-AF65-F5344CB8AC3E}">
        <p14:creationId xmlns:p14="http://schemas.microsoft.com/office/powerpoint/2010/main" val="158890164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86ACE33-2F30-196E-39D8-5DA5415A846B}"/>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988CA3B7-BD19-4561-88B8-7E8B074F8D34}" type="datetimeFigureOut">
              <a:rPr lang="ja-JP" altLang="en-US"/>
              <a:pPr>
                <a:defRPr/>
              </a:pPr>
              <a:t>2025/3/21</a:t>
            </a:fld>
            <a:endParaRPr lang="ja-JP" altLang="en-US"/>
          </a:p>
        </p:txBody>
      </p:sp>
      <p:sp>
        <p:nvSpPr>
          <p:cNvPr id="6" name="フッター プレースホルダー 5">
            <a:extLst>
              <a:ext uri="{FF2B5EF4-FFF2-40B4-BE49-F238E27FC236}">
                <a16:creationId xmlns:a16="http://schemas.microsoft.com/office/drawing/2014/main" id="{A6C5B3CF-5339-C731-A3E6-4C4A30F54F83}"/>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5887DD71-5CF3-D81C-23EB-D292A22DC032}"/>
              </a:ext>
            </a:extLst>
          </p:cNvPr>
          <p:cNvSpPr>
            <a:spLocks noGrp="1"/>
          </p:cNvSpPr>
          <p:nvPr>
            <p:ph type="sldNum" sz="quarter" idx="12"/>
          </p:nvPr>
        </p:nvSpPr>
        <p:spPr/>
        <p:txBody>
          <a:bodyPr/>
          <a:lstStyle>
            <a:lvl1pPr>
              <a:defRPr>
                <a:latin typeface="Arial" panose="020B0604020202020204" pitchFamily="34" charset="0"/>
              </a:defRPr>
            </a:lvl1pPr>
          </a:lstStyle>
          <a:p>
            <a:fld id="{169CB8A4-AB9E-47F6-BAC4-2DF3ED9BFB96}" type="slidenum">
              <a:rPr lang="ja-JP" altLang="en-US"/>
              <a:pPr/>
              <a:t>‹#›</a:t>
            </a:fld>
            <a:endParaRPr lang="ja-JP" altLang="en-US"/>
          </a:p>
        </p:txBody>
      </p:sp>
    </p:spTree>
    <p:extLst>
      <p:ext uri="{BB962C8B-B14F-4D97-AF65-F5344CB8AC3E}">
        <p14:creationId xmlns:p14="http://schemas.microsoft.com/office/powerpoint/2010/main" val="161377047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83A77E59-7925-19A6-2BAA-4F18A5025AF1}"/>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7A8A8CCF-DED5-41DE-B8C2-E1D8EF9B4973}" type="datetimeFigureOut">
              <a:rPr lang="ja-JP" altLang="en-US"/>
              <a:pPr>
                <a:defRPr/>
              </a:pPr>
              <a:t>2025/3/21</a:t>
            </a:fld>
            <a:endParaRPr lang="ja-JP" altLang="en-US"/>
          </a:p>
        </p:txBody>
      </p:sp>
      <p:sp>
        <p:nvSpPr>
          <p:cNvPr id="6" name="フッター プレースホルダー 5">
            <a:extLst>
              <a:ext uri="{FF2B5EF4-FFF2-40B4-BE49-F238E27FC236}">
                <a16:creationId xmlns:a16="http://schemas.microsoft.com/office/drawing/2014/main" id="{475978C2-50E1-B1E8-A553-AF76CF25F148}"/>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AB5393CD-F2A0-E097-475D-D98420BBFBEA}"/>
              </a:ext>
            </a:extLst>
          </p:cNvPr>
          <p:cNvSpPr>
            <a:spLocks noGrp="1"/>
          </p:cNvSpPr>
          <p:nvPr>
            <p:ph type="sldNum" sz="quarter" idx="12"/>
          </p:nvPr>
        </p:nvSpPr>
        <p:spPr/>
        <p:txBody>
          <a:bodyPr/>
          <a:lstStyle>
            <a:lvl1pPr>
              <a:defRPr>
                <a:latin typeface="Arial" panose="020B0604020202020204" pitchFamily="34" charset="0"/>
              </a:defRPr>
            </a:lvl1pPr>
          </a:lstStyle>
          <a:p>
            <a:fld id="{847A50B2-9502-4A5C-9525-A351CD719969}" type="slidenum">
              <a:rPr lang="ja-JP" altLang="en-US"/>
              <a:pPr/>
              <a:t>‹#›</a:t>
            </a:fld>
            <a:endParaRPr lang="ja-JP" altLang="en-US"/>
          </a:p>
        </p:txBody>
      </p:sp>
    </p:spTree>
    <p:extLst>
      <p:ext uri="{BB962C8B-B14F-4D97-AF65-F5344CB8AC3E}">
        <p14:creationId xmlns:p14="http://schemas.microsoft.com/office/powerpoint/2010/main" val="3124878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a:extLst>
              <a:ext uri="{FF2B5EF4-FFF2-40B4-BE49-F238E27FC236}">
                <a16:creationId xmlns:a16="http://schemas.microsoft.com/office/drawing/2014/main" id="{A80C811C-FEB5-06AA-18B9-3FDB775F792D}"/>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 name="フッター プレースホルダ 3">
            <a:extLst>
              <a:ext uri="{FF2B5EF4-FFF2-40B4-BE49-F238E27FC236}">
                <a16:creationId xmlns:a16="http://schemas.microsoft.com/office/drawing/2014/main" id="{963A4627-1FB3-FE0C-1AD4-6966860F5DEA}"/>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スライド番号プレースホルダ 4">
            <a:extLst>
              <a:ext uri="{FF2B5EF4-FFF2-40B4-BE49-F238E27FC236}">
                <a16:creationId xmlns:a16="http://schemas.microsoft.com/office/drawing/2014/main" id="{5A1EA0B1-4E28-B8FF-2FF1-0257B6A981D5}"/>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6C32E790-C023-448B-BC9D-7D123C5D5D17}" type="slidenum">
              <a:rPr lang="en-US" altLang="ja-JP"/>
              <a:pPr/>
              <a:t>‹#›</a:t>
            </a:fld>
            <a:endParaRPr lang="en-US" altLang="ja-JP"/>
          </a:p>
        </p:txBody>
      </p:sp>
    </p:spTree>
    <p:extLst>
      <p:ext uri="{BB962C8B-B14F-4D97-AF65-F5344CB8AC3E}">
        <p14:creationId xmlns:p14="http://schemas.microsoft.com/office/powerpoint/2010/main" val="359153363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0620C87-0F9C-6E79-5EF7-127D24EC9C02}"/>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1024BFB0-10FD-4061-939C-D7EAFEAAADF9}"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53794E65-3189-F359-C6B0-17CFA58C3CBF}"/>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F86E326C-5AFC-1148-FE09-797B7DEFDEFE}"/>
              </a:ext>
            </a:extLst>
          </p:cNvPr>
          <p:cNvSpPr>
            <a:spLocks noGrp="1"/>
          </p:cNvSpPr>
          <p:nvPr>
            <p:ph type="sldNum" sz="quarter" idx="12"/>
          </p:nvPr>
        </p:nvSpPr>
        <p:spPr/>
        <p:txBody>
          <a:bodyPr/>
          <a:lstStyle>
            <a:lvl1pPr>
              <a:defRPr>
                <a:latin typeface="Arial" panose="020B0604020202020204" pitchFamily="34" charset="0"/>
              </a:defRPr>
            </a:lvl1pPr>
          </a:lstStyle>
          <a:p>
            <a:fld id="{9507E60A-59B6-473E-939D-B6BD7EF8A3E9}" type="slidenum">
              <a:rPr lang="ja-JP" altLang="en-US"/>
              <a:pPr/>
              <a:t>‹#›</a:t>
            </a:fld>
            <a:endParaRPr lang="ja-JP" altLang="en-US"/>
          </a:p>
        </p:txBody>
      </p:sp>
    </p:spTree>
    <p:extLst>
      <p:ext uri="{BB962C8B-B14F-4D97-AF65-F5344CB8AC3E}">
        <p14:creationId xmlns:p14="http://schemas.microsoft.com/office/powerpoint/2010/main" val="358979816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B64BC37-7AEC-AFF2-FFD2-6EB6589DF192}"/>
              </a:ext>
            </a:extLst>
          </p:cNvPr>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4592CCA6-12E3-437A-9EA1-03E337B9C8BC}"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72889844-CDB4-4C82-A7F4-57A5F7140F4F}"/>
              </a:ext>
            </a:extLst>
          </p:cNvPr>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77B11C5-14DE-F813-37C4-8BEE23D12369}"/>
              </a:ext>
            </a:extLst>
          </p:cNvPr>
          <p:cNvSpPr>
            <a:spLocks noGrp="1"/>
          </p:cNvSpPr>
          <p:nvPr>
            <p:ph type="sldNum" sz="quarter" idx="12"/>
          </p:nvPr>
        </p:nvSpPr>
        <p:spPr/>
        <p:txBody>
          <a:bodyPr/>
          <a:lstStyle>
            <a:lvl1pPr>
              <a:defRPr>
                <a:latin typeface="Arial" panose="020B0604020202020204" pitchFamily="34" charset="0"/>
              </a:defRPr>
            </a:lvl1pPr>
          </a:lstStyle>
          <a:p>
            <a:fld id="{A870A00D-C063-49FC-8771-B061845F6D85}" type="slidenum">
              <a:rPr lang="ja-JP" altLang="en-US"/>
              <a:pPr/>
              <a:t>‹#›</a:t>
            </a:fld>
            <a:endParaRPr lang="ja-JP" altLang="en-US"/>
          </a:p>
        </p:txBody>
      </p:sp>
    </p:spTree>
    <p:extLst>
      <p:ext uri="{BB962C8B-B14F-4D97-AF65-F5344CB8AC3E}">
        <p14:creationId xmlns:p14="http://schemas.microsoft.com/office/powerpoint/2010/main" val="260718327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0967E5CD-BBA0-24C1-CD5C-A7E9F49C5A30}"/>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4" name="Rectangle 5">
            <a:extLst>
              <a:ext uri="{FF2B5EF4-FFF2-40B4-BE49-F238E27FC236}">
                <a16:creationId xmlns:a16="http://schemas.microsoft.com/office/drawing/2014/main" id="{BF528CBC-D4A4-2D7E-DB66-DD67721A6489}"/>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en-US" altLang="ja-JP"/>
          </a:p>
        </p:txBody>
      </p:sp>
      <p:sp>
        <p:nvSpPr>
          <p:cNvPr id="5" name="Rectangle 6">
            <a:extLst>
              <a:ext uri="{FF2B5EF4-FFF2-40B4-BE49-F238E27FC236}">
                <a16:creationId xmlns:a16="http://schemas.microsoft.com/office/drawing/2014/main" id="{0C3782DB-751B-AC8A-AE38-5F8415E0AA7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E74596D-B25A-44F9-87B5-6042D004D104}" type="slidenum">
              <a:rPr lang="en-US" altLang="ja-JP"/>
              <a:pPr/>
              <a:t>‹#›</a:t>
            </a:fld>
            <a:endParaRPr lang="en-US" altLang="ja-JP"/>
          </a:p>
        </p:txBody>
      </p:sp>
    </p:spTree>
    <p:extLst>
      <p:ext uri="{BB962C8B-B14F-4D97-AF65-F5344CB8AC3E}">
        <p14:creationId xmlns:p14="http://schemas.microsoft.com/office/powerpoint/2010/main" val="14180937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009DA373-A6A2-C8D3-DBD1-2F4908524648}"/>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5" name="フッター プレースホルダ 4">
            <a:extLst>
              <a:ext uri="{FF2B5EF4-FFF2-40B4-BE49-F238E27FC236}">
                <a16:creationId xmlns:a16="http://schemas.microsoft.com/office/drawing/2014/main" id="{203A5A0F-0F8E-8796-35E4-96C6109868D6}"/>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BB103435-24A4-FCE3-426E-D1AD1F482023}"/>
              </a:ext>
            </a:extLst>
          </p:cNvPr>
          <p:cNvSpPr>
            <a:spLocks noGrp="1"/>
          </p:cNvSpPr>
          <p:nvPr>
            <p:ph type="sldNum" sz="quarter" idx="12"/>
          </p:nvPr>
        </p:nvSpPr>
        <p:spPr/>
        <p:txBody>
          <a:bodyPr/>
          <a:lstStyle>
            <a:lvl1pPr>
              <a:defRPr>
                <a:latin typeface="Arial" panose="020B0604020202020204" pitchFamily="34" charset="0"/>
              </a:defRPr>
            </a:lvl1pPr>
          </a:lstStyle>
          <a:p>
            <a:fld id="{AE62B057-7AED-4483-AD76-A0E48035A154}" type="slidenum">
              <a:rPr lang="en-US" altLang="ja-JP"/>
              <a:pPr/>
              <a:t>‹#›</a:t>
            </a:fld>
            <a:endParaRPr lang="en-US" altLang="ja-JP"/>
          </a:p>
        </p:txBody>
      </p:sp>
    </p:spTree>
    <p:extLst>
      <p:ext uri="{BB962C8B-B14F-4D97-AF65-F5344CB8AC3E}">
        <p14:creationId xmlns:p14="http://schemas.microsoft.com/office/powerpoint/2010/main" val="357598692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B2F725F2-57E5-A047-0814-014C40C631E8}"/>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5" name="フッター プレースホルダ 4">
            <a:extLst>
              <a:ext uri="{FF2B5EF4-FFF2-40B4-BE49-F238E27FC236}">
                <a16:creationId xmlns:a16="http://schemas.microsoft.com/office/drawing/2014/main" id="{0F4E662F-6F6B-F837-F6B7-487A8200F1EC}"/>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5E68AB16-3DE2-7B26-0EC2-2B82439514B8}"/>
              </a:ext>
            </a:extLst>
          </p:cNvPr>
          <p:cNvSpPr>
            <a:spLocks noGrp="1"/>
          </p:cNvSpPr>
          <p:nvPr>
            <p:ph type="sldNum" sz="quarter" idx="12"/>
          </p:nvPr>
        </p:nvSpPr>
        <p:spPr/>
        <p:txBody>
          <a:bodyPr/>
          <a:lstStyle>
            <a:lvl1pPr>
              <a:defRPr>
                <a:latin typeface="Arial" panose="020B0604020202020204" pitchFamily="34" charset="0"/>
              </a:defRPr>
            </a:lvl1pPr>
          </a:lstStyle>
          <a:p>
            <a:fld id="{4FA3C724-1E2D-4D69-8F98-952A89CAD905}" type="slidenum">
              <a:rPr lang="en-US" altLang="ja-JP"/>
              <a:pPr/>
              <a:t>‹#›</a:t>
            </a:fld>
            <a:endParaRPr lang="en-US" altLang="ja-JP"/>
          </a:p>
        </p:txBody>
      </p:sp>
    </p:spTree>
    <p:extLst>
      <p:ext uri="{BB962C8B-B14F-4D97-AF65-F5344CB8AC3E}">
        <p14:creationId xmlns:p14="http://schemas.microsoft.com/office/powerpoint/2010/main" val="358764719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C02AB523-2FDD-5A14-C41F-21D424DF8846}"/>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5" name="フッター プレースホルダ 4">
            <a:extLst>
              <a:ext uri="{FF2B5EF4-FFF2-40B4-BE49-F238E27FC236}">
                <a16:creationId xmlns:a16="http://schemas.microsoft.com/office/drawing/2014/main" id="{8A066413-C9A7-03FC-0364-EAF88E7AF487}"/>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5ED96A00-94C8-3D7D-3439-FBD4CF7342AC}"/>
              </a:ext>
            </a:extLst>
          </p:cNvPr>
          <p:cNvSpPr>
            <a:spLocks noGrp="1"/>
          </p:cNvSpPr>
          <p:nvPr>
            <p:ph type="sldNum" sz="quarter" idx="12"/>
          </p:nvPr>
        </p:nvSpPr>
        <p:spPr/>
        <p:txBody>
          <a:bodyPr/>
          <a:lstStyle>
            <a:lvl1pPr>
              <a:defRPr>
                <a:latin typeface="Arial" panose="020B0604020202020204" pitchFamily="34" charset="0"/>
              </a:defRPr>
            </a:lvl1pPr>
          </a:lstStyle>
          <a:p>
            <a:fld id="{A4FD6EB2-5E91-4C8C-B98E-0F2C9748E4B0}" type="slidenum">
              <a:rPr lang="en-US" altLang="ja-JP"/>
              <a:pPr/>
              <a:t>‹#›</a:t>
            </a:fld>
            <a:endParaRPr lang="en-US" altLang="ja-JP"/>
          </a:p>
        </p:txBody>
      </p:sp>
    </p:spTree>
    <p:extLst>
      <p:ext uri="{BB962C8B-B14F-4D97-AF65-F5344CB8AC3E}">
        <p14:creationId xmlns:p14="http://schemas.microsoft.com/office/powerpoint/2010/main" val="329823050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5A18D88A-1D5C-A2B0-DBB4-689187985F17}"/>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6" name="フッター プレースホルダ 4">
            <a:extLst>
              <a:ext uri="{FF2B5EF4-FFF2-40B4-BE49-F238E27FC236}">
                <a16:creationId xmlns:a16="http://schemas.microsoft.com/office/drawing/2014/main" id="{C665A653-A404-BB7F-30C1-C93411F6E518}"/>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1BD3335C-C719-29E6-2DCA-C74409796704}"/>
              </a:ext>
            </a:extLst>
          </p:cNvPr>
          <p:cNvSpPr>
            <a:spLocks noGrp="1"/>
          </p:cNvSpPr>
          <p:nvPr>
            <p:ph type="sldNum" sz="quarter" idx="12"/>
          </p:nvPr>
        </p:nvSpPr>
        <p:spPr/>
        <p:txBody>
          <a:bodyPr/>
          <a:lstStyle>
            <a:lvl1pPr>
              <a:defRPr>
                <a:latin typeface="Arial" panose="020B0604020202020204" pitchFamily="34" charset="0"/>
              </a:defRPr>
            </a:lvl1pPr>
          </a:lstStyle>
          <a:p>
            <a:fld id="{A09BC5CC-909F-4FFB-B7E3-D58F4A54784C}" type="slidenum">
              <a:rPr lang="en-US" altLang="ja-JP"/>
              <a:pPr/>
              <a:t>‹#›</a:t>
            </a:fld>
            <a:endParaRPr lang="en-US" altLang="ja-JP"/>
          </a:p>
        </p:txBody>
      </p:sp>
    </p:spTree>
    <p:extLst>
      <p:ext uri="{BB962C8B-B14F-4D97-AF65-F5344CB8AC3E}">
        <p14:creationId xmlns:p14="http://schemas.microsoft.com/office/powerpoint/2010/main" val="304340631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06055ACA-B915-07D4-7CFC-7217A0C5C672}"/>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8" name="フッター プレースホルダ 4">
            <a:extLst>
              <a:ext uri="{FF2B5EF4-FFF2-40B4-BE49-F238E27FC236}">
                <a16:creationId xmlns:a16="http://schemas.microsoft.com/office/drawing/2014/main" id="{FD109898-33D7-836F-3D82-40067F8B98FE}"/>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9" name="スライド番号プレースホルダ 5">
            <a:extLst>
              <a:ext uri="{FF2B5EF4-FFF2-40B4-BE49-F238E27FC236}">
                <a16:creationId xmlns:a16="http://schemas.microsoft.com/office/drawing/2014/main" id="{C1C0B6F5-EB64-C5FC-51BB-5759629C2602}"/>
              </a:ext>
            </a:extLst>
          </p:cNvPr>
          <p:cNvSpPr>
            <a:spLocks noGrp="1"/>
          </p:cNvSpPr>
          <p:nvPr>
            <p:ph type="sldNum" sz="quarter" idx="12"/>
          </p:nvPr>
        </p:nvSpPr>
        <p:spPr/>
        <p:txBody>
          <a:bodyPr/>
          <a:lstStyle>
            <a:lvl1pPr>
              <a:defRPr>
                <a:latin typeface="Arial" panose="020B0604020202020204" pitchFamily="34" charset="0"/>
              </a:defRPr>
            </a:lvl1pPr>
          </a:lstStyle>
          <a:p>
            <a:fld id="{BB8CF9E7-E352-4806-9FAC-817679C2695E}" type="slidenum">
              <a:rPr lang="en-US" altLang="ja-JP"/>
              <a:pPr/>
              <a:t>‹#›</a:t>
            </a:fld>
            <a:endParaRPr lang="en-US" altLang="ja-JP"/>
          </a:p>
        </p:txBody>
      </p:sp>
    </p:spTree>
    <p:extLst>
      <p:ext uri="{BB962C8B-B14F-4D97-AF65-F5344CB8AC3E}">
        <p14:creationId xmlns:p14="http://schemas.microsoft.com/office/powerpoint/2010/main" val="41683468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575EFA6D-08EB-B9D9-4108-E3F015D8FD20}"/>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4" name="フッター プレースホルダ 4">
            <a:extLst>
              <a:ext uri="{FF2B5EF4-FFF2-40B4-BE49-F238E27FC236}">
                <a16:creationId xmlns:a16="http://schemas.microsoft.com/office/drawing/2014/main" id="{EF5C1AB8-00AE-5AE8-773F-905DF94455D1}"/>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5" name="スライド番号プレースホルダ 5">
            <a:extLst>
              <a:ext uri="{FF2B5EF4-FFF2-40B4-BE49-F238E27FC236}">
                <a16:creationId xmlns:a16="http://schemas.microsoft.com/office/drawing/2014/main" id="{8265A214-B8FD-C665-9F65-58F242524F6E}"/>
              </a:ext>
            </a:extLst>
          </p:cNvPr>
          <p:cNvSpPr>
            <a:spLocks noGrp="1"/>
          </p:cNvSpPr>
          <p:nvPr>
            <p:ph type="sldNum" sz="quarter" idx="12"/>
          </p:nvPr>
        </p:nvSpPr>
        <p:spPr/>
        <p:txBody>
          <a:bodyPr/>
          <a:lstStyle>
            <a:lvl1pPr>
              <a:defRPr>
                <a:latin typeface="Arial" panose="020B0604020202020204" pitchFamily="34" charset="0"/>
              </a:defRPr>
            </a:lvl1pPr>
          </a:lstStyle>
          <a:p>
            <a:fld id="{65542D46-E7B7-44BE-9DB2-2D7FD0CB91FC}" type="slidenum">
              <a:rPr lang="en-US" altLang="ja-JP"/>
              <a:pPr/>
              <a:t>‹#›</a:t>
            </a:fld>
            <a:endParaRPr lang="en-US" altLang="ja-JP"/>
          </a:p>
        </p:txBody>
      </p:sp>
    </p:spTree>
    <p:extLst>
      <p:ext uri="{BB962C8B-B14F-4D97-AF65-F5344CB8AC3E}">
        <p14:creationId xmlns:p14="http://schemas.microsoft.com/office/powerpoint/2010/main" val="82228692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809E5817-3C12-5286-3E59-C3D711D3962E}"/>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3" name="フッター プレースホルダ 4">
            <a:extLst>
              <a:ext uri="{FF2B5EF4-FFF2-40B4-BE49-F238E27FC236}">
                <a16:creationId xmlns:a16="http://schemas.microsoft.com/office/drawing/2014/main" id="{4B5B2C52-E51D-9E21-5A2D-DCE5B8C90B05}"/>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4" name="スライド番号プレースホルダ 5">
            <a:extLst>
              <a:ext uri="{FF2B5EF4-FFF2-40B4-BE49-F238E27FC236}">
                <a16:creationId xmlns:a16="http://schemas.microsoft.com/office/drawing/2014/main" id="{A1269328-C749-CC66-DF1B-8543827308D6}"/>
              </a:ext>
            </a:extLst>
          </p:cNvPr>
          <p:cNvSpPr>
            <a:spLocks noGrp="1"/>
          </p:cNvSpPr>
          <p:nvPr>
            <p:ph type="sldNum" sz="quarter" idx="12"/>
          </p:nvPr>
        </p:nvSpPr>
        <p:spPr/>
        <p:txBody>
          <a:bodyPr/>
          <a:lstStyle>
            <a:lvl1pPr>
              <a:defRPr>
                <a:latin typeface="Arial" panose="020B0604020202020204" pitchFamily="34" charset="0"/>
              </a:defRPr>
            </a:lvl1pPr>
          </a:lstStyle>
          <a:p>
            <a:fld id="{F9031824-A5A2-4211-8CC9-1098DB364B8C}" type="slidenum">
              <a:rPr lang="en-US" altLang="ja-JP"/>
              <a:pPr/>
              <a:t>‹#›</a:t>
            </a:fld>
            <a:endParaRPr lang="en-US" altLang="ja-JP"/>
          </a:p>
        </p:txBody>
      </p:sp>
    </p:spTree>
    <p:extLst>
      <p:ext uri="{BB962C8B-B14F-4D97-AF65-F5344CB8AC3E}">
        <p14:creationId xmlns:p14="http://schemas.microsoft.com/office/powerpoint/2010/main" val="613740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a:extLst>
              <a:ext uri="{FF2B5EF4-FFF2-40B4-BE49-F238E27FC236}">
                <a16:creationId xmlns:a16="http://schemas.microsoft.com/office/drawing/2014/main" id="{21B71E36-53C8-9E97-E6F1-E74AD2BA9A12}"/>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3" name="フッター プレースホルダ 2">
            <a:extLst>
              <a:ext uri="{FF2B5EF4-FFF2-40B4-BE49-F238E27FC236}">
                <a16:creationId xmlns:a16="http://schemas.microsoft.com/office/drawing/2014/main" id="{88C36E69-6222-5B07-7151-83F6FA84D802}"/>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 name="スライド番号プレースホルダ 3">
            <a:extLst>
              <a:ext uri="{FF2B5EF4-FFF2-40B4-BE49-F238E27FC236}">
                <a16:creationId xmlns:a16="http://schemas.microsoft.com/office/drawing/2014/main" id="{D1D304DF-9DDB-41F5-7A4C-B78522E86663}"/>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5213B20C-EA65-462F-97E7-C10B2452FEF3}" type="slidenum">
              <a:rPr lang="en-US" altLang="ja-JP"/>
              <a:pPr/>
              <a:t>‹#›</a:t>
            </a:fld>
            <a:endParaRPr lang="en-US" altLang="ja-JP"/>
          </a:p>
        </p:txBody>
      </p:sp>
    </p:spTree>
    <p:extLst>
      <p:ext uri="{BB962C8B-B14F-4D97-AF65-F5344CB8AC3E}">
        <p14:creationId xmlns:p14="http://schemas.microsoft.com/office/powerpoint/2010/main" val="404122657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4AF48F0E-9E5D-64EC-73A0-3D48B7685EDB}"/>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6" name="フッター プレースホルダ 4">
            <a:extLst>
              <a:ext uri="{FF2B5EF4-FFF2-40B4-BE49-F238E27FC236}">
                <a16:creationId xmlns:a16="http://schemas.microsoft.com/office/drawing/2014/main" id="{A511F1D4-48FB-284C-7626-216F2C810C5A}"/>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09820E91-F6F5-BBB5-5ED0-B13FEA257695}"/>
              </a:ext>
            </a:extLst>
          </p:cNvPr>
          <p:cNvSpPr>
            <a:spLocks noGrp="1"/>
          </p:cNvSpPr>
          <p:nvPr>
            <p:ph type="sldNum" sz="quarter" idx="12"/>
          </p:nvPr>
        </p:nvSpPr>
        <p:spPr/>
        <p:txBody>
          <a:bodyPr/>
          <a:lstStyle>
            <a:lvl1pPr>
              <a:defRPr>
                <a:latin typeface="Arial" panose="020B0604020202020204" pitchFamily="34" charset="0"/>
              </a:defRPr>
            </a:lvl1pPr>
          </a:lstStyle>
          <a:p>
            <a:fld id="{06D66798-387B-4694-91C7-6AF6CA54D576}" type="slidenum">
              <a:rPr lang="en-US" altLang="ja-JP"/>
              <a:pPr/>
              <a:t>‹#›</a:t>
            </a:fld>
            <a:endParaRPr lang="en-US" altLang="ja-JP"/>
          </a:p>
        </p:txBody>
      </p:sp>
    </p:spTree>
    <p:extLst>
      <p:ext uri="{BB962C8B-B14F-4D97-AF65-F5344CB8AC3E}">
        <p14:creationId xmlns:p14="http://schemas.microsoft.com/office/powerpoint/2010/main" val="163424196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9512AA0-7F29-84D9-2F1F-E678993A5190}"/>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6" name="フッター プレースホルダ 4">
            <a:extLst>
              <a:ext uri="{FF2B5EF4-FFF2-40B4-BE49-F238E27FC236}">
                <a16:creationId xmlns:a16="http://schemas.microsoft.com/office/drawing/2014/main" id="{338D8A2E-5318-D101-66B9-7F0F4FF8B807}"/>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5CE7B4AA-9B9F-1B95-AAE9-581B73868859}"/>
              </a:ext>
            </a:extLst>
          </p:cNvPr>
          <p:cNvSpPr>
            <a:spLocks noGrp="1"/>
          </p:cNvSpPr>
          <p:nvPr>
            <p:ph type="sldNum" sz="quarter" idx="12"/>
          </p:nvPr>
        </p:nvSpPr>
        <p:spPr/>
        <p:txBody>
          <a:bodyPr/>
          <a:lstStyle>
            <a:lvl1pPr>
              <a:defRPr>
                <a:latin typeface="Arial" panose="020B0604020202020204" pitchFamily="34" charset="0"/>
              </a:defRPr>
            </a:lvl1pPr>
          </a:lstStyle>
          <a:p>
            <a:fld id="{6CC24A70-3DF5-4F9D-AF88-AA3E63913977}" type="slidenum">
              <a:rPr lang="en-US" altLang="ja-JP"/>
              <a:pPr/>
              <a:t>‹#›</a:t>
            </a:fld>
            <a:endParaRPr lang="en-US" altLang="ja-JP"/>
          </a:p>
        </p:txBody>
      </p:sp>
    </p:spTree>
    <p:extLst>
      <p:ext uri="{BB962C8B-B14F-4D97-AF65-F5344CB8AC3E}">
        <p14:creationId xmlns:p14="http://schemas.microsoft.com/office/powerpoint/2010/main" val="26563457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8A4C1EBF-A5EA-800C-261A-D516FA3F7667}"/>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5" name="フッター プレースホルダ 4">
            <a:extLst>
              <a:ext uri="{FF2B5EF4-FFF2-40B4-BE49-F238E27FC236}">
                <a16:creationId xmlns:a16="http://schemas.microsoft.com/office/drawing/2014/main" id="{684CB959-08B4-F71E-DE92-2FBBB7C24D1E}"/>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5EF1F090-942B-4D53-58D2-B75994D493DF}"/>
              </a:ext>
            </a:extLst>
          </p:cNvPr>
          <p:cNvSpPr>
            <a:spLocks noGrp="1"/>
          </p:cNvSpPr>
          <p:nvPr>
            <p:ph type="sldNum" sz="quarter" idx="12"/>
          </p:nvPr>
        </p:nvSpPr>
        <p:spPr/>
        <p:txBody>
          <a:bodyPr/>
          <a:lstStyle>
            <a:lvl1pPr>
              <a:defRPr>
                <a:latin typeface="Arial" panose="020B0604020202020204" pitchFamily="34" charset="0"/>
              </a:defRPr>
            </a:lvl1pPr>
          </a:lstStyle>
          <a:p>
            <a:fld id="{56FB0A6F-DAB9-4487-9995-D316169A198C}" type="slidenum">
              <a:rPr lang="en-US" altLang="ja-JP"/>
              <a:pPr/>
              <a:t>‹#›</a:t>
            </a:fld>
            <a:endParaRPr lang="en-US" altLang="ja-JP"/>
          </a:p>
        </p:txBody>
      </p:sp>
    </p:spTree>
    <p:extLst>
      <p:ext uri="{BB962C8B-B14F-4D97-AF65-F5344CB8AC3E}">
        <p14:creationId xmlns:p14="http://schemas.microsoft.com/office/powerpoint/2010/main" val="135566967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5AFFA5F-D95C-555D-B3B7-3C6C02FBB600}"/>
              </a:ext>
            </a:extLst>
          </p:cNvPr>
          <p:cNvSpPr>
            <a:spLocks noGrp="1"/>
          </p:cNvSpPr>
          <p:nvPr>
            <p:ph type="dt" sz="half" idx="10"/>
          </p:nvPr>
        </p:nvSpPr>
        <p:spPr/>
        <p:txBody>
          <a:bodyPr/>
          <a:lstStyle>
            <a:lvl1pPr>
              <a:defRPr>
                <a:latin typeface="Arial" pitchFamily="34" charset="0"/>
              </a:defRPr>
            </a:lvl1pPr>
          </a:lstStyle>
          <a:p>
            <a:pPr>
              <a:defRPr/>
            </a:pPr>
            <a:endParaRPr lang="en-US" altLang="ja-JP"/>
          </a:p>
        </p:txBody>
      </p:sp>
      <p:sp>
        <p:nvSpPr>
          <p:cNvPr id="5" name="フッター プレースホルダ 4">
            <a:extLst>
              <a:ext uri="{FF2B5EF4-FFF2-40B4-BE49-F238E27FC236}">
                <a16:creationId xmlns:a16="http://schemas.microsoft.com/office/drawing/2014/main" id="{82EC026C-5CE1-ABFA-A7A7-6D2C77E7C60A}"/>
              </a:ext>
            </a:extLst>
          </p:cNvPr>
          <p:cNvSpPr>
            <a:spLocks noGrp="1"/>
          </p:cNvSpPr>
          <p:nvPr>
            <p:ph type="ftr" sz="quarter" idx="11"/>
          </p:nvPr>
        </p:nvSpPr>
        <p:spPr/>
        <p:txBody>
          <a:bodyPr/>
          <a:lstStyle>
            <a:lvl1pPr>
              <a:defRPr>
                <a:latin typeface="Arial" pitchFamily="34" charset="0"/>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1A3121BC-1C84-509C-E3EC-793751CB6D3C}"/>
              </a:ext>
            </a:extLst>
          </p:cNvPr>
          <p:cNvSpPr>
            <a:spLocks noGrp="1"/>
          </p:cNvSpPr>
          <p:nvPr>
            <p:ph type="sldNum" sz="quarter" idx="12"/>
          </p:nvPr>
        </p:nvSpPr>
        <p:spPr/>
        <p:txBody>
          <a:bodyPr/>
          <a:lstStyle>
            <a:lvl1pPr>
              <a:defRPr>
                <a:latin typeface="Arial" panose="020B0604020202020204" pitchFamily="34" charset="0"/>
              </a:defRPr>
            </a:lvl1pPr>
          </a:lstStyle>
          <a:p>
            <a:fld id="{BACA0DEA-8FFE-4D1F-8DE9-E5B2343A2AF5}" type="slidenum">
              <a:rPr lang="en-US" altLang="ja-JP"/>
              <a:pPr/>
              <a:t>‹#›</a:t>
            </a:fld>
            <a:endParaRPr lang="en-US" altLang="ja-JP"/>
          </a:p>
        </p:txBody>
      </p:sp>
    </p:spTree>
    <p:extLst>
      <p:ext uri="{BB962C8B-B14F-4D97-AF65-F5344CB8AC3E}">
        <p14:creationId xmlns:p14="http://schemas.microsoft.com/office/powerpoint/2010/main" val="394845350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1DD52704-DB18-0C59-87AB-226755E446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9F0E018-DB7B-00EE-9495-FEC3893E1DB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B99EF35-C1E4-D898-BABA-51567A6D0E45}"/>
              </a:ext>
            </a:extLst>
          </p:cNvPr>
          <p:cNvSpPr>
            <a:spLocks noGrp="1" noChangeArrowheads="1"/>
          </p:cNvSpPr>
          <p:nvPr>
            <p:ph type="sldNum" sz="quarter" idx="12"/>
          </p:nvPr>
        </p:nvSpPr>
        <p:spPr>
          <a:ln/>
        </p:spPr>
        <p:txBody>
          <a:bodyPr/>
          <a:lstStyle>
            <a:lvl1pPr>
              <a:defRPr/>
            </a:lvl1pPr>
          </a:lstStyle>
          <a:p>
            <a:fld id="{52688139-C98D-457C-A9B6-E562006F13DD}" type="slidenum">
              <a:rPr lang="en-US" altLang="ja-JP"/>
              <a:pPr/>
              <a:t>‹#›</a:t>
            </a:fld>
            <a:endParaRPr lang="en-US" altLang="ja-JP"/>
          </a:p>
        </p:txBody>
      </p:sp>
    </p:spTree>
    <p:extLst>
      <p:ext uri="{BB962C8B-B14F-4D97-AF65-F5344CB8AC3E}">
        <p14:creationId xmlns:p14="http://schemas.microsoft.com/office/powerpoint/2010/main" val="158450078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4DD7631A-38A0-1BE4-4791-AA0ECC9F310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B9D83FAE-90FC-2397-3BD9-1A9D33AEE3D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BB2BDD3-73D3-2F21-4DA6-E606C5B07943}"/>
              </a:ext>
            </a:extLst>
          </p:cNvPr>
          <p:cNvSpPr>
            <a:spLocks noGrp="1" noChangeArrowheads="1"/>
          </p:cNvSpPr>
          <p:nvPr>
            <p:ph type="sldNum" sz="quarter" idx="12"/>
          </p:nvPr>
        </p:nvSpPr>
        <p:spPr>
          <a:ln/>
        </p:spPr>
        <p:txBody>
          <a:bodyPr/>
          <a:lstStyle>
            <a:lvl1pPr>
              <a:defRPr/>
            </a:lvl1pPr>
          </a:lstStyle>
          <a:p>
            <a:fld id="{A87F10B7-9C5D-4A04-B5D3-6844DBC9BF0B}" type="slidenum">
              <a:rPr lang="en-US" altLang="ja-JP"/>
              <a:pPr/>
              <a:t>‹#›</a:t>
            </a:fld>
            <a:endParaRPr lang="en-US" altLang="ja-JP"/>
          </a:p>
        </p:txBody>
      </p:sp>
    </p:spTree>
    <p:extLst>
      <p:ext uri="{BB962C8B-B14F-4D97-AF65-F5344CB8AC3E}">
        <p14:creationId xmlns:p14="http://schemas.microsoft.com/office/powerpoint/2010/main" val="227653592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5C96DA79-16FE-E71D-0027-6EDFD5502AC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EDE9BAD-F92C-04AE-DD1A-69DBC047E84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A6F3845-57CE-6C9B-B334-16A9714AD63D}"/>
              </a:ext>
            </a:extLst>
          </p:cNvPr>
          <p:cNvSpPr>
            <a:spLocks noGrp="1" noChangeArrowheads="1"/>
          </p:cNvSpPr>
          <p:nvPr>
            <p:ph type="sldNum" sz="quarter" idx="12"/>
          </p:nvPr>
        </p:nvSpPr>
        <p:spPr>
          <a:ln/>
        </p:spPr>
        <p:txBody>
          <a:bodyPr/>
          <a:lstStyle>
            <a:lvl1pPr>
              <a:defRPr/>
            </a:lvl1pPr>
          </a:lstStyle>
          <a:p>
            <a:fld id="{D9804FE5-0340-4A0A-973D-C8926E2E7EA7}" type="slidenum">
              <a:rPr lang="en-US" altLang="ja-JP"/>
              <a:pPr/>
              <a:t>‹#›</a:t>
            </a:fld>
            <a:endParaRPr lang="en-US" altLang="ja-JP"/>
          </a:p>
        </p:txBody>
      </p:sp>
    </p:spTree>
    <p:extLst>
      <p:ext uri="{BB962C8B-B14F-4D97-AF65-F5344CB8AC3E}">
        <p14:creationId xmlns:p14="http://schemas.microsoft.com/office/powerpoint/2010/main" val="425258916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028E852-902B-153F-4EA0-76113243264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954D36FD-1B5A-C0E7-2FC3-4D9D8CA4BA9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4518DB2-AB0A-D3DA-DB69-BB0E94170268}"/>
              </a:ext>
            </a:extLst>
          </p:cNvPr>
          <p:cNvSpPr>
            <a:spLocks noGrp="1" noChangeArrowheads="1"/>
          </p:cNvSpPr>
          <p:nvPr>
            <p:ph type="sldNum" sz="quarter" idx="12"/>
          </p:nvPr>
        </p:nvSpPr>
        <p:spPr>
          <a:ln/>
        </p:spPr>
        <p:txBody>
          <a:bodyPr/>
          <a:lstStyle>
            <a:lvl1pPr>
              <a:defRPr/>
            </a:lvl1pPr>
          </a:lstStyle>
          <a:p>
            <a:fld id="{C309F725-504C-42B3-BBDA-C3692F89B01F}" type="slidenum">
              <a:rPr lang="en-US" altLang="ja-JP"/>
              <a:pPr/>
              <a:t>‹#›</a:t>
            </a:fld>
            <a:endParaRPr lang="en-US" altLang="ja-JP"/>
          </a:p>
        </p:txBody>
      </p:sp>
    </p:spTree>
    <p:extLst>
      <p:ext uri="{BB962C8B-B14F-4D97-AF65-F5344CB8AC3E}">
        <p14:creationId xmlns:p14="http://schemas.microsoft.com/office/powerpoint/2010/main" val="423852325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0412F4B0-79D6-1FE9-AC35-7811020A589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E26ABCE6-93A1-3CCD-9400-43FB2009E4B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4DC51BBE-E1E0-5177-6FD1-46CD67CE1414}"/>
              </a:ext>
            </a:extLst>
          </p:cNvPr>
          <p:cNvSpPr>
            <a:spLocks noGrp="1" noChangeArrowheads="1"/>
          </p:cNvSpPr>
          <p:nvPr>
            <p:ph type="sldNum" sz="quarter" idx="12"/>
          </p:nvPr>
        </p:nvSpPr>
        <p:spPr>
          <a:ln/>
        </p:spPr>
        <p:txBody>
          <a:bodyPr/>
          <a:lstStyle>
            <a:lvl1pPr>
              <a:defRPr/>
            </a:lvl1pPr>
          </a:lstStyle>
          <a:p>
            <a:fld id="{733755A9-D2A5-4A09-AEA4-A0C16F6E1854}" type="slidenum">
              <a:rPr lang="en-US" altLang="ja-JP"/>
              <a:pPr/>
              <a:t>‹#›</a:t>
            </a:fld>
            <a:endParaRPr lang="en-US" altLang="ja-JP"/>
          </a:p>
        </p:txBody>
      </p:sp>
    </p:spTree>
    <p:extLst>
      <p:ext uri="{BB962C8B-B14F-4D97-AF65-F5344CB8AC3E}">
        <p14:creationId xmlns:p14="http://schemas.microsoft.com/office/powerpoint/2010/main" val="234457793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FDF0ED3C-9CC6-374C-6B70-42D92325C6D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5DDBCB91-0445-F734-B31F-91436281676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208FBC17-36F4-2B50-B4FB-1E73C720E2B4}"/>
              </a:ext>
            </a:extLst>
          </p:cNvPr>
          <p:cNvSpPr>
            <a:spLocks noGrp="1" noChangeArrowheads="1"/>
          </p:cNvSpPr>
          <p:nvPr>
            <p:ph type="sldNum" sz="quarter" idx="12"/>
          </p:nvPr>
        </p:nvSpPr>
        <p:spPr>
          <a:ln/>
        </p:spPr>
        <p:txBody>
          <a:bodyPr/>
          <a:lstStyle>
            <a:lvl1pPr>
              <a:defRPr/>
            </a:lvl1pPr>
          </a:lstStyle>
          <a:p>
            <a:fld id="{01D6313E-4EF6-495B-A41A-8B0523B7B35E}" type="slidenum">
              <a:rPr lang="en-US" altLang="ja-JP"/>
              <a:pPr/>
              <a:t>‹#›</a:t>
            </a:fld>
            <a:endParaRPr lang="en-US" altLang="ja-JP"/>
          </a:p>
        </p:txBody>
      </p:sp>
    </p:spTree>
    <p:extLst>
      <p:ext uri="{BB962C8B-B14F-4D97-AF65-F5344CB8AC3E}">
        <p14:creationId xmlns:p14="http://schemas.microsoft.com/office/powerpoint/2010/main" val="1861959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a:extLst>
              <a:ext uri="{FF2B5EF4-FFF2-40B4-BE49-F238E27FC236}">
                <a16:creationId xmlns:a16="http://schemas.microsoft.com/office/drawing/2014/main" id="{6B0800FD-1F34-F3EE-8417-A1BEF86D85CE}"/>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A3EDF2CB-47E7-3552-3C37-A24C5E02BEC5}"/>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046F07AF-E89D-6973-5192-3A3DD0F9FE81}"/>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4AE9274C-415C-468F-872E-446D5789E9B3}" type="slidenum">
              <a:rPr lang="en-US" altLang="ja-JP"/>
              <a:pPr/>
              <a:t>‹#›</a:t>
            </a:fld>
            <a:endParaRPr lang="en-US" altLang="ja-JP"/>
          </a:p>
        </p:txBody>
      </p:sp>
    </p:spTree>
    <p:extLst>
      <p:ext uri="{BB962C8B-B14F-4D97-AF65-F5344CB8AC3E}">
        <p14:creationId xmlns:p14="http://schemas.microsoft.com/office/powerpoint/2010/main" val="116969529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CEA3B3-8EAB-7E47-586C-CE796CEEE9D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0A024B81-FA3B-26F8-6E82-E1DEAC4F357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9FF24436-B74B-2873-BEC6-494FB6BE5237}"/>
              </a:ext>
            </a:extLst>
          </p:cNvPr>
          <p:cNvSpPr>
            <a:spLocks noGrp="1" noChangeArrowheads="1"/>
          </p:cNvSpPr>
          <p:nvPr>
            <p:ph type="sldNum" sz="quarter" idx="12"/>
          </p:nvPr>
        </p:nvSpPr>
        <p:spPr>
          <a:ln/>
        </p:spPr>
        <p:txBody>
          <a:bodyPr/>
          <a:lstStyle>
            <a:lvl1pPr>
              <a:defRPr/>
            </a:lvl1pPr>
          </a:lstStyle>
          <a:p>
            <a:fld id="{B777F5C5-9E66-46B9-A9EB-B1A95BB60A2B}" type="slidenum">
              <a:rPr lang="en-US" altLang="ja-JP"/>
              <a:pPr/>
              <a:t>‹#›</a:t>
            </a:fld>
            <a:endParaRPr lang="en-US" altLang="ja-JP"/>
          </a:p>
        </p:txBody>
      </p:sp>
    </p:spTree>
    <p:extLst>
      <p:ext uri="{BB962C8B-B14F-4D97-AF65-F5344CB8AC3E}">
        <p14:creationId xmlns:p14="http://schemas.microsoft.com/office/powerpoint/2010/main" val="193325877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DDD52DD-A1B3-5DE7-9A50-89F7BE6CA7A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2BA6C61-70B4-5196-4EBD-98D3C511EF3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876C806-F149-F8D6-3FEB-3B92776835CD}"/>
              </a:ext>
            </a:extLst>
          </p:cNvPr>
          <p:cNvSpPr>
            <a:spLocks noGrp="1" noChangeArrowheads="1"/>
          </p:cNvSpPr>
          <p:nvPr>
            <p:ph type="sldNum" sz="quarter" idx="12"/>
          </p:nvPr>
        </p:nvSpPr>
        <p:spPr>
          <a:ln/>
        </p:spPr>
        <p:txBody>
          <a:bodyPr/>
          <a:lstStyle>
            <a:lvl1pPr>
              <a:defRPr/>
            </a:lvl1pPr>
          </a:lstStyle>
          <a:p>
            <a:fld id="{88DFBB2D-ED15-40BC-A176-C66D1A6B3D79}" type="slidenum">
              <a:rPr lang="en-US" altLang="ja-JP"/>
              <a:pPr/>
              <a:t>‹#›</a:t>
            </a:fld>
            <a:endParaRPr lang="en-US" altLang="ja-JP"/>
          </a:p>
        </p:txBody>
      </p:sp>
    </p:spTree>
    <p:extLst>
      <p:ext uri="{BB962C8B-B14F-4D97-AF65-F5344CB8AC3E}">
        <p14:creationId xmlns:p14="http://schemas.microsoft.com/office/powerpoint/2010/main" val="8728416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67851DEA-04B1-0CA0-6F4F-0520B2B6968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D408263-C5C7-0EA5-4ECA-17D28F6C63F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9357A00B-C2AC-B592-0AB8-95100A5C2632}"/>
              </a:ext>
            </a:extLst>
          </p:cNvPr>
          <p:cNvSpPr>
            <a:spLocks noGrp="1" noChangeArrowheads="1"/>
          </p:cNvSpPr>
          <p:nvPr>
            <p:ph type="sldNum" sz="quarter" idx="12"/>
          </p:nvPr>
        </p:nvSpPr>
        <p:spPr>
          <a:ln/>
        </p:spPr>
        <p:txBody>
          <a:bodyPr/>
          <a:lstStyle>
            <a:lvl1pPr>
              <a:defRPr/>
            </a:lvl1pPr>
          </a:lstStyle>
          <a:p>
            <a:fld id="{1F0FFB6B-665D-4F26-B826-E12B3487F990}" type="slidenum">
              <a:rPr lang="en-US" altLang="ja-JP"/>
              <a:pPr/>
              <a:t>‹#›</a:t>
            </a:fld>
            <a:endParaRPr lang="en-US" altLang="ja-JP"/>
          </a:p>
        </p:txBody>
      </p:sp>
    </p:spTree>
    <p:extLst>
      <p:ext uri="{BB962C8B-B14F-4D97-AF65-F5344CB8AC3E}">
        <p14:creationId xmlns:p14="http://schemas.microsoft.com/office/powerpoint/2010/main" val="27575717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4581524-2EB9-7FF6-DCF8-E04BFE3D9CA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50F5C78-9EBA-F31A-098F-E36722971E9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5DCD1D57-39B7-7913-06A5-6B3625A183BE}"/>
              </a:ext>
            </a:extLst>
          </p:cNvPr>
          <p:cNvSpPr>
            <a:spLocks noGrp="1" noChangeArrowheads="1"/>
          </p:cNvSpPr>
          <p:nvPr>
            <p:ph type="sldNum" sz="quarter" idx="12"/>
          </p:nvPr>
        </p:nvSpPr>
        <p:spPr>
          <a:ln/>
        </p:spPr>
        <p:txBody>
          <a:bodyPr/>
          <a:lstStyle>
            <a:lvl1pPr>
              <a:defRPr/>
            </a:lvl1pPr>
          </a:lstStyle>
          <a:p>
            <a:fld id="{FF87651D-D670-49DA-A64C-F505B0CF1757}" type="slidenum">
              <a:rPr lang="en-US" altLang="ja-JP"/>
              <a:pPr/>
              <a:t>‹#›</a:t>
            </a:fld>
            <a:endParaRPr lang="en-US" altLang="ja-JP"/>
          </a:p>
        </p:txBody>
      </p:sp>
    </p:spTree>
    <p:extLst>
      <p:ext uri="{BB962C8B-B14F-4D97-AF65-F5344CB8AC3E}">
        <p14:creationId xmlns:p14="http://schemas.microsoft.com/office/powerpoint/2010/main" val="398791033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A62D42F-3B67-B960-2CEB-BD75D1B4C3F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946872F-A8C1-2AD0-4138-CF5072AE62B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584AA47-1F20-AE94-A8E3-9D014BFD590A}"/>
              </a:ext>
            </a:extLst>
          </p:cNvPr>
          <p:cNvSpPr>
            <a:spLocks noGrp="1" noChangeArrowheads="1"/>
          </p:cNvSpPr>
          <p:nvPr>
            <p:ph type="sldNum" sz="quarter" idx="12"/>
          </p:nvPr>
        </p:nvSpPr>
        <p:spPr>
          <a:ln/>
        </p:spPr>
        <p:txBody>
          <a:bodyPr/>
          <a:lstStyle>
            <a:lvl1pPr>
              <a:defRPr/>
            </a:lvl1pPr>
          </a:lstStyle>
          <a:p>
            <a:fld id="{E9C9E618-358D-4D27-9C5E-22AE4D86F5A4}" type="slidenum">
              <a:rPr lang="en-US" altLang="ja-JP"/>
              <a:pPr/>
              <a:t>‹#›</a:t>
            </a:fld>
            <a:endParaRPr lang="en-US" altLang="ja-JP"/>
          </a:p>
        </p:txBody>
      </p:sp>
    </p:spTree>
    <p:extLst>
      <p:ext uri="{BB962C8B-B14F-4D97-AF65-F5344CB8AC3E}">
        <p14:creationId xmlns:p14="http://schemas.microsoft.com/office/powerpoint/2010/main" val="244917908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7448B5A-43DA-CB0A-AC0A-EB9850CBD481}"/>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5076F09E-BF2D-F346-32E1-242E3B21B9D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4D1BD159-9565-43D6-CE77-B98E7E9600A5}"/>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8481AC91-04BB-523E-1B73-B72186E22AAB}"/>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283ED772-2319-D7E9-5C42-74619901A43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A5989CF6-9D33-B77D-4860-D2B02F4DC54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D8020F4D-D902-AF59-3F88-C5F4997F9C10}"/>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E297995D-F8E7-741D-DDDE-4B2C1A63943E}"/>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831ED6B6-F750-50C0-3DF5-CC28E736AF50}"/>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86C10CAC-72F1-6CE1-879C-D6449C92D99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4D3C8386-478D-888E-C8A6-BD6A57953073}"/>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092786D6-08C7-FB47-75D0-832BFEEFC012}"/>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91E38D87-DA62-A8F9-B10D-AE875B70DEAA}"/>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F64C43CE-8647-C82B-7168-CB57E995F57C}"/>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B658372B-5B86-7298-B95D-B7F487E692C2}"/>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A1D2671D-4212-2016-F465-A1118D3BDEE1}"/>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B73484FF-9447-B754-BD8F-8145BA01944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257883B8-A1B6-BBC1-CCC2-0D5691EBB941}"/>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D926997E-7201-0D2C-DC57-D884D9273BF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7C2C74B1-808B-D33F-1ADC-9EA481DAA7E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121FDCDE-463B-FCFA-621C-5D96A105A6B2}"/>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D8C8E1C8-C5FF-8B41-6CBD-4BCBF92867A4}"/>
                </a:ext>
              </a:extLst>
            </p:cNvPr>
            <p:cNvSpPr>
              <a:spLocks/>
            </p:cNvSpPr>
            <p:nvPr/>
          </p:nvSpPr>
          <p:spPr bwMode="hidden">
            <a:xfrm>
              <a:off x="5041" y="0"/>
              <a:ext cx="719" cy="845"/>
            </a:xfrm>
            <a:custGeom>
              <a:avLst/>
              <a:gdLst>
                <a:gd name="T0" fmla="*/ 2080 w 717"/>
                <a:gd name="T1" fmla="*/ 845 h 845"/>
                <a:gd name="T2" fmla="*/ 2080 w 717"/>
                <a:gd name="T3" fmla="*/ 821 h 845"/>
                <a:gd name="T4" fmla="*/ 1705 w 717"/>
                <a:gd name="T5" fmla="*/ 605 h 845"/>
                <a:gd name="T6" fmla="*/ 1129 w 717"/>
                <a:gd name="T7" fmla="*/ 396 h 845"/>
                <a:gd name="T8" fmla="*/ 682 w 717"/>
                <a:gd name="T9" fmla="*/ 192 h 845"/>
                <a:gd name="T10" fmla="*/ 17 w 717"/>
                <a:gd name="T11" fmla="*/ 0 h 845"/>
                <a:gd name="T12" fmla="*/ 0 w 717"/>
                <a:gd name="T13" fmla="*/ 0 h 845"/>
                <a:gd name="T14" fmla="*/ 658 w 717"/>
                <a:gd name="T15" fmla="*/ 198 h 845"/>
                <a:gd name="T16" fmla="*/ 1111 w 717"/>
                <a:gd name="T17" fmla="*/ 408 h 845"/>
                <a:gd name="T18" fmla="*/ 1690 w 717"/>
                <a:gd name="T19" fmla="*/ 623 h 845"/>
                <a:gd name="T20" fmla="*/ 2080 w 717"/>
                <a:gd name="T21" fmla="*/ 845 h 845"/>
                <a:gd name="T22" fmla="*/ 2080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889E8FA0-3871-3B37-460B-8DB7151DE12C}"/>
                </a:ext>
              </a:extLst>
            </p:cNvPr>
            <p:cNvSpPr>
              <a:spLocks/>
            </p:cNvSpPr>
            <p:nvPr/>
          </p:nvSpPr>
          <p:spPr bwMode="hidden">
            <a:xfrm>
              <a:off x="5352" y="0"/>
              <a:ext cx="408" cy="414"/>
            </a:xfrm>
            <a:custGeom>
              <a:avLst/>
              <a:gdLst>
                <a:gd name="T0" fmla="*/ 981 w 407"/>
                <a:gd name="T1" fmla="*/ 414 h 414"/>
                <a:gd name="T2" fmla="*/ 981 w 407"/>
                <a:gd name="T3" fmla="*/ 396 h 414"/>
                <a:gd name="T4" fmla="*/ 611 w 407"/>
                <a:gd name="T5" fmla="*/ 192 h 414"/>
                <a:gd name="T6" fmla="*/ 12 w 407"/>
                <a:gd name="T7" fmla="*/ 0 h 414"/>
                <a:gd name="T8" fmla="*/ 0 w 407"/>
                <a:gd name="T9" fmla="*/ 0 h 414"/>
                <a:gd name="T10" fmla="*/ 108 w 407"/>
                <a:gd name="T11" fmla="*/ 102 h 414"/>
                <a:gd name="T12" fmla="*/ 605 w 407"/>
                <a:gd name="T13" fmla="*/ 204 h 414"/>
                <a:gd name="T14" fmla="*/ 981 w 407"/>
                <a:gd name="T15" fmla="*/ 414 h 414"/>
                <a:gd name="T16" fmla="*/ 98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863E0814-49BB-B7D9-D6E4-7D12F8C5DE76}"/>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1E6CF405-976A-D7BC-6445-E2680EADAA6E}"/>
                </a:ext>
              </a:extLst>
            </p:cNvPr>
            <p:cNvSpPr>
              <a:spLocks/>
            </p:cNvSpPr>
            <p:nvPr/>
          </p:nvSpPr>
          <p:spPr bwMode="hidden">
            <a:xfrm>
              <a:off x="6" y="0"/>
              <a:ext cx="588" cy="599"/>
            </a:xfrm>
            <a:custGeom>
              <a:avLst/>
              <a:gdLst>
                <a:gd name="T0" fmla="*/ 2161 w 586"/>
                <a:gd name="T1" fmla="*/ 0 h 599"/>
                <a:gd name="T2" fmla="*/ 2098 w 586"/>
                <a:gd name="T3" fmla="*/ 0 h 599"/>
                <a:gd name="T4" fmla="*/ 1510 w 586"/>
                <a:gd name="T5" fmla="*/ 132 h 599"/>
                <a:gd name="T6" fmla="*/ 911 w 586"/>
                <a:gd name="T7" fmla="*/ 270 h 599"/>
                <a:gd name="T8" fmla="*/ 120 w 586"/>
                <a:gd name="T9" fmla="*/ 420 h 599"/>
                <a:gd name="T10" fmla="*/ 0 w 586"/>
                <a:gd name="T11" fmla="*/ 575 h 599"/>
                <a:gd name="T12" fmla="*/ 0 w 586"/>
                <a:gd name="T13" fmla="*/ 599 h 599"/>
                <a:gd name="T14" fmla="*/ 120 w 586"/>
                <a:gd name="T15" fmla="*/ 432 h 599"/>
                <a:gd name="T16" fmla="*/ 911 w 586"/>
                <a:gd name="T17" fmla="*/ 282 h 599"/>
                <a:gd name="T18" fmla="*/ 1540 w 586"/>
                <a:gd name="T19" fmla="*/ 138 h 599"/>
                <a:gd name="T20" fmla="*/ 2161 w 586"/>
                <a:gd name="T21" fmla="*/ 0 h 599"/>
                <a:gd name="T22" fmla="*/ 2161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E4042FDD-9219-244E-5E6D-CFAC61275247}"/>
                </a:ext>
              </a:extLst>
            </p:cNvPr>
            <p:cNvSpPr>
              <a:spLocks/>
            </p:cNvSpPr>
            <p:nvPr/>
          </p:nvSpPr>
          <p:spPr bwMode="hidden">
            <a:xfrm>
              <a:off x="6" y="0"/>
              <a:ext cx="270" cy="252"/>
            </a:xfrm>
            <a:custGeom>
              <a:avLst/>
              <a:gdLst>
                <a:gd name="T0" fmla="*/ 1060 w 269"/>
                <a:gd name="T1" fmla="*/ 0 h 252"/>
                <a:gd name="T2" fmla="*/ 98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1060 w 269"/>
                <a:gd name="T15" fmla="*/ 0 h 252"/>
                <a:gd name="T16" fmla="*/ 106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82B3E856-5FD1-2028-0B60-9ECF1FE904A1}"/>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FBAFB4B5-9B99-85C7-DE6C-868346A62748}"/>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674C9AD3-11B4-C21A-05B8-0D0A34FDF9C9}"/>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E1935105-5799-B5E0-E042-11681A971AE9}"/>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E78FA77C-AB2B-BF67-729C-1348AF80BACD}"/>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B463274F-ADE3-2C24-C087-26468B50574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A737074B-2586-4E89-5596-B617407AD85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3DBE02AB-CAE5-DEFB-BC51-5B4878D7EA2C}"/>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FF78F62E-2022-7626-FEF1-1ECC998CFB86}"/>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0629102E-A1BD-4014-EE04-D8006FE2C699}"/>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95E6AEAF-C36C-DBCD-21B1-F2886E34E731}"/>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F2AA1502-D63E-227D-318F-9661DB600B23}"/>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5A246479-5712-A1EB-E595-5E07F5BFC818}"/>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1F0DCC1F-06F7-82A6-F256-EC0044F1966A}"/>
              </a:ext>
            </a:extLst>
          </p:cNvPr>
          <p:cNvSpPr>
            <a:spLocks noGrp="1" noChangeArrowheads="1"/>
          </p:cNvSpPr>
          <p:nvPr>
            <p:ph type="sldNum" sz="quarter" idx="12"/>
          </p:nvPr>
        </p:nvSpPr>
        <p:spPr/>
        <p:txBody>
          <a:bodyPr/>
          <a:lstStyle>
            <a:lvl1pPr>
              <a:defRPr/>
            </a:lvl1pPr>
          </a:lstStyle>
          <a:p>
            <a:fld id="{208C4AFC-551A-44E4-BC24-53C31E26D52F}" type="slidenum">
              <a:rPr lang="en-US" altLang="ja-JP"/>
              <a:pPr/>
              <a:t>‹#›</a:t>
            </a:fld>
            <a:endParaRPr lang="en-US" altLang="ja-JP"/>
          </a:p>
        </p:txBody>
      </p:sp>
    </p:spTree>
    <p:extLst>
      <p:ext uri="{BB962C8B-B14F-4D97-AF65-F5344CB8AC3E}">
        <p14:creationId xmlns:p14="http://schemas.microsoft.com/office/powerpoint/2010/main" val="310532339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4D004EB2-8246-DD9B-EE62-471487AC75A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ADB146F2-C71B-D9A7-52C6-677223027CF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EC47B229-77D5-EB3F-5FC2-AE32D79514CA}"/>
              </a:ext>
            </a:extLst>
          </p:cNvPr>
          <p:cNvSpPr>
            <a:spLocks noGrp="1" noChangeArrowheads="1"/>
          </p:cNvSpPr>
          <p:nvPr>
            <p:ph type="sldNum" sz="quarter" idx="12"/>
          </p:nvPr>
        </p:nvSpPr>
        <p:spPr>
          <a:ln/>
        </p:spPr>
        <p:txBody>
          <a:bodyPr/>
          <a:lstStyle>
            <a:lvl1pPr>
              <a:defRPr/>
            </a:lvl1pPr>
          </a:lstStyle>
          <a:p>
            <a:fld id="{EC242DF8-AD97-43A1-A985-9C5EDEC0DEF8}" type="slidenum">
              <a:rPr lang="en-US" altLang="ja-JP"/>
              <a:pPr/>
              <a:t>‹#›</a:t>
            </a:fld>
            <a:endParaRPr lang="en-US" altLang="ja-JP"/>
          </a:p>
        </p:txBody>
      </p:sp>
    </p:spTree>
    <p:extLst>
      <p:ext uri="{BB962C8B-B14F-4D97-AF65-F5344CB8AC3E}">
        <p14:creationId xmlns:p14="http://schemas.microsoft.com/office/powerpoint/2010/main" val="186026037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1D59C800-E1CE-785C-4569-A34D7D9C81A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9C26D686-1F12-15D0-167F-0D9BC222E4E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A3F114E8-01D9-A98B-ABDD-08AFDB1E669E}"/>
              </a:ext>
            </a:extLst>
          </p:cNvPr>
          <p:cNvSpPr>
            <a:spLocks noGrp="1" noChangeArrowheads="1"/>
          </p:cNvSpPr>
          <p:nvPr>
            <p:ph type="sldNum" sz="quarter" idx="12"/>
          </p:nvPr>
        </p:nvSpPr>
        <p:spPr>
          <a:ln/>
        </p:spPr>
        <p:txBody>
          <a:bodyPr/>
          <a:lstStyle>
            <a:lvl1pPr>
              <a:defRPr/>
            </a:lvl1pPr>
          </a:lstStyle>
          <a:p>
            <a:fld id="{EE8D1B01-0CE3-4DB4-9D8B-07A90033C59E}" type="slidenum">
              <a:rPr lang="en-US" altLang="ja-JP"/>
              <a:pPr/>
              <a:t>‹#›</a:t>
            </a:fld>
            <a:endParaRPr lang="en-US" altLang="ja-JP"/>
          </a:p>
        </p:txBody>
      </p:sp>
    </p:spTree>
    <p:extLst>
      <p:ext uri="{BB962C8B-B14F-4D97-AF65-F5344CB8AC3E}">
        <p14:creationId xmlns:p14="http://schemas.microsoft.com/office/powerpoint/2010/main" val="285796015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93AED4BC-13F7-D5F1-AE2C-33975CCFD9B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F402BAC-2D60-120A-3FA5-C49A74221BB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5694BBB4-594D-536A-515F-A5CFA425B100}"/>
              </a:ext>
            </a:extLst>
          </p:cNvPr>
          <p:cNvSpPr>
            <a:spLocks noGrp="1" noChangeArrowheads="1"/>
          </p:cNvSpPr>
          <p:nvPr>
            <p:ph type="sldNum" sz="quarter" idx="12"/>
          </p:nvPr>
        </p:nvSpPr>
        <p:spPr>
          <a:ln/>
        </p:spPr>
        <p:txBody>
          <a:bodyPr/>
          <a:lstStyle>
            <a:lvl1pPr>
              <a:defRPr/>
            </a:lvl1pPr>
          </a:lstStyle>
          <a:p>
            <a:fld id="{8A0B293A-697F-4D34-B9A4-FA014A5E483B}" type="slidenum">
              <a:rPr lang="en-US" altLang="ja-JP"/>
              <a:pPr/>
              <a:t>‹#›</a:t>
            </a:fld>
            <a:endParaRPr lang="en-US" altLang="ja-JP"/>
          </a:p>
        </p:txBody>
      </p:sp>
    </p:spTree>
    <p:extLst>
      <p:ext uri="{BB962C8B-B14F-4D97-AF65-F5344CB8AC3E}">
        <p14:creationId xmlns:p14="http://schemas.microsoft.com/office/powerpoint/2010/main" val="107233832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16A0CD87-746B-C12C-9A2B-DB8EEE8E91D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2CF2BAA4-D14F-C2DE-D027-087D3AC18F6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7EC0BC45-E492-AC88-4B91-3DBBC2FE92D8}"/>
              </a:ext>
            </a:extLst>
          </p:cNvPr>
          <p:cNvSpPr>
            <a:spLocks noGrp="1" noChangeArrowheads="1"/>
          </p:cNvSpPr>
          <p:nvPr>
            <p:ph type="sldNum" sz="quarter" idx="12"/>
          </p:nvPr>
        </p:nvSpPr>
        <p:spPr>
          <a:ln/>
        </p:spPr>
        <p:txBody>
          <a:bodyPr/>
          <a:lstStyle>
            <a:lvl1pPr>
              <a:defRPr/>
            </a:lvl1pPr>
          </a:lstStyle>
          <a:p>
            <a:fld id="{A6DB0ACB-7F5C-46AE-B889-EA5E7C6923E0}" type="slidenum">
              <a:rPr lang="en-US" altLang="ja-JP"/>
              <a:pPr/>
              <a:t>‹#›</a:t>
            </a:fld>
            <a:endParaRPr lang="en-US" altLang="ja-JP"/>
          </a:p>
        </p:txBody>
      </p:sp>
    </p:spTree>
    <p:extLst>
      <p:ext uri="{BB962C8B-B14F-4D97-AF65-F5344CB8AC3E}">
        <p14:creationId xmlns:p14="http://schemas.microsoft.com/office/powerpoint/2010/main" val="2262301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a:extLst>
              <a:ext uri="{FF2B5EF4-FFF2-40B4-BE49-F238E27FC236}">
                <a16:creationId xmlns:a16="http://schemas.microsoft.com/office/drawing/2014/main" id="{2939A13D-5EAE-0EB1-8FE6-9FF0E60E1C5D}"/>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4A5DD04E-5ED1-2805-56AE-0013A78B0B67}"/>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3426D7B1-F07D-9293-B251-6CAEEE04224F}"/>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DB26FF45-0DDD-4006-BFAD-3C123A3CE892}" type="slidenum">
              <a:rPr lang="en-US" altLang="ja-JP"/>
              <a:pPr/>
              <a:t>‹#›</a:t>
            </a:fld>
            <a:endParaRPr lang="en-US" altLang="ja-JP"/>
          </a:p>
        </p:txBody>
      </p:sp>
    </p:spTree>
    <p:extLst>
      <p:ext uri="{BB962C8B-B14F-4D97-AF65-F5344CB8AC3E}">
        <p14:creationId xmlns:p14="http://schemas.microsoft.com/office/powerpoint/2010/main" val="91122814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897602D4-26F6-FCE5-B07A-472DA62AA3E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DD240C65-AEEB-F9DC-6D14-5FF1AD85DF9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8FDA32C2-2CD2-D310-DFD5-C7922A04FBC4}"/>
              </a:ext>
            </a:extLst>
          </p:cNvPr>
          <p:cNvSpPr>
            <a:spLocks noGrp="1" noChangeArrowheads="1"/>
          </p:cNvSpPr>
          <p:nvPr>
            <p:ph type="sldNum" sz="quarter" idx="12"/>
          </p:nvPr>
        </p:nvSpPr>
        <p:spPr>
          <a:ln/>
        </p:spPr>
        <p:txBody>
          <a:bodyPr/>
          <a:lstStyle>
            <a:lvl1pPr>
              <a:defRPr/>
            </a:lvl1pPr>
          </a:lstStyle>
          <a:p>
            <a:fld id="{FB1E4E90-468D-4FDD-82C1-93DE567E471B}" type="slidenum">
              <a:rPr lang="en-US" altLang="ja-JP"/>
              <a:pPr/>
              <a:t>‹#›</a:t>
            </a:fld>
            <a:endParaRPr lang="en-US" altLang="ja-JP"/>
          </a:p>
        </p:txBody>
      </p:sp>
    </p:spTree>
    <p:extLst>
      <p:ext uri="{BB962C8B-B14F-4D97-AF65-F5344CB8AC3E}">
        <p14:creationId xmlns:p14="http://schemas.microsoft.com/office/powerpoint/2010/main" val="14262177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46474A11-A14B-597D-7E4C-E65CB337D7D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1F86C99A-FE57-43FC-BB9D-6396FE0442C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4413289A-935A-1C15-8A47-227E780A73B2}"/>
              </a:ext>
            </a:extLst>
          </p:cNvPr>
          <p:cNvSpPr>
            <a:spLocks noGrp="1" noChangeArrowheads="1"/>
          </p:cNvSpPr>
          <p:nvPr>
            <p:ph type="sldNum" sz="quarter" idx="12"/>
          </p:nvPr>
        </p:nvSpPr>
        <p:spPr>
          <a:ln/>
        </p:spPr>
        <p:txBody>
          <a:bodyPr/>
          <a:lstStyle>
            <a:lvl1pPr>
              <a:defRPr/>
            </a:lvl1pPr>
          </a:lstStyle>
          <a:p>
            <a:fld id="{C4B715B0-6A9B-447E-B68B-9FF3162A6597}" type="slidenum">
              <a:rPr lang="en-US" altLang="ja-JP"/>
              <a:pPr/>
              <a:t>‹#›</a:t>
            </a:fld>
            <a:endParaRPr lang="en-US" altLang="ja-JP"/>
          </a:p>
        </p:txBody>
      </p:sp>
    </p:spTree>
    <p:extLst>
      <p:ext uri="{BB962C8B-B14F-4D97-AF65-F5344CB8AC3E}">
        <p14:creationId xmlns:p14="http://schemas.microsoft.com/office/powerpoint/2010/main" val="55011075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1AC946E6-957B-1398-30B6-0B2A38296C7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9DC770CB-863A-255A-1745-FFAA3BC598D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53F1C005-3D32-13B1-EF95-EB8A802F8CF7}"/>
              </a:ext>
            </a:extLst>
          </p:cNvPr>
          <p:cNvSpPr>
            <a:spLocks noGrp="1" noChangeArrowheads="1"/>
          </p:cNvSpPr>
          <p:nvPr>
            <p:ph type="sldNum" sz="quarter" idx="12"/>
          </p:nvPr>
        </p:nvSpPr>
        <p:spPr>
          <a:ln/>
        </p:spPr>
        <p:txBody>
          <a:bodyPr/>
          <a:lstStyle>
            <a:lvl1pPr>
              <a:defRPr/>
            </a:lvl1pPr>
          </a:lstStyle>
          <a:p>
            <a:fld id="{E6F53C12-8C63-4BAA-B94D-9CFDB2081957}" type="slidenum">
              <a:rPr lang="en-US" altLang="ja-JP"/>
              <a:pPr/>
              <a:t>‹#›</a:t>
            </a:fld>
            <a:endParaRPr lang="en-US" altLang="ja-JP"/>
          </a:p>
        </p:txBody>
      </p:sp>
    </p:spTree>
    <p:extLst>
      <p:ext uri="{BB962C8B-B14F-4D97-AF65-F5344CB8AC3E}">
        <p14:creationId xmlns:p14="http://schemas.microsoft.com/office/powerpoint/2010/main" val="46312857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F13A4AC8-12B3-2D32-3DD8-DF59AF4FCCC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558833C9-8DF8-41E1-EE1A-2A2FAFFE472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93C06E54-F462-1264-4505-1BFFC565AE8F}"/>
              </a:ext>
            </a:extLst>
          </p:cNvPr>
          <p:cNvSpPr>
            <a:spLocks noGrp="1" noChangeArrowheads="1"/>
          </p:cNvSpPr>
          <p:nvPr>
            <p:ph type="sldNum" sz="quarter" idx="12"/>
          </p:nvPr>
        </p:nvSpPr>
        <p:spPr>
          <a:ln/>
        </p:spPr>
        <p:txBody>
          <a:bodyPr/>
          <a:lstStyle>
            <a:lvl1pPr>
              <a:defRPr/>
            </a:lvl1pPr>
          </a:lstStyle>
          <a:p>
            <a:fld id="{65757F7F-0698-4C6A-95ED-B567414E1D87}" type="slidenum">
              <a:rPr lang="en-US" altLang="ja-JP"/>
              <a:pPr/>
              <a:t>‹#›</a:t>
            </a:fld>
            <a:endParaRPr lang="en-US" altLang="ja-JP"/>
          </a:p>
        </p:txBody>
      </p:sp>
    </p:spTree>
    <p:extLst>
      <p:ext uri="{BB962C8B-B14F-4D97-AF65-F5344CB8AC3E}">
        <p14:creationId xmlns:p14="http://schemas.microsoft.com/office/powerpoint/2010/main" val="152371189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43E20535-EFBE-426A-2E2E-2C646B2FBE2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56FBA305-627F-6E6A-3563-DBEA4EC4D4E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76E27631-AD88-3CD0-7B99-2CA1C460DFA4}"/>
              </a:ext>
            </a:extLst>
          </p:cNvPr>
          <p:cNvSpPr>
            <a:spLocks noGrp="1" noChangeArrowheads="1"/>
          </p:cNvSpPr>
          <p:nvPr>
            <p:ph type="sldNum" sz="quarter" idx="12"/>
          </p:nvPr>
        </p:nvSpPr>
        <p:spPr>
          <a:ln/>
        </p:spPr>
        <p:txBody>
          <a:bodyPr/>
          <a:lstStyle>
            <a:lvl1pPr>
              <a:defRPr/>
            </a:lvl1pPr>
          </a:lstStyle>
          <a:p>
            <a:fld id="{83DB725B-C79B-4C32-A163-701077D9B987}" type="slidenum">
              <a:rPr lang="en-US" altLang="ja-JP"/>
              <a:pPr/>
              <a:t>‹#›</a:t>
            </a:fld>
            <a:endParaRPr lang="en-US" altLang="ja-JP"/>
          </a:p>
        </p:txBody>
      </p:sp>
    </p:spTree>
    <p:extLst>
      <p:ext uri="{BB962C8B-B14F-4D97-AF65-F5344CB8AC3E}">
        <p14:creationId xmlns:p14="http://schemas.microsoft.com/office/powerpoint/2010/main" val="154070333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35F4E62B-01D7-A120-BBCD-E200235027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465A0034-B0FA-F6EA-9600-A4ACEE06DB0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447A61D0-9139-4CA8-AE7E-83BE38E02FAE}"/>
              </a:ext>
            </a:extLst>
          </p:cNvPr>
          <p:cNvSpPr>
            <a:spLocks noGrp="1" noChangeArrowheads="1"/>
          </p:cNvSpPr>
          <p:nvPr>
            <p:ph type="sldNum" sz="quarter" idx="12"/>
          </p:nvPr>
        </p:nvSpPr>
        <p:spPr>
          <a:ln/>
        </p:spPr>
        <p:txBody>
          <a:bodyPr/>
          <a:lstStyle>
            <a:lvl1pPr>
              <a:defRPr/>
            </a:lvl1pPr>
          </a:lstStyle>
          <a:p>
            <a:fld id="{9781325B-C8A2-441B-8CF3-50A54535FD9C}" type="slidenum">
              <a:rPr lang="en-US" altLang="ja-JP"/>
              <a:pPr/>
              <a:t>‹#›</a:t>
            </a:fld>
            <a:endParaRPr lang="en-US" altLang="ja-JP"/>
          </a:p>
        </p:txBody>
      </p:sp>
    </p:spTree>
    <p:extLst>
      <p:ext uri="{BB962C8B-B14F-4D97-AF65-F5344CB8AC3E}">
        <p14:creationId xmlns:p14="http://schemas.microsoft.com/office/powerpoint/2010/main" val="249622609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DB171A58-51E4-0E2C-4518-4622460E75C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C519D736-768E-4316-7ECC-684F50F4F08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C2FEC8B6-665C-1DB7-C7EF-3B3A21981007}"/>
              </a:ext>
            </a:extLst>
          </p:cNvPr>
          <p:cNvSpPr>
            <a:spLocks noGrp="1" noChangeArrowheads="1"/>
          </p:cNvSpPr>
          <p:nvPr>
            <p:ph type="sldNum" sz="quarter" idx="12"/>
          </p:nvPr>
        </p:nvSpPr>
        <p:spPr>
          <a:ln/>
        </p:spPr>
        <p:txBody>
          <a:bodyPr/>
          <a:lstStyle>
            <a:lvl1pPr>
              <a:defRPr/>
            </a:lvl1pPr>
          </a:lstStyle>
          <a:p>
            <a:fld id="{451A453D-A9F5-4725-BD84-EF37165B4641}" type="slidenum">
              <a:rPr lang="en-US" altLang="ja-JP"/>
              <a:pPr/>
              <a:t>‹#›</a:t>
            </a:fld>
            <a:endParaRPr lang="en-US" altLang="ja-JP"/>
          </a:p>
        </p:txBody>
      </p:sp>
    </p:spTree>
    <p:extLst>
      <p:ext uri="{BB962C8B-B14F-4D97-AF65-F5344CB8AC3E}">
        <p14:creationId xmlns:p14="http://schemas.microsoft.com/office/powerpoint/2010/main" val="64523565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FA73A6E6-8F3D-2C79-4F2F-4DE0A569F77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9940FD16-9B99-B669-80F0-C44828618AB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B3E1D89E-F87F-F05D-65A7-4E1816B2D08F}"/>
              </a:ext>
            </a:extLst>
          </p:cNvPr>
          <p:cNvSpPr>
            <a:spLocks noGrp="1" noChangeArrowheads="1"/>
          </p:cNvSpPr>
          <p:nvPr>
            <p:ph type="sldNum" sz="quarter" idx="12"/>
          </p:nvPr>
        </p:nvSpPr>
        <p:spPr>
          <a:ln/>
        </p:spPr>
        <p:txBody>
          <a:bodyPr/>
          <a:lstStyle>
            <a:lvl1pPr>
              <a:defRPr/>
            </a:lvl1pPr>
          </a:lstStyle>
          <a:p>
            <a:fld id="{70BA2998-EDFA-4E54-B430-2E03B8BDF1E3}" type="slidenum">
              <a:rPr lang="en-US" altLang="ja-JP"/>
              <a:pPr/>
              <a:t>‹#›</a:t>
            </a:fld>
            <a:endParaRPr lang="en-US" altLang="ja-JP"/>
          </a:p>
        </p:txBody>
      </p:sp>
    </p:spTree>
    <p:extLst>
      <p:ext uri="{BB962C8B-B14F-4D97-AF65-F5344CB8AC3E}">
        <p14:creationId xmlns:p14="http://schemas.microsoft.com/office/powerpoint/2010/main" val="191571685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804D37BF-78AF-AA9F-9144-86CCD31AAB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BACB6236-AAFC-1A2E-AB5C-B4B86C13AEA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18BC69B8-75A5-B058-AC1C-E5181EA4C57F}"/>
              </a:ext>
            </a:extLst>
          </p:cNvPr>
          <p:cNvSpPr>
            <a:spLocks noGrp="1" noChangeArrowheads="1"/>
          </p:cNvSpPr>
          <p:nvPr>
            <p:ph type="sldNum" sz="quarter" idx="12"/>
          </p:nvPr>
        </p:nvSpPr>
        <p:spPr>
          <a:ln/>
        </p:spPr>
        <p:txBody>
          <a:bodyPr/>
          <a:lstStyle>
            <a:lvl1pPr>
              <a:defRPr/>
            </a:lvl1pPr>
          </a:lstStyle>
          <a:p>
            <a:fld id="{BB4454B7-7861-4918-BF07-3DB6F7124804}" type="slidenum">
              <a:rPr lang="en-US" altLang="ja-JP"/>
              <a:pPr/>
              <a:t>‹#›</a:t>
            </a:fld>
            <a:endParaRPr lang="en-US" altLang="ja-JP"/>
          </a:p>
        </p:txBody>
      </p:sp>
    </p:spTree>
    <p:extLst>
      <p:ext uri="{BB962C8B-B14F-4D97-AF65-F5344CB8AC3E}">
        <p14:creationId xmlns:p14="http://schemas.microsoft.com/office/powerpoint/2010/main" val="68988724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9ADA04E5-D85F-9307-A24D-2E109E80CC7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B7153A2D-7851-3BEA-9055-CB91CCD5E09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910EE1EC-03E7-DC05-4A40-93A7E15C78D4}"/>
              </a:ext>
            </a:extLst>
          </p:cNvPr>
          <p:cNvSpPr>
            <a:spLocks noGrp="1" noChangeArrowheads="1"/>
          </p:cNvSpPr>
          <p:nvPr>
            <p:ph type="sldNum" sz="quarter" idx="12"/>
          </p:nvPr>
        </p:nvSpPr>
        <p:spPr>
          <a:ln/>
        </p:spPr>
        <p:txBody>
          <a:bodyPr/>
          <a:lstStyle>
            <a:lvl1pPr>
              <a:defRPr/>
            </a:lvl1pPr>
          </a:lstStyle>
          <a:p>
            <a:fld id="{25BC87A6-FBDC-4C8C-A30A-B673E9040C3A}" type="slidenum">
              <a:rPr lang="en-US" altLang="ja-JP"/>
              <a:pPr/>
              <a:t>‹#›</a:t>
            </a:fld>
            <a:endParaRPr lang="en-US" altLang="ja-JP"/>
          </a:p>
        </p:txBody>
      </p:sp>
    </p:spTree>
    <p:extLst>
      <p:ext uri="{BB962C8B-B14F-4D97-AF65-F5344CB8AC3E}">
        <p14:creationId xmlns:p14="http://schemas.microsoft.com/office/powerpoint/2010/main" val="394856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D7570463-93E4-22F6-F083-D83082FC80C2}"/>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6DE2047B-9628-8AE1-82A6-DE646168B918}"/>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0D593A21-4637-C8F0-0A43-C2E47918F62A}"/>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84D9E93D-79EF-42CF-BE14-3014835DB2F5}" type="slidenum">
              <a:rPr lang="en-US" altLang="ja-JP"/>
              <a:pPr/>
              <a:t>‹#›</a:t>
            </a:fld>
            <a:endParaRPr lang="en-US" altLang="ja-JP"/>
          </a:p>
        </p:txBody>
      </p:sp>
    </p:spTree>
    <p:extLst>
      <p:ext uri="{BB962C8B-B14F-4D97-AF65-F5344CB8AC3E}">
        <p14:creationId xmlns:p14="http://schemas.microsoft.com/office/powerpoint/2010/main" val="106400759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35438A18-74A9-C491-E49B-D3DD0644780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03807382-6C81-7102-4BCB-6683B87FC1F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8D7F7AA6-D343-924A-5E39-A1284DCFEBDC}"/>
              </a:ext>
            </a:extLst>
          </p:cNvPr>
          <p:cNvSpPr>
            <a:spLocks noGrp="1" noChangeArrowheads="1"/>
          </p:cNvSpPr>
          <p:nvPr>
            <p:ph type="sldNum" sz="quarter" idx="12"/>
          </p:nvPr>
        </p:nvSpPr>
        <p:spPr>
          <a:ln/>
        </p:spPr>
        <p:txBody>
          <a:bodyPr/>
          <a:lstStyle>
            <a:lvl1pPr>
              <a:defRPr/>
            </a:lvl1pPr>
          </a:lstStyle>
          <a:p>
            <a:fld id="{B4B0821D-001D-4694-BCE8-C23A5BBB44AF}" type="slidenum">
              <a:rPr lang="en-US" altLang="ja-JP"/>
              <a:pPr/>
              <a:t>‹#›</a:t>
            </a:fld>
            <a:endParaRPr lang="en-US" altLang="ja-JP"/>
          </a:p>
        </p:txBody>
      </p:sp>
    </p:spTree>
    <p:extLst>
      <p:ext uri="{BB962C8B-B14F-4D97-AF65-F5344CB8AC3E}">
        <p14:creationId xmlns:p14="http://schemas.microsoft.com/office/powerpoint/2010/main" val="121438944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69BB129-B532-8034-73BB-B3FDDBE41B4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732001D2-FB61-1E2A-0E90-FD2B769B8BA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4">
              <a:extLst>
                <a:ext uri="{FF2B5EF4-FFF2-40B4-BE49-F238E27FC236}">
                  <a16:creationId xmlns:a16="http://schemas.microsoft.com/office/drawing/2014/main" id="{DA5FEB8A-D618-3A23-5359-33E7010DEB36}"/>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7" name="Freeform 5">
              <a:extLst>
                <a:ext uri="{FF2B5EF4-FFF2-40B4-BE49-F238E27FC236}">
                  <a16:creationId xmlns:a16="http://schemas.microsoft.com/office/drawing/2014/main" id="{E2ECF6FB-9BF9-BAFB-EDD5-95DD0DE6E27C}"/>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8" name="Group 6">
              <a:extLst>
                <a:ext uri="{FF2B5EF4-FFF2-40B4-BE49-F238E27FC236}">
                  <a16:creationId xmlns:a16="http://schemas.microsoft.com/office/drawing/2014/main" id="{C0FCF4E4-4442-B132-F71E-C8ABF7D10F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FFF4A0D3-C84B-5AA3-68A1-159644B72A19}"/>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9" name="Freeform 8">
                <a:extLst>
                  <a:ext uri="{FF2B5EF4-FFF2-40B4-BE49-F238E27FC236}">
                    <a16:creationId xmlns:a16="http://schemas.microsoft.com/office/drawing/2014/main" id="{8821E2B1-846F-97BA-BF7E-014A3D2EBA31}"/>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 name="Freeform 9">
                <a:extLst>
                  <a:ext uri="{FF2B5EF4-FFF2-40B4-BE49-F238E27FC236}">
                    <a16:creationId xmlns:a16="http://schemas.microsoft.com/office/drawing/2014/main" id="{D5D8E5DE-9E38-15D3-462B-B11B3E96CB3E}"/>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1" name="Freeform 10">
                <a:extLst>
                  <a:ext uri="{FF2B5EF4-FFF2-40B4-BE49-F238E27FC236}">
                    <a16:creationId xmlns:a16="http://schemas.microsoft.com/office/drawing/2014/main" id="{20144153-5909-6FB1-A3ED-05D20E57C00E}"/>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 name="Freeform 11">
                <a:extLst>
                  <a:ext uri="{FF2B5EF4-FFF2-40B4-BE49-F238E27FC236}">
                    <a16:creationId xmlns:a16="http://schemas.microsoft.com/office/drawing/2014/main" id="{D1B1A3DF-1D24-9361-7FC5-8738CE4866A7}"/>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3" name="Freeform 12">
                <a:extLst>
                  <a:ext uri="{FF2B5EF4-FFF2-40B4-BE49-F238E27FC236}">
                    <a16:creationId xmlns:a16="http://schemas.microsoft.com/office/drawing/2014/main" id="{7CD3EEE2-177F-BE8F-1C20-11864870578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 name="Freeform 13">
                <a:extLst>
                  <a:ext uri="{FF2B5EF4-FFF2-40B4-BE49-F238E27FC236}">
                    <a16:creationId xmlns:a16="http://schemas.microsoft.com/office/drawing/2014/main" id="{3C5F14EC-7540-0DCF-3B64-92E6E64085E5}"/>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5" name="Freeform 14">
                <a:extLst>
                  <a:ext uri="{FF2B5EF4-FFF2-40B4-BE49-F238E27FC236}">
                    <a16:creationId xmlns:a16="http://schemas.microsoft.com/office/drawing/2014/main" id="{574135EA-82D5-A2A1-4699-B488984BE47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6" name="Freeform 15">
                <a:extLst>
                  <a:ext uri="{FF2B5EF4-FFF2-40B4-BE49-F238E27FC236}">
                    <a16:creationId xmlns:a16="http://schemas.microsoft.com/office/drawing/2014/main" id="{53AED8A2-C6AC-51AF-2620-FBC08A1DFA07}"/>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7" name="Freeform 16">
                <a:extLst>
                  <a:ext uri="{FF2B5EF4-FFF2-40B4-BE49-F238E27FC236}">
                    <a16:creationId xmlns:a16="http://schemas.microsoft.com/office/drawing/2014/main" id="{41912B73-8838-A0E8-0E55-BA765CA5F95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 name="Freeform 17">
                <a:extLst>
                  <a:ext uri="{FF2B5EF4-FFF2-40B4-BE49-F238E27FC236}">
                    <a16:creationId xmlns:a16="http://schemas.microsoft.com/office/drawing/2014/main" id="{6BE94956-E435-18D8-6AF6-73EC2D4F2234}"/>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9" name="Freeform 18">
                <a:extLst>
                  <a:ext uri="{FF2B5EF4-FFF2-40B4-BE49-F238E27FC236}">
                    <a16:creationId xmlns:a16="http://schemas.microsoft.com/office/drawing/2014/main" id="{E0F9E6DA-6528-B868-0D00-CE48804AE05B}"/>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0" name="Freeform 19">
                <a:extLst>
                  <a:ext uri="{FF2B5EF4-FFF2-40B4-BE49-F238E27FC236}">
                    <a16:creationId xmlns:a16="http://schemas.microsoft.com/office/drawing/2014/main" id="{31853E21-D364-852B-E02E-5FB6182CD4F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9" name="Freeform 20">
              <a:extLst>
                <a:ext uri="{FF2B5EF4-FFF2-40B4-BE49-F238E27FC236}">
                  <a16:creationId xmlns:a16="http://schemas.microsoft.com/office/drawing/2014/main" id="{3F1BBAAB-96B4-8926-E0DC-7F0CAB27BC71}"/>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0" name="Freeform 21">
              <a:extLst>
                <a:ext uri="{FF2B5EF4-FFF2-40B4-BE49-F238E27FC236}">
                  <a16:creationId xmlns:a16="http://schemas.microsoft.com/office/drawing/2014/main" id="{B0DD8E68-02D5-FBBF-A87D-2A81288A15A8}"/>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1" name="Freeform 22">
              <a:extLst>
                <a:ext uri="{FF2B5EF4-FFF2-40B4-BE49-F238E27FC236}">
                  <a16:creationId xmlns:a16="http://schemas.microsoft.com/office/drawing/2014/main" id="{EC997A07-FBBD-0E71-5CFD-33CFDA95A073}"/>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2" name="Freeform 23">
              <a:extLst>
                <a:ext uri="{FF2B5EF4-FFF2-40B4-BE49-F238E27FC236}">
                  <a16:creationId xmlns:a16="http://schemas.microsoft.com/office/drawing/2014/main" id="{1950A546-9542-9FA2-EE9C-F11ED9946997}"/>
                </a:ext>
              </a:extLst>
            </p:cNvPr>
            <p:cNvSpPr>
              <a:spLocks/>
            </p:cNvSpPr>
            <p:nvPr/>
          </p:nvSpPr>
          <p:spPr bwMode="hidden">
            <a:xfrm>
              <a:off x="5041" y="0"/>
              <a:ext cx="719" cy="845"/>
            </a:xfrm>
            <a:custGeom>
              <a:avLst/>
              <a:gdLst>
                <a:gd name="T0" fmla="*/ 1777 w 717"/>
                <a:gd name="T1" fmla="*/ 845 h 845"/>
                <a:gd name="T2" fmla="*/ 1777 w 717"/>
                <a:gd name="T3" fmla="*/ 821 h 845"/>
                <a:gd name="T4" fmla="*/ 1459 w 717"/>
                <a:gd name="T5" fmla="*/ 605 h 845"/>
                <a:gd name="T6" fmla="*/ 958 w 717"/>
                <a:gd name="T7" fmla="*/ 396 h 845"/>
                <a:gd name="T8" fmla="*/ 568 w 717"/>
                <a:gd name="T9" fmla="*/ 192 h 845"/>
                <a:gd name="T10" fmla="*/ 17 w 717"/>
                <a:gd name="T11" fmla="*/ 0 h 845"/>
                <a:gd name="T12" fmla="*/ 0 w 717"/>
                <a:gd name="T13" fmla="*/ 0 h 845"/>
                <a:gd name="T14" fmla="*/ 544 w 717"/>
                <a:gd name="T15" fmla="*/ 198 h 845"/>
                <a:gd name="T16" fmla="*/ 940 w 717"/>
                <a:gd name="T17" fmla="*/ 408 h 845"/>
                <a:gd name="T18" fmla="*/ 1447 w 717"/>
                <a:gd name="T19" fmla="*/ 623 h 845"/>
                <a:gd name="T20" fmla="*/ 1777 w 717"/>
                <a:gd name="T21" fmla="*/ 845 h 845"/>
                <a:gd name="T22" fmla="*/ 177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A85565AB-BF78-611B-739D-7AC54A860C7C}"/>
                </a:ext>
              </a:extLst>
            </p:cNvPr>
            <p:cNvSpPr>
              <a:spLocks/>
            </p:cNvSpPr>
            <p:nvPr/>
          </p:nvSpPr>
          <p:spPr bwMode="hidden">
            <a:xfrm>
              <a:off x="5352" y="0"/>
              <a:ext cx="408" cy="414"/>
            </a:xfrm>
            <a:custGeom>
              <a:avLst/>
              <a:gdLst>
                <a:gd name="T0" fmla="*/ 867 w 407"/>
                <a:gd name="T1" fmla="*/ 414 h 414"/>
                <a:gd name="T2" fmla="*/ 867 w 407"/>
                <a:gd name="T3" fmla="*/ 396 h 414"/>
                <a:gd name="T4" fmla="*/ 554 w 407"/>
                <a:gd name="T5" fmla="*/ 192 h 414"/>
                <a:gd name="T6" fmla="*/ 12 w 407"/>
                <a:gd name="T7" fmla="*/ 0 h 414"/>
                <a:gd name="T8" fmla="*/ 0 w 407"/>
                <a:gd name="T9" fmla="*/ 0 h 414"/>
                <a:gd name="T10" fmla="*/ 108 w 407"/>
                <a:gd name="T11" fmla="*/ 102 h 414"/>
                <a:gd name="T12" fmla="*/ 548 w 407"/>
                <a:gd name="T13" fmla="*/ 204 h 414"/>
                <a:gd name="T14" fmla="*/ 867 w 407"/>
                <a:gd name="T15" fmla="*/ 414 h 414"/>
                <a:gd name="T16" fmla="*/ 86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6B40AB3C-6C0C-BE05-3EC3-E152F15661A9}"/>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5" name="Freeform 26">
              <a:extLst>
                <a:ext uri="{FF2B5EF4-FFF2-40B4-BE49-F238E27FC236}">
                  <a16:creationId xmlns:a16="http://schemas.microsoft.com/office/drawing/2014/main" id="{AA6093FF-5917-CD55-7686-3195F14A3EDD}"/>
                </a:ext>
              </a:extLst>
            </p:cNvPr>
            <p:cNvSpPr>
              <a:spLocks/>
            </p:cNvSpPr>
            <p:nvPr/>
          </p:nvSpPr>
          <p:spPr bwMode="hidden">
            <a:xfrm>
              <a:off x="6" y="0"/>
              <a:ext cx="588" cy="599"/>
            </a:xfrm>
            <a:custGeom>
              <a:avLst/>
              <a:gdLst>
                <a:gd name="T0" fmla="*/ 1783 w 586"/>
                <a:gd name="T1" fmla="*/ 0 h 599"/>
                <a:gd name="T2" fmla="*/ 1729 w 586"/>
                <a:gd name="T3" fmla="*/ 0 h 599"/>
                <a:gd name="T4" fmla="*/ 1244 w 586"/>
                <a:gd name="T5" fmla="*/ 132 h 599"/>
                <a:gd name="T6" fmla="*/ 740 w 586"/>
                <a:gd name="T7" fmla="*/ 270 h 599"/>
                <a:gd name="T8" fmla="*/ 120 w 586"/>
                <a:gd name="T9" fmla="*/ 420 h 599"/>
                <a:gd name="T10" fmla="*/ 0 w 586"/>
                <a:gd name="T11" fmla="*/ 575 h 599"/>
                <a:gd name="T12" fmla="*/ 0 w 586"/>
                <a:gd name="T13" fmla="*/ 599 h 599"/>
                <a:gd name="T14" fmla="*/ 120 w 586"/>
                <a:gd name="T15" fmla="*/ 432 h 599"/>
                <a:gd name="T16" fmla="*/ 740 w 586"/>
                <a:gd name="T17" fmla="*/ 282 h 599"/>
                <a:gd name="T18" fmla="*/ 1268 w 586"/>
                <a:gd name="T19" fmla="*/ 138 h 599"/>
                <a:gd name="T20" fmla="*/ 1783 w 586"/>
                <a:gd name="T21" fmla="*/ 0 h 599"/>
                <a:gd name="T22" fmla="*/ 1783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A51C7BDB-D0A6-6576-A0D2-A4396711450A}"/>
                </a:ext>
              </a:extLst>
            </p:cNvPr>
            <p:cNvSpPr>
              <a:spLocks/>
            </p:cNvSpPr>
            <p:nvPr/>
          </p:nvSpPr>
          <p:spPr bwMode="hidden">
            <a:xfrm>
              <a:off x="6" y="0"/>
              <a:ext cx="270" cy="252"/>
            </a:xfrm>
            <a:custGeom>
              <a:avLst/>
              <a:gdLst>
                <a:gd name="T0" fmla="*/ 860 w 269"/>
                <a:gd name="T1" fmla="*/ 0 h 252"/>
                <a:gd name="T2" fmla="*/ 80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860 w 269"/>
                <a:gd name="T15" fmla="*/ 0 h 252"/>
                <a:gd name="T16" fmla="*/ 86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53EC4032-5581-086B-8364-E2644F9A8A77}"/>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F738FC02-C223-54C3-812F-5D1C17A67972}"/>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05F523D5-0950-22C9-A31D-2A86847EBB51}"/>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CEE93DE9-CC31-1258-1B6C-ECEB8C237B58}"/>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5DBD635E-15CF-42A3-968D-D73F3488F5F9}"/>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D42081A6-3237-4546-FD1D-1DBCCAFD6CCB}"/>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FBFE8CC1-0058-7398-DD44-2F57256E2AE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3ACFCA7D-A829-6BF6-4E3A-57640F2D087E}"/>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3F725405-083E-CB3A-78E1-F8FC9558B6A6}"/>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18D7B4AE-C3D7-0C53-AC44-D02DD7DD41BF}"/>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3FBA537B-3504-0AD5-BB8D-C98C316D31AC}"/>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EFCAE079-EE55-0B0D-99A4-C91B2A55FA40}"/>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42" name="Rectangle 42">
            <a:extLst>
              <a:ext uri="{FF2B5EF4-FFF2-40B4-BE49-F238E27FC236}">
                <a16:creationId xmlns:a16="http://schemas.microsoft.com/office/drawing/2014/main" id="{A3618EBD-470D-8C91-C887-3C70FA49D574}"/>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3" name="Rectangle 43">
            <a:extLst>
              <a:ext uri="{FF2B5EF4-FFF2-40B4-BE49-F238E27FC236}">
                <a16:creationId xmlns:a16="http://schemas.microsoft.com/office/drawing/2014/main" id="{9E804E68-C6EB-0B67-ACA3-E88E9B0B985E}"/>
              </a:ext>
            </a:extLst>
          </p:cNvPr>
          <p:cNvSpPr>
            <a:spLocks noGrp="1" noChangeArrowheads="1"/>
          </p:cNvSpPr>
          <p:nvPr>
            <p:ph type="sldNum" sz="quarter" idx="12"/>
          </p:nvPr>
        </p:nvSpPr>
        <p:spPr/>
        <p:txBody>
          <a:bodyPr/>
          <a:lstStyle>
            <a:lvl1pPr>
              <a:defRPr/>
            </a:lvl1pPr>
          </a:lstStyle>
          <a:p>
            <a:fld id="{B71D6C97-5E15-431E-815D-379732924BD5}" type="slidenum">
              <a:rPr lang="en-US" altLang="ja-JP"/>
              <a:pPr/>
              <a:t>‹#›</a:t>
            </a:fld>
            <a:endParaRPr lang="en-US" altLang="ja-JP"/>
          </a:p>
        </p:txBody>
      </p:sp>
    </p:spTree>
    <p:extLst>
      <p:ext uri="{BB962C8B-B14F-4D97-AF65-F5344CB8AC3E}">
        <p14:creationId xmlns:p14="http://schemas.microsoft.com/office/powerpoint/2010/main" val="226260319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298BFD1-CA3A-B742-1843-2F1CAC56018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26A27187-AE11-091B-EC26-25985415F73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D8B26F1F-7EFB-19E4-5BB5-D9D352E63977}"/>
              </a:ext>
            </a:extLst>
          </p:cNvPr>
          <p:cNvSpPr>
            <a:spLocks noGrp="1" noChangeArrowheads="1"/>
          </p:cNvSpPr>
          <p:nvPr>
            <p:ph type="sldNum" sz="quarter" idx="12"/>
          </p:nvPr>
        </p:nvSpPr>
        <p:spPr>
          <a:ln/>
        </p:spPr>
        <p:txBody>
          <a:bodyPr/>
          <a:lstStyle>
            <a:lvl1pPr>
              <a:defRPr/>
            </a:lvl1pPr>
          </a:lstStyle>
          <a:p>
            <a:fld id="{024C4ACD-E087-4A3F-9450-D5CDBE71CA69}" type="slidenum">
              <a:rPr lang="en-US" altLang="ja-JP"/>
              <a:pPr/>
              <a:t>‹#›</a:t>
            </a:fld>
            <a:endParaRPr lang="en-US" altLang="ja-JP"/>
          </a:p>
        </p:txBody>
      </p:sp>
    </p:spTree>
    <p:extLst>
      <p:ext uri="{BB962C8B-B14F-4D97-AF65-F5344CB8AC3E}">
        <p14:creationId xmlns:p14="http://schemas.microsoft.com/office/powerpoint/2010/main" val="396718587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6E2489F2-D03B-082A-76A4-DEC6EE3C8B4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A93BED0E-D9AD-BE48-8081-E2956A7E22C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9E8FB775-0B51-A4B4-A3FD-5D78A34EFECB}"/>
              </a:ext>
            </a:extLst>
          </p:cNvPr>
          <p:cNvSpPr>
            <a:spLocks noGrp="1" noChangeArrowheads="1"/>
          </p:cNvSpPr>
          <p:nvPr>
            <p:ph type="sldNum" sz="quarter" idx="12"/>
          </p:nvPr>
        </p:nvSpPr>
        <p:spPr>
          <a:ln/>
        </p:spPr>
        <p:txBody>
          <a:bodyPr/>
          <a:lstStyle>
            <a:lvl1pPr>
              <a:defRPr/>
            </a:lvl1pPr>
          </a:lstStyle>
          <a:p>
            <a:fld id="{7E3FC938-8DCB-4263-9E3A-08747150A251}" type="slidenum">
              <a:rPr lang="en-US" altLang="ja-JP"/>
              <a:pPr/>
              <a:t>‹#›</a:t>
            </a:fld>
            <a:endParaRPr lang="en-US" altLang="ja-JP"/>
          </a:p>
        </p:txBody>
      </p:sp>
    </p:spTree>
    <p:extLst>
      <p:ext uri="{BB962C8B-B14F-4D97-AF65-F5344CB8AC3E}">
        <p14:creationId xmlns:p14="http://schemas.microsoft.com/office/powerpoint/2010/main" val="116894242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70676C95-E747-3431-9711-7265D1BB533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16846C0B-0800-6645-379F-BBC9E110464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CD09D65B-6AA7-A4C3-37B7-4CFEA21C12B5}"/>
              </a:ext>
            </a:extLst>
          </p:cNvPr>
          <p:cNvSpPr>
            <a:spLocks noGrp="1" noChangeArrowheads="1"/>
          </p:cNvSpPr>
          <p:nvPr>
            <p:ph type="sldNum" sz="quarter" idx="12"/>
          </p:nvPr>
        </p:nvSpPr>
        <p:spPr>
          <a:ln/>
        </p:spPr>
        <p:txBody>
          <a:bodyPr/>
          <a:lstStyle>
            <a:lvl1pPr>
              <a:defRPr/>
            </a:lvl1pPr>
          </a:lstStyle>
          <a:p>
            <a:fld id="{1CF9F834-FF3F-4090-A304-D6800A86B771}" type="slidenum">
              <a:rPr lang="en-US" altLang="ja-JP"/>
              <a:pPr/>
              <a:t>‹#›</a:t>
            </a:fld>
            <a:endParaRPr lang="en-US" altLang="ja-JP"/>
          </a:p>
        </p:txBody>
      </p:sp>
    </p:spTree>
    <p:extLst>
      <p:ext uri="{BB962C8B-B14F-4D97-AF65-F5344CB8AC3E}">
        <p14:creationId xmlns:p14="http://schemas.microsoft.com/office/powerpoint/2010/main" val="260170402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8A096B50-051D-4602-07C2-AEB1DB30F25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AEF967FA-4464-1B73-8D91-10489F7669E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D06F95E0-546A-F6A9-8FBB-826BD7F49D3A}"/>
              </a:ext>
            </a:extLst>
          </p:cNvPr>
          <p:cNvSpPr>
            <a:spLocks noGrp="1" noChangeArrowheads="1"/>
          </p:cNvSpPr>
          <p:nvPr>
            <p:ph type="sldNum" sz="quarter" idx="12"/>
          </p:nvPr>
        </p:nvSpPr>
        <p:spPr>
          <a:ln/>
        </p:spPr>
        <p:txBody>
          <a:bodyPr/>
          <a:lstStyle>
            <a:lvl1pPr>
              <a:defRPr/>
            </a:lvl1pPr>
          </a:lstStyle>
          <a:p>
            <a:fld id="{26226E57-B5B5-4E0C-ADBD-9A4E61A3A327}" type="slidenum">
              <a:rPr lang="en-US" altLang="ja-JP"/>
              <a:pPr/>
              <a:t>‹#›</a:t>
            </a:fld>
            <a:endParaRPr lang="en-US" altLang="ja-JP"/>
          </a:p>
        </p:txBody>
      </p:sp>
    </p:spTree>
    <p:extLst>
      <p:ext uri="{BB962C8B-B14F-4D97-AF65-F5344CB8AC3E}">
        <p14:creationId xmlns:p14="http://schemas.microsoft.com/office/powerpoint/2010/main" val="313396633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A8E36777-2CB1-C2E4-2B4F-60052382ECF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23F219F3-B1AF-A3F2-25B7-757570426AB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B05EBB67-E057-6E73-440A-A3AF61C23013}"/>
              </a:ext>
            </a:extLst>
          </p:cNvPr>
          <p:cNvSpPr>
            <a:spLocks noGrp="1" noChangeArrowheads="1"/>
          </p:cNvSpPr>
          <p:nvPr>
            <p:ph type="sldNum" sz="quarter" idx="12"/>
          </p:nvPr>
        </p:nvSpPr>
        <p:spPr>
          <a:ln/>
        </p:spPr>
        <p:txBody>
          <a:bodyPr/>
          <a:lstStyle>
            <a:lvl1pPr>
              <a:defRPr/>
            </a:lvl1pPr>
          </a:lstStyle>
          <a:p>
            <a:fld id="{9E85B569-112C-4619-ACD9-14D2D4CF3CC4}" type="slidenum">
              <a:rPr lang="en-US" altLang="ja-JP"/>
              <a:pPr/>
              <a:t>‹#›</a:t>
            </a:fld>
            <a:endParaRPr lang="en-US" altLang="ja-JP"/>
          </a:p>
        </p:txBody>
      </p:sp>
    </p:spTree>
    <p:extLst>
      <p:ext uri="{BB962C8B-B14F-4D97-AF65-F5344CB8AC3E}">
        <p14:creationId xmlns:p14="http://schemas.microsoft.com/office/powerpoint/2010/main" val="46801344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0063AABC-E02D-FE1E-CE20-1B7C318321E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1">
            <a:extLst>
              <a:ext uri="{FF2B5EF4-FFF2-40B4-BE49-F238E27FC236}">
                <a16:creationId xmlns:a16="http://schemas.microsoft.com/office/drawing/2014/main" id="{9E65D4C0-7697-8477-1E33-9704FD63FE0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2">
            <a:extLst>
              <a:ext uri="{FF2B5EF4-FFF2-40B4-BE49-F238E27FC236}">
                <a16:creationId xmlns:a16="http://schemas.microsoft.com/office/drawing/2014/main" id="{A664C32F-5DAD-D9F9-A552-186C2E10C360}"/>
              </a:ext>
            </a:extLst>
          </p:cNvPr>
          <p:cNvSpPr>
            <a:spLocks noGrp="1" noChangeArrowheads="1"/>
          </p:cNvSpPr>
          <p:nvPr>
            <p:ph type="sldNum" sz="quarter" idx="12"/>
          </p:nvPr>
        </p:nvSpPr>
        <p:spPr>
          <a:ln/>
        </p:spPr>
        <p:txBody>
          <a:bodyPr/>
          <a:lstStyle>
            <a:lvl1pPr>
              <a:defRPr/>
            </a:lvl1pPr>
          </a:lstStyle>
          <a:p>
            <a:fld id="{7F2E5EA9-D39F-42DC-BA05-E18355BF08F2}" type="slidenum">
              <a:rPr lang="en-US" altLang="ja-JP"/>
              <a:pPr/>
              <a:t>‹#›</a:t>
            </a:fld>
            <a:endParaRPr lang="en-US" altLang="ja-JP"/>
          </a:p>
        </p:txBody>
      </p:sp>
    </p:spTree>
    <p:extLst>
      <p:ext uri="{BB962C8B-B14F-4D97-AF65-F5344CB8AC3E}">
        <p14:creationId xmlns:p14="http://schemas.microsoft.com/office/powerpoint/2010/main" val="357786210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1337310E-7CCD-D1EA-2B4B-BDB5C2CAE90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251E6B35-0A0A-F5DB-DA96-A91638A9A53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C24DFB53-AFA9-2BDD-5F5B-FE3229BD119D}"/>
              </a:ext>
            </a:extLst>
          </p:cNvPr>
          <p:cNvSpPr>
            <a:spLocks noGrp="1" noChangeArrowheads="1"/>
          </p:cNvSpPr>
          <p:nvPr>
            <p:ph type="sldNum" sz="quarter" idx="12"/>
          </p:nvPr>
        </p:nvSpPr>
        <p:spPr>
          <a:ln/>
        </p:spPr>
        <p:txBody>
          <a:bodyPr/>
          <a:lstStyle>
            <a:lvl1pPr>
              <a:defRPr/>
            </a:lvl1pPr>
          </a:lstStyle>
          <a:p>
            <a:fld id="{F4F1CDB0-6D67-42D6-A745-1A65D452A3B4}" type="slidenum">
              <a:rPr lang="en-US" altLang="ja-JP"/>
              <a:pPr/>
              <a:t>‹#›</a:t>
            </a:fld>
            <a:endParaRPr lang="en-US" altLang="ja-JP"/>
          </a:p>
        </p:txBody>
      </p:sp>
    </p:spTree>
    <p:extLst>
      <p:ext uri="{BB962C8B-B14F-4D97-AF65-F5344CB8AC3E}">
        <p14:creationId xmlns:p14="http://schemas.microsoft.com/office/powerpoint/2010/main" val="416320081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2BD58DA3-B98B-7DF7-E3B3-69651D2C4D5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D6677435-EED0-38FD-5989-12394B07329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6B3B7FC1-993E-FF15-9D4D-D582A4149543}"/>
              </a:ext>
            </a:extLst>
          </p:cNvPr>
          <p:cNvSpPr>
            <a:spLocks noGrp="1" noChangeArrowheads="1"/>
          </p:cNvSpPr>
          <p:nvPr>
            <p:ph type="sldNum" sz="quarter" idx="12"/>
          </p:nvPr>
        </p:nvSpPr>
        <p:spPr>
          <a:ln/>
        </p:spPr>
        <p:txBody>
          <a:bodyPr/>
          <a:lstStyle>
            <a:lvl1pPr>
              <a:defRPr/>
            </a:lvl1pPr>
          </a:lstStyle>
          <a:p>
            <a:fld id="{CAD9103E-7EDC-4049-BB8D-4A4797BAB9BB}" type="slidenum">
              <a:rPr lang="en-US" altLang="ja-JP"/>
              <a:pPr/>
              <a:t>‹#›</a:t>
            </a:fld>
            <a:endParaRPr lang="en-US" altLang="ja-JP"/>
          </a:p>
        </p:txBody>
      </p:sp>
    </p:spTree>
    <p:extLst>
      <p:ext uri="{BB962C8B-B14F-4D97-AF65-F5344CB8AC3E}">
        <p14:creationId xmlns:p14="http://schemas.microsoft.com/office/powerpoint/2010/main" val="437028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497C714-07E2-8FD9-94CE-9A6DC2088C63}"/>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フッター プレースホルダ 4">
            <a:extLst>
              <a:ext uri="{FF2B5EF4-FFF2-40B4-BE49-F238E27FC236}">
                <a16:creationId xmlns:a16="http://schemas.microsoft.com/office/drawing/2014/main" id="{CFE559CD-9F58-1A39-F4A9-7F28581C82D4}"/>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5499AB51-8D04-A7A5-866F-D7525322B351}"/>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6F147582-C247-4D0F-BFC9-A9FEA3C5CB48}" type="slidenum">
              <a:rPr lang="en-US" altLang="ja-JP"/>
              <a:pPr/>
              <a:t>‹#›</a:t>
            </a:fld>
            <a:endParaRPr lang="en-US" altLang="ja-JP"/>
          </a:p>
        </p:txBody>
      </p:sp>
    </p:spTree>
    <p:extLst>
      <p:ext uri="{BB962C8B-B14F-4D97-AF65-F5344CB8AC3E}">
        <p14:creationId xmlns:p14="http://schemas.microsoft.com/office/powerpoint/2010/main" val="335798122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29BDAAFB-1E31-98B4-94B4-32B4D9A04D0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76AE15BC-F0D1-1A94-94BF-3914CF676E0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C001C426-B7DF-AF73-E461-92A98D8B2440}"/>
              </a:ext>
            </a:extLst>
          </p:cNvPr>
          <p:cNvSpPr>
            <a:spLocks noGrp="1" noChangeArrowheads="1"/>
          </p:cNvSpPr>
          <p:nvPr>
            <p:ph type="sldNum" sz="quarter" idx="12"/>
          </p:nvPr>
        </p:nvSpPr>
        <p:spPr>
          <a:ln/>
        </p:spPr>
        <p:txBody>
          <a:bodyPr/>
          <a:lstStyle>
            <a:lvl1pPr>
              <a:defRPr/>
            </a:lvl1pPr>
          </a:lstStyle>
          <a:p>
            <a:fld id="{644171C7-3A90-4A67-A718-B571ADA5131C}" type="slidenum">
              <a:rPr lang="en-US" altLang="ja-JP"/>
              <a:pPr/>
              <a:t>‹#›</a:t>
            </a:fld>
            <a:endParaRPr lang="en-US" altLang="ja-JP"/>
          </a:p>
        </p:txBody>
      </p:sp>
    </p:spTree>
    <p:extLst>
      <p:ext uri="{BB962C8B-B14F-4D97-AF65-F5344CB8AC3E}">
        <p14:creationId xmlns:p14="http://schemas.microsoft.com/office/powerpoint/2010/main" val="149863396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9606E66-982D-DC80-1789-909C572049A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1">
            <a:extLst>
              <a:ext uri="{FF2B5EF4-FFF2-40B4-BE49-F238E27FC236}">
                <a16:creationId xmlns:a16="http://schemas.microsoft.com/office/drawing/2014/main" id="{DC12D563-D8A2-6CDE-C569-4568BEB92B3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2">
            <a:extLst>
              <a:ext uri="{FF2B5EF4-FFF2-40B4-BE49-F238E27FC236}">
                <a16:creationId xmlns:a16="http://schemas.microsoft.com/office/drawing/2014/main" id="{D74F894F-E008-03B9-1BBC-82A53F646AA6}"/>
              </a:ext>
            </a:extLst>
          </p:cNvPr>
          <p:cNvSpPr>
            <a:spLocks noGrp="1" noChangeArrowheads="1"/>
          </p:cNvSpPr>
          <p:nvPr>
            <p:ph type="sldNum" sz="quarter" idx="12"/>
          </p:nvPr>
        </p:nvSpPr>
        <p:spPr>
          <a:ln/>
        </p:spPr>
        <p:txBody>
          <a:bodyPr/>
          <a:lstStyle>
            <a:lvl1pPr>
              <a:defRPr/>
            </a:lvl1pPr>
          </a:lstStyle>
          <a:p>
            <a:fld id="{1F7DD0F4-A2D8-45C4-AD92-B95FF937F64D}" type="slidenum">
              <a:rPr lang="en-US" altLang="ja-JP"/>
              <a:pPr/>
              <a:t>‹#›</a:t>
            </a:fld>
            <a:endParaRPr lang="en-US" altLang="ja-JP"/>
          </a:p>
        </p:txBody>
      </p:sp>
    </p:spTree>
    <p:extLst>
      <p:ext uri="{BB962C8B-B14F-4D97-AF65-F5344CB8AC3E}">
        <p14:creationId xmlns:p14="http://schemas.microsoft.com/office/powerpoint/2010/main" val="38966854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C837C96A-2055-9EAD-2609-DA28C182300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B2DB870C-D93B-EEE1-A5BF-FE2E70A69A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AA7A1165-232E-9511-CCEF-82366FA60BDD}"/>
              </a:ext>
            </a:extLst>
          </p:cNvPr>
          <p:cNvSpPr>
            <a:spLocks noGrp="1" noChangeArrowheads="1"/>
          </p:cNvSpPr>
          <p:nvPr>
            <p:ph type="sldNum" sz="quarter" idx="12"/>
          </p:nvPr>
        </p:nvSpPr>
        <p:spPr>
          <a:ln/>
        </p:spPr>
        <p:txBody>
          <a:bodyPr/>
          <a:lstStyle>
            <a:lvl1pPr>
              <a:defRPr/>
            </a:lvl1pPr>
          </a:lstStyle>
          <a:p>
            <a:fld id="{5A2EC30B-DE06-4442-95BE-97B8DCF2B536}" type="slidenum">
              <a:rPr lang="en-US" altLang="ja-JP"/>
              <a:pPr/>
              <a:t>‹#›</a:t>
            </a:fld>
            <a:endParaRPr lang="en-US" altLang="ja-JP"/>
          </a:p>
        </p:txBody>
      </p:sp>
    </p:spTree>
    <p:extLst>
      <p:ext uri="{BB962C8B-B14F-4D97-AF65-F5344CB8AC3E}">
        <p14:creationId xmlns:p14="http://schemas.microsoft.com/office/powerpoint/2010/main" val="87562661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36E588CA-0B5C-CA19-9266-9A487041EC3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48FD2448-CDFD-6617-BD59-A1F61D94B15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A58C6F6F-9C55-1726-B3AB-1F541FD10030}"/>
              </a:ext>
            </a:extLst>
          </p:cNvPr>
          <p:cNvSpPr>
            <a:spLocks noGrp="1" noChangeArrowheads="1"/>
          </p:cNvSpPr>
          <p:nvPr>
            <p:ph type="sldNum" sz="quarter" idx="12"/>
          </p:nvPr>
        </p:nvSpPr>
        <p:spPr>
          <a:ln/>
        </p:spPr>
        <p:txBody>
          <a:bodyPr/>
          <a:lstStyle>
            <a:lvl1pPr>
              <a:defRPr/>
            </a:lvl1pPr>
          </a:lstStyle>
          <a:p>
            <a:fld id="{3EE5C980-733B-4376-B1D3-06777A9F4D3D}" type="slidenum">
              <a:rPr lang="en-US" altLang="ja-JP"/>
              <a:pPr/>
              <a:t>‹#›</a:t>
            </a:fld>
            <a:endParaRPr lang="en-US" altLang="ja-JP"/>
          </a:p>
        </p:txBody>
      </p:sp>
    </p:spTree>
    <p:extLst>
      <p:ext uri="{BB962C8B-B14F-4D97-AF65-F5344CB8AC3E}">
        <p14:creationId xmlns:p14="http://schemas.microsoft.com/office/powerpoint/2010/main" val="35232782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6F93FB04-6941-D87C-F7AD-28B9D21AA27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1">
            <a:extLst>
              <a:ext uri="{FF2B5EF4-FFF2-40B4-BE49-F238E27FC236}">
                <a16:creationId xmlns:a16="http://schemas.microsoft.com/office/drawing/2014/main" id="{74D83ECE-E363-CEFC-6B01-5B2A8DF865D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2">
            <a:extLst>
              <a:ext uri="{FF2B5EF4-FFF2-40B4-BE49-F238E27FC236}">
                <a16:creationId xmlns:a16="http://schemas.microsoft.com/office/drawing/2014/main" id="{064D3F51-7A9C-1B18-7D35-E65BB3D8FDEF}"/>
              </a:ext>
            </a:extLst>
          </p:cNvPr>
          <p:cNvSpPr>
            <a:spLocks noGrp="1" noChangeArrowheads="1"/>
          </p:cNvSpPr>
          <p:nvPr>
            <p:ph type="sldNum" sz="quarter" idx="12"/>
          </p:nvPr>
        </p:nvSpPr>
        <p:spPr>
          <a:ln/>
        </p:spPr>
        <p:txBody>
          <a:bodyPr/>
          <a:lstStyle>
            <a:lvl1pPr>
              <a:defRPr/>
            </a:lvl1pPr>
          </a:lstStyle>
          <a:p>
            <a:fld id="{4773271C-2F3D-4D76-B579-AC01801699FB}" type="slidenum">
              <a:rPr lang="en-US" altLang="ja-JP"/>
              <a:pPr/>
              <a:t>‹#›</a:t>
            </a:fld>
            <a:endParaRPr lang="en-US" altLang="ja-JP"/>
          </a:p>
        </p:txBody>
      </p:sp>
    </p:spTree>
    <p:extLst>
      <p:ext uri="{BB962C8B-B14F-4D97-AF65-F5344CB8AC3E}">
        <p14:creationId xmlns:p14="http://schemas.microsoft.com/office/powerpoint/2010/main" val="192633824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CC5D0766-4A87-0E0B-9B87-E1863810205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1">
            <a:extLst>
              <a:ext uri="{FF2B5EF4-FFF2-40B4-BE49-F238E27FC236}">
                <a16:creationId xmlns:a16="http://schemas.microsoft.com/office/drawing/2014/main" id="{86F17D4A-D743-B982-1008-3C7492021A8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2">
            <a:extLst>
              <a:ext uri="{FF2B5EF4-FFF2-40B4-BE49-F238E27FC236}">
                <a16:creationId xmlns:a16="http://schemas.microsoft.com/office/drawing/2014/main" id="{7B8DBF5D-2684-5FC1-2B19-91EFB6D23E0E}"/>
              </a:ext>
            </a:extLst>
          </p:cNvPr>
          <p:cNvSpPr>
            <a:spLocks noGrp="1" noChangeArrowheads="1"/>
          </p:cNvSpPr>
          <p:nvPr>
            <p:ph type="sldNum" sz="quarter" idx="12"/>
          </p:nvPr>
        </p:nvSpPr>
        <p:spPr>
          <a:ln/>
        </p:spPr>
        <p:txBody>
          <a:bodyPr/>
          <a:lstStyle>
            <a:lvl1pPr>
              <a:defRPr/>
            </a:lvl1pPr>
          </a:lstStyle>
          <a:p>
            <a:fld id="{B8D7D413-7B38-46E9-8009-6557F09E18D5}" type="slidenum">
              <a:rPr lang="en-US" altLang="ja-JP"/>
              <a:pPr/>
              <a:t>‹#›</a:t>
            </a:fld>
            <a:endParaRPr lang="en-US" altLang="ja-JP"/>
          </a:p>
        </p:txBody>
      </p:sp>
    </p:spTree>
    <p:extLst>
      <p:ext uri="{BB962C8B-B14F-4D97-AF65-F5344CB8AC3E}">
        <p14:creationId xmlns:p14="http://schemas.microsoft.com/office/powerpoint/2010/main" val="128728649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36102195-3FF1-493E-7906-C4D7754F101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1">
            <a:extLst>
              <a:ext uri="{FF2B5EF4-FFF2-40B4-BE49-F238E27FC236}">
                <a16:creationId xmlns:a16="http://schemas.microsoft.com/office/drawing/2014/main" id="{23682133-EEB3-AD33-1108-32152E69A69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2">
            <a:extLst>
              <a:ext uri="{FF2B5EF4-FFF2-40B4-BE49-F238E27FC236}">
                <a16:creationId xmlns:a16="http://schemas.microsoft.com/office/drawing/2014/main" id="{EBD91DF1-F4FB-B1E7-032F-F4047FB8F74E}"/>
              </a:ext>
            </a:extLst>
          </p:cNvPr>
          <p:cNvSpPr>
            <a:spLocks noGrp="1" noChangeArrowheads="1"/>
          </p:cNvSpPr>
          <p:nvPr>
            <p:ph type="sldNum" sz="quarter" idx="12"/>
          </p:nvPr>
        </p:nvSpPr>
        <p:spPr>
          <a:ln/>
        </p:spPr>
        <p:txBody>
          <a:bodyPr/>
          <a:lstStyle>
            <a:lvl1pPr>
              <a:defRPr/>
            </a:lvl1pPr>
          </a:lstStyle>
          <a:p>
            <a:fld id="{DB2B7A9F-6554-4C0A-9AB1-BD0DC8E2CA4D}" type="slidenum">
              <a:rPr lang="en-US" altLang="ja-JP"/>
              <a:pPr/>
              <a:t>‹#›</a:t>
            </a:fld>
            <a:endParaRPr lang="en-US" altLang="ja-JP"/>
          </a:p>
        </p:txBody>
      </p:sp>
    </p:spTree>
    <p:extLst>
      <p:ext uri="{BB962C8B-B14F-4D97-AF65-F5344CB8AC3E}">
        <p14:creationId xmlns:p14="http://schemas.microsoft.com/office/powerpoint/2010/main" val="48744048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3A8D28BC-0427-860C-52A2-58528E98614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207A528-1064-ABF3-1F8E-37E34DFBCDE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C8B6466-E5E9-20E6-B6B7-4B152F0E5B90}"/>
              </a:ext>
            </a:extLst>
          </p:cNvPr>
          <p:cNvSpPr>
            <a:spLocks noGrp="1" noChangeArrowheads="1"/>
          </p:cNvSpPr>
          <p:nvPr>
            <p:ph type="sldNum" sz="quarter" idx="12"/>
          </p:nvPr>
        </p:nvSpPr>
        <p:spPr>
          <a:ln/>
        </p:spPr>
        <p:txBody>
          <a:bodyPr/>
          <a:lstStyle>
            <a:lvl1pPr>
              <a:defRPr/>
            </a:lvl1pPr>
          </a:lstStyle>
          <a:p>
            <a:fld id="{B42D001E-3A1C-400D-9069-C89BB95EDB6F}" type="slidenum">
              <a:rPr lang="en-US" altLang="ja-JP"/>
              <a:pPr/>
              <a:t>‹#›</a:t>
            </a:fld>
            <a:endParaRPr lang="en-US" altLang="ja-JP"/>
          </a:p>
        </p:txBody>
      </p:sp>
    </p:spTree>
    <p:extLst>
      <p:ext uri="{BB962C8B-B14F-4D97-AF65-F5344CB8AC3E}">
        <p14:creationId xmlns:p14="http://schemas.microsoft.com/office/powerpoint/2010/main" val="139907570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3319A0AC-4C0B-C3E9-CB05-DE301AD3C98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CE00E28-0A2F-1E54-F74F-8AA4ACA2013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37B9DDB-3BB3-9F8D-DD06-451A1C21D1CC}"/>
              </a:ext>
            </a:extLst>
          </p:cNvPr>
          <p:cNvSpPr>
            <a:spLocks noGrp="1" noChangeArrowheads="1"/>
          </p:cNvSpPr>
          <p:nvPr>
            <p:ph type="sldNum" sz="quarter" idx="12"/>
          </p:nvPr>
        </p:nvSpPr>
        <p:spPr>
          <a:ln/>
        </p:spPr>
        <p:txBody>
          <a:bodyPr/>
          <a:lstStyle>
            <a:lvl1pPr>
              <a:defRPr/>
            </a:lvl1pPr>
          </a:lstStyle>
          <a:p>
            <a:fld id="{36F50C43-BB00-46DE-851D-3B3D7F130DD9}" type="slidenum">
              <a:rPr lang="en-US" altLang="ja-JP"/>
              <a:pPr/>
              <a:t>‹#›</a:t>
            </a:fld>
            <a:endParaRPr lang="en-US" altLang="ja-JP"/>
          </a:p>
        </p:txBody>
      </p:sp>
    </p:spTree>
    <p:extLst>
      <p:ext uri="{BB962C8B-B14F-4D97-AF65-F5344CB8AC3E}">
        <p14:creationId xmlns:p14="http://schemas.microsoft.com/office/powerpoint/2010/main" val="74157586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885F5034-3182-D9BF-FB5F-3DEF8E2AF29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825C2DB-F4D5-20A4-0B20-087B70DF4C1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4FC9C83-B2D0-DC0C-E804-800F3894D8E0}"/>
              </a:ext>
            </a:extLst>
          </p:cNvPr>
          <p:cNvSpPr>
            <a:spLocks noGrp="1" noChangeArrowheads="1"/>
          </p:cNvSpPr>
          <p:nvPr>
            <p:ph type="sldNum" sz="quarter" idx="12"/>
          </p:nvPr>
        </p:nvSpPr>
        <p:spPr>
          <a:ln/>
        </p:spPr>
        <p:txBody>
          <a:bodyPr/>
          <a:lstStyle>
            <a:lvl1pPr>
              <a:defRPr/>
            </a:lvl1pPr>
          </a:lstStyle>
          <a:p>
            <a:fld id="{7B3B9E9A-89C9-40F0-9DFE-2091DAEAF713}" type="slidenum">
              <a:rPr lang="en-US" altLang="ja-JP"/>
              <a:pPr/>
              <a:t>‹#›</a:t>
            </a:fld>
            <a:endParaRPr lang="en-US" altLang="ja-JP"/>
          </a:p>
        </p:txBody>
      </p:sp>
    </p:spTree>
    <p:extLst>
      <p:ext uri="{BB962C8B-B14F-4D97-AF65-F5344CB8AC3E}">
        <p14:creationId xmlns:p14="http://schemas.microsoft.com/office/powerpoint/2010/main" val="4129867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a:extLst>
              <a:ext uri="{FF2B5EF4-FFF2-40B4-BE49-F238E27FC236}">
                <a16:creationId xmlns:a16="http://schemas.microsoft.com/office/drawing/2014/main" id="{D29DD041-0628-66A1-A6EF-DEDF68775BFD}"/>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AB1B01BA-CD8D-62F7-0A8D-1711DA938B51}"/>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146FAFB8-749B-021B-7EAB-1AAEDADD2DD8}"/>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DE211FE5-F2AD-4035-B698-A20CB134A5E4}" type="slidenum">
              <a:rPr lang="en-US" altLang="ja-JP"/>
              <a:pPr/>
              <a:t>‹#›</a:t>
            </a:fld>
            <a:endParaRPr lang="en-US" altLang="ja-JP"/>
          </a:p>
        </p:txBody>
      </p:sp>
    </p:spTree>
    <p:extLst>
      <p:ext uri="{BB962C8B-B14F-4D97-AF65-F5344CB8AC3E}">
        <p14:creationId xmlns:p14="http://schemas.microsoft.com/office/powerpoint/2010/main" val="336677097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D1F3E258-E268-94FF-3904-D67D75F61E5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3BF2D449-4BB3-4C91-3FC7-3E5C3DA02D9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70FBE81-4B98-5610-B069-8BEB0C931D5A}"/>
              </a:ext>
            </a:extLst>
          </p:cNvPr>
          <p:cNvSpPr>
            <a:spLocks noGrp="1" noChangeArrowheads="1"/>
          </p:cNvSpPr>
          <p:nvPr>
            <p:ph type="sldNum" sz="quarter" idx="12"/>
          </p:nvPr>
        </p:nvSpPr>
        <p:spPr>
          <a:ln/>
        </p:spPr>
        <p:txBody>
          <a:bodyPr/>
          <a:lstStyle>
            <a:lvl1pPr>
              <a:defRPr/>
            </a:lvl1pPr>
          </a:lstStyle>
          <a:p>
            <a:fld id="{4CA3E35E-2DA5-4C73-8A6B-D51F367D306D}" type="slidenum">
              <a:rPr lang="en-US" altLang="ja-JP"/>
              <a:pPr/>
              <a:t>‹#›</a:t>
            </a:fld>
            <a:endParaRPr lang="en-US" altLang="ja-JP"/>
          </a:p>
        </p:txBody>
      </p:sp>
    </p:spTree>
    <p:extLst>
      <p:ext uri="{BB962C8B-B14F-4D97-AF65-F5344CB8AC3E}">
        <p14:creationId xmlns:p14="http://schemas.microsoft.com/office/powerpoint/2010/main" val="127652271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3957B550-9A2E-5586-7FD9-3266CD97FF0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44DC5E94-9C13-CDD2-46E2-A67687198A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709EB6CA-8535-65AA-8F31-D2F3151ADEBF}"/>
              </a:ext>
            </a:extLst>
          </p:cNvPr>
          <p:cNvSpPr>
            <a:spLocks noGrp="1" noChangeArrowheads="1"/>
          </p:cNvSpPr>
          <p:nvPr>
            <p:ph type="sldNum" sz="quarter" idx="12"/>
          </p:nvPr>
        </p:nvSpPr>
        <p:spPr>
          <a:ln/>
        </p:spPr>
        <p:txBody>
          <a:bodyPr/>
          <a:lstStyle>
            <a:lvl1pPr>
              <a:defRPr/>
            </a:lvl1pPr>
          </a:lstStyle>
          <a:p>
            <a:fld id="{A11A1DDA-2C33-4B4D-91C4-E6FF9232B89C}" type="slidenum">
              <a:rPr lang="en-US" altLang="ja-JP"/>
              <a:pPr/>
              <a:t>‹#›</a:t>
            </a:fld>
            <a:endParaRPr lang="en-US" altLang="ja-JP"/>
          </a:p>
        </p:txBody>
      </p:sp>
    </p:spTree>
    <p:extLst>
      <p:ext uri="{BB962C8B-B14F-4D97-AF65-F5344CB8AC3E}">
        <p14:creationId xmlns:p14="http://schemas.microsoft.com/office/powerpoint/2010/main" val="32154563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518B1C4B-6866-2313-DDE7-FE5AA4878FA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69A7B008-659C-01AA-3B52-72063CF8BC3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3B3517CF-5441-F07A-5705-17A287A9E5AE}"/>
              </a:ext>
            </a:extLst>
          </p:cNvPr>
          <p:cNvSpPr>
            <a:spLocks noGrp="1" noChangeArrowheads="1"/>
          </p:cNvSpPr>
          <p:nvPr>
            <p:ph type="sldNum" sz="quarter" idx="12"/>
          </p:nvPr>
        </p:nvSpPr>
        <p:spPr>
          <a:ln/>
        </p:spPr>
        <p:txBody>
          <a:bodyPr/>
          <a:lstStyle>
            <a:lvl1pPr>
              <a:defRPr/>
            </a:lvl1pPr>
          </a:lstStyle>
          <a:p>
            <a:fld id="{83149827-92F9-42E8-88A0-5D0CDEE9BA7B}" type="slidenum">
              <a:rPr lang="en-US" altLang="ja-JP"/>
              <a:pPr/>
              <a:t>‹#›</a:t>
            </a:fld>
            <a:endParaRPr lang="en-US" altLang="ja-JP"/>
          </a:p>
        </p:txBody>
      </p:sp>
    </p:spTree>
    <p:extLst>
      <p:ext uri="{BB962C8B-B14F-4D97-AF65-F5344CB8AC3E}">
        <p14:creationId xmlns:p14="http://schemas.microsoft.com/office/powerpoint/2010/main" val="261340896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F59798-9187-0FF6-E571-5E5EA6404F8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DB4D9759-47A3-50EB-768B-1CF3E42016E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36C29FD9-7301-DE6B-8DE2-64867A55AE74}"/>
              </a:ext>
            </a:extLst>
          </p:cNvPr>
          <p:cNvSpPr>
            <a:spLocks noGrp="1" noChangeArrowheads="1"/>
          </p:cNvSpPr>
          <p:nvPr>
            <p:ph type="sldNum" sz="quarter" idx="12"/>
          </p:nvPr>
        </p:nvSpPr>
        <p:spPr>
          <a:ln/>
        </p:spPr>
        <p:txBody>
          <a:bodyPr/>
          <a:lstStyle>
            <a:lvl1pPr>
              <a:defRPr/>
            </a:lvl1pPr>
          </a:lstStyle>
          <a:p>
            <a:fld id="{44E1E1F3-67CE-4DB7-9EF4-805BE3B34CF1}" type="slidenum">
              <a:rPr lang="en-US" altLang="ja-JP"/>
              <a:pPr/>
              <a:t>‹#›</a:t>
            </a:fld>
            <a:endParaRPr lang="en-US" altLang="ja-JP"/>
          </a:p>
        </p:txBody>
      </p:sp>
    </p:spTree>
    <p:extLst>
      <p:ext uri="{BB962C8B-B14F-4D97-AF65-F5344CB8AC3E}">
        <p14:creationId xmlns:p14="http://schemas.microsoft.com/office/powerpoint/2010/main" val="238297854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5D396F29-C706-4A23-26AD-F8CE1F9FBEF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18316380-6388-E2DE-1FB6-52004B3B54E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1DB489C1-E213-486A-C884-F829936AEDE1}"/>
              </a:ext>
            </a:extLst>
          </p:cNvPr>
          <p:cNvSpPr>
            <a:spLocks noGrp="1" noChangeArrowheads="1"/>
          </p:cNvSpPr>
          <p:nvPr>
            <p:ph type="sldNum" sz="quarter" idx="12"/>
          </p:nvPr>
        </p:nvSpPr>
        <p:spPr>
          <a:ln/>
        </p:spPr>
        <p:txBody>
          <a:bodyPr/>
          <a:lstStyle>
            <a:lvl1pPr>
              <a:defRPr/>
            </a:lvl1pPr>
          </a:lstStyle>
          <a:p>
            <a:fld id="{E2A8F42F-14B9-4810-B656-141AA364F41B}" type="slidenum">
              <a:rPr lang="en-US" altLang="ja-JP"/>
              <a:pPr/>
              <a:t>‹#›</a:t>
            </a:fld>
            <a:endParaRPr lang="en-US" altLang="ja-JP"/>
          </a:p>
        </p:txBody>
      </p:sp>
    </p:spTree>
    <p:extLst>
      <p:ext uri="{BB962C8B-B14F-4D97-AF65-F5344CB8AC3E}">
        <p14:creationId xmlns:p14="http://schemas.microsoft.com/office/powerpoint/2010/main" val="194307568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B3BE7D21-72E1-AFF4-D4C2-13631C2D6F9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25108DCE-17E5-5BFD-47DA-D5E46631964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1A0D7B92-F33C-9CED-C221-9D8C07D1886A}"/>
              </a:ext>
            </a:extLst>
          </p:cNvPr>
          <p:cNvSpPr>
            <a:spLocks noGrp="1" noChangeArrowheads="1"/>
          </p:cNvSpPr>
          <p:nvPr>
            <p:ph type="sldNum" sz="quarter" idx="12"/>
          </p:nvPr>
        </p:nvSpPr>
        <p:spPr>
          <a:ln/>
        </p:spPr>
        <p:txBody>
          <a:bodyPr/>
          <a:lstStyle>
            <a:lvl1pPr>
              <a:defRPr/>
            </a:lvl1pPr>
          </a:lstStyle>
          <a:p>
            <a:fld id="{8F1D2AB0-6FC5-4158-ABA2-0E4AE7180B23}" type="slidenum">
              <a:rPr lang="en-US" altLang="ja-JP"/>
              <a:pPr/>
              <a:t>‹#›</a:t>
            </a:fld>
            <a:endParaRPr lang="en-US" altLang="ja-JP"/>
          </a:p>
        </p:txBody>
      </p:sp>
    </p:spTree>
    <p:extLst>
      <p:ext uri="{BB962C8B-B14F-4D97-AF65-F5344CB8AC3E}">
        <p14:creationId xmlns:p14="http://schemas.microsoft.com/office/powerpoint/2010/main" val="220595604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C43752D-2B70-6BC4-6E69-AD11155910B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053E1B2-12BE-E908-B592-663009BD33C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8E3B7D1-E379-0B8D-33B2-D297307279BC}"/>
              </a:ext>
            </a:extLst>
          </p:cNvPr>
          <p:cNvSpPr>
            <a:spLocks noGrp="1" noChangeArrowheads="1"/>
          </p:cNvSpPr>
          <p:nvPr>
            <p:ph type="sldNum" sz="quarter" idx="12"/>
          </p:nvPr>
        </p:nvSpPr>
        <p:spPr>
          <a:ln/>
        </p:spPr>
        <p:txBody>
          <a:bodyPr/>
          <a:lstStyle>
            <a:lvl1pPr>
              <a:defRPr/>
            </a:lvl1pPr>
          </a:lstStyle>
          <a:p>
            <a:fld id="{4484BD5E-CF61-4F32-9DA3-BA84E15356CC}" type="slidenum">
              <a:rPr lang="en-US" altLang="ja-JP"/>
              <a:pPr/>
              <a:t>‹#›</a:t>
            </a:fld>
            <a:endParaRPr lang="en-US" altLang="ja-JP"/>
          </a:p>
        </p:txBody>
      </p:sp>
    </p:spTree>
    <p:extLst>
      <p:ext uri="{BB962C8B-B14F-4D97-AF65-F5344CB8AC3E}">
        <p14:creationId xmlns:p14="http://schemas.microsoft.com/office/powerpoint/2010/main" val="219846798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4FC1FE5-CCCB-9D86-B17E-9C997AA0D3A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F5623DF-67E0-B734-C9EF-2A799D6DC70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D6BF332-126A-2EC0-CC71-82F389FFFC66}"/>
              </a:ext>
            </a:extLst>
          </p:cNvPr>
          <p:cNvSpPr>
            <a:spLocks noGrp="1" noChangeArrowheads="1"/>
          </p:cNvSpPr>
          <p:nvPr>
            <p:ph type="sldNum" sz="quarter" idx="12"/>
          </p:nvPr>
        </p:nvSpPr>
        <p:spPr>
          <a:ln/>
        </p:spPr>
        <p:txBody>
          <a:bodyPr/>
          <a:lstStyle>
            <a:lvl1pPr>
              <a:defRPr/>
            </a:lvl1pPr>
          </a:lstStyle>
          <a:p>
            <a:fld id="{AB345238-A9CA-4136-BED4-F326A8030101}" type="slidenum">
              <a:rPr lang="en-US" altLang="ja-JP"/>
              <a:pPr/>
              <a:t>‹#›</a:t>
            </a:fld>
            <a:endParaRPr lang="en-US" altLang="ja-JP"/>
          </a:p>
        </p:txBody>
      </p:sp>
    </p:spTree>
    <p:extLst>
      <p:ext uri="{BB962C8B-B14F-4D97-AF65-F5344CB8AC3E}">
        <p14:creationId xmlns:p14="http://schemas.microsoft.com/office/powerpoint/2010/main" val="379915967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A6170DDA-D7D6-A81F-EFC0-09DB8758B6F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622E5CC-513B-2F91-DC65-9DE9A3C081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1E8893A3-6814-8D4C-3388-D135C674CA57}"/>
              </a:ext>
            </a:extLst>
          </p:cNvPr>
          <p:cNvSpPr>
            <a:spLocks noGrp="1" noChangeArrowheads="1"/>
          </p:cNvSpPr>
          <p:nvPr>
            <p:ph type="sldNum" sz="quarter" idx="12"/>
          </p:nvPr>
        </p:nvSpPr>
        <p:spPr>
          <a:ln/>
        </p:spPr>
        <p:txBody>
          <a:bodyPr/>
          <a:lstStyle>
            <a:lvl1pPr>
              <a:defRPr/>
            </a:lvl1pPr>
          </a:lstStyle>
          <a:p>
            <a:fld id="{4C68D1B1-B548-476D-8CF6-8E40585D6FD4}" type="slidenum">
              <a:rPr lang="en-US" altLang="ja-JP"/>
              <a:pPr/>
              <a:t>‹#›</a:t>
            </a:fld>
            <a:endParaRPr lang="en-US" altLang="ja-JP"/>
          </a:p>
        </p:txBody>
      </p:sp>
    </p:spTree>
    <p:extLst>
      <p:ext uri="{BB962C8B-B14F-4D97-AF65-F5344CB8AC3E}">
        <p14:creationId xmlns:p14="http://schemas.microsoft.com/office/powerpoint/2010/main" val="311553934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6"/>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CD3B0D90-58E6-5D2F-2B9F-0DA1E46E745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D6BC666-01EF-2A61-DE22-08F7D49EE4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F4F3A33-B102-B8D6-979E-79AD420E97C5}"/>
              </a:ext>
            </a:extLst>
          </p:cNvPr>
          <p:cNvSpPr>
            <a:spLocks noGrp="1" noChangeArrowheads="1"/>
          </p:cNvSpPr>
          <p:nvPr>
            <p:ph type="sldNum" sz="quarter" idx="12"/>
          </p:nvPr>
        </p:nvSpPr>
        <p:spPr>
          <a:ln/>
        </p:spPr>
        <p:txBody>
          <a:bodyPr/>
          <a:lstStyle>
            <a:lvl1pPr>
              <a:defRPr/>
            </a:lvl1pPr>
          </a:lstStyle>
          <a:p>
            <a:fld id="{97B95505-EA37-41C3-9255-2C1530BC2C12}" type="slidenum">
              <a:rPr lang="en-US" altLang="ja-JP"/>
              <a:pPr/>
              <a:t>‹#›</a:t>
            </a:fld>
            <a:endParaRPr lang="en-US" altLang="ja-JP"/>
          </a:p>
        </p:txBody>
      </p:sp>
    </p:spTree>
    <p:extLst>
      <p:ext uri="{BB962C8B-B14F-4D97-AF65-F5344CB8AC3E}">
        <p14:creationId xmlns:p14="http://schemas.microsoft.com/office/powerpoint/2010/main" val="3323967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a:extLst>
              <a:ext uri="{FF2B5EF4-FFF2-40B4-BE49-F238E27FC236}">
                <a16:creationId xmlns:a16="http://schemas.microsoft.com/office/drawing/2014/main" id="{C3B1394E-7490-EF8A-9759-FD46E34DA6AC}"/>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4" name="フッター プレースホルダ 3">
            <a:extLst>
              <a:ext uri="{FF2B5EF4-FFF2-40B4-BE49-F238E27FC236}">
                <a16:creationId xmlns:a16="http://schemas.microsoft.com/office/drawing/2014/main" id="{4486BDA7-D9F1-14BB-00C8-CE70D11B487A}"/>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5" name="スライド番号プレースホルダ 4">
            <a:extLst>
              <a:ext uri="{FF2B5EF4-FFF2-40B4-BE49-F238E27FC236}">
                <a16:creationId xmlns:a16="http://schemas.microsoft.com/office/drawing/2014/main" id="{40700DD0-B56A-D081-CF9B-71E67BDD9C17}"/>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FA4BF5E4-0022-4072-B87F-FB6EBED1D987}" type="slidenum">
              <a:rPr lang="en-US" altLang="ja-JP"/>
              <a:pPr/>
              <a:t>‹#›</a:t>
            </a:fld>
            <a:endParaRPr lang="en-US" altLang="ja-JP"/>
          </a:p>
        </p:txBody>
      </p:sp>
    </p:spTree>
    <p:extLst>
      <p:ext uri="{BB962C8B-B14F-4D97-AF65-F5344CB8AC3E}">
        <p14:creationId xmlns:p14="http://schemas.microsoft.com/office/powerpoint/2010/main" val="41843559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E82058A2-0C34-A8E6-AE96-EAB602F1F64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CC808C43-ADB3-610F-E555-B80EC1E0FA2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B5D3810C-FA2A-D7EB-97D8-0BC3C57B1B97}"/>
              </a:ext>
            </a:extLst>
          </p:cNvPr>
          <p:cNvSpPr>
            <a:spLocks noGrp="1" noChangeArrowheads="1"/>
          </p:cNvSpPr>
          <p:nvPr>
            <p:ph type="sldNum" sz="quarter" idx="12"/>
          </p:nvPr>
        </p:nvSpPr>
        <p:spPr>
          <a:ln/>
        </p:spPr>
        <p:txBody>
          <a:bodyPr/>
          <a:lstStyle>
            <a:lvl1pPr>
              <a:defRPr/>
            </a:lvl1pPr>
          </a:lstStyle>
          <a:p>
            <a:fld id="{FDF5996B-C737-424F-82AA-579685EE2F3F}" type="slidenum">
              <a:rPr lang="en-US" altLang="ja-JP"/>
              <a:pPr/>
              <a:t>‹#›</a:t>
            </a:fld>
            <a:endParaRPr lang="en-US" altLang="ja-JP"/>
          </a:p>
        </p:txBody>
      </p:sp>
    </p:spTree>
    <p:extLst>
      <p:ext uri="{BB962C8B-B14F-4D97-AF65-F5344CB8AC3E}">
        <p14:creationId xmlns:p14="http://schemas.microsoft.com/office/powerpoint/2010/main" val="44366426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02396C44-2E8D-D6DC-D878-23E30F48DB0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C853F5D-1C7C-6F78-C317-E40E7FA916D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E53ED14-FF03-5A6D-B2AD-1B0D98A13E28}"/>
              </a:ext>
            </a:extLst>
          </p:cNvPr>
          <p:cNvSpPr>
            <a:spLocks noGrp="1" noChangeArrowheads="1"/>
          </p:cNvSpPr>
          <p:nvPr>
            <p:ph type="sldNum" sz="quarter" idx="12"/>
          </p:nvPr>
        </p:nvSpPr>
        <p:spPr>
          <a:ln/>
        </p:spPr>
        <p:txBody>
          <a:bodyPr/>
          <a:lstStyle>
            <a:lvl1pPr>
              <a:defRPr/>
            </a:lvl1pPr>
          </a:lstStyle>
          <a:p>
            <a:fld id="{EFFC405A-F00C-4ADF-A668-C359FF78292A}" type="slidenum">
              <a:rPr lang="en-US" altLang="ja-JP"/>
              <a:pPr/>
              <a:t>‹#›</a:t>
            </a:fld>
            <a:endParaRPr lang="en-US" altLang="ja-JP"/>
          </a:p>
        </p:txBody>
      </p:sp>
    </p:spTree>
    <p:extLst>
      <p:ext uri="{BB962C8B-B14F-4D97-AF65-F5344CB8AC3E}">
        <p14:creationId xmlns:p14="http://schemas.microsoft.com/office/powerpoint/2010/main" val="122507959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3336D9C-6BC5-139B-0043-820D1461DAF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F13D295-1003-9C29-1118-80FFE2B2F2D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B815B9E-B444-5F08-8146-18A42860FCCC}"/>
              </a:ext>
            </a:extLst>
          </p:cNvPr>
          <p:cNvSpPr>
            <a:spLocks noGrp="1" noChangeArrowheads="1"/>
          </p:cNvSpPr>
          <p:nvPr>
            <p:ph type="sldNum" sz="quarter" idx="12"/>
          </p:nvPr>
        </p:nvSpPr>
        <p:spPr>
          <a:ln/>
        </p:spPr>
        <p:txBody>
          <a:bodyPr/>
          <a:lstStyle>
            <a:lvl1pPr>
              <a:defRPr/>
            </a:lvl1pPr>
          </a:lstStyle>
          <a:p>
            <a:fld id="{7BA97E5A-B76E-4FBB-9CD2-FB9189E138A8}" type="slidenum">
              <a:rPr lang="en-US" altLang="ja-JP"/>
              <a:pPr/>
              <a:t>‹#›</a:t>
            </a:fld>
            <a:endParaRPr lang="en-US" altLang="ja-JP"/>
          </a:p>
        </p:txBody>
      </p:sp>
    </p:spTree>
    <p:extLst>
      <p:ext uri="{BB962C8B-B14F-4D97-AF65-F5344CB8AC3E}">
        <p14:creationId xmlns:p14="http://schemas.microsoft.com/office/powerpoint/2010/main" val="418030053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8CE7E5BB-01CA-636E-74CF-854657EEC6F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94E2306-C150-B72A-ADDE-A57F3C2EB1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844167B-7B63-1A1A-6ADB-E2D4BCDA8EEC}"/>
              </a:ext>
            </a:extLst>
          </p:cNvPr>
          <p:cNvSpPr>
            <a:spLocks noGrp="1" noChangeArrowheads="1"/>
          </p:cNvSpPr>
          <p:nvPr>
            <p:ph type="sldNum" sz="quarter" idx="12"/>
          </p:nvPr>
        </p:nvSpPr>
        <p:spPr>
          <a:ln/>
        </p:spPr>
        <p:txBody>
          <a:bodyPr/>
          <a:lstStyle>
            <a:lvl1pPr>
              <a:defRPr/>
            </a:lvl1pPr>
          </a:lstStyle>
          <a:p>
            <a:fld id="{51BC36CF-3BA7-4104-87A5-0F4ADE47D5CB}" type="slidenum">
              <a:rPr lang="en-US" altLang="ja-JP"/>
              <a:pPr/>
              <a:t>‹#›</a:t>
            </a:fld>
            <a:endParaRPr lang="en-US" altLang="ja-JP"/>
          </a:p>
        </p:txBody>
      </p:sp>
    </p:spTree>
    <p:extLst>
      <p:ext uri="{BB962C8B-B14F-4D97-AF65-F5344CB8AC3E}">
        <p14:creationId xmlns:p14="http://schemas.microsoft.com/office/powerpoint/2010/main" val="359280794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30FA9309-ACD3-4EA7-ECEB-64B670CA68B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F193DB5-9E08-7458-E4D6-984F6E5B664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0063062-14D2-6513-B09E-16C5FFB23E50}"/>
              </a:ext>
            </a:extLst>
          </p:cNvPr>
          <p:cNvSpPr>
            <a:spLocks noGrp="1" noChangeArrowheads="1"/>
          </p:cNvSpPr>
          <p:nvPr>
            <p:ph type="sldNum" sz="quarter" idx="12"/>
          </p:nvPr>
        </p:nvSpPr>
        <p:spPr>
          <a:ln/>
        </p:spPr>
        <p:txBody>
          <a:bodyPr/>
          <a:lstStyle>
            <a:lvl1pPr>
              <a:defRPr/>
            </a:lvl1pPr>
          </a:lstStyle>
          <a:p>
            <a:fld id="{D0340119-E0FA-4C5E-9A7A-420D137045FD}" type="slidenum">
              <a:rPr lang="en-US" altLang="ja-JP"/>
              <a:pPr/>
              <a:t>‹#›</a:t>
            </a:fld>
            <a:endParaRPr lang="en-US" altLang="ja-JP"/>
          </a:p>
        </p:txBody>
      </p:sp>
    </p:spTree>
    <p:extLst>
      <p:ext uri="{BB962C8B-B14F-4D97-AF65-F5344CB8AC3E}">
        <p14:creationId xmlns:p14="http://schemas.microsoft.com/office/powerpoint/2010/main" val="180603736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D810E719-4989-1182-8721-8C16C7D679A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95138C99-AC47-506F-E277-66506372410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F622CA7B-4981-F399-1EF3-F2C5108DEC77}"/>
              </a:ext>
            </a:extLst>
          </p:cNvPr>
          <p:cNvSpPr>
            <a:spLocks noGrp="1" noChangeArrowheads="1"/>
          </p:cNvSpPr>
          <p:nvPr>
            <p:ph type="sldNum" sz="quarter" idx="12"/>
          </p:nvPr>
        </p:nvSpPr>
        <p:spPr>
          <a:ln/>
        </p:spPr>
        <p:txBody>
          <a:bodyPr/>
          <a:lstStyle>
            <a:lvl1pPr>
              <a:defRPr/>
            </a:lvl1pPr>
          </a:lstStyle>
          <a:p>
            <a:fld id="{481DA00D-5541-480A-AADD-C1944A304981}" type="slidenum">
              <a:rPr lang="en-US" altLang="ja-JP"/>
              <a:pPr/>
              <a:t>‹#›</a:t>
            </a:fld>
            <a:endParaRPr lang="en-US" altLang="ja-JP"/>
          </a:p>
        </p:txBody>
      </p:sp>
    </p:spTree>
    <p:extLst>
      <p:ext uri="{BB962C8B-B14F-4D97-AF65-F5344CB8AC3E}">
        <p14:creationId xmlns:p14="http://schemas.microsoft.com/office/powerpoint/2010/main" val="405211261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0893D6AB-5CB4-9788-3503-30AE40B8730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3CB55450-A54C-F742-C8BE-7CA15D72CA5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9548A4CD-EDE3-4A3D-CD06-78326EDB0F2D}"/>
              </a:ext>
            </a:extLst>
          </p:cNvPr>
          <p:cNvSpPr>
            <a:spLocks noGrp="1" noChangeArrowheads="1"/>
          </p:cNvSpPr>
          <p:nvPr>
            <p:ph type="sldNum" sz="quarter" idx="12"/>
          </p:nvPr>
        </p:nvSpPr>
        <p:spPr>
          <a:ln/>
        </p:spPr>
        <p:txBody>
          <a:bodyPr/>
          <a:lstStyle>
            <a:lvl1pPr>
              <a:defRPr/>
            </a:lvl1pPr>
          </a:lstStyle>
          <a:p>
            <a:fld id="{CB8B55F4-4E2D-4C93-AB46-7D392D2D8B58}" type="slidenum">
              <a:rPr lang="en-US" altLang="ja-JP"/>
              <a:pPr/>
              <a:t>‹#›</a:t>
            </a:fld>
            <a:endParaRPr lang="en-US" altLang="ja-JP"/>
          </a:p>
        </p:txBody>
      </p:sp>
    </p:spTree>
    <p:extLst>
      <p:ext uri="{BB962C8B-B14F-4D97-AF65-F5344CB8AC3E}">
        <p14:creationId xmlns:p14="http://schemas.microsoft.com/office/powerpoint/2010/main" val="90410233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F29B1D-FFB8-8E29-7B5B-B760C89B295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606CFBB1-883C-9D19-851A-7560148D343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9554525A-B117-730D-7467-D8F4FBC55765}"/>
              </a:ext>
            </a:extLst>
          </p:cNvPr>
          <p:cNvSpPr>
            <a:spLocks noGrp="1" noChangeArrowheads="1"/>
          </p:cNvSpPr>
          <p:nvPr>
            <p:ph type="sldNum" sz="quarter" idx="12"/>
          </p:nvPr>
        </p:nvSpPr>
        <p:spPr>
          <a:ln/>
        </p:spPr>
        <p:txBody>
          <a:bodyPr/>
          <a:lstStyle>
            <a:lvl1pPr>
              <a:defRPr/>
            </a:lvl1pPr>
          </a:lstStyle>
          <a:p>
            <a:fld id="{E8EE1E9A-EE5F-4D13-9CAD-50D3D2F52775}" type="slidenum">
              <a:rPr lang="en-US" altLang="ja-JP"/>
              <a:pPr/>
              <a:t>‹#›</a:t>
            </a:fld>
            <a:endParaRPr lang="en-US" altLang="ja-JP"/>
          </a:p>
        </p:txBody>
      </p:sp>
    </p:spTree>
    <p:extLst>
      <p:ext uri="{BB962C8B-B14F-4D97-AF65-F5344CB8AC3E}">
        <p14:creationId xmlns:p14="http://schemas.microsoft.com/office/powerpoint/2010/main" val="277947910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A7A1200B-556E-29A8-DC83-23436A5AF62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8A14524-F77F-3CEC-39FA-CCA8C90102C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469D0E5-915E-7249-83BC-A258B0E3202D}"/>
              </a:ext>
            </a:extLst>
          </p:cNvPr>
          <p:cNvSpPr>
            <a:spLocks noGrp="1" noChangeArrowheads="1"/>
          </p:cNvSpPr>
          <p:nvPr>
            <p:ph type="sldNum" sz="quarter" idx="12"/>
          </p:nvPr>
        </p:nvSpPr>
        <p:spPr>
          <a:ln/>
        </p:spPr>
        <p:txBody>
          <a:bodyPr/>
          <a:lstStyle>
            <a:lvl1pPr>
              <a:defRPr/>
            </a:lvl1pPr>
          </a:lstStyle>
          <a:p>
            <a:fld id="{0C765C1B-069A-4246-9118-6FE39711AD0B}" type="slidenum">
              <a:rPr lang="en-US" altLang="ja-JP"/>
              <a:pPr/>
              <a:t>‹#›</a:t>
            </a:fld>
            <a:endParaRPr lang="en-US" altLang="ja-JP"/>
          </a:p>
        </p:txBody>
      </p:sp>
    </p:spTree>
    <p:extLst>
      <p:ext uri="{BB962C8B-B14F-4D97-AF65-F5344CB8AC3E}">
        <p14:creationId xmlns:p14="http://schemas.microsoft.com/office/powerpoint/2010/main" val="273006934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7B651B3E-4265-4CB6-261C-B87B5339ADF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3BC48D0-74D3-5006-9DB3-7DFAC7797CF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383979D-2D78-7E31-1948-035EE151A921}"/>
              </a:ext>
            </a:extLst>
          </p:cNvPr>
          <p:cNvSpPr>
            <a:spLocks noGrp="1" noChangeArrowheads="1"/>
          </p:cNvSpPr>
          <p:nvPr>
            <p:ph type="sldNum" sz="quarter" idx="12"/>
          </p:nvPr>
        </p:nvSpPr>
        <p:spPr>
          <a:ln/>
        </p:spPr>
        <p:txBody>
          <a:bodyPr/>
          <a:lstStyle>
            <a:lvl1pPr>
              <a:defRPr/>
            </a:lvl1pPr>
          </a:lstStyle>
          <a:p>
            <a:fld id="{70082C0F-6614-472C-A255-83288EA71AE2}" type="slidenum">
              <a:rPr lang="en-US" altLang="ja-JP"/>
              <a:pPr/>
              <a:t>‹#›</a:t>
            </a:fld>
            <a:endParaRPr lang="en-US" altLang="ja-JP"/>
          </a:p>
        </p:txBody>
      </p:sp>
    </p:spTree>
    <p:extLst>
      <p:ext uri="{BB962C8B-B14F-4D97-AF65-F5344CB8AC3E}">
        <p14:creationId xmlns:p14="http://schemas.microsoft.com/office/powerpoint/2010/main" val="2466850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a:extLst>
              <a:ext uri="{FF2B5EF4-FFF2-40B4-BE49-F238E27FC236}">
                <a16:creationId xmlns:a16="http://schemas.microsoft.com/office/drawing/2014/main" id="{53C688A3-BF4F-95E0-B64F-5C5D0D1A9F42}"/>
              </a:ext>
            </a:extLst>
          </p:cNvPr>
          <p:cNvSpPr>
            <a:spLocks noGrp="1"/>
          </p:cNvSpPr>
          <p:nvPr>
            <p:ph type="dt" sz="half" idx="10"/>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8" name="フッター プレースホルダ 7">
            <a:extLst>
              <a:ext uri="{FF2B5EF4-FFF2-40B4-BE49-F238E27FC236}">
                <a16:creationId xmlns:a16="http://schemas.microsoft.com/office/drawing/2014/main" id="{0B4CF181-4481-0888-6AB3-33771C8E552A}"/>
              </a:ext>
            </a:extLst>
          </p:cNvPr>
          <p:cNvSpPr>
            <a:spLocks noGrp="1"/>
          </p:cNvSpPr>
          <p:nvPr>
            <p:ph type="ftr" sz="quarter" idx="11"/>
          </p:nvPr>
        </p:nvSpPr>
        <p:spPr/>
        <p:txBody>
          <a:bodyPr/>
          <a:lstStyle>
            <a:lvl1pPr>
              <a:defRPr kumimoji="1" sz="1400">
                <a:solidFill>
                  <a:srgbClr val="000000"/>
                </a:solidFill>
                <a:latin typeface="Arial" charset="0"/>
                <a:ea typeface="ＭＳ Ｐゴシック"/>
              </a:defRPr>
            </a:lvl1pPr>
          </a:lstStyle>
          <a:p>
            <a:pPr>
              <a:defRPr/>
            </a:pPr>
            <a:endParaRPr lang="en-US" altLang="ja-JP"/>
          </a:p>
        </p:txBody>
      </p:sp>
      <p:sp>
        <p:nvSpPr>
          <p:cNvPr id="9" name="スライド番号プレースホルダ 8">
            <a:extLst>
              <a:ext uri="{FF2B5EF4-FFF2-40B4-BE49-F238E27FC236}">
                <a16:creationId xmlns:a16="http://schemas.microsoft.com/office/drawing/2014/main" id="{039E4DD1-21C8-6993-2985-EA89F2C73A3F}"/>
              </a:ext>
            </a:extLst>
          </p:cNvPr>
          <p:cNvSpPr>
            <a:spLocks noGrp="1"/>
          </p:cNvSpPr>
          <p:nvPr>
            <p:ph type="sldNum" sz="quarter" idx="12"/>
          </p:nvPr>
        </p:nvSpPr>
        <p:spPr/>
        <p:txBody>
          <a:bodyPr/>
          <a:lstStyle>
            <a:lvl1pPr>
              <a:defRPr kumimoji="1" sz="1400">
                <a:solidFill>
                  <a:srgbClr val="000000"/>
                </a:solidFill>
                <a:effectLst>
                  <a:outerShdw blurRad="38100" dist="38100" dir="2700000" algn="tl">
                    <a:srgbClr val="FFFFFF"/>
                  </a:outerShdw>
                </a:effectLst>
                <a:latin typeface="Arial" panose="020B0604020202020204" pitchFamily="34" charset="0"/>
              </a:defRPr>
            </a:lvl1pPr>
          </a:lstStyle>
          <a:p>
            <a:fld id="{4803FD28-5145-4FA0-A2A6-CDEAAB81D187}" type="slidenum">
              <a:rPr lang="en-US" altLang="ja-JP"/>
              <a:pPr/>
              <a:t>‹#›</a:t>
            </a:fld>
            <a:endParaRPr lang="en-US" altLang="ja-JP"/>
          </a:p>
        </p:txBody>
      </p:sp>
    </p:spTree>
    <p:extLst>
      <p:ext uri="{BB962C8B-B14F-4D97-AF65-F5344CB8AC3E}">
        <p14:creationId xmlns:p14="http://schemas.microsoft.com/office/powerpoint/2010/main" val="283700233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2C4D8A1-9622-4AAA-5898-E777A366906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F3D810D-44E7-D51A-179F-7639922C3E1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223A220-3E00-548E-C568-2203E938737F}"/>
              </a:ext>
            </a:extLst>
          </p:cNvPr>
          <p:cNvSpPr>
            <a:spLocks noGrp="1" noChangeArrowheads="1"/>
          </p:cNvSpPr>
          <p:nvPr>
            <p:ph type="sldNum" sz="quarter" idx="12"/>
          </p:nvPr>
        </p:nvSpPr>
        <p:spPr>
          <a:ln/>
        </p:spPr>
        <p:txBody>
          <a:bodyPr/>
          <a:lstStyle>
            <a:lvl1pPr>
              <a:defRPr/>
            </a:lvl1pPr>
          </a:lstStyle>
          <a:p>
            <a:fld id="{28B48F1D-43FC-46CF-8A89-85F4888469BF}" type="slidenum">
              <a:rPr lang="en-US" altLang="ja-JP"/>
              <a:pPr/>
              <a:t>‹#›</a:t>
            </a:fld>
            <a:endParaRPr lang="en-US" altLang="ja-JP"/>
          </a:p>
        </p:txBody>
      </p:sp>
    </p:spTree>
    <p:extLst>
      <p:ext uri="{BB962C8B-B14F-4D97-AF65-F5344CB8AC3E}">
        <p14:creationId xmlns:p14="http://schemas.microsoft.com/office/powerpoint/2010/main" val="117853454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4633ABF-0A03-2DE5-0937-E9782A343FB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F522D84-24F0-7CAA-2AC6-53BE1C0A2FA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BC9E093-859E-4522-1106-778EEED8F92F}"/>
              </a:ext>
            </a:extLst>
          </p:cNvPr>
          <p:cNvSpPr>
            <a:spLocks noGrp="1" noChangeArrowheads="1"/>
          </p:cNvSpPr>
          <p:nvPr>
            <p:ph type="sldNum" sz="quarter" idx="12"/>
          </p:nvPr>
        </p:nvSpPr>
        <p:spPr>
          <a:ln/>
        </p:spPr>
        <p:txBody>
          <a:bodyPr/>
          <a:lstStyle>
            <a:lvl1pPr>
              <a:defRPr/>
            </a:lvl1pPr>
          </a:lstStyle>
          <a:p>
            <a:fld id="{67F81AF5-715D-4437-925D-CC5F109BA745}" type="slidenum">
              <a:rPr lang="en-US" altLang="ja-JP"/>
              <a:pPr/>
              <a:t>‹#›</a:t>
            </a:fld>
            <a:endParaRPr lang="en-US" altLang="ja-JP"/>
          </a:p>
        </p:txBody>
      </p:sp>
    </p:spTree>
    <p:extLst>
      <p:ext uri="{BB962C8B-B14F-4D97-AF65-F5344CB8AC3E}">
        <p14:creationId xmlns:p14="http://schemas.microsoft.com/office/powerpoint/2010/main" val="297550557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D33CF40A-F4A0-D338-5621-CDE87BEA2F7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141808C9-406F-BBC4-8B9F-1F0CB9C54E5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FA16428-53EE-026B-1C95-AB07FC6CBA2D}"/>
              </a:ext>
            </a:extLst>
          </p:cNvPr>
          <p:cNvSpPr>
            <a:spLocks noGrp="1" noChangeArrowheads="1"/>
          </p:cNvSpPr>
          <p:nvPr>
            <p:ph type="sldNum" sz="quarter" idx="12"/>
          </p:nvPr>
        </p:nvSpPr>
        <p:spPr>
          <a:ln/>
        </p:spPr>
        <p:txBody>
          <a:bodyPr/>
          <a:lstStyle>
            <a:lvl1pPr>
              <a:defRPr/>
            </a:lvl1pPr>
          </a:lstStyle>
          <a:p>
            <a:fld id="{7E31802F-FB3E-4906-BD5F-6AF1097549EC}" type="slidenum">
              <a:rPr lang="en-US" altLang="ja-JP"/>
              <a:pPr/>
              <a:t>‹#›</a:t>
            </a:fld>
            <a:endParaRPr lang="en-US" altLang="ja-JP"/>
          </a:p>
        </p:txBody>
      </p:sp>
    </p:spTree>
    <p:extLst>
      <p:ext uri="{BB962C8B-B14F-4D97-AF65-F5344CB8AC3E}">
        <p14:creationId xmlns:p14="http://schemas.microsoft.com/office/powerpoint/2010/main" val="259324984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6"/>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2A8ADA91-4496-2CF7-7B17-9D288B69008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E5A8031-BC0A-7CBB-7621-6A6A16FA903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F434A0C-0FBF-A7F3-6061-9EB559FE28B5}"/>
              </a:ext>
            </a:extLst>
          </p:cNvPr>
          <p:cNvSpPr>
            <a:spLocks noGrp="1" noChangeArrowheads="1"/>
          </p:cNvSpPr>
          <p:nvPr>
            <p:ph type="sldNum" sz="quarter" idx="12"/>
          </p:nvPr>
        </p:nvSpPr>
        <p:spPr>
          <a:ln/>
        </p:spPr>
        <p:txBody>
          <a:bodyPr/>
          <a:lstStyle>
            <a:lvl1pPr>
              <a:defRPr/>
            </a:lvl1pPr>
          </a:lstStyle>
          <a:p>
            <a:fld id="{6F24C8CB-BFA1-4A78-92A6-E6A9E0921302}" type="slidenum">
              <a:rPr lang="en-US" altLang="ja-JP"/>
              <a:pPr/>
              <a:t>‹#›</a:t>
            </a:fld>
            <a:endParaRPr lang="en-US" altLang="ja-JP"/>
          </a:p>
        </p:txBody>
      </p:sp>
    </p:spTree>
    <p:extLst>
      <p:ext uri="{BB962C8B-B14F-4D97-AF65-F5344CB8AC3E}">
        <p14:creationId xmlns:p14="http://schemas.microsoft.com/office/powerpoint/2010/main" val="352993184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650"/>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0A2A39F5-16B5-E602-74A6-789C70760F1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2F7196FC-06F7-6B27-3688-53F9400434D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6A1A0913-742A-FDD4-9477-22EE44C20BCE}"/>
              </a:ext>
            </a:extLst>
          </p:cNvPr>
          <p:cNvSpPr>
            <a:spLocks noGrp="1" noChangeArrowheads="1"/>
          </p:cNvSpPr>
          <p:nvPr>
            <p:ph type="sldNum" sz="quarter" idx="12"/>
          </p:nvPr>
        </p:nvSpPr>
        <p:spPr>
          <a:ln/>
        </p:spPr>
        <p:txBody>
          <a:bodyPr/>
          <a:lstStyle>
            <a:lvl1pPr>
              <a:defRPr/>
            </a:lvl1pPr>
          </a:lstStyle>
          <a:p>
            <a:fld id="{8C5D8F89-790A-4E49-9D3A-96A2B060E3D6}" type="slidenum">
              <a:rPr lang="en-US" altLang="ja-JP"/>
              <a:pPr/>
              <a:t>‹#›</a:t>
            </a:fld>
            <a:endParaRPr lang="en-US" altLang="ja-JP"/>
          </a:p>
        </p:txBody>
      </p:sp>
    </p:spTree>
    <p:extLst>
      <p:ext uri="{BB962C8B-B14F-4D97-AF65-F5344CB8AC3E}">
        <p14:creationId xmlns:p14="http://schemas.microsoft.com/office/powerpoint/2010/main" val="300029423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6D84C648-296B-326D-14F6-9206A69503A0}"/>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2F789839-18FC-509A-2282-2FB2AA6EDD6F}"/>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9A4BFF4E-9CC4-C0BA-8CFD-278316153F6B}"/>
              </a:ext>
            </a:extLst>
          </p:cNvPr>
          <p:cNvSpPr>
            <a:spLocks noGrp="1"/>
          </p:cNvSpPr>
          <p:nvPr>
            <p:ph type="sldNum" sz="quarter" idx="12"/>
          </p:nvPr>
        </p:nvSpPr>
        <p:spPr/>
        <p:txBody>
          <a:bodyPr/>
          <a:lstStyle>
            <a:lvl1pPr>
              <a:defRPr/>
            </a:lvl1pPr>
          </a:lstStyle>
          <a:p>
            <a:fld id="{DC723039-2A6A-4B22-AD97-346928113A34}" type="slidenum">
              <a:rPr lang="en-US" altLang="ja-JP"/>
              <a:pPr/>
              <a:t>‹#›</a:t>
            </a:fld>
            <a:endParaRPr lang="en-US" altLang="ja-JP"/>
          </a:p>
        </p:txBody>
      </p:sp>
    </p:spTree>
    <p:extLst>
      <p:ext uri="{BB962C8B-B14F-4D97-AF65-F5344CB8AC3E}">
        <p14:creationId xmlns:p14="http://schemas.microsoft.com/office/powerpoint/2010/main" val="18372719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F44739A0-1564-DB82-D509-DBD42006C4EE}"/>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7EA35046-4077-088A-8809-36A3352F9434}"/>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39B02912-1BA9-A32E-1BC7-8910933F3C7E}"/>
              </a:ext>
            </a:extLst>
          </p:cNvPr>
          <p:cNvSpPr>
            <a:spLocks noGrp="1"/>
          </p:cNvSpPr>
          <p:nvPr>
            <p:ph type="sldNum" sz="quarter" idx="12"/>
          </p:nvPr>
        </p:nvSpPr>
        <p:spPr/>
        <p:txBody>
          <a:bodyPr/>
          <a:lstStyle>
            <a:lvl1pPr>
              <a:defRPr/>
            </a:lvl1pPr>
          </a:lstStyle>
          <a:p>
            <a:fld id="{4E064020-5A59-4528-9FC1-B1787FFC62B7}" type="slidenum">
              <a:rPr lang="en-US" altLang="ja-JP"/>
              <a:pPr/>
              <a:t>‹#›</a:t>
            </a:fld>
            <a:endParaRPr lang="en-US" altLang="ja-JP"/>
          </a:p>
        </p:txBody>
      </p:sp>
    </p:spTree>
    <p:extLst>
      <p:ext uri="{BB962C8B-B14F-4D97-AF65-F5344CB8AC3E}">
        <p14:creationId xmlns:p14="http://schemas.microsoft.com/office/powerpoint/2010/main" val="296031435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10E14A30-BE35-CF52-C4C4-1E2CA8D514EE}"/>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38BF2B60-9239-47F0-90E2-76B4049596A3}"/>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A8403C28-4394-7CEF-6874-D85F237A6DA2}"/>
              </a:ext>
            </a:extLst>
          </p:cNvPr>
          <p:cNvSpPr>
            <a:spLocks noGrp="1"/>
          </p:cNvSpPr>
          <p:nvPr>
            <p:ph type="sldNum" sz="quarter" idx="12"/>
          </p:nvPr>
        </p:nvSpPr>
        <p:spPr/>
        <p:txBody>
          <a:bodyPr/>
          <a:lstStyle>
            <a:lvl1pPr>
              <a:defRPr/>
            </a:lvl1pPr>
          </a:lstStyle>
          <a:p>
            <a:fld id="{FE241460-CF25-4D8C-86E4-EF6AC69C11D1}" type="slidenum">
              <a:rPr lang="en-US" altLang="ja-JP"/>
              <a:pPr/>
              <a:t>‹#›</a:t>
            </a:fld>
            <a:endParaRPr lang="en-US" altLang="ja-JP"/>
          </a:p>
        </p:txBody>
      </p:sp>
    </p:spTree>
    <p:extLst>
      <p:ext uri="{BB962C8B-B14F-4D97-AF65-F5344CB8AC3E}">
        <p14:creationId xmlns:p14="http://schemas.microsoft.com/office/powerpoint/2010/main" val="329886091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7259FFA5-E7A9-286C-CC00-6131B53EBEA7}"/>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9FFEE45B-689E-21AC-A076-C98D7D7B0D6C}"/>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04996A5E-DDE4-79DF-C5E4-404F8E2F4F49}"/>
              </a:ext>
            </a:extLst>
          </p:cNvPr>
          <p:cNvSpPr>
            <a:spLocks noGrp="1"/>
          </p:cNvSpPr>
          <p:nvPr>
            <p:ph type="sldNum" sz="quarter" idx="12"/>
          </p:nvPr>
        </p:nvSpPr>
        <p:spPr/>
        <p:txBody>
          <a:bodyPr/>
          <a:lstStyle>
            <a:lvl1pPr>
              <a:defRPr/>
            </a:lvl1pPr>
          </a:lstStyle>
          <a:p>
            <a:fld id="{A831BE6B-6224-47DB-B635-C285F2687494}" type="slidenum">
              <a:rPr lang="en-US" altLang="ja-JP"/>
              <a:pPr/>
              <a:t>‹#›</a:t>
            </a:fld>
            <a:endParaRPr lang="en-US" altLang="ja-JP"/>
          </a:p>
        </p:txBody>
      </p:sp>
    </p:spTree>
    <p:extLst>
      <p:ext uri="{BB962C8B-B14F-4D97-AF65-F5344CB8AC3E}">
        <p14:creationId xmlns:p14="http://schemas.microsoft.com/office/powerpoint/2010/main" val="418100631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2F2E0ACC-B714-591F-03F5-F285A173C17F}"/>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a:extLst>
              <a:ext uri="{FF2B5EF4-FFF2-40B4-BE49-F238E27FC236}">
                <a16:creationId xmlns:a16="http://schemas.microsoft.com/office/drawing/2014/main" id="{973AB63D-F801-1636-5830-B8B7F144CF7F}"/>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a:extLst>
              <a:ext uri="{FF2B5EF4-FFF2-40B4-BE49-F238E27FC236}">
                <a16:creationId xmlns:a16="http://schemas.microsoft.com/office/drawing/2014/main" id="{D86D87EB-F5E9-5312-F10C-0E4BE1DA18CE}"/>
              </a:ext>
            </a:extLst>
          </p:cNvPr>
          <p:cNvSpPr>
            <a:spLocks noGrp="1"/>
          </p:cNvSpPr>
          <p:nvPr>
            <p:ph type="sldNum" sz="quarter" idx="12"/>
          </p:nvPr>
        </p:nvSpPr>
        <p:spPr/>
        <p:txBody>
          <a:bodyPr/>
          <a:lstStyle>
            <a:lvl1pPr>
              <a:defRPr/>
            </a:lvl1pPr>
          </a:lstStyle>
          <a:p>
            <a:fld id="{27FAF37F-13E0-428B-ACA2-EC3F1FF3CB21}" type="slidenum">
              <a:rPr lang="en-US" altLang="ja-JP"/>
              <a:pPr/>
              <a:t>‹#›</a:t>
            </a:fld>
            <a:endParaRPr lang="en-US" altLang="ja-JP"/>
          </a:p>
        </p:txBody>
      </p:sp>
    </p:spTree>
    <p:extLst>
      <p:ext uri="{BB962C8B-B14F-4D97-AF65-F5344CB8AC3E}">
        <p14:creationId xmlns:p14="http://schemas.microsoft.com/office/powerpoint/2010/main" val="3041506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5C4D053F-9BAF-1E87-8EF2-FAD85E90385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E6ED2EA7-4DB0-7561-7611-9EDE6817623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B501B455-346B-3F20-601B-7A09CBB91656}"/>
              </a:ext>
            </a:extLst>
          </p:cNvPr>
          <p:cNvSpPr>
            <a:spLocks noGrp="1" noChangeArrowheads="1"/>
          </p:cNvSpPr>
          <p:nvPr>
            <p:ph type="sldNum" sz="quarter" idx="12"/>
          </p:nvPr>
        </p:nvSpPr>
        <p:spPr>
          <a:ln/>
        </p:spPr>
        <p:txBody>
          <a:bodyPr/>
          <a:lstStyle>
            <a:lvl1pPr>
              <a:defRPr/>
            </a:lvl1pPr>
          </a:lstStyle>
          <a:p>
            <a:fld id="{96BE817E-04A7-4043-818F-DA1F51D62771}" type="slidenum">
              <a:rPr lang="en-US" altLang="ja-JP"/>
              <a:pPr/>
              <a:t>‹#›</a:t>
            </a:fld>
            <a:endParaRPr lang="en-US" altLang="ja-JP"/>
          </a:p>
        </p:txBody>
      </p:sp>
    </p:spTree>
    <p:extLst>
      <p:ext uri="{BB962C8B-B14F-4D97-AF65-F5344CB8AC3E}">
        <p14:creationId xmlns:p14="http://schemas.microsoft.com/office/powerpoint/2010/main" val="263839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a:extLst>
              <a:ext uri="{FF2B5EF4-FFF2-40B4-BE49-F238E27FC236}">
                <a16:creationId xmlns:a16="http://schemas.microsoft.com/office/drawing/2014/main" id="{CFF30831-196E-CA0A-5BDF-952D2E820332}"/>
              </a:ext>
            </a:extLst>
          </p:cNvPr>
          <p:cNvSpPr>
            <a:spLocks noGrp="1"/>
          </p:cNvSpPr>
          <p:nvPr>
            <p:ph type="dt" sz="half" idx="10"/>
          </p:nvPr>
        </p:nvSpPr>
        <p:spPr/>
        <p:txBody>
          <a:bodyPr/>
          <a:lstStyle>
            <a:lvl1pPr>
              <a:defRPr kumimoji="1">
                <a:ea typeface="ＭＳ Ｐゴシック"/>
              </a:defRPr>
            </a:lvl1pPr>
          </a:lstStyle>
          <a:p>
            <a:pPr>
              <a:defRPr/>
            </a:pPr>
            <a:endParaRPr lang="en-US" altLang="ja-JP"/>
          </a:p>
        </p:txBody>
      </p:sp>
      <p:sp>
        <p:nvSpPr>
          <p:cNvPr id="6" name="フッター プレースホルダ 5">
            <a:extLst>
              <a:ext uri="{FF2B5EF4-FFF2-40B4-BE49-F238E27FC236}">
                <a16:creationId xmlns:a16="http://schemas.microsoft.com/office/drawing/2014/main" id="{D6048EE6-FEE0-0DCE-4177-F97DB1FD08A4}"/>
              </a:ext>
            </a:extLst>
          </p:cNvPr>
          <p:cNvSpPr>
            <a:spLocks noGrp="1"/>
          </p:cNvSpPr>
          <p:nvPr>
            <p:ph type="ftr" sz="quarter" idx="11"/>
          </p:nvPr>
        </p:nvSpPr>
        <p:spPr/>
        <p:txBody>
          <a:bodyPr/>
          <a:lstStyle>
            <a:lvl1pPr>
              <a:defRPr kumimoji="1">
                <a:ea typeface="ＭＳ Ｐゴシック"/>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A92D5AC7-F8D4-CC88-F41C-9D1E3F4F92DF}"/>
              </a:ext>
            </a:extLst>
          </p:cNvPr>
          <p:cNvSpPr>
            <a:spLocks noGrp="1"/>
          </p:cNvSpPr>
          <p:nvPr>
            <p:ph type="sldNum" sz="quarter" idx="12"/>
          </p:nvPr>
        </p:nvSpPr>
        <p:spPr/>
        <p:txBody>
          <a:bodyPr/>
          <a:lstStyle>
            <a:lvl1pPr>
              <a:defRPr kumimoji="1"/>
            </a:lvl1pPr>
          </a:lstStyle>
          <a:p>
            <a:fld id="{2802EE8D-2B79-47B6-8B07-3CF082556913}" type="slidenum">
              <a:rPr lang="en-US" altLang="ja-JP"/>
              <a:pPr/>
              <a:t>‹#›</a:t>
            </a:fld>
            <a:endParaRPr lang="en-US" altLang="ja-JP"/>
          </a:p>
        </p:txBody>
      </p:sp>
    </p:spTree>
    <p:extLst>
      <p:ext uri="{BB962C8B-B14F-4D97-AF65-F5344CB8AC3E}">
        <p14:creationId xmlns:p14="http://schemas.microsoft.com/office/powerpoint/2010/main" val="186444310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AD7A7681-8859-156B-0883-3F63538F2C38}"/>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a:extLst>
              <a:ext uri="{FF2B5EF4-FFF2-40B4-BE49-F238E27FC236}">
                <a16:creationId xmlns:a16="http://schemas.microsoft.com/office/drawing/2014/main" id="{07EC0420-398C-2037-D2D4-2A9E2487BEFF}"/>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a:extLst>
              <a:ext uri="{FF2B5EF4-FFF2-40B4-BE49-F238E27FC236}">
                <a16:creationId xmlns:a16="http://schemas.microsoft.com/office/drawing/2014/main" id="{64D08B17-09AD-5C46-78D9-AAF3267F2C72}"/>
              </a:ext>
            </a:extLst>
          </p:cNvPr>
          <p:cNvSpPr>
            <a:spLocks noGrp="1"/>
          </p:cNvSpPr>
          <p:nvPr>
            <p:ph type="sldNum" sz="quarter" idx="12"/>
          </p:nvPr>
        </p:nvSpPr>
        <p:spPr/>
        <p:txBody>
          <a:bodyPr/>
          <a:lstStyle>
            <a:lvl1pPr>
              <a:defRPr/>
            </a:lvl1pPr>
          </a:lstStyle>
          <a:p>
            <a:fld id="{4F165A80-8E47-4049-9ADE-3533CAAAA996}" type="slidenum">
              <a:rPr lang="en-US" altLang="ja-JP"/>
              <a:pPr/>
              <a:t>‹#›</a:t>
            </a:fld>
            <a:endParaRPr lang="en-US" altLang="ja-JP"/>
          </a:p>
        </p:txBody>
      </p:sp>
    </p:spTree>
    <p:extLst>
      <p:ext uri="{BB962C8B-B14F-4D97-AF65-F5344CB8AC3E}">
        <p14:creationId xmlns:p14="http://schemas.microsoft.com/office/powerpoint/2010/main" val="34052130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536E71C5-9E07-7497-FDFA-0764F03A6C05}"/>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a:extLst>
              <a:ext uri="{FF2B5EF4-FFF2-40B4-BE49-F238E27FC236}">
                <a16:creationId xmlns:a16="http://schemas.microsoft.com/office/drawing/2014/main" id="{0586C794-E9B5-1A7C-1E07-C6CAADF9E880}"/>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a:extLst>
              <a:ext uri="{FF2B5EF4-FFF2-40B4-BE49-F238E27FC236}">
                <a16:creationId xmlns:a16="http://schemas.microsoft.com/office/drawing/2014/main" id="{D97CBCC4-F106-C4BD-D0AB-0EA259E5EBC3}"/>
              </a:ext>
            </a:extLst>
          </p:cNvPr>
          <p:cNvSpPr>
            <a:spLocks noGrp="1"/>
          </p:cNvSpPr>
          <p:nvPr>
            <p:ph type="sldNum" sz="quarter" idx="12"/>
          </p:nvPr>
        </p:nvSpPr>
        <p:spPr/>
        <p:txBody>
          <a:bodyPr/>
          <a:lstStyle>
            <a:lvl1pPr>
              <a:defRPr/>
            </a:lvl1pPr>
          </a:lstStyle>
          <a:p>
            <a:fld id="{08FE4EC5-5DAC-445E-A6D1-B55C9BFBEEC1}" type="slidenum">
              <a:rPr lang="en-US" altLang="ja-JP"/>
              <a:pPr/>
              <a:t>‹#›</a:t>
            </a:fld>
            <a:endParaRPr lang="en-US" altLang="ja-JP"/>
          </a:p>
        </p:txBody>
      </p:sp>
    </p:spTree>
    <p:extLst>
      <p:ext uri="{BB962C8B-B14F-4D97-AF65-F5344CB8AC3E}">
        <p14:creationId xmlns:p14="http://schemas.microsoft.com/office/powerpoint/2010/main" val="398733670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F56D927A-EE8B-5B65-1BE2-72520E13D7BA}"/>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57D6B0E6-6B8F-20AC-FE96-76AC056A76E8}"/>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19EA0E7E-A048-70A1-7ACD-122535420E3D}"/>
              </a:ext>
            </a:extLst>
          </p:cNvPr>
          <p:cNvSpPr>
            <a:spLocks noGrp="1"/>
          </p:cNvSpPr>
          <p:nvPr>
            <p:ph type="sldNum" sz="quarter" idx="12"/>
          </p:nvPr>
        </p:nvSpPr>
        <p:spPr/>
        <p:txBody>
          <a:bodyPr/>
          <a:lstStyle>
            <a:lvl1pPr>
              <a:defRPr/>
            </a:lvl1pPr>
          </a:lstStyle>
          <a:p>
            <a:fld id="{B79013B8-A57F-44B2-8814-42F6C009C84E}" type="slidenum">
              <a:rPr lang="en-US" altLang="ja-JP"/>
              <a:pPr/>
              <a:t>‹#›</a:t>
            </a:fld>
            <a:endParaRPr lang="en-US" altLang="ja-JP"/>
          </a:p>
        </p:txBody>
      </p:sp>
    </p:spTree>
    <p:extLst>
      <p:ext uri="{BB962C8B-B14F-4D97-AF65-F5344CB8AC3E}">
        <p14:creationId xmlns:p14="http://schemas.microsoft.com/office/powerpoint/2010/main" val="10629009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DDE41A9A-FE85-D59C-6919-EA8699F5C073}"/>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B2AADF21-DB6E-CB02-D164-8867490A7F3A}"/>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FC9C063A-E884-51BB-BA46-46D4095DE7D8}"/>
              </a:ext>
            </a:extLst>
          </p:cNvPr>
          <p:cNvSpPr>
            <a:spLocks noGrp="1"/>
          </p:cNvSpPr>
          <p:nvPr>
            <p:ph type="sldNum" sz="quarter" idx="12"/>
          </p:nvPr>
        </p:nvSpPr>
        <p:spPr/>
        <p:txBody>
          <a:bodyPr/>
          <a:lstStyle>
            <a:lvl1pPr>
              <a:defRPr/>
            </a:lvl1pPr>
          </a:lstStyle>
          <a:p>
            <a:fld id="{6045DA45-1EBE-4570-948B-9388FAB538FB}" type="slidenum">
              <a:rPr lang="en-US" altLang="ja-JP"/>
              <a:pPr/>
              <a:t>‹#›</a:t>
            </a:fld>
            <a:endParaRPr lang="en-US" altLang="ja-JP"/>
          </a:p>
        </p:txBody>
      </p:sp>
    </p:spTree>
    <p:extLst>
      <p:ext uri="{BB962C8B-B14F-4D97-AF65-F5344CB8AC3E}">
        <p14:creationId xmlns:p14="http://schemas.microsoft.com/office/powerpoint/2010/main" val="177523180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CE923D44-0BF4-55F5-E590-6EA5FEA0C60A}"/>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218B21A2-8D8C-BBFC-8B5D-907AC170232C}"/>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CC3EB579-712D-1F58-6516-8BBEB8F1574A}"/>
              </a:ext>
            </a:extLst>
          </p:cNvPr>
          <p:cNvSpPr>
            <a:spLocks noGrp="1"/>
          </p:cNvSpPr>
          <p:nvPr>
            <p:ph type="sldNum" sz="quarter" idx="12"/>
          </p:nvPr>
        </p:nvSpPr>
        <p:spPr/>
        <p:txBody>
          <a:bodyPr/>
          <a:lstStyle>
            <a:lvl1pPr>
              <a:defRPr/>
            </a:lvl1pPr>
          </a:lstStyle>
          <a:p>
            <a:fld id="{9DF46EA8-0BA5-4DB3-A5F1-43973F3524C7}" type="slidenum">
              <a:rPr lang="en-US" altLang="ja-JP"/>
              <a:pPr/>
              <a:t>‹#›</a:t>
            </a:fld>
            <a:endParaRPr lang="en-US" altLang="ja-JP"/>
          </a:p>
        </p:txBody>
      </p:sp>
    </p:spTree>
    <p:extLst>
      <p:ext uri="{BB962C8B-B14F-4D97-AF65-F5344CB8AC3E}">
        <p14:creationId xmlns:p14="http://schemas.microsoft.com/office/powerpoint/2010/main" val="321281172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3EF06559-ECF6-B3A4-ECE1-35221635A4F5}"/>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072B467B-5452-A67B-05BE-4EB89999F35B}"/>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E033FBE6-F7CD-11E6-EF8A-46B56EB061F2}"/>
              </a:ext>
            </a:extLst>
          </p:cNvPr>
          <p:cNvSpPr>
            <a:spLocks noGrp="1"/>
          </p:cNvSpPr>
          <p:nvPr>
            <p:ph type="sldNum" sz="quarter" idx="12"/>
          </p:nvPr>
        </p:nvSpPr>
        <p:spPr/>
        <p:txBody>
          <a:bodyPr/>
          <a:lstStyle>
            <a:lvl1pPr>
              <a:defRPr/>
            </a:lvl1pPr>
          </a:lstStyle>
          <a:p>
            <a:fld id="{25F2B251-16C5-4D1F-8940-B606B3D9CBCA}" type="slidenum">
              <a:rPr lang="en-US" altLang="ja-JP"/>
              <a:pPr/>
              <a:t>‹#›</a:t>
            </a:fld>
            <a:endParaRPr lang="en-US" altLang="ja-JP"/>
          </a:p>
        </p:txBody>
      </p:sp>
    </p:spTree>
    <p:extLst>
      <p:ext uri="{BB962C8B-B14F-4D97-AF65-F5344CB8AC3E}">
        <p14:creationId xmlns:p14="http://schemas.microsoft.com/office/powerpoint/2010/main" val="265068351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B2C4FD71-F58C-D180-DDAF-F0EAD10C6372}"/>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a:extLst>
              <a:ext uri="{FF2B5EF4-FFF2-40B4-BE49-F238E27FC236}">
                <a16:creationId xmlns:a16="http://schemas.microsoft.com/office/drawing/2014/main" id="{89D74725-E060-2877-9856-AFD39D9F4604}"/>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a:extLst>
              <a:ext uri="{FF2B5EF4-FFF2-40B4-BE49-F238E27FC236}">
                <a16:creationId xmlns:a16="http://schemas.microsoft.com/office/drawing/2014/main" id="{91263510-63C1-D596-74D8-46F9B9AB7117}"/>
              </a:ext>
            </a:extLst>
          </p:cNvPr>
          <p:cNvSpPr>
            <a:spLocks noGrp="1"/>
          </p:cNvSpPr>
          <p:nvPr>
            <p:ph type="sldNum" sz="quarter" idx="12"/>
          </p:nvPr>
        </p:nvSpPr>
        <p:spPr/>
        <p:txBody>
          <a:bodyPr/>
          <a:lstStyle>
            <a:lvl1pPr>
              <a:defRPr/>
            </a:lvl1pPr>
          </a:lstStyle>
          <a:p>
            <a:fld id="{C4F568BE-6A56-4855-9784-FC32F1508023}" type="slidenum">
              <a:rPr lang="en-US" altLang="ja-JP"/>
              <a:pPr/>
              <a:t>‹#›</a:t>
            </a:fld>
            <a:endParaRPr lang="en-US" altLang="ja-JP"/>
          </a:p>
        </p:txBody>
      </p:sp>
    </p:spTree>
    <p:extLst>
      <p:ext uri="{BB962C8B-B14F-4D97-AF65-F5344CB8AC3E}">
        <p14:creationId xmlns:p14="http://schemas.microsoft.com/office/powerpoint/2010/main" val="470844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3DC4D2E-FD05-DB19-F13A-84348BFF6957}"/>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C2EBD1CC-6FE4-43DE-12FD-5DECAC1220E8}"/>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BB7B9F6F-0B6C-EE7C-E756-D4F038120B11}"/>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7C816D14-9FA3-136D-A6A9-180A67ECB3A7}"/>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F9B2AE93-52EB-3D50-1991-AB38E1EF7C6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B673AA59-7CF9-27C8-A88E-749EE762D6B3}"/>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EF0BA236-CB86-224F-2122-8CA81C9F1C12}"/>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0F9E73C7-B8AB-853E-43D4-1BE388F3CBD0}"/>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CD2DAD8C-E4C6-CD56-17DF-27573691FA1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365CC25E-C5B4-6AB6-336A-201E7D3C2DE4}"/>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FB332797-3526-7FB3-8DC2-2A38859CF9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E1B094ED-A478-7E46-9257-052A4D4DF62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C1CBEFED-04B9-5B9B-C44A-0FDAC91CC3E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978A0630-E268-EFB0-8948-46A82DF91CFD}"/>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0EDFF174-C5CB-5816-34DF-3D3447F4C5B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3C4B8CF2-48E5-C498-0DEE-2528A0986AD0}"/>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875E2FD2-CDD1-0367-467C-0FD95DA724C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A8849936-EA26-B318-8B0A-9EAE23CD5325}"/>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F100D873-7DEE-31F9-5EF4-BADA6F549991}"/>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E266D26E-0B7B-3191-7DE6-57BDBF6A5A53}"/>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4761DAB7-038C-7882-34DF-81519BBD91C4}"/>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9A6D555D-8DBF-7B03-FF5E-14814AD68DD5}"/>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DDEB8102-A7C6-643D-30E6-57F8FE110711}"/>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FFB4BE73-A552-158D-5B83-86DCDA279E8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F3B6738B-3813-7558-6104-5438A0D62654}"/>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6D2FA79A-EF61-A125-BBA7-5BE84823137C}"/>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683956E5-C498-4374-458E-2A7835CD52E9}"/>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2A1CB507-0732-1EB2-E5BD-65042AC2166E}"/>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DE6B5B13-BBA4-A187-A534-3919AC7BB75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3CAE6158-C931-C256-AAB5-BC85EC91AEF3}"/>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B75C3A1F-19E2-9927-6F46-6D3FC7690E89}"/>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4ECED8BA-3C50-B4C4-FD80-B9F0C7B4800F}"/>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B1CBF730-2A8B-8F8E-A8C3-33FE47160E48}"/>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FE0C887A-306E-23C6-6523-872766CA44FC}"/>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3346AD00-8C55-4F87-7E73-846667C3B363}"/>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011C8AFF-6768-6A06-5F02-370565876A43}"/>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C31E0F99-5573-0BE9-785D-CE08A6AFCB0E}"/>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C0859E66-D991-A589-679B-91EE120A2E34}"/>
              </a:ext>
            </a:extLst>
          </p:cNvPr>
          <p:cNvSpPr>
            <a:spLocks noGrp="1" noChangeArrowheads="1"/>
          </p:cNvSpPr>
          <p:nvPr>
            <p:ph type="dt" sz="quarter" idx="10"/>
          </p:nvPr>
        </p:nvSpPr>
        <p:spPr/>
        <p:txBody>
          <a:bodyPr/>
          <a:lstStyle>
            <a:lvl1pPr>
              <a:defRPr/>
            </a:lvl1pPr>
          </a:lstStyle>
          <a:p>
            <a:pPr>
              <a:defRPr/>
            </a:pPr>
            <a:fld id="{AFD4A30E-2783-4406-AC07-D2D7B781DA1C}"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7960F861-6A09-27C4-9E3C-56860B17CDEC}"/>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A46E5913-21BC-354D-F161-55DC011BA130}"/>
              </a:ext>
            </a:extLst>
          </p:cNvPr>
          <p:cNvSpPr>
            <a:spLocks noGrp="1" noChangeArrowheads="1"/>
          </p:cNvSpPr>
          <p:nvPr>
            <p:ph type="sldNum" sz="quarter" idx="12"/>
          </p:nvPr>
        </p:nvSpPr>
        <p:spPr/>
        <p:txBody>
          <a:bodyPr/>
          <a:lstStyle>
            <a:lvl1pPr>
              <a:defRPr/>
            </a:lvl1pPr>
          </a:lstStyle>
          <a:p>
            <a:fld id="{6838061C-924E-4C0E-A3E5-F6657591EBF6}" type="slidenum">
              <a:rPr lang="ja-JP" altLang="en-US"/>
              <a:pPr/>
              <a:t>‹#›</a:t>
            </a:fld>
            <a:endParaRPr lang="ja-JP" altLang="en-US"/>
          </a:p>
        </p:txBody>
      </p:sp>
    </p:spTree>
    <p:extLst>
      <p:ext uri="{BB962C8B-B14F-4D97-AF65-F5344CB8AC3E}">
        <p14:creationId xmlns:p14="http://schemas.microsoft.com/office/powerpoint/2010/main" val="2801298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3A85924A-FC91-90FE-558E-132093847CE9}"/>
              </a:ext>
            </a:extLst>
          </p:cNvPr>
          <p:cNvSpPr>
            <a:spLocks noGrp="1" noChangeArrowheads="1"/>
          </p:cNvSpPr>
          <p:nvPr>
            <p:ph type="dt" sz="half" idx="10"/>
          </p:nvPr>
        </p:nvSpPr>
        <p:spPr>
          <a:ln/>
        </p:spPr>
        <p:txBody>
          <a:bodyPr/>
          <a:lstStyle>
            <a:lvl1pPr>
              <a:defRPr/>
            </a:lvl1pPr>
          </a:lstStyle>
          <a:p>
            <a:pPr>
              <a:defRPr/>
            </a:pPr>
            <a:fld id="{831F2DDE-1A3B-4762-9791-14B1CEEE0E18}"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F02CE074-6D25-3002-603D-050B6B5F5FC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8A5359B7-5918-DCCA-3910-D8F635DB35A5}"/>
              </a:ext>
            </a:extLst>
          </p:cNvPr>
          <p:cNvSpPr>
            <a:spLocks noGrp="1" noChangeArrowheads="1"/>
          </p:cNvSpPr>
          <p:nvPr>
            <p:ph type="sldNum" sz="quarter" idx="12"/>
          </p:nvPr>
        </p:nvSpPr>
        <p:spPr>
          <a:ln/>
        </p:spPr>
        <p:txBody>
          <a:bodyPr/>
          <a:lstStyle>
            <a:lvl1pPr>
              <a:defRPr/>
            </a:lvl1pPr>
          </a:lstStyle>
          <a:p>
            <a:fld id="{F50500CC-AA67-4A1F-8C31-667B13538C5B}" type="slidenum">
              <a:rPr lang="ja-JP" altLang="en-US"/>
              <a:pPr/>
              <a:t>‹#›</a:t>
            </a:fld>
            <a:endParaRPr lang="ja-JP" altLang="en-US"/>
          </a:p>
        </p:txBody>
      </p:sp>
    </p:spTree>
    <p:extLst>
      <p:ext uri="{BB962C8B-B14F-4D97-AF65-F5344CB8AC3E}">
        <p14:creationId xmlns:p14="http://schemas.microsoft.com/office/powerpoint/2010/main" val="3391815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085694D2-1449-58BC-C3DB-150BDB8827BA}"/>
              </a:ext>
            </a:extLst>
          </p:cNvPr>
          <p:cNvSpPr>
            <a:spLocks noGrp="1" noChangeArrowheads="1"/>
          </p:cNvSpPr>
          <p:nvPr>
            <p:ph type="dt" sz="half" idx="10"/>
          </p:nvPr>
        </p:nvSpPr>
        <p:spPr>
          <a:ln/>
        </p:spPr>
        <p:txBody>
          <a:bodyPr/>
          <a:lstStyle>
            <a:lvl1pPr>
              <a:defRPr/>
            </a:lvl1pPr>
          </a:lstStyle>
          <a:p>
            <a:pPr>
              <a:defRPr/>
            </a:pPr>
            <a:fld id="{14EF334A-C581-4BCC-B7CA-09A972BCD041}"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32B97655-D159-1246-1DF3-DE757CF1698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26CA53EA-CD21-1D69-6E1B-434FBB786981}"/>
              </a:ext>
            </a:extLst>
          </p:cNvPr>
          <p:cNvSpPr>
            <a:spLocks noGrp="1" noChangeArrowheads="1"/>
          </p:cNvSpPr>
          <p:nvPr>
            <p:ph type="sldNum" sz="quarter" idx="12"/>
          </p:nvPr>
        </p:nvSpPr>
        <p:spPr>
          <a:ln/>
        </p:spPr>
        <p:txBody>
          <a:bodyPr/>
          <a:lstStyle>
            <a:lvl1pPr>
              <a:defRPr/>
            </a:lvl1pPr>
          </a:lstStyle>
          <a:p>
            <a:fld id="{C17C49E1-97BF-4027-B718-A24EA90BDCD0}" type="slidenum">
              <a:rPr lang="ja-JP" altLang="en-US"/>
              <a:pPr/>
              <a:t>‹#›</a:t>
            </a:fld>
            <a:endParaRPr lang="ja-JP" altLang="en-US"/>
          </a:p>
        </p:txBody>
      </p:sp>
    </p:spTree>
    <p:extLst>
      <p:ext uri="{BB962C8B-B14F-4D97-AF65-F5344CB8AC3E}">
        <p14:creationId xmlns:p14="http://schemas.microsoft.com/office/powerpoint/2010/main" val="4269334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BE2ED200-52D7-1CB5-0606-BAB6ADC44374}"/>
              </a:ext>
            </a:extLst>
          </p:cNvPr>
          <p:cNvSpPr>
            <a:spLocks noGrp="1" noChangeArrowheads="1"/>
          </p:cNvSpPr>
          <p:nvPr>
            <p:ph type="dt" sz="half" idx="10"/>
          </p:nvPr>
        </p:nvSpPr>
        <p:spPr>
          <a:ln/>
        </p:spPr>
        <p:txBody>
          <a:bodyPr/>
          <a:lstStyle>
            <a:lvl1pPr>
              <a:defRPr/>
            </a:lvl1pPr>
          </a:lstStyle>
          <a:p>
            <a:pPr>
              <a:defRPr/>
            </a:pPr>
            <a:fld id="{8047950C-118E-4974-9BA8-2757529D8CE3}"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AC04AC3C-84BC-78E2-3474-735D1343265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49C6D261-4ECD-8F50-874E-36633B95EF35}"/>
              </a:ext>
            </a:extLst>
          </p:cNvPr>
          <p:cNvSpPr>
            <a:spLocks noGrp="1" noChangeArrowheads="1"/>
          </p:cNvSpPr>
          <p:nvPr>
            <p:ph type="sldNum" sz="quarter" idx="12"/>
          </p:nvPr>
        </p:nvSpPr>
        <p:spPr>
          <a:ln/>
        </p:spPr>
        <p:txBody>
          <a:bodyPr/>
          <a:lstStyle>
            <a:lvl1pPr>
              <a:defRPr/>
            </a:lvl1pPr>
          </a:lstStyle>
          <a:p>
            <a:fld id="{FC8A7B34-6EF7-4319-9B09-C6029A17573F}" type="slidenum">
              <a:rPr lang="ja-JP" altLang="en-US"/>
              <a:pPr/>
              <a:t>‹#›</a:t>
            </a:fld>
            <a:endParaRPr lang="ja-JP" altLang="en-US"/>
          </a:p>
        </p:txBody>
      </p:sp>
    </p:spTree>
    <p:extLst>
      <p:ext uri="{BB962C8B-B14F-4D97-AF65-F5344CB8AC3E}">
        <p14:creationId xmlns:p14="http://schemas.microsoft.com/office/powerpoint/2010/main" val="1306619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AA75087F-5190-D16C-1C22-228826C40594}"/>
              </a:ext>
            </a:extLst>
          </p:cNvPr>
          <p:cNvSpPr>
            <a:spLocks noGrp="1" noChangeArrowheads="1"/>
          </p:cNvSpPr>
          <p:nvPr>
            <p:ph type="dt" sz="half" idx="10"/>
          </p:nvPr>
        </p:nvSpPr>
        <p:spPr>
          <a:ln/>
        </p:spPr>
        <p:txBody>
          <a:bodyPr/>
          <a:lstStyle>
            <a:lvl1pPr>
              <a:defRPr/>
            </a:lvl1pPr>
          </a:lstStyle>
          <a:p>
            <a:pPr>
              <a:defRPr/>
            </a:pPr>
            <a:fld id="{23DB1EB0-9522-453D-AF41-B848C42FC5B1}"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A16E0DBF-B1B2-559B-5AD7-C81611969A4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BEE9E093-ADEA-9488-A6F3-C7331EA5A55A}"/>
              </a:ext>
            </a:extLst>
          </p:cNvPr>
          <p:cNvSpPr>
            <a:spLocks noGrp="1" noChangeArrowheads="1"/>
          </p:cNvSpPr>
          <p:nvPr>
            <p:ph type="sldNum" sz="quarter" idx="12"/>
          </p:nvPr>
        </p:nvSpPr>
        <p:spPr>
          <a:ln/>
        </p:spPr>
        <p:txBody>
          <a:bodyPr/>
          <a:lstStyle>
            <a:lvl1pPr>
              <a:defRPr/>
            </a:lvl1pPr>
          </a:lstStyle>
          <a:p>
            <a:fld id="{BF2AC7A9-C81D-4603-8B1B-0C090F4FCB79}" type="slidenum">
              <a:rPr lang="ja-JP" altLang="en-US"/>
              <a:pPr/>
              <a:t>‹#›</a:t>
            </a:fld>
            <a:endParaRPr lang="ja-JP" altLang="en-US"/>
          </a:p>
        </p:txBody>
      </p:sp>
    </p:spTree>
    <p:extLst>
      <p:ext uri="{BB962C8B-B14F-4D97-AF65-F5344CB8AC3E}">
        <p14:creationId xmlns:p14="http://schemas.microsoft.com/office/powerpoint/2010/main" val="1964777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8D655744-9056-0459-E2EA-7F874D1BACB8}"/>
              </a:ext>
            </a:extLst>
          </p:cNvPr>
          <p:cNvSpPr>
            <a:spLocks noGrp="1" noChangeArrowheads="1"/>
          </p:cNvSpPr>
          <p:nvPr>
            <p:ph type="dt" sz="half" idx="10"/>
          </p:nvPr>
        </p:nvSpPr>
        <p:spPr>
          <a:ln/>
        </p:spPr>
        <p:txBody>
          <a:bodyPr/>
          <a:lstStyle>
            <a:lvl1pPr>
              <a:defRPr/>
            </a:lvl1pPr>
          </a:lstStyle>
          <a:p>
            <a:pPr>
              <a:defRPr/>
            </a:pPr>
            <a:fld id="{0DE3DE94-B757-4871-9568-85031E471584}"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CD0192C9-8C72-6328-B99D-7A0DB2CE2817}"/>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04F87DA8-5798-15AB-0D28-26BFA427032D}"/>
              </a:ext>
            </a:extLst>
          </p:cNvPr>
          <p:cNvSpPr>
            <a:spLocks noGrp="1" noChangeArrowheads="1"/>
          </p:cNvSpPr>
          <p:nvPr>
            <p:ph type="sldNum" sz="quarter" idx="12"/>
          </p:nvPr>
        </p:nvSpPr>
        <p:spPr>
          <a:ln/>
        </p:spPr>
        <p:txBody>
          <a:bodyPr/>
          <a:lstStyle>
            <a:lvl1pPr>
              <a:defRPr/>
            </a:lvl1pPr>
          </a:lstStyle>
          <a:p>
            <a:fld id="{2B47F40C-1042-4D70-A631-E08604663F06}" type="slidenum">
              <a:rPr lang="ja-JP" altLang="en-US"/>
              <a:pPr/>
              <a:t>‹#›</a:t>
            </a:fld>
            <a:endParaRPr lang="ja-JP" altLang="en-US"/>
          </a:p>
        </p:txBody>
      </p:sp>
    </p:spTree>
    <p:extLst>
      <p:ext uri="{BB962C8B-B14F-4D97-AF65-F5344CB8AC3E}">
        <p14:creationId xmlns:p14="http://schemas.microsoft.com/office/powerpoint/2010/main" val="2709718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25A057AB-2C76-A7D5-5DE4-92DC5D606EA6}"/>
              </a:ext>
            </a:extLst>
          </p:cNvPr>
          <p:cNvSpPr>
            <a:spLocks noGrp="1" noChangeArrowheads="1"/>
          </p:cNvSpPr>
          <p:nvPr>
            <p:ph type="dt" sz="half" idx="10"/>
          </p:nvPr>
        </p:nvSpPr>
        <p:spPr>
          <a:ln/>
        </p:spPr>
        <p:txBody>
          <a:bodyPr/>
          <a:lstStyle>
            <a:lvl1pPr>
              <a:defRPr/>
            </a:lvl1pPr>
          </a:lstStyle>
          <a:p>
            <a:pPr>
              <a:defRPr/>
            </a:pPr>
            <a:fld id="{DCA8154D-5FA3-433D-95EE-1C0A608CEC09}"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54A4FCAD-2C7B-FEAC-B853-78016635023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6A064280-E66A-3B8D-4BDB-FB49F778D186}"/>
              </a:ext>
            </a:extLst>
          </p:cNvPr>
          <p:cNvSpPr>
            <a:spLocks noGrp="1" noChangeArrowheads="1"/>
          </p:cNvSpPr>
          <p:nvPr>
            <p:ph type="sldNum" sz="quarter" idx="12"/>
          </p:nvPr>
        </p:nvSpPr>
        <p:spPr>
          <a:ln/>
        </p:spPr>
        <p:txBody>
          <a:bodyPr/>
          <a:lstStyle>
            <a:lvl1pPr>
              <a:defRPr/>
            </a:lvl1pPr>
          </a:lstStyle>
          <a:p>
            <a:fld id="{79D11843-EBC4-40CD-A1B8-ECB73B8001D1}" type="slidenum">
              <a:rPr lang="ja-JP" altLang="en-US"/>
              <a:pPr/>
              <a:t>‹#›</a:t>
            </a:fld>
            <a:endParaRPr lang="ja-JP" altLang="en-US"/>
          </a:p>
        </p:txBody>
      </p:sp>
    </p:spTree>
    <p:extLst>
      <p:ext uri="{BB962C8B-B14F-4D97-AF65-F5344CB8AC3E}">
        <p14:creationId xmlns:p14="http://schemas.microsoft.com/office/powerpoint/2010/main" val="3693255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6CADD9AF-6C2C-D7AB-AAB0-E2BB35C02A0F}"/>
              </a:ext>
            </a:extLst>
          </p:cNvPr>
          <p:cNvSpPr>
            <a:spLocks noGrp="1" noChangeArrowheads="1"/>
          </p:cNvSpPr>
          <p:nvPr>
            <p:ph type="dt" sz="half" idx="10"/>
          </p:nvPr>
        </p:nvSpPr>
        <p:spPr>
          <a:ln/>
        </p:spPr>
        <p:txBody>
          <a:bodyPr/>
          <a:lstStyle>
            <a:lvl1pPr>
              <a:defRPr/>
            </a:lvl1pPr>
          </a:lstStyle>
          <a:p>
            <a:pPr>
              <a:defRPr/>
            </a:pPr>
            <a:fld id="{9388953D-4789-4F65-A0F8-B0DE981F0235}"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C6421294-B68E-C350-044B-91E3BA6046F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A118EDFF-78B9-49F3-ADDC-2E78F9169A87}"/>
              </a:ext>
            </a:extLst>
          </p:cNvPr>
          <p:cNvSpPr>
            <a:spLocks noGrp="1" noChangeArrowheads="1"/>
          </p:cNvSpPr>
          <p:nvPr>
            <p:ph type="sldNum" sz="quarter" idx="12"/>
          </p:nvPr>
        </p:nvSpPr>
        <p:spPr>
          <a:ln/>
        </p:spPr>
        <p:txBody>
          <a:bodyPr/>
          <a:lstStyle>
            <a:lvl1pPr>
              <a:defRPr/>
            </a:lvl1pPr>
          </a:lstStyle>
          <a:p>
            <a:fld id="{2D1A9D73-581D-4EF4-9300-C144A06FD5E8}" type="slidenum">
              <a:rPr lang="ja-JP" altLang="en-US"/>
              <a:pPr/>
              <a:t>‹#›</a:t>
            </a:fld>
            <a:endParaRPr lang="ja-JP" altLang="en-US"/>
          </a:p>
        </p:txBody>
      </p:sp>
    </p:spTree>
    <p:extLst>
      <p:ext uri="{BB962C8B-B14F-4D97-AF65-F5344CB8AC3E}">
        <p14:creationId xmlns:p14="http://schemas.microsoft.com/office/powerpoint/2010/main" val="1255724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1A2A55F9-CB76-6A08-93B7-097967B885F0}"/>
              </a:ext>
            </a:extLst>
          </p:cNvPr>
          <p:cNvSpPr>
            <a:spLocks noGrp="1" noChangeArrowheads="1"/>
          </p:cNvSpPr>
          <p:nvPr>
            <p:ph type="dt" sz="half" idx="10"/>
          </p:nvPr>
        </p:nvSpPr>
        <p:spPr>
          <a:ln/>
        </p:spPr>
        <p:txBody>
          <a:bodyPr/>
          <a:lstStyle>
            <a:lvl1pPr>
              <a:defRPr/>
            </a:lvl1pPr>
          </a:lstStyle>
          <a:p>
            <a:pPr>
              <a:defRPr/>
            </a:pPr>
            <a:fld id="{B57792A1-C35E-4739-A1CD-4789F8FDDA61}"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06B0683C-E4C9-4E89-4A67-7180AEDFC6DC}"/>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EE190E6B-5071-95C9-FDC1-BE81CD903120}"/>
              </a:ext>
            </a:extLst>
          </p:cNvPr>
          <p:cNvSpPr>
            <a:spLocks noGrp="1" noChangeArrowheads="1"/>
          </p:cNvSpPr>
          <p:nvPr>
            <p:ph type="sldNum" sz="quarter" idx="12"/>
          </p:nvPr>
        </p:nvSpPr>
        <p:spPr>
          <a:ln/>
        </p:spPr>
        <p:txBody>
          <a:bodyPr/>
          <a:lstStyle>
            <a:lvl1pPr>
              <a:defRPr/>
            </a:lvl1pPr>
          </a:lstStyle>
          <a:p>
            <a:fld id="{38022991-1AF8-42D0-B9A6-B47EF55AF6C6}" type="slidenum">
              <a:rPr lang="ja-JP" altLang="en-US"/>
              <a:pPr/>
              <a:t>‹#›</a:t>
            </a:fld>
            <a:endParaRPr lang="ja-JP" altLang="en-US"/>
          </a:p>
        </p:txBody>
      </p:sp>
    </p:spTree>
    <p:extLst>
      <p:ext uri="{BB962C8B-B14F-4D97-AF65-F5344CB8AC3E}">
        <p14:creationId xmlns:p14="http://schemas.microsoft.com/office/powerpoint/2010/main" val="267690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77A9B3-A8C6-2C6D-BFC8-966C606C1DB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7080535B-1735-4607-C947-C24BAB9CD4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79D6E648-6AFF-99D7-90A0-B881B4E83185}"/>
              </a:ext>
            </a:extLst>
          </p:cNvPr>
          <p:cNvSpPr>
            <a:spLocks noGrp="1" noChangeArrowheads="1"/>
          </p:cNvSpPr>
          <p:nvPr>
            <p:ph type="sldNum" sz="quarter" idx="12"/>
          </p:nvPr>
        </p:nvSpPr>
        <p:spPr>
          <a:ln/>
        </p:spPr>
        <p:txBody>
          <a:bodyPr/>
          <a:lstStyle>
            <a:lvl1pPr>
              <a:defRPr/>
            </a:lvl1pPr>
          </a:lstStyle>
          <a:p>
            <a:fld id="{45706E49-218C-4DC2-9473-9DFCF3F8D8BD}" type="slidenum">
              <a:rPr lang="en-US" altLang="ja-JP"/>
              <a:pPr/>
              <a:t>‹#›</a:t>
            </a:fld>
            <a:endParaRPr lang="en-US" altLang="ja-JP"/>
          </a:p>
        </p:txBody>
      </p:sp>
    </p:spTree>
    <p:extLst>
      <p:ext uri="{BB962C8B-B14F-4D97-AF65-F5344CB8AC3E}">
        <p14:creationId xmlns:p14="http://schemas.microsoft.com/office/powerpoint/2010/main" val="9358271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64F4BC2-268E-1B63-B6B7-8C9A11D0886A}"/>
              </a:ext>
            </a:extLst>
          </p:cNvPr>
          <p:cNvSpPr>
            <a:spLocks noGrp="1" noChangeArrowheads="1"/>
          </p:cNvSpPr>
          <p:nvPr>
            <p:ph type="dt" sz="half" idx="10"/>
          </p:nvPr>
        </p:nvSpPr>
        <p:spPr>
          <a:ln/>
        </p:spPr>
        <p:txBody>
          <a:bodyPr/>
          <a:lstStyle>
            <a:lvl1pPr>
              <a:defRPr/>
            </a:lvl1pPr>
          </a:lstStyle>
          <a:p>
            <a:pPr>
              <a:defRPr/>
            </a:pPr>
            <a:fld id="{F646BD2C-1077-4537-A94B-0C688940498E}"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29CE9327-B1C6-1AE0-B60D-8B11EF73593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76857119-ED67-0A40-2526-28E6098A2EBB}"/>
              </a:ext>
            </a:extLst>
          </p:cNvPr>
          <p:cNvSpPr>
            <a:spLocks noGrp="1" noChangeArrowheads="1"/>
          </p:cNvSpPr>
          <p:nvPr>
            <p:ph type="sldNum" sz="quarter" idx="12"/>
          </p:nvPr>
        </p:nvSpPr>
        <p:spPr>
          <a:ln/>
        </p:spPr>
        <p:txBody>
          <a:bodyPr/>
          <a:lstStyle>
            <a:lvl1pPr>
              <a:defRPr/>
            </a:lvl1pPr>
          </a:lstStyle>
          <a:p>
            <a:fld id="{1EADAACE-8C37-4B0E-9BD9-06A08F960232}" type="slidenum">
              <a:rPr lang="ja-JP" altLang="en-US"/>
              <a:pPr/>
              <a:t>‹#›</a:t>
            </a:fld>
            <a:endParaRPr lang="ja-JP" altLang="en-US"/>
          </a:p>
        </p:txBody>
      </p:sp>
    </p:spTree>
    <p:extLst>
      <p:ext uri="{BB962C8B-B14F-4D97-AF65-F5344CB8AC3E}">
        <p14:creationId xmlns:p14="http://schemas.microsoft.com/office/powerpoint/2010/main" val="7710169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D17F91EB-4ABF-8A81-CB74-E0FF2B1545A7}"/>
              </a:ext>
            </a:extLst>
          </p:cNvPr>
          <p:cNvSpPr>
            <a:spLocks noGrp="1" noChangeArrowheads="1"/>
          </p:cNvSpPr>
          <p:nvPr>
            <p:ph type="dt" sz="half" idx="10"/>
          </p:nvPr>
        </p:nvSpPr>
        <p:spPr>
          <a:ln/>
        </p:spPr>
        <p:txBody>
          <a:bodyPr/>
          <a:lstStyle>
            <a:lvl1pPr>
              <a:defRPr/>
            </a:lvl1pPr>
          </a:lstStyle>
          <a:p>
            <a:pPr>
              <a:defRPr/>
            </a:pPr>
            <a:fld id="{BC7C81B4-9BC6-4375-940F-4F4B3895A73C}"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B2D0405B-4506-84FF-2304-5BA1D263DAE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042DB8BD-C672-3ECB-F030-2AFC8ABD305E}"/>
              </a:ext>
            </a:extLst>
          </p:cNvPr>
          <p:cNvSpPr>
            <a:spLocks noGrp="1" noChangeArrowheads="1"/>
          </p:cNvSpPr>
          <p:nvPr>
            <p:ph type="sldNum" sz="quarter" idx="12"/>
          </p:nvPr>
        </p:nvSpPr>
        <p:spPr>
          <a:ln/>
        </p:spPr>
        <p:txBody>
          <a:bodyPr/>
          <a:lstStyle>
            <a:lvl1pPr>
              <a:defRPr/>
            </a:lvl1pPr>
          </a:lstStyle>
          <a:p>
            <a:fld id="{77D551A8-F7FD-4676-9B52-442EAA605E6E}" type="slidenum">
              <a:rPr lang="ja-JP" altLang="en-US"/>
              <a:pPr/>
              <a:t>‹#›</a:t>
            </a:fld>
            <a:endParaRPr lang="ja-JP" altLang="en-US"/>
          </a:p>
        </p:txBody>
      </p:sp>
    </p:spTree>
    <p:extLst>
      <p:ext uri="{BB962C8B-B14F-4D97-AF65-F5344CB8AC3E}">
        <p14:creationId xmlns:p14="http://schemas.microsoft.com/office/powerpoint/2010/main" val="3229400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B6493360-5E37-7098-812A-0609CFEB4358}"/>
              </a:ext>
            </a:extLst>
          </p:cNvPr>
          <p:cNvSpPr>
            <a:spLocks noGrp="1" noChangeArrowheads="1"/>
          </p:cNvSpPr>
          <p:nvPr>
            <p:ph type="dt" sz="half" idx="10"/>
          </p:nvPr>
        </p:nvSpPr>
        <p:spPr>
          <a:ln/>
        </p:spPr>
        <p:txBody>
          <a:bodyPr/>
          <a:lstStyle>
            <a:lvl1pPr>
              <a:defRPr/>
            </a:lvl1pPr>
          </a:lstStyle>
          <a:p>
            <a:pPr>
              <a:defRPr/>
            </a:pPr>
            <a:fld id="{CB1244D6-A386-4626-81D0-178933D737D8}"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BDE67B11-BDD4-2E6A-F064-30C26CA3438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F3014829-A5A9-9FFC-1D81-E4FC92A698AB}"/>
              </a:ext>
            </a:extLst>
          </p:cNvPr>
          <p:cNvSpPr>
            <a:spLocks noGrp="1" noChangeArrowheads="1"/>
          </p:cNvSpPr>
          <p:nvPr>
            <p:ph type="sldNum" sz="quarter" idx="12"/>
          </p:nvPr>
        </p:nvSpPr>
        <p:spPr>
          <a:ln/>
        </p:spPr>
        <p:txBody>
          <a:bodyPr/>
          <a:lstStyle>
            <a:lvl1pPr>
              <a:defRPr/>
            </a:lvl1pPr>
          </a:lstStyle>
          <a:p>
            <a:fld id="{1C70F7A7-0136-4A06-BBA7-26AE1B7AD691}" type="slidenum">
              <a:rPr lang="ja-JP" altLang="en-US"/>
              <a:pPr/>
              <a:t>‹#›</a:t>
            </a:fld>
            <a:endParaRPr lang="ja-JP" altLang="en-US"/>
          </a:p>
        </p:txBody>
      </p:sp>
    </p:spTree>
    <p:extLst>
      <p:ext uri="{BB962C8B-B14F-4D97-AF65-F5344CB8AC3E}">
        <p14:creationId xmlns:p14="http://schemas.microsoft.com/office/powerpoint/2010/main" val="1457015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06595492-5A20-6AC7-19E2-A4CA6BDBEC49}"/>
              </a:ext>
            </a:extLst>
          </p:cNvPr>
          <p:cNvSpPr>
            <a:spLocks noGrp="1" noChangeArrowheads="1"/>
          </p:cNvSpPr>
          <p:nvPr>
            <p:ph type="dt" sz="half" idx="10"/>
          </p:nvPr>
        </p:nvSpPr>
        <p:spPr>
          <a:ln/>
        </p:spPr>
        <p:txBody>
          <a:bodyPr/>
          <a:lstStyle>
            <a:lvl1pPr>
              <a:defRPr/>
            </a:lvl1pPr>
          </a:lstStyle>
          <a:p>
            <a:pPr>
              <a:defRPr/>
            </a:pPr>
            <a:fld id="{558D4BA0-35EC-4C75-B440-8927E7E8C26C}"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EC25F642-B61E-1BF1-DEFF-C9C7D44FF7B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27E50328-E891-67DC-A008-2DCA4086534E}"/>
              </a:ext>
            </a:extLst>
          </p:cNvPr>
          <p:cNvSpPr>
            <a:spLocks noGrp="1" noChangeArrowheads="1"/>
          </p:cNvSpPr>
          <p:nvPr>
            <p:ph type="sldNum" sz="quarter" idx="12"/>
          </p:nvPr>
        </p:nvSpPr>
        <p:spPr>
          <a:ln/>
        </p:spPr>
        <p:txBody>
          <a:bodyPr/>
          <a:lstStyle>
            <a:lvl1pPr>
              <a:defRPr/>
            </a:lvl1pPr>
          </a:lstStyle>
          <a:p>
            <a:fld id="{065EC6A0-B46C-4BE4-9A76-8C8B2DC1B523}" type="slidenum">
              <a:rPr lang="ja-JP" altLang="en-US"/>
              <a:pPr/>
              <a:t>‹#›</a:t>
            </a:fld>
            <a:endParaRPr lang="ja-JP" altLang="en-US"/>
          </a:p>
        </p:txBody>
      </p:sp>
    </p:spTree>
    <p:extLst>
      <p:ext uri="{BB962C8B-B14F-4D97-AF65-F5344CB8AC3E}">
        <p14:creationId xmlns:p14="http://schemas.microsoft.com/office/powerpoint/2010/main" val="5352031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E021C46F-AAA2-870C-93C5-FBDE66F44305}"/>
              </a:ext>
            </a:extLst>
          </p:cNvPr>
          <p:cNvSpPr>
            <a:spLocks noGrp="1" noChangeArrowheads="1"/>
          </p:cNvSpPr>
          <p:nvPr>
            <p:ph type="dt" sz="half" idx="10"/>
          </p:nvPr>
        </p:nvSpPr>
        <p:spPr>
          <a:ln/>
        </p:spPr>
        <p:txBody>
          <a:bodyPr/>
          <a:lstStyle>
            <a:lvl1pPr>
              <a:defRPr/>
            </a:lvl1pPr>
          </a:lstStyle>
          <a:p>
            <a:pPr>
              <a:defRPr/>
            </a:pPr>
            <a:fld id="{45516633-D87E-44C8-81E6-8C9BED16A754}"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A64093BA-85B7-C440-88EB-65B5AB4BF79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FF6ABEFE-CF47-0B6B-B2E9-0EDA83E8CA9C}"/>
              </a:ext>
            </a:extLst>
          </p:cNvPr>
          <p:cNvSpPr>
            <a:spLocks noGrp="1" noChangeArrowheads="1"/>
          </p:cNvSpPr>
          <p:nvPr>
            <p:ph type="sldNum" sz="quarter" idx="12"/>
          </p:nvPr>
        </p:nvSpPr>
        <p:spPr>
          <a:ln/>
        </p:spPr>
        <p:txBody>
          <a:bodyPr/>
          <a:lstStyle>
            <a:lvl1pPr>
              <a:defRPr/>
            </a:lvl1pPr>
          </a:lstStyle>
          <a:p>
            <a:fld id="{06B457F1-C95B-4584-BA47-9FCC012F4EA4}" type="slidenum">
              <a:rPr lang="ja-JP" altLang="en-US"/>
              <a:pPr/>
              <a:t>‹#›</a:t>
            </a:fld>
            <a:endParaRPr lang="ja-JP" altLang="en-US"/>
          </a:p>
        </p:txBody>
      </p:sp>
    </p:spTree>
    <p:extLst>
      <p:ext uri="{BB962C8B-B14F-4D97-AF65-F5344CB8AC3E}">
        <p14:creationId xmlns:p14="http://schemas.microsoft.com/office/powerpoint/2010/main" val="171454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84EF3592-534E-93AA-7ABE-6B5171EEF760}"/>
              </a:ext>
            </a:extLst>
          </p:cNvPr>
          <p:cNvSpPr>
            <a:spLocks noGrp="1" noChangeArrowheads="1"/>
          </p:cNvSpPr>
          <p:nvPr>
            <p:ph type="dt" sz="half" idx="10"/>
          </p:nvPr>
        </p:nvSpPr>
        <p:spPr>
          <a:ln/>
        </p:spPr>
        <p:txBody>
          <a:bodyPr/>
          <a:lstStyle>
            <a:lvl1pPr>
              <a:defRPr/>
            </a:lvl1pPr>
          </a:lstStyle>
          <a:p>
            <a:pPr>
              <a:defRPr/>
            </a:pPr>
            <a:fld id="{EDF3DA34-F379-4E59-B31F-636939A373C6}"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3528A9F3-95B3-DC4E-7F8C-14F734A57BE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9D84BBF8-8460-AD87-31EB-C49BDDC3CC57}"/>
              </a:ext>
            </a:extLst>
          </p:cNvPr>
          <p:cNvSpPr>
            <a:spLocks noGrp="1" noChangeArrowheads="1"/>
          </p:cNvSpPr>
          <p:nvPr>
            <p:ph type="sldNum" sz="quarter" idx="12"/>
          </p:nvPr>
        </p:nvSpPr>
        <p:spPr>
          <a:ln/>
        </p:spPr>
        <p:txBody>
          <a:bodyPr/>
          <a:lstStyle>
            <a:lvl1pPr>
              <a:defRPr/>
            </a:lvl1pPr>
          </a:lstStyle>
          <a:p>
            <a:fld id="{C369F61F-088D-430C-A6FF-3A936FFE219B}" type="slidenum">
              <a:rPr lang="ja-JP" altLang="en-US"/>
              <a:pPr/>
              <a:t>‹#›</a:t>
            </a:fld>
            <a:endParaRPr lang="ja-JP" altLang="en-US"/>
          </a:p>
        </p:txBody>
      </p:sp>
    </p:spTree>
    <p:extLst>
      <p:ext uri="{BB962C8B-B14F-4D97-AF65-F5344CB8AC3E}">
        <p14:creationId xmlns:p14="http://schemas.microsoft.com/office/powerpoint/2010/main" val="4617558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65BA1D2-AE99-0744-3DF7-5ED5AC78E23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6AA6ECFC-8E47-4AD0-1DEF-0377CC9663F6}"/>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B7D95D40-CB47-CBE2-FCC8-857725E576BE}"/>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BAD24965-B620-482F-D3F0-ADB6C1199654}"/>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2AA22E14-77C2-74F1-2BEB-6253FAA95C93}"/>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B481FF49-F608-2900-6EBF-49764447035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72CD150D-2BBC-2733-7EFA-F831A4A95D9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6DEB08D4-E317-A641-D4A7-FF1081BE1F73}"/>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15A9235E-8B7F-6439-6D7B-088301F27828}"/>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7B567D99-87CF-1C64-ED87-54C5E6DF291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6C4019B7-BF0B-843D-11E1-CF1E47DEFEDA}"/>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BB01A794-2549-8DF5-7FF4-3C461CBF8BE5}"/>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50865387-1A94-AB79-6A46-DDAB0FEF2EA9}"/>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75683452-EB52-4F5C-C64D-D4EE070190D1}"/>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836C067B-C03D-98B9-2310-B6C4BBC006CC}"/>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EB5935BC-649D-B75C-3918-5424F3D6B13C}"/>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482FD033-DFA9-4EF8-29EE-5C61438B62DB}"/>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F3E6B60B-40A6-777A-34A8-695CF892ADEF}"/>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B2496526-265E-0AD6-6A47-E0311D802047}"/>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CFE989B0-776C-E8CF-23BE-484A7435304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FB19D2B0-A847-D50C-D2B2-28AFFB87E991}"/>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A37F45AE-9968-166F-355E-32E99E8FBC94}"/>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FFFFBE73-9621-A253-9218-3E18DDDFE4FA}"/>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DD43EAA6-9C44-7625-E02D-13432E1E4D19}"/>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F77A256F-0C9C-DCE1-C1E2-527AAF8A6F0A}"/>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0D0BCA72-517D-CBA2-869D-906BCE3A23AF}"/>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28B803BC-CF7B-DECC-1244-C6A33075F198}"/>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1307155C-56FE-77CF-C8E8-D46DB13D53C4}"/>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5FF70674-BA81-6C87-58FA-3E8011F7A2C0}"/>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116FF24E-23BC-4A6B-854F-1051E3BCA5A3}"/>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7C29B0C3-9173-6B26-9C8A-E6DE6B54F8C8}"/>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B52DC2BA-3D64-CD1A-7C23-308F6B7EC9C8}"/>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9B81E6F1-3533-443C-A3B5-8F2A3BF43BE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B5DDE20B-B142-62D4-8699-BFD410AB308D}"/>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1B92E3C5-8630-170C-1403-582913310677}"/>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9845DC89-B619-2597-C1DC-7F6B08F95D66}"/>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F57F15AD-A8F6-7161-92C3-0DE36A93BA03}"/>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44F795ED-68CD-B866-04CE-5C195837905F}"/>
              </a:ext>
            </a:extLst>
          </p:cNvPr>
          <p:cNvSpPr>
            <a:spLocks noGrp="1" noChangeArrowheads="1"/>
          </p:cNvSpPr>
          <p:nvPr>
            <p:ph type="dt" sz="quarter" idx="10"/>
          </p:nvPr>
        </p:nvSpPr>
        <p:spPr/>
        <p:txBody>
          <a:bodyPr/>
          <a:lstStyle>
            <a:lvl1pPr>
              <a:defRPr/>
            </a:lvl1pPr>
          </a:lstStyle>
          <a:p>
            <a:pPr>
              <a:defRPr/>
            </a:pPr>
            <a:fld id="{7998DB82-10C4-4BA2-A9DB-BAACEF5175F3}"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530880B5-8C4C-655D-9005-C0856685F925}"/>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CF04F5EA-8388-7E14-F7B0-DCDA7252108F}"/>
              </a:ext>
            </a:extLst>
          </p:cNvPr>
          <p:cNvSpPr>
            <a:spLocks noGrp="1" noChangeArrowheads="1"/>
          </p:cNvSpPr>
          <p:nvPr>
            <p:ph type="sldNum" sz="quarter" idx="12"/>
          </p:nvPr>
        </p:nvSpPr>
        <p:spPr/>
        <p:txBody>
          <a:bodyPr/>
          <a:lstStyle>
            <a:lvl1pPr>
              <a:defRPr/>
            </a:lvl1pPr>
          </a:lstStyle>
          <a:p>
            <a:fld id="{ED0EF457-253B-4EDE-8390-BAA09F841195}" type="slidenum">
              <a:rPr lang="ja-JP" altLang="en-US"/>
              <a:pPr/>
              <a:t>‹#›</a:t>
            </a:fld>
            <a:endParaRPr lang="ja-JP" altLang="en-US"/>
          </a:p>
        </p:txBody>
      </p:sp>
    </p:spTree>
    <p:extLst>
      <p:ext uri="{BB962C8B-B14F-4D97-AF65-F5344CB8AC3E}">
        <p14:creationId xmlns:p14="http://schemas.microsoft.com/office/powerpoint/2010/main" val="17435311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D2AB2648-AEC0-5788-A92B-4B244AA7877B}"/>
              </a:ext>
            </a:extLst>
          </p:cNvPr>
          <p:cNvSpPr>
            <a:spLocks noGrp="1" noChangeArrowheads="1"/>
          </p:cNvSpPr>
          <p:nvPr>
            <p:ph type="dt" sz="half" idx="10"/>
          </p:nvPr>
        </p:nvSpPr>
        <p:spPr>
          <a:ln/>
        </p:spPr>
        <p:txBody>
          <a:bodyPr/>
          <a:lstStyle>
            <a:lvl1pPr>
              <a:defRPr/>
            </a:lvl1pPr>
          </a:lstStyle>
          <a:p>
            <a:pPr>
              <a:defRPr/>
            </a:pPr>
            <a:fld id="{69C637EC-F101-46AD-AB61-BDBEC442FE5D}"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0D9D4AD3-CE8E-D538-A9C8-645EDA33C9F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BF79A41C-6BD4-98E4-BE08-321AD3CE2B55}"/>
              </a:ext>
            </a:extLst>
          </p:cNvPr>
          <p:cNvSpPr>
            <a:spLocks noGrp="1" noChangeArrowheads="1"/>
          </p:cNvSpPr>
          <p:nvPr>
            <p:ph type="sldNum" sz="quarter" idx="12"/>
          </p:nvPr>
        </p:nvSpPr>
        <p:spPr>
          <a:ln/>
        </p:spPr>
        <p:txBody>
          <a:bodyPr/>
          <a:lstStyle>
            <a:lvl1pPr>
              <a:defRPr/>
            </a:lvl1pPr>
          </a:lstStyle>
          <a:p>
            <a:fld id="{1BC10E0B-5CAD-44AF-8760-4AB767B86BDE}" type="slidenum">
              <a:rPr lang="ja-JP" altLang="en-US"/>
              <a:pPr/>
              <a:t>‹#›</a:t>
            </a:fld>
            <a:endParaRPr lang="ja-JP" altLang="en-US"/>
          </a:p>
        </p:txBody>
      </p:sp>
    </p:spTree>
    <p:extLst>
      <p:ext uri="{BB962C8B-B14F-4D97-AF65-F5344CB8AC3E}">
        <p14:creationId xmlns:p14="http://schemas.microsoft.com/office/powerpoint/2010/main" val="3698066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ACF314CD-ADB0-7CA0-069B-81ECE12E837B}"/>
              </a:ext>
            </a:extLst>
          </p:cNvPr>
          <p:cNvSpPr>
            <a:spLocks noGrp="1" noChangeArrowheads="1"/>
          </p:cNvSpPr>
          <p:nvPr>
            <p:ph type="dt" sz="half" idx="10"/>
          </p:nvPr>
        </p:nvSpPr>
        <p:spPr>
          <a:ln/>
        </p:spPr>
        <p:txBody>
          <a:bodyPr/>
          <a:lstStyle>
            <a:lvl1pPr>
              <a:defRPr/>
            </a:lvl1pPr>
          </a:lstStyle>
          <a:p>
            <a:pPr>
              <a:defRPr/>
            </a:pPr>
            <a:fld id="{AB58A3FC-2BFB-47A8-8E24-4AA18AFEFA3C}"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99D70061-E937-DA38-E5E7-FC3B3974C9C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8AD3057B-C37A-A29D-BFFC-4EDFCA38AAB6}"/>
              </a:ext>
            </a:extLst>
          </p:cNvPr>
          <p:cNvSpPr>
            <a:spLocks noGrp="1" noChangeArrowheads="1"/>
          </p:cNvSpPr>
          <p:nvPr>
            <p:ph type="sldNum" sz="quarter" idx="12"/>
          </p:nvPr>
        </p:nvSpPr>
        <p:spPr>
          <a:ln/>
        </p:spPr>
        <p:txBody>
          <a:bodyPr/>
          <a:lstStyle>
            <a:lvl1pPr>
              <a:defRPr/>
            </a:lvl1pPr>
          </a:lstStyle>
          <a:p>
            <a:fld id="{4277A413-B8BD-4F95-AEB7-CA2C8F07CA1E}" type="slidenum">
              <a:rPr lang="ja-JP" altLang="en-US"/>
              <a:pPr/>
              <a:t>‹#›</a:t>
            </a:fld>
            <a:endParaRPr lang="ja-JP" altLang="en-US"/>
          </a:p>
        </p:txBody>
      </p:sp>
    </p:spTree>
    <p:extLst>
      <p:ext uri="{BB962C8B-B14F-4D97-AF65-F5344CB8AC3E}">
        <p14:creationId xmlns:p14="http://schemas.microsoft.com/office/powerpoint/2010/main" val="28913014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B9F14E92-47E4-15FD-B789-BF6D797C21DE}"/>
              </a:ext>
            </a:extLst>
          </p:cNvPr>
          <p:cNvSpPr>
            <a:spLocks noGrp="1" noChangeArrowheads="1"/>
          </p:cNvSpPr>
          <p:nvPr>
            <p:ph type="dt" sz="half" idx="10"/>
          </p:nvPr>
        </p:nvSpPr>
        <p:spPr>
          <a:ln/>
        </p:spPr>
        <p:txBody>
          <a:bodyPr/>
          <a:lstStyle>
            <a:lvl1pPr>
              <a:defRPr/>
            </a:lvl1pPr>
          </a:lstStyle>
          <a:p>
            <a:pPr>
              <a:defRPr/>
            </a:pPr>
            <a:fld id="{2424E05C-BA8F-4DD2-8A64-62DAF2F36B15}"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DCB209B5-5B11-7C79-D682-3419E9D3C067}"/>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AC7DA633-7C56-74D4-6A28-2DE1AAB8A112}"/>
              </a:ext>
            </a:extLst>
          </p:cNvPr>
          <p:cNvSpPr>
            <a:spLocks noGrp="1" noChangeArrowheads="1"/>
          </p:cNvSpPr>
          <p:nvPr>
            <p:ph type="sldNum" sz="quarter" idx="12"/>
          </p:nvPr>
        </p:nvSpPr>
        <p:spPr>
          <a:ln/>
        </p:spPr>
        <p:txBody>
          <a:bodyPr/>
          <a:lstStyle>
            <a:lvl1pPr>
              <a:defRPr/>
            </a:lvl1pPr>
          </a:lstStyle>
          <a:p>
            <a:fld id="{BD1C48D9-33FC-4569-804A-B2348F21C9D2}" type="slidenum">
              <a:rPr lang="ja-JP" altLang="en-US"/>
              <a:pPr/>
              <a:t>‹#›</a:t>
            </a:fld>
            <a:endParaRPr lang="ja-JP" altLang="en-US"/>
          </a:p>
        </p:txBody>
      </p:sp>
    </p:spTree>
    <p:extLst>
      <p:ext uri="{BB962C8B-B14F-4D97-AF65-F5344CB8AC3E}">
        <p14:creationId xmlns:p14="http://schemas.microsoft.com/office/powerpoint/2010/main" val="404328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A77B4288-9F28-3534-ED01-C4A58C7FFFF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B13D45F-4143-A288-D67C-3993F36767D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0BA3202-5511-51EA-00AD-8A7D4F596E5B}"/>
              </a:ext>
            </a:extLst>
          </p:cNvPr>
          <p:cNvSpPr>
            <a:spLocks noGrp="1" noChangeArrowheads="1"/>
          </p:cNvSpPr>
          <p:nvPr>
            <p:ph type="sldNum" sz="quarter" idx="12"/>
          </p:nvPr>
        </p:nvSpPr>
        <p:spPr>
          <a:ln/>
        </p:spPr>
        <p:txBody>
          <a:bodyPr/>
          <a:lstStyle>
            <a:lvl1pPr>
              <a:defRPr/>
            </a:lvl1pPr>
          </a:lstStyle>
          <a:p>
            <a:fld id="{500B0CCB-0B1B-404F-9DF8-67834BBC5EA3}" type="slidenum">
              <a:rPr lang="en-US" altLang="ja-JP"/>
              <a:pPr/>
              <a:t>‹#›</a:t>
            </a:fld>
            <a:endParaRPr lang="en-US" altLang="ja-JP"/>
          </a:p>
        </p:txBody>
      </p:sp>
    </p:spTree>
    <p:extLst>
      <p:ext uri="{BB962C8B-B14F-4D97-AF65-F5344CB8AC3E}">
        <p14:creationId xmlns:p14="http://schemas.microsoft.com/office/powerpoint/2010/main" val="34573528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20C883E5-8700-FE7B-B73D-7373FCA97291}"/>
              </a:ext>
            </a:extLst>
          </p:cNvPr>
          <p:cNvSpPr>
            <a:spLocks noGrp="1" noChangeArrowheads="1"/>
          </p:cNvSpPr>
          <p:nvPr>
            <p:ph type="dt" sz="half" idx="10"/>
          </p:nvPr>
        </p:nvSpPr>
        <p:spPr>
          <a:ln/>
        </p:spPr>
        <p:txBody>
          <a:bodyPr/>
          <a:lstStyle>
            <a:lvl1pPr>
              <a:defRPr/>
            </a:lvl1pPr>
          </a:lstStyle>
          <a:p>
            <a:pPr>
              <a:defRPr/>
            </a:pPr>
            <a:fld id="{4B819B2F-FB30-4D8A-99DC-C444EFD2A9B5}"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D3A376FF-FE84-EE25-57D1-02C45993E00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BC0CFC27-4FEA-60F3-669B-19005B849F1F}"/>
              </a:ext>
            </a:extLst>
          </p:cNvPr>
          <p:cNvSpPr>
            <a:spLocks noGrp="1" noChangeArrowheads="1"/>
          </p:cNvSpPr>
          <p:nvPr>
            <p:ph type="sldNum" sz="quarter" idx="12"/>
          </p:nvPr>
        </p:nvSpPr>
        <p:spPr>
          <a:ln/>
        </p:spPr>
        <p:txBody>
          <a:bodyPr/>
          <a:lstStyle>
            <a:lvl1pPr>
              <a:defRPr/>
            </a:lvl1pPr>
          </a:lstStyle>
          <a:p>
            <a:fld id="{ECCB3867-B679-4C67-BA9A-739A4AC118D7}" type="slidenum">
              <a:rPr lang="ja-JP" altLang="en-US"/>
              <a:pPr/>
              <a:t>‹#›</a:t>
            </a:fld>
            <a:endParaRPr lang="ja-JP" altLang="en-US"/>
          </a:p>
        </p:txBody>
      </p:sp>
    </p:spTree>
    <p:extLst>
      <p:ext uri="{BB962C8B-B14F-4D97-AF65-F5344CB8AC3E}">
        <p14:creationId xmlns:p14="http://schemas.microsoft.com/office/powerpoint/2010/main" val="18970039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606FDD7A-8E27-4A00-8929-2FF81D41E66F}"/>
              </a:ext>
            </a:extLst>
          </p:cNvPr>
          <p:cNvSpPr>
            <a:spLocks noGrp="1" noChangeArrowheads="1"/>
          </p:cNvSpPr>
          <p:nvPr>
            <p:ph type="dt" sz="half" idx="10"/>
          </p:nvPr>
        </p:nvSpPr>
        <p:spPr>
          <a:ln/>
        </p:spPr>
        <p:txBody>
          <a:bodyPr/>
          <a:lstStyle>
            <a:lvl1pPr>
              <a:defRPr/>
            </a:lvl1pPr>
          </a:lstStyle>
          <a:p>
            <a:pPr>
              <a:defRPr/>
            </a:pPr>
            <a:fld id="{3458261B-6AF5-440D-835B-168EAE0F9CBE}"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A02E4AAD-2B68-84B1-F055-5C8A3F1C2F3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34EE08DC-555F-C53D-1E97-5864A7C04525}"/>
              </a:ext>
            </a:extLst>
          </p:cNvPr>
          <p:cNvSpPr>
            <a:spLocks noGrp="1" noChangeArrowheads="1"/>
          </p:cNvSpPr>
          <p:nvPr>
            <p:ph type="sldNum" sz="quarter" idx="12"/>
          </p:nvPr>
        </p:nvSpPr>
        <p:spPr>
          <a:ln/>
        </p:spPr>
        <p:txBody>
          <a:bodyPr/>
          <a:lstStyle>
            <a:lvl1pPr>
              <a:defRPr/>
            </a:lvl1pPr>
          </a:lstStyle>
          <a:p>
            <a:fld id="{5B9E7908-BC02-4CDE-A445-DD4BB061F321}" type="slidenum">
              <a:rPr lang="ja-JP" altLang="en-US"/>
              <a:pPr/>
              <a:t>‹#›</a:t>
            </a:fld>
            <a:endParaRPr lang="ja-JP" altLang="en-US"/>
          </a:p>
        </p:txBody>
      </p:sp>
    </p:spTree>
    <p:extLst>
      <p:ext uri="{BB962C8B-B14F-4D97-AF65-F5344CB8AC3E}">
        <p14:creationId xmlns:p14="http://schemas.microsoft.com/office/powerpoint/2010/main" val="26314926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C5A18CB-4FB3-5CDC-E677-371A01E41CCD}"/>
              </a:ext>
            </a:extLst>
          </p:cNvPr>
          <p:cNvSpPr>
            <a:spLocks noGrp="1" noChangeArrowheads="1"/>
          </p:cNvSpPr>
          <p:nvPr>
            <p:ph type="dt" sz="half" idx="10"/>
          </p:nvPr>
        </p:nvSpPr>
        <p:spPr>
          <a:ln/>
        </p:spPr>
        <p:txBody>
          <a:bodyPr/>
          <a:lstStyle>
            <a:lvl1pPr>
              <a:defRPr/>
            </a:lvl1pPr>
          </a:lstStyle>
          <a:p>
            <a:pPr>
              <a:defRPr/>
            </a:pPr>
            <a:fld id="{BB120A5B-8CEC-4130-A458-20E9D3DEB46C}"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BC48AD0F-68AD-E195-DD2C-80017619B4C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4C423AAA-A260-26CC-CCE0-34C96CE057E7}"/>
              </a:ext>
            </a:extLst>
          </p:cNvPr>
          <p:cNvSpPr>
            <a:spLocks noGrp="1" noChangeArrowheads="1"/>
          </p:cNvSpPr>
          <p:nvPr>
            <p:ph type="sldNum" sz="quarter" idx="12"/>
          </p:nvPr>
        </p:nvSpPr>
        <p:spPr>
          <a:ln/>
        </p:spPr>
        <p:txBody>
          <a:bodyPr/>
          <a:lstStyle>
            <a:lvl1pPr>
              <a:defRPr/>
            </a:lvl1pPr>
          </a:lstStyle>
          <a:p>
            <a:fld id="{48AAD3E2-A4A8-4E90-BC0C-09E306E07701}" type="slidenum">
              <a:rPr lang="ja-JP" altLang="en-US"/>
              <a:pPr/>
              <a:t>‹#›</a:t>
            </a:fld>
            <a:endParaRPr lang="ja-JP" altLang="en-US"/>
          </a:p>
        </p:txBody>
      </p:sp>
    </p:spTree>
    <p:extLst>
      <p:ext uri="{BB962C8B-B14F-4D97-AF65-F5344CB8AC3E}">
        <p14:creationId xmlns:p14="http://schemas.microsoft.com/office/powerpoint/2010/main" val="1603012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197AB761-0280-E0E2-3EC1-28E09232095E}"/>
              </a:ext>
            </a:extLst>
          </p:cNvPr>
          <p:cNvSpPr>
            <a:spLocks noGrp="1" noChangeArrowheads="1"/>
          </p:cNvSpPr>
          <p:nvPr>
            <p:ph type="dt" sz="half" idx="10"/>
          </p:nvPr>
        </p:nvSpPr>
        <p:spPr>
          <a:ln/>
        </p:spPr>
        <p:txBody>
          <a:bodyPr/>
          <a:lstStyle>
            <a:lvl1pPr>
              <a:defRPr/>
            </a:lvl1pPr>
          </a:lstStyle>
          <a:p>
            <a:pPr>
              <a:defRPr/>
            </a:pPr>
            <a:fld id="{3C907D0F-016D-41C2-A1EA-8E428A6AA811}"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CA907D77-C58B-4D74-3D1F-CEC9774E3E4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272A97E3-5D05-4157-5406-F41632CA0FA1}"/>
              </a:ext>
            </a:extLst>
          </p:cNvPr>
          <p:cNvSpPr>
            <a:spLocks noGrp="1" noChangeArrowheads="1"/>
          </p:cNvSpPr>
          <p:nvPr>
            <p:ph type="sldNum" sz="quarter" idx="12"/>
          </p:nvPr>
        </p:nvSpPr>
        <p:spPr>
          <a:ln/>
        </p:spPr>
        <p:txBody>
          <a:bodyPr/>
          <a:lstStyle>
            <a:lvl1pPr>
              <a:defRPr/>
            </a:lvl1pPr>
          </a:lstStyle>
          <a:p>
            <a:fld id="{7F2681D0-6496-42A2-8C0F-E98C2B5D5925}" type="slidenum">
              <a:rPr lang="ja-JP" altLang="en-US"/>
              <a:pPr/>
              <a:t>‹#›</a:t>
            </a:fld>
            <a:endParaRPr lang="ja-JP" altLang="en-US"/>
          </a:p>
        </p:txBody>
      </p:sp>
    </p:spTree>
    <p:extLst>
      <p:ext uri="{BB962C8B-B14F-4D97-AF65-F5344CB8AC3E}">
        <p14:creationId xmlns:p14="http://schemas.microsoft.com/office/powerpoint/2010/main" val="18602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0C88C34E-E3BE-7694-3AC4-AF2FFCA22C3C}"/>
              </a:ext>
            </a:extLst>
          </p:cNvPr>
          <p:cNvSpPr>
            <a:spLocks noGrp="1" noChangeArrowheads="1"/>
          </p:cNvSpPr>
          <p:nvPr>
            <p:ph type="dt" sz="half" idx="10"/>
          </p:nvPr>
        </p:nvSpPr>
        <p:spPr>
          <a:ln/>
        </p:spPr>
        <p:txBody>
          <a:bodyPr/>
          <a:lstStyle>
            <a:lvl1pPr>
              <a:defRPr/>
            </a:lvl1pPr>
          </a:lstStyle>
          <a:p>
            <a:pPr>
              <a:defRPr/>
            </a:pPr>
            <a:fld id="{03065F6F-0E15-4771-9A24-E14D91F74509}"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2331924C-D37A-BF2B-AE3A-7FDDA15E85B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1B766F4C-F6C0-897E-70CA-3CBCAA6C5FBC}"/>
              </a:ext>
            </a:extLst>
          </p:cNvPr>
          <p:cNvSpPr>
            <a:spLocks noGrp="1" noChangeArrowheads="1"/>
          </p:cNvSpPr>
          <p:nvPr>
            <p:ph type="sldNum" sz="quarter" idx="12"/>
          </p:nvPr>
        </p:nvSpPr>
        <p:spPr>
          <a:ln/>
        </p:spPr>
        <p:txBody>
          <a:bodyPr/>
          <a:lstStyle>
            <a:lvl1pPr>
              <a:defRPr/>
            </a:lvl1pPr>
          </a:lstStyle>
          <a:p>
            <a:fld id="{55F75438-0937-4C14-A840-A8753BDCDA30}" type="slidenum">
              <a:rPr lang="ja-JP" altLang="en-US"/>
              <a:pPr/>
              <a:t>‹#›</a:t>
            </a:fld>
            <a:endParaRPr lang="ja-JP" altLang="en-US"/>
          </a:p>
        </p:txBody>
      </p:sp>
    </p:spTree>
    <p:extLst>
      <p:ext uri="{BB962C8B-B14F-4D97-AF65-F5344CB8AC3E}">
        <p14:creationId xmlns:p14="http://schemas.microsoft.com/office/powerpoint/2010/main" val="2216365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849D7E2F-8A61-B52E-E4A6-E3B7CB89643C}"/>
              </a:ext>
            </a:extLst>
          </p:cNvPr>
          <p:cNvSpPr>
            <a:spLocks noGrp="1" noChangeArrowheads="1"/>
          </p:cNvSpPr>
          <p:nvPr>
            <p:ph type="dt" sz="half" idx="10"/>
          </p:nvPr>
        </p:nvSpPr>
        <p:spPr>
          <a:ln/>
        </p:spPr>
        <p:txBody>
          <a:bodyPr/>
          <a:lstStyle>
            <a:lvl1pPr>
              <a:defRPr/>
            </a:lvl1pPr>
          </a:lstStyle>
          <a:p>
            <a:pPr>
              <a:defRPr/>
            </a:pPr>
            <a:fld id="{FB0BE6BF-D6D8-46E1-B8D3-823FBCBA0D04}"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D619CAD2-CEBB-0EA5-D2B3-7F4C62814EE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4A8B142A-15B2-7757-0384-ED8CCB07AC68}"/>
              </a:ext>
            </a:extLst>
          </p:cNvPr>
          <p:cNvSpPr>
            <a:spLocks noGrp="1" noChangeArrowheads="1"/>
          </p:cNvSpPr>
          <p:nvPr>
            <p:ph type="sldNum" sz="quarter" idx="12"/>
          </p:nvPr>
        </p:nvSpPr>
        <p:spPr>
          <a:ln/>
        </p:spPr>
        <p:txBody>
          <a:bodyPr/>
          <a:lstStyle>
            <a:lvl1pPr>
              <a:defRPr/>
            </a:lvl1pPr>
          </a:lstStyle>
          <a:p>
            <a:fld id="{A59E0EAE-59C5-4981-8352-7BABAA99F1C7}" type="slidenum">
              <a:rPr lang="ja-JP" altLang="en-US"/>
              <a:pPr/>
              <a:t>‹#›</a:t>
            </a:fld>
            <a:endParaRPr lang="ja-JP" altLang="en-US"/>
          </a:p>
        </p:txBody>
      </p:sp>
    </p:spTree>
    <p:extLst>
      <p:ext uri="{BB962C8B-B14F-4D97-AF65-F5344CB8AC3E}">
        <p14:creationId xmlns:p14="http://schemas.microsoft.com/office/powerpoint/2010/main" val="1580925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90E27410-0EF5-2253-93F2-8BF015233104}"/>
              </a:ext>
            </a:extLst>
          </p:cNvPr>
          <p:cNvSpPr>
            <a:spLocks noGrp="1" noChangeArrowheads="1"/>
          </p:cNvSpPr>
          <p:nvPr>
            <p:ph type="dt" sz="half" idx="10"/>
          </p:nvPr>
        </p:nvSpPr>
        <p:spPr>
          <a:ln/>
        </p:spPr>
        <p:txBody>
          <a:bodyPr/>
          <a:lstStyle>
            <a:lvl1pPr>
              <a:defRPr/>
            </a:lvl1pPr>
          </a:lstStyle>
          <a:p>
            <a:pPr>
              <a:defRPr/>
            </a:pPr>
            <a:fld id="{49FCD37B-5B54-4D18-866D-F8CAD6C384C7}"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83C415BA-E406-6A84-E74E-471C6BC996D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60923371-03AD-2238-3B8E-088650D1BF12}"/>
              </a:ext>
            </a:extLst>
          </p:cNvPr>
          <p:cNvSpPr>
            <a:spLocks noGrp="1" noChangeArrowheads="1"/>
          </p:cNvSpPr>
          <p:nvPr>
            <p:ph type="sldNum" sz="quarter" idx="12"/>
          </p:nvPr>
        </p:nvSpPr>
        <p:spPr>
          <a:ln/>
        </p:spPr>
        <p:txBody>
          <a:bodyPr/>
          <a:lstStyle>
            <a:lvl1pPr>
              <a:defRPr/>
            </a:lvl1pPr>
          </a:lstStyle>
          <a:p>
            <a:fld id="{59F49909-7B3F-4052-9769-F5174A13CD6C}" type="slidenum">
              <a:rPr lang="ja-JP" altLang="en-US"/>
              <a:pPr/>
              <a:t>‹#›</a:t>
            </a:fld>
            <a:endParaRPr lang="ja-JP" altLang="en-US"/>
          </a:p>
        </p:txBody>
      </p:sp>
    </p:spTree>
    <p:extLst>
      <p:ext uri="{BB962C8B-B14F-4D97-AF65-F5344CB8AC3E}">
        <p14:creationId xmlns:p14="http://schemas.microsoft.com/office/powerpoint/2010/main" val="1277954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62"/>
            <a:ext cx="8229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57200" y="3941763"/>
            <a:ext cx="8229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DE66138E-8B86-DD20-69CB-33F6BD0D3F47}"/>
              </a:ext>
            </a:extLst>
          </p:cNvPr>
          <p:cNvSpPr>
            <a:spLocks noGrp="1" noChangeArrowheads="1"/>
          </p:cNvSpPr>
          <p:nvPr>
            <p:ph type="dt" sz="half" idx="10"/>
          </p:nvPr>
        </p:nvSpPr>
        <p:spPr>
          <a:ln/>
        </p:spPr>
        <p:txBody>
          <a:bodyPr/>
          <a:lstStyle>
            <a:lvl1pPr>
              <a:defRPr/>
            </a:lvl1pPr>
          </a:lstStyle>
          <a:p>
            <a:pPr>
              <a:defRPr/>
            </a:pPr>
            <a:fld id="{C443FE07-7F33-443C-9D9D-F8E154146737}"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2B603453-D85D-D49D-BC1C-8C7744F0270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B5563801-B892-2FA4-1218-6729FA5D2591}"/>
              </a:ext>
            </a:extLst>
          </p:cNvPr>
          <p:cNvSpPr>
            <a:spLocks noGrp="1" noChangeArrowheads="1"/>
          </p:cNvSpPr>
          <p:nvPr>
            <p:ph type="sldNum" sz="quarter" idx="12"/>
          </p:nvPr>
        </p:nvSpPr>
        <p:spPr>
          <a:ln/>
        </p:spPr>
        <p:txBody>
          <a:bodyPr/>
          <a:lstStyle>
            <a:lvl1pPr>
              <a:defRPr/>
            </a:lvl1pPr>
          </a:lstStyle>
          <a:p>
            <a:fld id="{88849AF6-8402-46BB-999A-797E1E363BAA}" type="slidenum">
              <a:rPr lang="ja-JP" altLang="en-US"/>
              <a:pPr/>
              <a:t>‹#›</a:t>
            </a:fld>
            <a:endParaRPr lang="ja-JP" altLang="en-US"/>
          </a:p>
        </p:txBody>
      </p:sp>
    </p:spTree>
    <p:extLst>
      <p:ext uri="{BB962C8B-B14F-4D97-AF65-F5344CB8AC3E}">
        <p14:creationId xmlns:p14="http://schemas.microsoft.com/office/powerpoint/2010/main" val="803247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0">
            <a:extLst>
              <a:ext uri="{FF2B5EF4-FFF2-40B4-BE49-F238E27FC236}">
                <a16:creationId xmlns:a16="http://schemas.microsoft.com/office/drawing/2014/main" id="{C8B9045E-1EED-FEB5-BB33-7BDE58D685D5}"/>
              </a:ext>
            </a:extLst>
          </p:cNvPr>
          <p:cNvSpPr>
            <a:spLocks noGrp="1" noChangeArrowheads="1"/>
          </p:cNvSpPr>
          <p:nvPr>
            <p:ph type="dt" sz="half" idx="10"/>
          </p:nvPr>
        </p:nvSpPr>
        <p:spPr>
          <a:ln/>
        </p:spPr>
        <p:txBody>
          <a:bodyPr/>
          <a:lstStyle>
            <a:lvl1pPr>
              <a:defRPr/>
            </a:lvl1pPr>
          </a:lstStyle>
          <a:p>
            <a:pPr>
              <a:defRPr/>
            </a:pPr>
            <a:fld id="{FD570506-192B-40E8-B59F-66B124550291}"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9271004C-72EF-432C-9FDD-8E9CDBE12E97}"/>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3E18F1D0-3371-E360-6017-18ACDEF87461}"/>
              </a:ext>
            </a:extLst>
          </p:cNvPr>
          <p:cNvSpPr>
            <a:spLocks noGrp="1" noChangeArrowheads="1"/>
          </p:cNvSpPr>
          <p:nvPr>
            <p:ph type="sldNum" sz="quarter" idx="12"/>
          </p:nvPr>
        </p:nvSpPr>
        <p:spPr>
          <a:ln/>
        </p:spPr>
        <p:txBody>
          <a:bodyPr/>
          <a:lstStyle>
            <a:lvl1pPr>
              <a:defRPr/>
            </a:lvl1pPr>
          </a:lstStyle>
          <a:p>
            <a:fld id="{DC1FE81B-4476-4071-8094-9A8039494289}" type="slidenum">
              <a:rPr lang="ja-JP" altLang="en-US"/>
              <a:pPr/>
              <a:t>‹#›</a:t>
            </a:fld>
            <a:endParaRPr lang="ja-JP" altLang="en-US"/>
          </a:p>
        </p:txBody>
      </p:sp>
    </p:spTree>
    <p:extLst>
      <p:ext uri="{BB962C8B-B14F-4D97-AF65-F5344CB8AC3E}">
        <p14:creationId xmlns:p14="http://schemas.microsoft.com/office/powerpoint/2010/main" val="1529628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75"/>
            <a:ext cx="82296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62"/>
            <a:ext cx="40386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6BF68324-7207-C0C3-245A-F82094DBF4B9}"/>
              </a:ext>
            </a:extLst>
          </p:cNvPr>
          <p:cNvSpPr>
            <a:spLocks noGrp="1" noChangeArrowheads="1"/>
          </p:cNvSpPr>
          <p:nvPr>
            <p:ph type="dt" sz="half" idx="10"/>
          </p:nvPr>
        </p:nvSpPr>
        <p:spPr>
          <a:ln/>
        </p:spPr>
        <p:txBody>
          <a:bodyPr/>
          <a:lstStyle>
            <a:lvl1pPr>
              <a:defRPr/>
            </a:lvl1pPr>
          </a:lstStyle>
          <a:p>
            <a:pPr>
              <a:defRPr/>
            </a:pPr>
            <a:fld id="{3E8F9934-8B87-4E6E-800D-434839CD2786}"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0EBC2428-600A-0166-D411-591C8CD7152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F3313093-B71E-31E6-435A-3AAEF3C4F961}"/>
              </a:ext>
            </a:extLst>
          </p:cNvPr>
          <p:cNvSpPr>
            <a:spLocks noGrp="1" noChangeArrowheads="1"/>
          </p:cNvSpPr>
          <p:nvPr>
            <p:ph type="sldNum" sz="quarter" idx="12"/>
          </p:nvPr>
        </p:nvSpPr>
        <p:spPr>
          <a:ln/>
        </p:spPr>
        <p:txBody>
          <a:bodyPr/>
          <a:lstStyle>
            <a:lvl1pPr>
              <a:defRPr/>
            </a:lvl1pPr>
          </a:lstStyle>
          <a:p>
            <a:fld id="{E6C0B289-A0E9-435F-9D96-F2DAF44D1A04}" type="slidenum">
              <a:rPr lang="ja-JP" altLang="en-US"/>
              <a:pPr/>
              <a:t>‹#›</a:t>
            </a:fld>
            <a:endParaRPr lang="ja-JP" altLang="en-US"/>
          </a:p>
        </p:txBody>
      </p:sp>
    </p:spTree>
    <p:extLst>
      <p:ext uri="{BB962C8B-B14F-4D97-AF65-F5344CB8AC3E}">
        <p14:creationId xmlns:p14="http://schemas.microsoft.com/office/powerpoint/2010/main" val="374501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E3E6A3B-E0A6-ADB2-C29D-9999D2F97EB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0A404EF-EDAF-FC98-0E4B-F770E131318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447ECDF-6AD4-665B-C34A-76D265E77CD8}"/>
              </a:ext>
            </a:extLst>
          </p:cNvPr>
          <p:cNvSpPr>
            <a:spLocks noGrp="1" noChangeArrowheads="1"/>
          </p:cNvSpPr>
          <p:nvPr>
            <p:ph type="sldNum" sz="quarter" idx="12"/>
          </p:nvPr>
        </p:nvSpPr>
        <p:spPr>
          <a:ln/>
        </p:spPr>
        <p:txBody>
          <a:bodyPr/>
          <a:lstStyle>
            <a:lvl1pPr>
              <a:defRPr/>
            </a:lvl1pPr>
          </a:lstStyle>
          <a:p>
            <a:fld id="{54A967DD-64D1-4CB9-AA69-20AD796A3CA4}" type="slidenum">
              <a:rPr lang="en-US" altLang="ja-JP"/>
              <a:pPr/>
              <a:t>‹#›</a:t>
            </a:fld>
            <a:endParaRPr lang="en-US" altLang="ja-JP"/>
          </a:p>
        </p:txBody>
      </p:sp>
    </p:spTree>
    <p:extLst>
      <p:ext uri="{BB962C8B-B14F-4D97-AF65-F5344CB8AC3E}">
        <p14:creationId xmlns:p14="http://schemas.microsoft.com/office/powerpoint/2010/main" val="3540194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75"/>
            <a:ext cx="8229600" cy="11398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E8E61FAC-ECEF-A5B8-FEC1-F78C733689BA}"/>
              </a:ext>
            </a:extLst>
          </p:cNvPr>
          <p:cNvSpPr>
            <a:spLocks noGrp="1" noChangeArrowheads="1"/>
          </p:cNvSpPr>
          <p:nvPr>
            <p:ph type="dt" sz="half" idx="10"/>
          </p:nvPr>
        </p:nvSpPr>
        <p:spPr>
          <a:ln/>
        </p:spPr>
        <p:txBody>
          <a:bodyPr/>
          <a:lstStyle>
            <a:lvl1pPr>
              <a:defRPr/>
            </a:lvl1pPr>
          </a:lstStyle>
          <a:p>
            <a:pPr>
              <a:defRPr/>
            </a:pPr>
            <a:fld id="{9EB1588A-0AD9-4664-B69F-B477A068CD7B}"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F2A79B54-F82E-4C55-747C-BE955C1C1874}"/>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7C5A5504-39C2-29FB-EA18-A200366B155A}"/>
              </a:ext>
            </a:extLst>
          </p:cNvPr>
          <p:cNvSpPr>
            <a:spLocks noGrp="1" noChangeArrowheads="1"/>
          </p:cNvSpPr>
          <p:nvPr>
            <p:ph type="sldNum" sz="quarter" idx="12"/>
          </p:nvPr>
        </p:nvSpPr>
        <p:spPr>
          <a:ln/>
        </p:spPr>
        <p:txBody>
          <a:bodyPr/>
          <a:lstStyle>
            <a:lvl1pPr>
              <a:defRPr/>
            </a:lvl1pPr>
          </a:lstStyle>
          <a:p>
            <a:fld id="{D249CF76-7384-48A6-A996-2501B87FD596}" type="slidenum">
              <a:rPr lang="ja-JP" altLang="en-US"/>
              <a:pPr/>
              <a:t>‹#›</a:t>
            </a:fld>
            <a:endParaRPr lang="ja-JP" altLang="en-US"/>
          </a:p>
        </p:txBody>
      </p:sp>
    </p:spTree>
    <p:extLst>
      <p:ext uri="{BB962C8B-B14F-4D97-AF65-F5344CB8AC3E}">
        <p14:creationId xmlns:p14="http://schemas.microsoft.com/office/powerpoint/2010/main" val="38987168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F7B4481-6816-D4AF-02ED-93F11C23AEB7}"/>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1F22A350-B2F6-30D1-9D8D-1D1FC1E04278}"/>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6" name="Freeform 4">
              <a:extLst>
                <a:ext uri="{FF2B5EF4-FFF2-40B4-BE49-F238E27FC236}">
                  <a16:creationId xmlns:a16="http://schemas.microsoft.com/office/drawing/2014/main" id="{C330B958-D93E-CEED-31B9-6F6085090BA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7" name="Freeform 5">
              <a:extLst>
                <a:ext uri="{FF2B5EF4-FFF2-40B4-BE49-F238E27FC236}">
                  <a16:creationId xmlns:a16="http://schemas.microsoft.com/office/drawing/2014/main" id="{1DA3A204-1CDC-E62E-C81E-2228A7B2954D}"/>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8" name="Group 6">
              <a:extLst>
                <a:ext uri="{FF2B5EF4-FFF2-40B4-BE49-F238E27FC236}">
                  <a16:creationId xmlns:a16="http://schemas.microsoft.com/office/drawing/2014/main" id="{09FC4BE2-D9A3-5AB4-9FFC-02B574426F67}"/>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AD0CC174-B1D9-41DA-927C-59B9419E1AB1}"/>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29" name="Freeform 8">
                <a:extLst>
                  <a:ext uri="{FF2B5EF4-FFF2-40B4-BE49-F238E27FC236}">
                    <a16:creationId xmlns:a16="http://schemas.microsoft.com/office/drawing/2014/main" id="{488C225C-A9B0-776B-B9EE-017A4DF20427}"/>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0" name="Freeform 9">
                <a:extLst>
                  <a:ext uri="{FF2B5EF4-FFF2-40B4-BE49-F238E27FC236}">
                    <a16:creationId xmlns:a16="http://schemas.microsoft.com/office/drawing/2014/main" id="{1E808F70-5CBC-EF1E-4905-F498AF65313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1" name="Freeform 10">
                <a:extLst>
                  <a:ext uri="{FF2B5EF4-FFF2-40B4-BE49-F238E27FC236}">
                    <a16:creationId xmlns:a16="http://schemas.microsoft.com/office/drawing/2014/main" id="{89AB55C1-563F-74D7-5E05-268824C25078}"/>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2" name="Freeform 11">
                <a:extLst>
                  <a:ext uri="{FF2B5EF4-FFF2-40B4-BE49-F238E27FC236}">
                    <a16:creationId xmlns:a16="http://schemas.microsoft.com/office/drawing/2014/main" id="{769BED69-FCB0-763A-3E84-FD20C6023973}"/>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3" name="Freeform 12">
                <a:extLst>
                  <a:ext uri="{FF2B5EF4-FFF2-40B4-BE49-F238E27FC236}">
                    <a16:creationId xmlns:a16="http://schemas.microsoft.com/office/drawing/2014/main" id="{ACBBAE30-1762-055F-09E4-C39635E3A2F4}"/>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4" name="Freeform 13">
                <a:extLst>
                  <a:ext uri="{FF2B5EF4-FFF2-40B4-BE49-F238E27FC236}">
                    <a16:creationId xmlns:a16="http://schemas.microsoft.com/office/drawing/2014/main" id="{727D1C27-C593-031A-8308-A1885594C4F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5" name="Freeform 14">
                <a:extLst>
                  <a:ext uri="{FF2B5EF4-FFF2-40B4-BE49-F238E27FC236}">
                    <a16:creationId xmlns:a16="http://schemas.microsoft.com/office/drawing/2014/main" id="{1CFA4903-BF07-A37A-B745-A9259DC51159}"/>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6" name="Freeform 15">
                <a:extLst>
                  <a:ext uri="{FF2B5EF4-FFF2-40B4-BE49-F238E27FC236}">
                    <a16:creationId xmlns:a16="http://schemas.microsoft.com/office/drawing/2014/main" id="{AAE51012-9C80-91E3-DAD7-88A6EDA8F0FE}"/>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7" name="Freeform 16">
                <a:extLst>
                  <a:ext uri="{FF2B5EF4-FFF2-40B4-BE49-F238E27FC236}">
                    <a16:creationId xmlns:a16="http://schemas.microsoft.com/office/drawing/2014/main" id="{30C337DF-348F-3604-0A74-C5DCD28A8625}"/>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 name="Freeform 17">
                <a:extLst>
                  <a:ext uri="{FF2B5EF4-FFF2-40B4-BE49-F238E27FC236}">
                    <a16:creationId xmlns:a16="http://schemas.microsoft.com/office/drawing/2014/main" id="{8D87B536-B9F8-3F9E-4D0E-FAA581B7DF8C}"/>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9" name="Freeform 18">
                <a:extLst>
                  <a:ext uri="{FF2B5EF4-FFF2-40B4-BE49-F238E27FC236}">
                    <a16:creationId xmlns:a16="http://schemas.microsoft.com/office/drawing/2014/main" id="{7BCEC664-01DE-8FF3-6AA1-BB2EE1DD6E32}"/>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40" name="Freeform 19">
                <a:extLst>
                  <a:ext uri="{FF2B5EF4-FFF2-40B4-BE49-F238E27FC236}">
                    <a16:creationId xmlns:a16="http://schemas.microsoft.com/office/drawing/2014/main" id="{5D334339-A5B0-76E6-90FF-334019F12B66}"/>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9" name="Freeform 20">
              <a:extLst>
                <a:ext uri="{FF2B5EF4-FFF2-40B4-BE49-F238E27FC236}">
                  <a16:creationId xmlns:a16="http://schemas.microsoft.com/office/drawing/2014/main" id="{CDF0FD17-3AC1-4871-BD95-ED4591A21AA6}"/>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0" name="Freeform 21">
              <a:extLst>
                <a:ext uri="{FF2B5EF4-FFF2-40B4-BE49-F238E27FC236}">
                  <a16:creationId xmlns:a16="http://schemas.microsoft.com/office/drawing/2014/main" id="{AE29B4BD-906F-58FF-3B50-FC64A68D94C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1" name="Freeform 22">
              <a:extLst>
                <a:ext uri="{FF2B5EF4-FFF2-40B4-BE49-F238E27FC236}">
                  <a16:creationId xmlns:a16="http://schemas.microsoft.com/office/drawing/2014/main" id="{4A3F7313-87ED-1CDE-A311-F0E2DD486723}"/>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2" name="Freeform 23">
              <a:extLst>
                <a:ext uri="{FF2B5EF4-FFF2-40B4-BE49-F238E27FC236}">
                  <a16:creationId xmlns:a16="http://schemas.microsoft.com/office/drawing/2014/main" id="{F6ADF2BD-D51A-BDFE-83A4-ADF0B2850AE3}"/>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a:extLst>
                <a:ext uri="{FF2B5EF4-FFF2-40B4-BE49-F238E27FC236}">
                  <a16:creationId xmlns:a16="http://schemas.microsoft.com/office/drawing/2014/main" id="{2E185D67-FCA0-DFCD-7D68-B958716DC415}"/>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a:extLst>
                <a:ext uri="{FF2B5EF4-FFF2-40B4-BE49-F238E27FC236}">
                  <a16:creationId xmlns:a16="http://schemas.microsoft.com/office/drawing/2014/main" id="{E6831B3E-417C-C2CF-F7B1-BCC5B133E839}"/>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5" name="Freeform 26">
              <a:extLst>
                <a:ext uri="{FF2B5EF4-FFF2-40B4-BE49-F238E27FC236}">
                  <a16:creationId xmlns:a16="http://schemas.microsoft.com/office/drawing/2014/main" id="{86674803-447B-BA2E-CFDE-8BF1A977CD8D}"/>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a:extLst>
                <a:ext uri="{FF2B5EF4-FFF2-40B4-BE49-F238E27FC236}">
                  <a16:creationId xmlns:a16="http://schemas.microsoft.com/office/drawing/2014/main" id="{BCAFAAC0-CA73-CFAE-D6DD-E62404F0ADAB}"/>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a:extLst>
                <a:ext uri="{FF2B5EF4-FFF2-40B4-BE49-F238E27FC236}">
                  <a16:creationId xmlns:a16="http://schemas.microsoft.com/office/drawing/2014/main" id="{BE3CDDCC-CFEA-DE07-83B8-97F52A73E593}"/>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 name="Line 29">
              <a:extLst>
                <a:ext uri="{FF2B5EF4-FFF2-40B4-BE49-F238E27FC236}">
                  <a16:creationId xmlns:a16="http://schemas.microsoft.com/office/drawing/2014/main" id="{6251BFB7-F99B-733D-32AC-BAF66A8FCAFE}"/>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 name="Line 30">
              <a:extLst>
                <a:ext uri="{FF2B5EF4-FFF2-40B4-BE49-F238E27FC236}">
                  <a16:creationId xmlns:a16="http://schemas.microsoft.com/office/drawing/2014/main" id="{0CC45114-98D2-D86D-851D-99A9B14DFB77}"/>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 name="Group 31">
              <a:extLst>
                <a:ext uri="{FF2B5EF4-FFF2-40B4-BE49-F238E27FC236}">
                  <a16:creationId xmlns:a16="http://schemas.microsoft.com/office/drawing/2014/main" id="{4D03218A-D55F-7F5B-DB15-8476A908FC8D}"/>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08470C-481E-E1AF-4AD9-D56CD9908F16}"/>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33">
                <a:extLst>
                  <a:ext uri="{FF2B5EF4-FFF2-40B4-BE49-F238E27FC236}">
                    <a16:creationId xmlns:a16="http://schemas.microsoft.com/office/drawing/2014/main" id="{736ACFF7-D6AA-4F99-5CEF-2BC13074876E}"/>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34">
                <a:extLst>
                  <a:ext uri="{FF2B5EF4-FFF2-40B4-BE49-F238E27FC236}">
                    <a16:creationId xmlns:a16="http://schemas.microsoft.com/office/drawing/2014/main" id="{47F622F6-A089-8F7D-403F-3F4817F0AD82}"/>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35">
                <a:extLst>
                  <a:ext uri="{FF2B5EF4-FFF2-40B4-BE49-F238E27FC236}">
                    <a16:creationId xmlns:a16="http://schemas.microsoft.com/office/drawing/2014/main" id="{5A1ADE33-4E29-246F-CE5F-EA16F6590032}"/>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 name="Line 36">
                <a:extLst>
                  <a:ext uri="{FF2B5EF4-FFF2-40B4-BE49-F238E27FC236}">
                    <a16:creationId xmlns:a16="http://schemas.microsoft.com/office/drawing/2014/main" id="{04985987-709C-5F31-732A-A6E4F03EEBF9}"/>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 name="Line 37">
              <a:extLst>
                <a:ext uri="{FF2B5EF4-FFF2-40B4-BE49-F238E27FC236}">
                  <a16:creationId xmlns:a16="http://schemas.microsoft.com/office/drawing/2014/main" id="{806682C8-07DB-0B7C-8D6A-B2AAF1038EF3}"/>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8">
              <a:extLst>
                <a:ext uri="{FF2B5EF4-FFF2-40B4-BE49-F238E27FC236}">
                  <a16:creationId xmlns:a16="http://schemas.microsoft.com/office/drawing/2014/main" id="{3EFC65FA-BDE6-8259-D41F-C5C3D7CDDD74}"/>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9975" name="Rectangle 39"/>
          <p:cNvSpPr>
            <a:spLocks noGrp="1" noChangeArrowheads="1"/>
          </p:cNvSpPr>
          <p:nvPr>
            <p:ph type="ctrTitle" sz="quarter"/>
          </p:nvPr>
        </p:nvSpPr>
        <p:spPr>
          <a:xfrm>
            <a:off x="685800" y="1692337"/>
            <a:ext cx="7772400" cy="1736725"/>
          </a:xfrm>
        </p:spPr>
        <p:txBody>
          <a:bodyPr anchor="b"/>
          <a:lstStyle>
            <a:lvl1pPr>
              <a:defRPr sz="5400"/>
            </a:lvl1pPr>
          </a:lstStyle>
          <a:p>
            <a:r>
              <a:rPr lang="ja-JP" altLang="en-US"/>
              <a:t>マスタ タイトルの書式設定</a:t>
            </a:r>
          </a:p>
        </p:txBody>
      </p:sp>
      <p:sp>
        <p:nvSpPr>
          <p:cNvPr id="399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41" name="Rectangle 41">
            <a:extLst>
              <a:ext uri="{FF2B5EF4-FFF2-40B4-BE49-F238E27FC236}">
                <a16:creationId xmlns:a16="http://schemas.microsoft.com/office/drawing/2014/main" id="{2C7BD2B7-9A79-D853-43C3-E1994C373E40}"/>
              </a:ext>
            </a:extLst>
          </p:cNvPr>
          <p:cNvSpPr>
            <a:spLocks noGrp="1" noChangeArrowheads="1"/>
          </p:cNvSpPr>
          <p:nvPr>
            <p:ph type="dt" sz="quarter" idx="10"/>
          </p:nvPr>
        </p:nvSpPr>
        <p:spPr/>
        <p:txBody>
          <a:bodyPr/>
          <a:lstStyle>
            <a:lvl1pPr>
              <a:defRPr/>
            </a:lvl1pPr>
          </a:lstStyle>
          <a:p>
            <a:pPr>
              <a:defRPr/>
            </a:pPr>
            <a:fld id="{E0D221E5-A27F-4521-A632-E01182071220}" type="datetimeFigureOut">
              <a:rPr lang="ja-JP" altLang="en-US"/>
              <a:pPr>
                <a:defRPr/>
              </a:pPr>
              <a:t>2025/3/21</a:t>
            </a:fld>
            <a:endParaRPr lang="ja-JP" altLang="en-US"/>
          </a:p>
        </p:txBody>
      </p:sp>
      <p:sp>
        <p:nvSpPr>
          <p:cNvPr id="42" name="Rectangle 42">
            <a:extLst>
              <a:ext uri="{FF2B5EF4-FFF2-40B4-BE49-F238E27FC236}">
                <a16:creationId xmlns:a16="http://schemas.microsoft.com/office/drawing/2014/main" id="{F7C71812-52E1-A6CD-4CE8-3CD13CD4CF3E}"/>
              </a:ext>
            </a:extLst>
          </p:cNvPr>
          <p:cNvSpPr>
            <a:spLocks noGrp="1" noChangeArrowheads="1"/>
          </p:cNvSpPr>
          <p:nvPr>
            <p:ph type="ftr" sz="quarter" idx="11"/>
          </p:nvPr>
        </p:nvSpPr>
        <p:spPr/>
        <p:txBody>
          <a:bodyPr/>
          <a:lstStyle>
            <a:lvl1pPr>
              <a:defRPr/>
            </a:lvl1pPr>
          </a:lstStyle>
          <a:p>
            <a:pPr>
              <a:defRPr/>
            </a:pPr>
            <a:endParaRPr lang="ja-JP" altLang="en-US"/>
          </a:p>
        </p:txBody>
      </p:sp>
      <p:sp>
        <p:nvSpPr>
          <p:cNvPr id="43" name="Rectangle 43">
            <a:extLst>
              <a:ext uri="{FF2B5EF4-FFF2-40B4-BE49-F238E27FC236}">
                <a16:creationId xmlns:a16="http://schemas.microsoft.com/office/drawing/2014/main" id="{79AF2CBC-3F12-365A-0185-EA5250F34D4A}"/>
              </a:ext>
            </a:extLst>
          </p:cNvPr>
          <p:cNvSpPr>
            <a:spLocks noGrp="1" noChangeArrowheads="1"/>
          </p:cNvSpPr>
          <p:nvPr>
            <p:ph type="sldNum" sz="quarter" idx="12"/>
          </p:nvPr>
        </p:nvSpPr>
        <p:spPr/>
        <p:txBody>
          <a:bodyPr/>
          <a:lstStyle>
            <a:lvl1pPr>
              <a:defRPr/>
            </a:lvl1pPr>
          </a:lstStyle>
          <a:p>
            <a:fld id="{89F5466B-B4EC-4E83-83F3-4BEAC938688E}" type="slidenum">
              <a:rPr lang="ja-JP" altLang="en-US"/>
              <a:pPr/>
              <a:t>‹#›</a:t>
            </a:fld>
            <a:endParaRPr lang="ja-JP" altLang="en-US"/>
          </a:p>
        </p:txBody>
      </p:sp>
    </p:spTree>
    <p:extLst>
      <p:ext uri="{BB962C8B-B14F-4D97-AF65-F5344CB8AC3E}">
        <p14:creationId xmlns:p14="http://schemas.microsoft.com/office/powerpoint/2010/main" val="1262194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0">
            <a:extLst>
              <a:ext uri="{FF2B5EF4-FFF2-40B4-BE49-F238E27FC236}">
                <a16:creationId xmlns:a16="http://schemas.microsoft.com/office/drawing/2014/main" id="{FBF5B819-3955-08DE-14D4-50140682777F}"/>
              </a:ext>
            </a:extLst>
          </p:cNvPr>
          <p:cNvSpPr>
            <a:spLocks noGrp="1" noChangeArrowheads="1"/>
          </p:cNvSpPr>
          <p:nvPr>
            <p:ph type="dt" sz="half" idx="10"/>
          </p:nvPr>
        </p:nvSpPr>
        <p:spPr>
          <a:ln/>
        </p:spPr>
        <p:txBody>
          <a:bodyPr/>
          <a:lstStyle>
            <a:lvl1pPr>
              <a:defRPr/>
            </a:lvl1pPr>
          </a:lstStyle>
          <a:p>
            <a:pPr>
              <a:defRPr/>
            </a:pPr>
            <a:fld id="{7BCD7DE9-05A9-4EC8-B088-527EC4187C84}"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A727ECA9-34A9-3EE5-B687-DC6A8ED2EC7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F663600E-A52A-413E-608E-F387A65436F2}"/>
              </a:ext>
            </a:extLst>
          </p:cNvPr>
          <p:cNvSpPr>
            <a:spLocks noGrp="1" noChangeArrowheads="1"/>
          </p:cNvSpPr>
          <p:nvPr>
            <p:ph type="sldNum" sz="quarter" idx="12"/>
          </p:nvPr>
        </p:nvSpPr>
        <p:spPr>
          <a:ln/>
        </p:spPr>
        <p:txBody>
          <a:bodyPr/>
          <a:lstStyle>
            <a:lvl1pPr>
              <a:defRPr/>
            </a:lvl1pPr>
          </a:lstStyle>
          <a:p>
            <a:fld id="{46869553-A946-4D65-962D-7857015EC624}" type="slidenum">
              <a:rPr lang="ja-JP" altLang="en-US"/>
              <a:pPr/>
              <a:t>‹#›</a:t>
            </a:fld>
            <a:endParaRPr lang="ja-JP" altLang="en-US"/>
          </a:p>
        </p:txBody>
      </p:sp>
    </p:spTree>
    <p:extLst>
      <p:ext uri="{BB962C8B-B14F-4D97-AF65-F5344CB8AC3E}">
        <p14:creationId xmlns:p14="http://schemas.microsoft.com/office/powerpoint/2010/main" val="37078966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0">
            <a:extLst>
              <a:ext uri="{FF2B5EF4-FFF2-40B4-BE49-F238E27FC236}">
                <a16:creationId xmlns:a16="http://schemas.microsoft.com/office/drawing/2014/main" id="{0E5E8AA9-DC8A-8AF6-6715-136776C632D7}"/>
              </a:ext>
            </a:extLst>
          </p:cNvPr>
          <p:cNvSpPr>
            <a:spLocks noGrp="1" noChangeArrowheads="1"/>
          </p:cNvSpPr>
          <p:nvPr>
            <p:ph type="dt" sz="half" idx="10"/>
          </p:nvPr>
        </p:nvSpPr>
        <p:spPr>
          <a:ln/>
        </p:spPr>
        <p:txBody>
          <a:bodyPr/>
          <a:lstStyle>
            <a:lvl1pPr>
              <a:defRPr/>
            </a:lvl1pPr>
          </a:lstStyle>
          <a:p>
            <a:pPr>
              <a:defRPr/>
            </a:pPr>
            <a:fld id="{98597B69-A751-4C0C-8FA4-6F9FFB2ECD93}" type="datetimeFigureOut">
              <a:rPr lang="ja-JP" altLang="en-US"/>
              <a:pPr>
                <a:defRPr/>
              </a:pPr>
              <a:t>2025/3/21</a:t>
            </a:fld>
            <a:endParaRPr lang="ja-JP" altLang="en-US"/>
          </a:p>
        </p:txBody>
      </p:sp>
      <p:sp>
        <p:nvSpPr>
          <p:cNvPr id="5" name="Rectangle 41">
            <a:extLst>
              <a:ext uri="{FF2B5EF4-FFF2-40B4-BE49-F238E27FC236}">
                <a16:creationId xmlns:a16="http://schemas.microsoft.com/office/drawing/2014/main" id="{6D8B79CF-5CCD-454E-75D5-AC9F7C67EEE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42">
            <a:extLst>
              <a:ext uri="{FF2B5EF4-FFF2-40B4-BE49-F238E27FC236}">
                <a16:creationId xmlns:a16="http://schemas.microsoft.com/office/drawing/2014/main" id="{67C449B8-B85A-DC23-3230-2E47CEAF0B99}"/>
              </a:ext>
            </a:extLst>
          </p:cNvPr>
          <p:cNvSpPr>
            <a:spLocks noGrp="1" noChangeArrowheads="1"/>
          </p:cNvSpPr>
          <p:nvPr>
            <p:ph type="sldNum" sz="quarter" idx="12"/>
          </p:nvPr>
        </p:nvSpPr>
        <p:spPr>
          <a:ln/>
        </p:spPr>
        <p:txBody>
          <a:bodyPr/>
          <a:lstStyle>
            <a:lvl1pPr>
              <a:defRPr/>
            </a:lvl1pPr>
          </a:lstStyle>
          <a:p>
            <a:fld id="{CB5651F4-AEFD-408C-8192-FDE32D018FD6}" type="slidenum">
              <a:rPr lang="ja-JP" altLang="en-US"/>
              <a:pPr/>
              <a:t>‹#›</a:t>
            </a:fld>
            <a:endParaRPr lang="ja-JP" altLang="en-US"/>
          </a:p>
        </p:txBody>
      </p:sp>
    </p:spTree>
    <p:extLst>
      <p:ext uri="{BB962C8B-B14F-4D97-AF65-F5344CB8AC3E}">
        <p14:creationId xmlns:p14="http://schemas.microsoft.com/office/powerpoint/2010/main" val="36732120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0">
            <a:extLst>
              <a:ext uri="{FF2B5EF4-FFF2-40B4-BE49-F238E27FC236}">
                <a16:creationId xmlns:a16="http://schemas.microsoft.com/office/drawing/2014/main" id="{EA7F93E9-E29B-C413-0409-7241DBF602F3}"/>
              </a:ext>
            </a:extLst>
          </p:cNvPr>
          <p:cNvSpPr>
            <a:spLocks noGrp="1" noChangeArrowheads="1"/>
          </p:cNvSpPr>
          <p:nvPr>
            <p:ph type="dt" sz="half" idx="10"/>
          </p:nvPr>
        </p:nvSpPr>
        <p:spPr>
          <a:ln/>
        </p:spPr>
        <p:txBody>
          <a:bodyPr/>
          <a:lstStyle>
            <a:lvl1pPr>
              <a:defRPr/>
            </a:lvl1pPr>
          </a:lstStyle>
          <a:p>
            <a:pPr>
              <a:defRPr/>
            </a:pPr>
            <a:fld id="{07D47C6C-9B79-4DFA-87EF-29D675835442}"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6056EAF4-5E1A-CE92-5A60-C85F89836D25}"/>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CDFF5CBB-25D8-0DC9-48F4-87FB072B5E38}"/>
              </a:ext>
            </a:extLst>
          </p:cNvPr>
          <p:cNvSpPr>
            <a:spLocks noGrp="1" noChangeArrowheads="1"/>
          </p:cNvSpPr>
          <p:nvPr>
            <p:ph type="sldNum" sz="quarter" idx="12"/>
          </p:nvPr>
        </p:nvSpPr>
        <p:spPr>
          <a:ln/>
        </p:spPr>
        <p:txBody>
          <a:bodyPr/>
          <a:lstStyle>
            <a:lvl1pPr>
              <a:defRPr/>
            </a:lvl1pPr>
          </a:lstStyle>
          <a:p>
            <a:fld id="{5B102521-5452-45C9-B44F-0398332D2087}" type="slidenum">
              <a:rPr lang="ja-JP" altLang="en-US"/>
              <a:pPr/>
              <a:t>‹#›</a:t>
            </a:fld>
            <a:endParaRPr lang="ja-JP" altLang="en-US"/>
          </a:p>
        </p:txBody>
      </p:sp>
    </p:spTree>
    <p:extLst>
      <p:ext uri="{BB962C8B-B14F-4D97-AF65-F5344CB8AC3E}">
        <p14:creationId xmlns:p14="http://schemas.microsoft.com/office/powerpoint/2010/main" val="421397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0">
            <a:extLst>
              <a:ext uri="{FF2B5EF4-FFF2-40B4-BE49-F238E27FC236}">
                <a16:creationId xmlns:a16="http://schemas.microsoft.com/office/drawing/2014/main" id="{2ACBABDF-9DEE-20CB-41ED-B163EF65C536}"/>
              </a:ext>
            </a:extLst>
          </p:cNvPr>
          <p:cNvSpPr>
            <a:spLocks noGrp="1" noChangeArrowheads="1"/>
          </p:cNvSpPr>
          <p:nvPr>
            <p:ph type="dt" sz="half" idx="10"/>
          </p:nvPr>
        </p:nvSpPr>
        <p:spPr>
          <a:ln/>
        </p:spPr>
        <p:txBody>
          <a:bodyPr/>
          <a:lstStyle>
            <a:lvl1pPr>
              <a:defRPr/>
            </a:lvl1pPr>
          </a:lstStyle>
          <a:p>
            <a:pPr>
              <a:defRPr/>
            </a:pPr>
            <a:fld id="{D1C8C476-F322-4E3D-8825-4C5856D58BA0}" type="datetimeFigureOut">
              <a:rPr lang="ja-JP" altLang="en-US"/>
              <a:pPr>
                <a:defRPr/>
              </a:pPr>
              <a:t>2025/3/21</a:t>
            </a:fld>
            <a:endParaRPr lang="ja-JP" altLang="en-US"/>
          </a:p>
        </p:txBody>
      </p:sp>
      <p:sp>
        <p:nvSpPr>
          <p:cNvPr id="8" name="Rectangle 41">
            <a:extLst>
              <a:ext uri="{FF2B5EF4-FFF2-40B4-BE49-F238E27FC236}">
                <a16:creationId xmlns:a16="http://schemas.microsoft.com/office/drawing/2014/main" id="{F281FD19-3618-5CD5-604D-04E4727EBAE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42">
            <a:extLst>
              <a:ext uri="{FF2B5EF4-FFF2-40B4-BE49-F238E27FC236}">
                <a16:creationId xmlns:a16="http://schemas.microsoft.com/office/drawing/2014/main" id="{E3F78928-5B70-6C62-1E5B-CFFB9F97CFDD}"/>
              </a:ext>
            </a:extLst>
          </p:cNvPr>
          <p:cNvSpPr>
            <a:spLocks noGrp="1" noChangeArrowheads="1"/>
          </p:cNvSpPr>
          <p:nvPr>
            <p:ph type="sldNum" sz="quarter" idx="12"/>
          </p:nvPr>
        </p:nvSpPr>
        <p:spPr>
          <a:ln/>
        </p:spPr>
        <p:txBody>
          <a:bodyPr/>
          <a:lstStyle>
            <a:lvl1pPr>
              <a:defRPr/>
            </a:lvl1pPr>
          </a:lstStyle>
          <a:p>
            <a:fld id="{6CF75CF4-1FEB-4D7F-9164-E95139C6AC95}" type="slidenum">
              <a:rPr lang="ja-JP" altLang="en-US"/>
              <a:pPr/>
              <a:t>‹#›</a:t>
            </a:fld>
            <a:endParaRPr lang="ja-JP" altLang="en-US"/>
          </a:p>
        </p:txBody>
      </p:sp>
    </p:spTree>
    <p:extLst>
      <p:ext uri="{BB962C8B-B14F-4D97-AF65-F5344CB8AC3E}">
        <p14:creationId xmlns:p14="http://schemas.microsoft.com/office/powerpoint/2010/main" val="40362494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0">
            <a:extLst>
              <a:ext uri="{FF2B5EF4-FFF2-40B4-BE49-F238E27FC236}">
                <a16:creationId xmlns:a16="http://schemas.microsoft.com/office/drawing/2014/main" id="{A6ADB800-A928-792F-3546-473E960F4BB2}"/>
              </a:ext>
            </a:extLst>
          </p:cNvPr>
          <p:cNvSpPr>
            <a:spLocks noGrp="1" noChangeArrowheads="1"/>
          </p:cNvSpPr>
          <p:nvPr>
            <p:ph type="dt" sz="half" idx="10"/>
          </p:nvPr>
        </p:nvSpPr>
        <p:spPr>
          <a:ln/>
        </p:spPr>
        <p:txBody>
          <a:bodyPr/>
          <a:lstStyle>
            <a:lvl1pPr>
              <a:defRPr/>
            </a:lvl1pPr>
          </a:lstStyle>
          <a:p>
            <a:pPr>
              <a:defRPr/>
            </a:pPr>
            <a:fld id="{F1EDE359-267A-4CA9-85B5-EF057FE61168}" type="datetimeFigureOut">
              <a:rPr lang="ja-JP" altLang="en-US"/>
              <a:pPr>
                <a:defRPr/>
              </a:pPr>
              <a:t>2025/3/21</a:t>
            </a:fld>
            <a:endParaRPr lang="ja-JP" altLang="en-US"/>
          </a:p>
        </p:txBody>
      </p:sp>
      <p:sp>
        <p:nvSpPr>
          <p:cNvPr id="4" name="Rectangle 41">
            <a:extLst>
              <a:ext uri="{FF2B5EF4-FFF2-40B4-BE49-F238E27FC236}">
                <a16:creationId xmlns:a16="http://schemas.microsoft.com/office/drawing/2014/main" id="{A2973924-4BD5-223E-594A-CC7DE6FCC9B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42">
            <a:extLst>
              <a:ext uri="{FF2B5EF4-FFF2-40B4-BE49-F238E27FC236}">
                <a16:creationId xmlns:a16="http://schemas.microsoft.com/office/drawing/2014/main" id="{AA87359A-AFFF-74E1-5BCE-69BE2BB95BFE}"/>
              </a:ext>
            </a:extLst>
          </p:cNvPr>
          <p:cNvSpPr>
            <a:spLocks noGrp="1" noChangeArrowheads="1"/>
          </p:cNvSpPr>
          <p:nvPr>
            <p:ph type="sldNum" sz="quarter" idx="12"/>
          </p:nvPr>
        </p:nvSpPr>
        <p:spPr>
          <a:ln/>
        </p:spPr>
        <p:txBody>
          <a:bodyPr/>
          <a:lstStyle>
            <a:lvl1pPr>
              <a:defRPr/>
            </a:lvl1pPr>
          </a:lstStyle>
          <a:p>
            <a:fld id="{B18DEF40-F9CD-4C34-8262-2F0DB0904C4E}" type="slidenum">
              <a:rPr lang="ja-JP" altLang="en-US"/>
              <a:pPr/>
              <a:t>‹#›</a:t>
            </a:fld>
            <a:endParaRPr lang="ja-JP" altLang="en-US"/>
          </a:p>
        </p:txBody>
      </p:sp>
    </p:spTree>
    <p:extLst>
      <p:ext uri="{BB962C8B-B14F-4D97-AF65-F5344CB8AC3E}">
        <p14:creationId xmlns:p14="http://schemas.microsoft.com/office/powerpoint/2010/main" val="30375353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DE9C8EBF-497B-ADCE-680B-A8C617AA53D1}"/>
              </a:ext>
            </a:extLst>
          </p:cNvPr>
          <p:cNvSpPr>
            <a:spLocks noGrp="1" noChangeArrowheads="1"/>
          </p:cNvSpPr>
          <p:nvPr>
            <p:ph type="dt" sz="half" idx="10"/>
          </p:nvPr>
        </p:nvSpPr>
        <p:spPr>
          <a:ln/>
        </p:spPr>
        <p:txBody>
          <a:bodyPr/>
          <a:lstStyle>
            <a:lvl1pPr>
              <a:defRPr/>
            </a:lvl1pPr>
          </a:lstStyle>
          <a:p>
            <a:pPr>
              <a:defRPr/>
            </a:pPr>
            <a:fld id="{EA08150C-BD76-4149-ACBC-B21C9673425D}" type="datetimeFigureOut">
              <a:rPr lang="ja-JP" altLang="en-US"/>
              <a:pPr>
                <a:defRPr/>
              </a:pPr>
              <a:t>2025/3/21</a:t>
            </a:fld>
            <a:endParaRPr lang="ja-JP" altLang="en-US"/>
          </a:p>
        </p:txBody>
      </p:sp>
      <p:sp>
        <p:nvSpPr>
          <p:cNvPr id="3" name="Rectangle 41">
            <a:extLst>
              <a:ext uri="{FF2B5EF4-FFF2-40B4-BE49-F238E27FC236}">
                <a16:creationId xmlns:a16="http://schemas.microsoft.com/office/drawing/2014/main" id="{6010BC98-6A85-4CE6-AB69-F2C588088F20}"/>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42">
            <a:extLst>
              <a:ext uri="{FF2B5EF4-FFF2-40B4-BE49-F238E27FC236}">
                <a16:creationId xmlns:a16="http://schemas.microsoft.com/office/drawing/2014/main" id="{01BD53C8-A6E1-29EF-BF40-00FBCAAF228A}"/>
              </a:ext>
            </a:extLst>
          </p:cNvPr>
          <p:cNvSpPr>
            <a:spLocks noGrp="1" noChangeArrowheads="1"/>
          </p:cNvSpPr>
          <p:nvPr>
            <p:ph type="sldNum" sz="quarter" idx="12"/>
          </p:nvPr>
        </p:nvSpPr>
        <p:spPr>
          <a:ln/>
        </p:spPr>
        <p:txBody>
          <a:bodyPr/>
          <a:lstStyle>
            <a:lvl1pPr>
              <a:defRPr/>
            </a:lvl1pPr>
          </a:lstStyle>
          <a:p>
            <a:fld id="{C1B7340A-C642-44DC-A5C6-5D83B7B7A2BC}" type="slidenum">
              <a:rPr lang="ja-JP" altLang="en-US"/>
              <a:pPr/>
              <a:t>‹#›</a:t>
            </a:fld>
            <a:endParaRPr lang="ja-JP" altLang="en-US"/>
          </a:p>
        </p:txBody>
      </p:sp>
    </p:spTree>
    <p:extLst>
      <p:ext uri="{BB962C8B-B14F-4D97-AF65-F5344CB8AC3E}">
        <p14:creationId xmlns:p14="http://schemas.microsoft.com/office/powerpoint/2010/main" val="2457342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04CE762B-0E96-784D-65B2-E00487ED1C54}"/>
              </a:ext>
            </a:extLst>
          </p:cNvPr>
          <p:cNvSpPr>
            <a:spLocks noGrp="1" noChangeArrowheads="1"/>
          </p:cNvSpPr>
          <p:nvPr>
            <p:ph type="dt" sz="half" idx="10"/>
          </p:nvPr>
        </p:nvSpPr>
        <p:spPr>
          <a:ln/>
        </p:spPr>
        <p:txBody>
          <a:bodyPr/>
          <a:lstStyle>
            <a:lvl1pPr>
              <a:defRPr/>
            </a:lvl1pPr>
          </a:lstStyle>
          <a:p>
            <a:pPr>
              <a:defRPr/>
            </a:pPr>
            <a:fld id="{66DC9BA2-5C3C-4618-8A9D-A99BC52B2D0D}"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8AFEBBA4-4A50-769B-8DEB-943E3794702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D33AA5EC-0825-7C54-FA44-2212EFA6E2A1}"/>
              </a:ext>
            </a:extLst>
          </p:cNvPr>
          <p:cNvSpPr>
            <a:spLocks noGrp="1" noChangeArrowheads="1"/>
          </p:cNvSpPr>
          <p:nvPr>
            <p:ph type="sldNum" sz="quarter" idx="12"/>
          </p:nvPr>
        </p:nvSpPr>
        <p:spPr>
          <a:ln/>
        </p:spPr>
        <p:txBody>
          <a:bodyPr/>
          <a:lstStyle>
            <a:lvl1pPr>
              <a:defRPr/>
            </a:lvl1pPr>
          </a:lstStyle>
          <a:p>
            <a:fld id="{05EF52AB-D52A-4DDF-8144-53A83DF757C3}" type="slidenum">
              <a:rPr lang="ja-JP" altLang="en-US"/>
              <a:pPr/>
              <a:t>‹#›</a:t>
            </a:fld>
            <a:endParaRPr lang="ja-JP" altLang="en-US"/>
          </a:p>
        </p:txBody>
      </p:sp>
    </p:spTree>
    <p:extLst>
      <p:ext uri="{BB962C8B-B14F-4D97-AF65-F5344CB8AC3E}">
        <p14:creationId xmlns:p14="http://schemas.microsoft.com/office/powerpoint/2010/main" val="123800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0">
            <a:extLst>
              <a:ext uri="{FF2B5EF4-FFF2-40B4-BE49-F238E27FC236}">
                <a16:creationId xmlns:a16="http://schemas.microsoft.com/office/drawing/2014/main" id="{7C219CCC-DA6C-51CB-938B-3C14EC57D998}"/>
              </a:ext>
            </a:extLst>
          </p:cNvPr>
          <p:cNvSpPr>
            <a:spLocks noGrp="1" noChangeArrowheads="1"/>
          </p:cNvSpPr>
          <p:nvPr>
            <p:ph type="dt" sz="half" idx="10"/>
          </p:nvPr>
        </p:nvSpPr>
        <p:spPr>
          <a:ln/>
        </p:spPr>
        <p:txBody>
          <a:bodyPr/>
          <a:lstStyle>
            <a:lvl1pPr>
              <a:defRPr/>
            </a:lvl1pPr>
          </a:lstStyle>
          <a:p>
            <a:pPr>
              <a:defRPr/>
            </a:pPr>
            <a:fld id="{9CC672D4-7CA9-446E-9E7F-D20C3D7C9886}" type="datetimeFigureOut">
              <a:rPr lang="ja-JP" altLang="en-US"/>
              <a:pPr>
                <a:defRPr/>
              </a:pPr>
              <a:t>2025/3/21</a:t>
            </a:fld>
            <a:endParaRPr lang="ja-JP" altLang="en-US"/>
          </a:p>
        </p:txBody>
      </p:sp>
      <p:sp>
        <p:nvSpPr>
          <p:cNvPr id="6" name="Rectangle 41">
            <a:extLst>
              <a:ext uri="{FF2B5EF4-FFF2-40B4-BE49-F238E27FC236}">
                <a16:creationId xmlns:a16="http://schemas.microsoft.com/office/drawing/2014/main" id="{975FFC83-26F3-2378-1C59-3A235C24EBF2}"/>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42">
            <a:extLst>
              <a:ext uri="{FF2B5EF4-FFF2-40B4-BE49-F238E27FC236}">
                <a16:creationId xmlns:a16="http://schemas.microsoft.com/office/drawing/2014/main" id="{6D50622C-2578-A84E-8304-0C5F6018A4D6}"/>
              </a:ext>
            </a:extLst>
          </p:cNvPr>
          <p:cNvSpPr>
            <a:spLocks noGrp="1" noChangeArrowheads="1"/>
          </p:cNvSpPr>
          <p:nvPr>
            <p:ph type="sldNum" sz="quarter" idx="12"/>
          </p:nvPr>
        </p:nvSpPr>
        <p:spPr>
          <a:ln/>
        </p:spPr>
        <p:txBody>
          <a:bodyPr/>
          <a:lstStyle>
            <a:lvl1pPr>
              <a:defRPr/>
            </a:lvl1pPr>
          </a:lstStyle>
          <a:p>
            <a:fld id="{89266B25-90C7-411D-8FB9-31C6B747ABF9}" type="slidenum">
              <a:rPr lang="ja-JP" altLang="en-US"/>
              <a:pPr/>
              <a:t>‹#›</a:t>
            </a:fld>
            <a:endParaRPr lang="ja-JP" altLang="en-US"/>
          </a:p>
        </p:txBody>
      </p:sp>
    </p:spTree>
    <p:extLst>
      <p:ext uri="{BB962C8B-B14F-4D97-AF65-F5344CB8AC3E}">
        <p14:creationId xmlns:p14="http://schemas.microsoft.com/office/powerpoint/2010/main" val="358944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6" Type="http://schemas.openxmlformats.org/officeDocument/2006/relationships/theme" Target="../theme/theme11.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theme" Target="../theme/theme12.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theme" Target="../theme/theme14.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6" Type="http://schemas.openxmlformats.org/officeDocument/2006/relationships/theme" Target="../theme/theme1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theme" Target="../theme/theme16.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17.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theme" Target="../theme/theme18.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9.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0.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theme" Target="../theme/theme21.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2.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23.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theme" Target="../theme/theme2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2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theme" Target="../theme/theme28.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29.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30.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17" Type="http://schemas.openxmlformats.org/officeDocument/2006/relationships/theme" Target="../theme/theme31.xml"/><Relationship Id="rId2" Type="http://schemas.openxmlformats.org/officeDocument/2006/relationships/slideLayout" Target="../slideLayouts/slideLayout405.xml"/><Relationship Id="rId16" Type="http://schemas.openxmlformats.org/officeDocument/2006/relationships/slideLayout" Target="../slideLayouts/slideLayout419.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5" Type="http://schemas.openxmlformats.org/officeDocument/2006/relationships/slideLayout" Target="../slideLayouts/slideLayout41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17" Type="http://schemas.openxmlformats.org/officeDocument/2006/relationships/theme" Target="../theme/theme32.xml"/><Relationship Id="rId2" Type="http://schemas.openxmlformats.org/officeDocument/2006/relationships/slideLayout" Target="../slideLayouts/slideLayout421.xml"/><Relationship Id="rId16" Type="http://schemas.openxmlformats.org/officeDocument/2006/relationships/slideLayout" Target="../slideLayouts/slideLayout435.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3.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17" Type="http://schemas.openxmlformats.org/officeDocument/2006/relationships/theme" Target="../theme/theme34.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17" Type="http://schemas.openxmlformats.org/officeDocument/2006/relationships/theme" Target="../theme/theme35.xml"/><Relationship Id="rId2" Type="http://schemas.openxmlformats.org/officeDocument/2006/relationships/slideLayout" Target="../slideLayouts/slideLayout464.xml"/><Relationship Id="rId16" Type="http://schemas.openxmlformats.org/officeDocument/2006/relationships/slideLayout" Target="../slideLayouts/slideLayout478.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36.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37.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3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39.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0.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slideLayout" Target="../slideLayouts/slideLayout547.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17" Type="http://schemas.openxmlformats.org/officeDocument/2006/relationships/theme" Target="../theme/theme41.xml"/><Relationship Id="rId2" Type="http://schemas.openxmlformats.org/officeDocument/2006/relationships/slideLayout" Target="../slideLayouts/slideLayout536.xml"/><Relationship Id="rId16" Type="http://schemas.openxmlformats.org/officeDocument/2006/relationships/slideLayout" Target="../slideLayouts/slideLayout550.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5" Type="http://schemas.openxmlformats.org/officeDocument/2006/relationships/slideLayout" Target="../slideLayouts/slideLayout54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17" Type="http://schemas.openxmlformats.org/officeDocument/2006/relationships/theme" Target="../theme/theme42.xml"/><Relationship Id="rId2" Type="http://schemas.openxmlformats.org/officeDocument/2006/relationships/slideLayout" Target="../slideLayouts/slideLayout552.xml"/><Relationship Id="rId16" Type="http://schemas.openxmlformats.org/officeDocument/2006/relationships/slideLayout" Target="../slideLayouts/slideLayout566.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5" Type="http://schemas.openxmlformats.org/officeDocument/2006/relationships/slideLayout" Target="../slideLayouts/slideLayout56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slideLayout" Target="../slideLayouts/slideLayout56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slideLayout" Target="../slideLayouts/slideLayout579.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5" Type="http://schemas.openxmlformats.org/officeDocument/2006/relationships/theme" Target="../theme/theme43.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 Id="rId14" Type="http://schemas.openxmlformats.org/officeDocument/2006/relationships/slideLayout" Target="../slideLayouts/slideLayout58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5" Type="http://schemas.openxmlformats.org/officeDocument/2006/relationships/theme" Target="../theme/theme44.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slideLayout" Target="../slideLayouts/slideLayout59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theme" Target="../theme/theme45.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slideLayout" Target="../slideLayouts/slideLayout606.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1F4480-67F2-31CE-A0C0-D1CB53AF660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77B2D323-A150-886B-371C-F62C5C93E5A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060" name="Rectangle 4">
            <a:extLst>
              <a:ext uri="{FF2B5EF4-FFF2-40B4-BE49-F238E27FC236}">
                <a16:creationId xmlns:a16="http://schemas.microsoft.com/office/drawing/2014/main" id="{43494801-379C-C45D-66F4-FED5D85D8E8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p>
        </p:txBody>
      </p:sp>
      <p:sp>
        <p:nvSpPr>
          <p:cNvPr id="173061" name="Rectangle 5">
            <a:extLst>
              <a:ext uri="{FF2B5EF4-FFF2-40B4-BE49-F238E27FC236}">
                <a16:creationId xmlns:a16="http://schemas.microsoft.com/office/drawing/2014/main" id="{C83FA550-18E6-E443-1E3D-1AC1999699B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p>
        </p:txBody>
      </p:sp>
      <p:sp>
        <p:nvSpPr>
          <p:cNvPr id="173062" name="Rectangle 6">
            <a:extLst>
              <a:ext uri="{FF2B5EF4-FFF2-40B4-BE49-F238E27FC236}">
                <a16:creationId xmlns:a16="http://schemas.microsoft.com/office/drawing/2014/main" id="{147A333B-F2AC-96EE-0FEF-C823F89936E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BCC43C1-DD9F-4A9E-B06E-1CE0B15A673D}"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5803" r:id="rId1"/>
    <p:sldLayoutId id="2147605804" r:id="rId2"/>
    <p:sldLayoutId id="2147605805" r:id="rId3"/>
    <p:sldLayoutId id="2147605806" r:id="rId4"/>
    <p:sldLayoutId id="2147605807" r:id="rId5"/>
    <p:sldLayoutId id="2147605808" r:id="rId6"/>
    <p:sldLayoutId id="2147605809" r:id="rId7"/>
    <p:sldLayoutId id="2147605810" r:id="rId8"/>
    <p:sldLayoutId id="2147605811" r:id="rId9"/>
    <p:sldLayoutId id="2147605812" r:id="rId10"/>
    <p:sldLayoutId id="2147605813" r:id="rId11"/>
    <p:sldLayoutId id="2147605814" r:id="rId12"/>
    <p:sldLayoutId id="2147605815" r:id="rId13"/>
    <p:sldLayoutId id="2147605816"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タイトル プレースホルダー 1">
            <a:extLst>
              <a:ext uri="{FF2B5EF4-FFF2-40B4-BE49-F238E27FC236}">
                <a16:creationId xmlns:a16="http://schemas.microsoft.com/office/drawing/2014/main" id="{072E3815-13D9-4D66-15B8-D18D2DA3783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43" name="テキスト プレースホルダー 2">
            <a:extLst>
              <a:ext uri="{FF2B5EF4-FFF2-40B4-BE49-F238E27FC236}">
                <a16:creationId xmlns:a16="http://schemas.microsoft.com/office/drawing/2014/main" id="{1B5E9CE9-6710-E8A9-3D41-1C0ED93F3AA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795EB65-236C-4C2C-4AF1-FECC741F6F3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9CD9B518-B85B-4DC1-949C-48B4645E822C}"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F2267280-DCB5-FCD2-7D9F-ED0FB1B6097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71A7F63-A01D-6A7A-5443-B24F0C26C0B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F4624200-2B02-46AE-BC5C-FB68D94E06A1}"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606327" r:id="rId1"/>
    <p:sldLayoutId id="2147606328" r:id="rId2"/>
    <p:sldLayoutId id="2147606329" r:id="rId3"/>
    <p:sldLayoutId id="2147606330" r:id="rId4"/>
    <p:sldLayoutId id="2147606331" r:id="rId5"/>
    <p:sldLayoutId id="2147606332" r:id="rId6"/>
    <p:sldLayoutId id="2147606333" r:id="rId7"/>
    <p:sldLayoutId id="2147606334" r:id="rId8"/>
    <p:sldLayoutId id="2147606335" r:id="rId9"/>
    <p:sldLayoutId id="2147606336" r:id="rId10"/>
    <p:sldLayoutId id="2147606337"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067547AF-179B-309C-EF88-3B4B413C1A3D}"/>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E678D5A0-4D72-A532-76A0-685C66AB08A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1A741B5F-FCE2-BE22-CF0B-18B1E3DDA1C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5AE04ACE-1C44-D6B7-1026-FF66B4938CC6}"/>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nvGrpSpPr>
            <p:cNvPr id="11275" name="Group 6">
              <a:extLst>
                <a:ext uri="{FF2B5EF4-FFF2-40B4-BE49-F238E27FC236}">
                  <a16:creationId xmlns:a16="http://schemas.microsoft.com/office/drawing/2014/main" id="{7D43983E-8FDE-8E37-E97D-D4C3E12341A1}"/>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FCBA7D78-16D9-C5C3-8CDC-AC551A35B33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9CD69B04-2876-F7B8-ABC8-0C920A484F09}"/>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0251156A-6C04-D962-F692-E5240B58935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58658632-E3E8-F349-E14C-8A2C323E3754}"/>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2" name="Freeform 11">
                <a:extLst>
                  <a:ext uri="{FF2B5EF4-FFF2-40B4-BE49-F238E27FC236}">
                    <a16:creationId xmlns:a16="http://schemas.microsoft.com/office/drawing/2014/main" id="{42832516-B403-F81F-D5A8-5436C9839497}"/>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B4AA187F-DEA1-1386-888F-2C245E28C506}"/>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8874CFC9-1AA1-D77D-EEFC-EE99091152EC}"/>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553948A4-E677-3AC2-E398-567E51EC4FC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 name="Freeform 15">
                <a:extLst>
                  <a:ext uri="{FF2B5EF4-FFF2-40B4-BE49-F238E27FC236}">
                    <a16:creationId xmlns:a16="http://schemas.microsoft.com/office/drawing/2014/main" id="{1379E41C-EA69-5898-A2BD-29E6D994076A}"/>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4" name="Freeform 16">
                <a:extLst>
                  <a:ext uri="{FF2B5EF4-FFF2-40B4-BE49-F238E27FC236}">
                    <a16:creationId xmlns:a16="http://schemas.microsoft.com/office/drawing/2014/main" id="{51BBF2C8-5EF7-87F0-F849-18B3FCBDA5E7}"/>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35C605E6-C764-B1F4-99C4-B6F8D81965FE}"/>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5" name="Freeform 18">
                <a:extLst>
                  <a:ext uri="{FF2B5EF4-FFF2-40B4-BE49-F238E27FC236}">
                    <a16:creationId xmlns:a16="http://schemas.microsoft.com/office/drawing/2014/main" id="{8AE91663-DF69-0918-D0B2-5F23444B1C0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6" name="Freeform 19">
                <a:extLst>
                  <a:ext uri="{FF2B5EF4-FFF2-40B4-BE49-F238E27FC236}">
                    <a16:creationId xmlns:a16="http://schemas.microsoft.com/office/drawing/2014/main" id="{128CE33E-F17E-740C-91E9-9CBF6E2BF89B}"/>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73616DD7-A82D-09F5-4866-C1CA8C74E8DD}"/>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E2C370F4-7731-BD44-6566-136DB616CE26}"/>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DE1E3DBD-4DC2-670B-4D91-337B495D28D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1279" name="Freeform 23">
              <a:extLst>
                <a:ext uri="{FF2B5EF4-FFF2-40B4-BE49-F238E27FC236}">
                  <a16:creationId xmlns:a16="http://schemas.microsoft.com/office/drawing/2014/main" id="{D03B735C-4049-F41D-94D2-9167ADFCEDB0}"/>
                </a:ext>
              </a:extLst>
            </p:cNvPr>
            <p:cNvSpPr>
              <a:spLocks/>
            </p:cNvSpPr>
            <p:nvPr/>
          </p:nvSpPr>
          <p:spPr bwMode="hidden">
            <a:xfrm>
              <a:off x="5041" y="0"/>
              <a:ext cx="719" cy="845"/>
            </a:xfrm>
            <a:custGeom>
              <a:avLst/>
              <a:gdLst>
                <a:gd name="T0" fmla="*/ 859 w 717"/>
                <a:gd name="T1" fmla="*/ 845 h 845"/>
                <a:gd name="T2" fmla="*/ 859 w 717"/>
                <a:gd name="T3" fmla="*/ 821 h 845"/>
                <a:gd name="T4" fmla="*/ 716 w 717"/>
                <a:gd name="T5" fmla="*/ 605 h 845"/>
                <a:gd name="T6" fmla="*/ 477 w 717"/>
                <a:gd name="T7" fmla="*/ 396 h 845"/>
                <a:gd name="T8" fmla="*/ 292 w 717"/>
                <a:gd name="T9" fmla="*/ 192 h 845"/>
                <a:gd name="T10" fmla="*/ 17 w 717"/>
                <a:gd name="T11" fmla="*/ 0 h 845"/>
                <a:gd name="T12" fmla="*/ 0 w 717"/>
                <a:gd name="T13" fmla="*/ 0 h 845"/>
                <a:gd name="T14" fmla="*/ 280 w 717"/>
                <a:gd name="T15" fmla="*/ 198 h 845"/>
                <a:gd name="T16" fmla="*/ 471 w 717"/>
                <a:gd name="T17" fmla="*/ 408 h 845"/>
                <a:gd name="T18" fmla="*/ 710 w 717"/>
                <a:gd name="T19" fmla="*/ 623 h 845"/>
                <a:gd name="T20" fmla="*/ 859 w 717"/>
                <a:gd name="T21" fmla="*/ 845 h 845"/>
                <a:gd name="T22" fmla="*/ 8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280" name="Freeform 24">
              <a:extLst>
                <a:ext uri="{FF2B5EF4-FFF2-40B4-BE49-F238E27FC236}">
                  <a16:creationId xmlns:a16="http://schemas.microsoft.com/office/drawing/2014/main" id="{24620308-B0E3-505F-0472-224C655C3C5B}"/>
                </a:ext>
              </a:extLst>
            </p:cNvPr>
            <p:cNvSpPr>
              <a:spLocks/>
            </p:cNvSpPr>
            <p:nvPr/>
          </p:nvSpPr>
          <p:spPr bwMode="hidden">
            <a:xfrm>
              <a:off x="5352" y="0"/>
              <a:ext cx="408" cy="414"/>
            </a:xfrm>
            <a:custGeom>
              <a:avLst/>
              <a:gdLst>
                <a:gd name="T0" fmla="*/ 478 w 407"/>
                <a:gd name="T1" fmla="*/ 414 h 414"/>
                <a:gd name="T2" fmla="*/ 478 w 407"/>
                <a:gd name="T3" fmla="*/ 396 h 414"/>
                <a:gd name="T4" fmla="*/ 293 w 407"/>
                <a:gd name="T5" fmla="*/ 192 h 414"/>
                <a:gd name="T6" fmla="*/ 12 w 407"/>
                <a:gd name="T7" fmla="*/ 0 h 414"/>
                <a:gd name="T8" fmla="*/ 0 w 407"/>
                <a:gd name="T9" fmla="*/ 0 h 414"/>
                <a:gd name="T10" fmla="*/ 108 w 407"/>
                <a:gd name="T11" fmla="*/ 102 h 414"/>
                <a:gd name="T12" fmla="*/ 287 w 407"/>
                <a:gd name="T13" fmla="*/ 204 h 414"/>
                <a:gd name="T14" fmla="*/ 478 w 407"/>
                <a:gd name="T15" fmla="*/ 414 h 414"/>
                <a:gd name="T16" fmla="*/ 47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097FB53C-200A-5DFD-0318-4DC7A7A2E740}"/>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1282" name="Freeform 26">
              <a:extLst>
                <a:ext uri="{FF2B5EF4-FFF2-40B4-BE49-F238E27FC236}">
                  <a16:creationId xmlns:a16="http://schemas.microsoft.com/office/drawing/2014/main" id="{76A24605-9FC4-6A04-A620-3588E60506E3}"/>
                </a:ext>
              </a:extLst>
            </p:cNvPr>
            <p:cNvSpPr>
              <a:spLocks/>
            </p:cNvSpPr>
            <p:nvPr/>
          </p:nvSpPr>
          <p:spPr bwMode="hidden">
            <a:xfrm>
              <a:off x="6" y="0"/>
              <a:ext cx="588" cy="599"/>
            </a:xfrm>
            <a:custGeom>
              <a:avLst/>
              <a:gdLst>
                <a:gd name="T0" fmla="*/ 728 w 586"/>
                <a:gd name="T1" fmla="*/ 0 h 599"/>
                <a:gd name="T2" fmla="*/ 710 w 586"/>
                <a:gd name="T3" fmla="*/ 0 h 599"/>
                <a:gd name="T4" fmla="*/ 516 w 586"/>
                <a:gd name="T5" fmla="*/ 132 h 599"/>
                <a:gd name="T6" fmla="*/ 328 w 586"/>
                <a:gd name="T7" fmla="*/ 270 h 599"/>
                <a:gd name="T8" fmla="*/ 120 w 586"/>
                <a:gd name="T9" fmla="*/ 420 h 599"/>
                <a:gd name="T10" fmla="*/ 0 w 586"/>
                <a:gd name="T11" fmla="*/ 575 h 599"/>
                <a:gd name="T12" fmla="*/ 0 w 586"/>
                <a:gd name="T13" fmla="*/ 599 h 599"/>
                <a:gd name="T14" fmla="*/ 120 w 586"/>
                <a:gd name="T15" fmla="*/ 432 h 599"/>
                <a:gd name="T16" fmla="*/ 328 w 586"/>
                <a:gd name="T17" fmla="*/ 282 h 599"/>
                <a:gd name="T18" fmla="*/ 528 w 586"/>
                <a:gd name="T19" fmla="*/ 138 h 599"/>
                <a:gd name="T20" fmla="*/ 728 w 586"/>
                <a:gd name="T21" fmla="*/ 0 h 599"/>
                <a:gd name="T22" fmla="*/ 7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283" name="Freeform 27">
              <a:extLst>
                <a:ext uri="{FF2B5EF4-FFF2-40B4-BE49-F238E27FC236}">
                  <a16:creationId xmlns:a16="http://schemas.microsoft.com/office/drawing/2014/main" id="{BE501D7A-BC02-750B-2F36-DFA1CC16BBDE}"/>
                </a:ext>
              </a:extLst>
            </p:cNvPr>
            <p:cNvSpPr>
              <a:spLocks/>
            </p:cNvSpPr>
            <p:nvPr/>
          </p:nvSpPr>
          <p:spPr bwMode="hidden">
            <a:xfrm>
              <a:off x="6" y="0"/>
              <a:ext cx="270" cy="252"/>
            </a:xfrm>
            <a:custGeom>
              <a:avLst/>
              <a:gdLst>
                <a:gd name="T0" fmla="*/ 340 w 269"/>
                <a:gd name="T1" fmla="*/ 0 h 252"/>
                <a:gd name="T2" fmla="*/ 32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40 w 269"/>
                <a:gd name="T15" fmla="*/ 0 h 252"/>
                <a:gd name="T16" fmla="*/ 34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284" name="Line 28">
              <a:extLst>
                <a:ext uri="{FF2B5EF4-FFF2-40B4-BE49-F238E27FC236}">
                  <a16:creationId xmlns:a16="http://schemas.microsoft.com/office/drawing/2014/main" id="{42E4BD9A-112B-EAB5-A091-7BEA9176DBF9}"/>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5" name="Line 29">
              <a:extLst>
                <a:ext uri="{FF2B5EF4-FFF2-40B4-BE49-F238E27FC236}">
                  <a16:creationId xmlns:a16="http://schemas.microsoft.com/office/drawing/2014/main" id="{7DF9F7E3-E672-F7B1-480B-31360768F22D}"/>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6" name="Line 30">
              <a:extLst>
                <a:ext uri="{FF2B5EF4-FFF2-40B4-BE49-F238E27FC236}">
                  <a16:creationId xmlns:a16="http://schemas.microsoft.com/office/drawing/2014/main" id="{DAD94871-F994-3E71-0732-F48AD682A3EC}"/>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1287" name="Group 31">
              <a:extLst>
                <a:ext uri="{FF2B5EF4-FFF2-40B4-BE49-F238E27FC236}">
                  <a16:creationId xmlns:a16="http://schemas.microsoft.com/office/drawing/2014/main" id="{6069D8C4-A28C-AEE0-649D-AA769EC81C86}"/>
                </a:ext>
              </a:extLst>
            </p:cNvPr>
            <p:cNvGrpSpPr>
              <a:grpSpLocks/>
            </p:cNvGrpSpPr>
            <p:nvPr/>
          </p:nvGrpSpPr>
          <p:grpSpPr bwMode="auto">
            <a:xfrm>
              <a:off x="1" y="392"/>
              <a:ext cx="5758" cy="1571"/>
              <a:chOff x="1" y="392"/>
              <a:chExt cx="5758" cy="1571"/>
            </a:xfrm>
          </p:grpSpPr>
          <p:sp>
            <p:nvSpPr>
              <p:cNvPr id="11290" name="Line 32">
                <a:extLst>
                  <a:ext uri="{FF2B5EF4-FFF2-40B4-BE49-F238E27FC236}">
                    <a16:creationId xmlns:a16="http://schemas.microsoft.com/office/drawing/2014/main" id="{69EEA8B2-F363-6CBC-C9C7-409EF64301B7}"/>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1" name="Line 33">
                <a:extLst>
                  <a:ext uri="{FF2B5EF4-FFF2-40B4-BE49-F238E27FC236}">
                    <a16:creationId xmlns:a16="http://schemas.microsoft.com/office/drawing/2014/main" id="{3BE73ABF-8B9C-65E8-1585-3C6B7B0E99CF}"/>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2" name="Line 34">
                <a:extLst>
                  <a:ext uri="{FF2B5EF4-FFF2-40B4-BE49-F238E27FC236}">
                    <a16:creationId xmlns:a16="http://schemas.microsoft.com/office/drawing/2014/main" id="{93028491-83A5-C1FE-0A6A-4AC5EF53289B}"/>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3" name="Line 35">
                <a:extLst>
                  <a:ext uri="{FF2B5EF4-FFF2-40B4-BE49-F238E27FC236}">
                    <a16:creationId xmlns:a16="http://schemas.microsoft.com/office/drawing/2014/main" id="{F7865101-3011-806C-22B8-B768F173C8A5}"/>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94" name="Line 36">
                <a:extLst>
                  <a:ext uri="{FF2B5EF4-FFF2-40B4-BE49-F238E27FC236}">
                    <a16:creationId xmlns:a16="http://schemas.microsoft.com/office/drawing/2014/main" id="{D5F007EF-572D-C376-D8A1-CA8759C04165}"/>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1288" name="Line 37">
              <a:extLst>
                <a:ext uri="{FF2B5EF4-FFF2-40B4-BE49-F238E27FC236}">
                  <a16:creationId xmlns:a16="http://schemas.microsoft.com/office/drawing/2014/main" id="{3A4A9DBF-E35E-DCD9-9D20-3B07FAB60F1B}"/>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289" name="Line 38">
              <a:extLst>
                <a:ext uri="{FF2B5EF4-FFF2-40B4-BE49-F238E27FC236}">
                  <a16:creationId xmlns:a16="http://schemas.microsoft.com/office/drawing/2014/main" id="{1CF591B4-B2DE-D609-7DC2-FFA842F8BCA6}"/>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2C8504B2-66E1-36A3-17BA-3D7E66990E32}"/>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5846A5C4-C048-60E7-B261-6870EF7C657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BB4DC0F3-822F-4AB7-B8E7-4EC0A7A80CA9}"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9C6A96DD-5DA5-3177-8D6A-3393B9BCCFB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A1E6C181-C3A8-1B86-4B2A-2CD3357EDAB9}"/>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8FFEB333-3A5F-4AAF-B15D-A7CC0AE06BCF}" type="slidenum">
              <a:rPr lang="ja-JP" altLang="en-US"/>
              <a:pPr/>
              <a:t>‹#›</a:t>
            </a:fld>
            <a:endParaRPr lang="ja-JP" altLang="en-US"/>
          </a:p>
        </p:txBody>
      </p:sp>
      <p:sp>
        <p:nvSpPr>
          <p:cNvPr id="38955" name="Rectangle 43">
            <a:extLst>
              <a:ext uri="{FF2B5EF4-FFF2-40B4-BE49-F238E27FC236}">
                <a16:creationId xmlns:a16="http://schemas.microsoft.com/office/drawing/2014/main" id="{B64199B0-BABD-64F6-A97D-E37360781CD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38" r:id="rId1"/>
    <p:sldLayoutId id="2147605905" r:id="rId2"/>
    <p:sldLayoutId id="2147605906" r:id="rId3"/>
    <p:sldLayoutId id="2147605907" r:id="rId4"/>
    <p:sldLayoutId id="2147605908" r:id="rId5"/>
    <p:sldLayoutId id="2147605909" r:id="rId6"/>
    <p:sldLayoutId id="2147605910" r:id="rId7"/>
    <p:sldLayoutId id="2147605911" r:id="rId8"/>
    <p:sldLayoutId id="2147605912" r:id="rId9"/>
    <p:sldLayoutId id="2147605913" r:id="rId10"/>
    <p:sldLayoutId id="2147605914" r:id="rId11"/>
    <p:sldLayoutId id="2147605915" r:id="rId12"/>
    <p:sldLayoutId id="2147605916" r:id="rId13"/>
    <p:sldLayoutId id="2147605917" r:id="rId14"/>
    <p:sldLayoutId id="2147605918"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D7118ABF-9004-6FD8-B538-4AE5B972904C}"/>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EA47FD5D-0677-10C3-70DB-00F4E64646BC}"/>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7A587252-0309-27BB-39F1-78A133077B79}"/>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036BA4C6-A326-85A8-7BC3-90A21D7EBCD4}"/>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nvGrpSpPr>
            <p:cNvPr id="12299" name="Group 6">
              <a:extLst>
                <a:ext uri="{FF2B5EF4-FFF2-40B4-BE49-F238E27FC236}">
                  <a16:creationId xmlns:a16="http://schemas.microsoft.com/office/drawing/2014/main" id="{ACB426A4-CB2C-254B-4826-C8B647BD245A}"/>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0FEFEAE8-788B-BE07-932F-6F3114AB58E9}"/>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275792C4-1077-EEB3-ABCB-C8527CBF0071}"/>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871F1465-133C-517E-170D-A81DE0BD0F34}"/>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3F10D38F-D89A-61FC-A109-3AED4EE8FE37}"/>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3" name="Freeform 11">
                <a:extLst>
                  <a:ext uri="{FF2B5EF4-FFF2-40B4-BE49-F238E27FC236}">
                    <a16:creationId xmlns:a16="http://schemas.microsoft.com/office/drawing/2014/main" id="{D299053D-DC6E-E3A3-614D-67E12EAE1AE7}"/>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D4D13D2C-A694-DAAA-67A5-F1B190CFB7E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EEE9771F-622E-8A6A-8D4D-99ABBF92B2EE}"/>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75D5C438-5FDF-11D2-CA02-67FBAD6BF092}"/>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7" name="Freeform 15">
                <a:extLst>
                  <a:ext uri="{FF2B5EF4-FFF2-40B4-BE49-F238E27FC236}">
                    <a16:creationId xmlns:a16="http://schemas.microsoft.com/office/drawing/2014/main" id="{5D865FE6-3ADC-3853-4F39-D61C42D00B6C}"/>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8" name="Freeform 16">
                <a:extLst>
                  <a:ext uri="{FF2B5EF4-FFF2-40B4-BE49-F238E27FC236}">
                    <a16:creationId xmlns:a16="http://schemas.microsoft.com/office/drawing/2014/main" id="{399BE724-89E3-6A85-57F9-268C3EA76008}"/>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6DE1BA91-1EE9-D070-E573-EBA88E53571B}"/>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0" name="Freeform 18">
                <a:extLst>
                  <a:ext uri="{FF2B5EF4-FFF2-40B4-BE49-F238E27FC236}">
                    <a16:creationId xmlns:a16="http://schemas.microsoft.com/office/drawing/2014/main" id="{CB1330E6-9063-2F9C-E805-338412BD7CC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1" name="Freeform 19">
                <a:extLst>
                  <a:ext uri="{FF2B5EF4-FFF2-40B4-BE49-F238E27FC236}">
                    <a16:creationId xmlns:a16="http://schemas.microsoft.com/office/drawing/2014/main" id="{84B97BC9-40D9-90CE-341A-CE95CF44AC8C}"/>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5028FBF3-3A35-8652-8825-2C3FD838C5C7}"/>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CB48EB48-30B1-E95A-A0A0-F1E78A78F54C}"/>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8E1AC6E9-1466-3C54-9760-255C844F6E58}"/>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2303" name="Freeform 23">
              <a:extLst>
                <a:ext uri="{FF2B5EF4-FFF2-40B4-BE49-F238E27FC236}">
                  <a16:creationId xmlns:a16="http://schemas.microsoft.com/office/drawing/2014/main" id="{B12992AE-1028-6FA7-C117-BC531ECE8B11}"/>
                </a:ext>
              </a:extLst>
            </p:cNvPr>
            <p:cNvSpPr>
              <a:spLocks/>
            </p:cNvSpPr>
            <p:nvPr/>
          </p:nvSpPr>
          <p:spPr bwMode="hidden">
            <a:xfrm>
              <a:off x="5041" y="0"/>
              <a:ext cx="719" cy="845"/>
            </a:xfrm>
            <a:custGeom>
              <a:avLst/>
              <a:gdLst>
                <a:gd name="T0" fmla="*/ 859 w 717"/>
                <a:gd name="T1" fmla="*/ 845 h 845"/>
                <a:gd name="T2" fmla="*/ 859 w 717"/>
                <a:gd name="T3" fmla="*/ 821 h 845"/>
                <a:gd name="T4" fmla="*/ 716 w 717"/>
                <a:gd name="T5" fmla="*/ 605 h 845"/>
                <a:gd name="T6" fmla="*/ 477 w 717"/>
                <a:gd name="T7" fmla="*/ 396 h 845"/>
                <a:gd name="T8" fmla="*/ 292 w 717"/>
                <a:gd name="T9" fmla="*/ 192 h 845"/>
                <a:gd name="T10" fmla="*/ 17 w 717"/>
                <a:gd name="T11" fmla="*/ 0 h 845"/>
                <a:gd name="T12" fmla="*/ 0 w 717"/>
                <a:gd name="T13" fmla="*/ 0 h 845"/>
                <a:gd name="T14" fmla="*/ 280 w 717"/>
                <a:gd name="T15" fmla="*/ 198 h 845"/>
                <a:gd name="T16" fmla="*/ 471 w 717"/>
                <a:gd name="T17" fmla="*/ 408 h 845"/>
                <a:gd name="T18" fmla="*/ 710 w 717"/>
                <a:gd name="T19" fmla="*/ 623 h 845"/>
                <a:gd name="T20" fmla="*/ 859 w 717"/>
                <a:gd name="T21" fmla="*/ 845 h 845"/>
                <a:gd name="T22" fmla="*/ 8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304" name="Freeform 24">
              <a:extLst>
                <a:ext uri="{FF2B5EF4-FFF2-40B4-BE49-F238E27FC236}">
                  <a16:creationId xmlns:a16="http://schemas.microsoft.com/office/drawing/2014/main" id="{1ABFDC4B-8CF0-BBFD-AC53-2243160EA7B4}"/>
                </a:ext>
              </a:extLst>
            </p:cNvPr>
            <p:cNvSpPr>
              <a:spLocks/>
            </p:cNvSpPr>
            <p:nvPr/>
          </p:nvSpPr>
          <p:spPr bwMode="hidden">
            <a:xfrm>
              <a:off x="5352" y="0"/>
              <a:ext cx="408" cy="414"/>
            </a:xfrm>
            <a:custGeom>
              <a:avLst/>
              <a:gdLst>
                <a:gd name="T0" fmla="*/ 478 w 407"/>
                <a:gd name="T1" fmla="*/ 414 h 414"/>
                <a:gd name="T2" fmla="*/ 478 w 407"/>
                <a:gd name="T3" fmla="*/ 396 h 414"/>
                <a:gd name="T4" fmla="*/ 293 w 407"/>
                <a:gd name="T5" fmla="*/ 192 h 414"/>
                <a:gd name="T6" fmla="*/ 12 w 407"/>
                <a:gd name="T7" fmla="*/ 0 h 414"/>
                <a:gd name="T8" fmla="*/ 0 w 407"/>
                <a:gd name="T9" fmla="*/ 0 h 414"/>
                <a:gd name="T10" fmla="*/ 108 w 407"/>
                <a:gd name="T11" fmla="*/ 102 h 414"/>
                <a:gd name="T12" fmla="*/ 287 w 407"/>
                <a:gd name="T13" fmla="*/ 204 h 414"/>
                <a:gd name="T14" fmla="*/ 478 w 407"/>
                <a:gd name="T15" fmla="*/ 414 h 414"/>
                <a:gd name="T16" fmla="*/ 47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C567CEB5-4448-5CDA-8836-976968165BA0}"/>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12306" name="Freeform 26">
              <a:extLst>
                <a:ext uri="{FF2B5EF4-FFF2-40B4-BE49-F238E27FC236}">
                  <a16:creationId xmlns:a16="http://schemas.microsoft.com/office/drawing/2014/main" id="{B471DE35-B9B9-8055-0D74-AC0DF4F11934}"/>
                </a:ext>
              </a:extLst>
            </p:cNvPr>
            <p:cNvSpPr>
              <a:spLocks/>
            </p:cNvSpPr>
            <p:nvPr/>
          </p:nvSpPr>
          <p:spPr bwMode="hidden">
            <a:xfrm>
              <a:off x="6" y="0"/>
              <a:ext cx="588" cy="599"/>
            </a:xfrm>
            <a:custGeom>
              <a:avLst/>
              <a:gdLst>
                <a:gd name="T0" fmla="*/ 728 w 586"/>
                <a:gd name="T1" fmla="*/ 0 h 599"/>
                <a:gd name="T2" fmla="*/ 710 w 586"/>
                <a:gd name="T3" fmla="*/ 0 h 599"/>
                <a:gd name="T4" fmla="*/ 516 w 586"/>
                <a:gd name="T5" fmla="*/ 132 h 599"/>
                <a:gd name="T6" fmla="*/ 328 w 586"/>
                <a:gd name="T7" fmla="*/ 270 h 599"/>
                <a:gd name="T8" fmla="*/ 120 w 586"/>
                <a:gd name="T9" fmla="*/ 420 h 599"/>
                <a:gd name="T10" fmla="*/ 0 w 586"/>
                <a:gd name="T11" fmla="*/ 575 h 599"/>
                <a:gd name="T12" fmla="*/ 0 w 586"/>
                <a:gd name="T13" fmla="*/ 599 h 599"/>
                <a:gd name="T14" fmla="*/ 120 w 586"/>
                <a:gd name="T15" fmla="*/ 432 h 599"/>
                <a:gd name="T16" fmla="*/ 328 w 586"/>
                <a:gd name="T17" fmla="*/ 282 h 599"/>
                <a:gd name="T18" fmla="*/ 528 w 586"/>
                <a:gd name="T19" fmla="*/ 138 h 599"/>
                <a:gd name="T20" fmla="*/ 728 w 586"/>
                <a:gd name="T21" fmla="*/ 0 h 599"/>
                <a:gd name="T22" fmla="*/ 7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307" name="Freeform 27">
              <a:extLst>
                <a:ext uri="{FF2B5EF4-FFF2-40B4-BE49-F238E27FC236}">
                  <a16:creationId xmlns:a16="http://schemas.microsoft.com/office/drawing/2014/main" id="{9E092949-6C9D-C665-57E8-03C43201FEC3}"/>
                </a:ext>
              </a:extLst>
            </p:cNvPr>
            <p:cNvSpPr>
              <a:spLocks/>
            </p:cNvSpPr>
            <p:nvPr/>
          </p:nvSpPr>
          <p:spPr bwMode="hidden">
            <a:xfrm>
              <a:off x="6" y="0"/>
              <a:ext cx="270" cy="252"/>
            </a:xfrm>
            <a:custGeom>
              <a:avLst/>
              <a:gdLst>
                <a:gd name="T0" fmla="*/ 340 w 269"/>
                <a:gd name="T1" fmla="*/ 0 h 252"/>
                <a:gd name="T2" fmla="*/ 32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40 w 269"/>
                <a:gd name="T15" fmla="*/ 0 h 252"/>
                <a:gd name="T16" fmla="*/ 34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308" name="Line 28">
              <a:extLst>
                <a:ext uri="{FF2B5EF4-FFF2-40B4-BE49-F238E27FC236}">
                  <a16:creationId xmlns:a16="http://schemas.microsoft.com/office/drawing/2014/main" id="{16899865-D437-E5EA-62B0-DDE560C96A78}"/>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9" name="Line 29">
              <a:extLst>
                <a:ext uri="{FF2B5EF4-FFF2-40B4-BE49-F238E27FC236}">
                  <a16:creationId xmlns:a16="http://schemas.microsoft.com/office/drawing/2014/main" id="{49F7BF73-70A8-EB54-ACA9-DB73AE9DC6B5}"/>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0" name="Line 30">
              <a:extLst>
                <a:ext uri="{FF2B5EF4-FFF2-40B4-BE49-F238E27FC236}">
                  <a16:creationId xmlns:a16="http://schemas.microsoft.com/office/drawing/2014/main" id="{EA84EC6F-8895-F560-E728-406E4477E4A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311" name="Group 31">
              <a:extLst>
                <a:ext uri="{FF2B5EF4-FFF2-40B4-BE49-F238E27FC236}">
                  <a16:creationId xmlns:a16="http://schemas.microsoft.com/office/drawing/2014/main" id="{29442226-94A9-72AD-549D-F0C5BCD619AD}"/>
                </a:ext>
              </a:extLst>
            </p:cNvPr>
            <p:cNvGrpSpPr>
              <a:grpSpLocks/>
            </p:cNvGrpSpPr>
            <p:nvPr/>
          </p:nvGrpSpPr>
          <p:grpSpPr bwMode="auto">
            <a:xfrm>
              <a:off x="1" y="392"/>
              <a:ext cx="5758" cy="1571"/>
              <a:chOff x="1" y="392"/>
              <a:chExt cx="5758" cy="1571"/>
            </a:xfrm>
          </p:grpSpPr>
          <p:sp>
            <p:nvSpPr>
              <p:cNvPr id="12314" name="Line 32">
                <a:extLst>
                  <a:ext uri="{FF2B5EF4-FFF2-40B4-BE49-F238E27FC236}">
                    <a16:creationId xmlns:a16="http://schemas.microsoft.com/office/drawing/2014/main" id="{ECC8E4E1-11AF-45DD-38F6-F5857E6ABDB8}"/>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5" name="Line 33">
                <a:extLst>
                  <a:ext uri="{FF2B5EF4-FFF2-40B4-BE49-F238E27FC236}">
                    <a16:creationId xmlns:a16="http://schemas.microsoft.com/office/drawing/2014/main" id="{19300110-8448-1B91-A96A-52B5D70144B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6" name="Line 34">
                <a:extLst>
                  <a:ext uri="{FF2B5EF4-FFF2-40B4-BE49-F238E27FC236}">
                    <a16:creationId xmlns:a16="http://schemas.microsoft.com/office/drawing/2014/main" id="{6585BECA-1869-1568-FF65-AE520FF95668}"/>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7" name="Line 35">
                <a:extLst>
                  <a:ext uri="{FF2B5EF4-FFF2-40B4-BE49-F238E27FC236}">
                    <a16:creationId xmlns:a16="http://schemas.microsoft.com/office/drawing/2014/main" id="{E5072AB8-EE06-8A91-6172-2ADD9079989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8" name="Line 36">
                <a:extLst>
                  <a:ext uri="{FF2B5EF4-FFF2-40B4-BE49-F238E27FC236}">
                    <a16:creationId xmlns:a16="http://schemas.microsoft.com/office/drawing/2014/main" id="{A02E4C71-FB57-B8B2-E850-17CA9058ED87}"/>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2312" name="Line 37">
              <a:extLst>
                <a:ext uri="{FF2B5EF4-FFF2-40B4-BE49-F238E27FC236}">
                  <a16:creationId xmlns:a16="http://schemas.microsoft.com/office/drawing/2014/main" id="{788622C1-763A-4D39-9B19-55287A1F6E57}"/>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3" name="Line 38">
              <a:extLst>
                <a:ext uri="{FF2B5EF4-FFF2-40B4-BE49-F238E27FC236}">
                  <a16:creationId xmlns:a16="http://schemas.microsoft.com/office/drawing/2014/main" id="{BDE45BC2-2F87-9588-4B1F-73D4732ED03E}"/>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28080235-9FAB-6813-E4BA-ED3EA7A6B07E}"/>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8DA63641-898B-396B-64DC-458AC754E5EF}"/>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E20B827E-86B1-4DB0-862F-FCB2F58EFBE8}"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2A838A7F-4857-B3FC-1AED-9CBA3CCC812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87E35121-D483-F32E-D491-AFBDAB1EB72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BAB7836B-BCBF-4427-96A3-5604F9C4BF9D}" type="slidenum">
              <a:rPr lang="ja-JP" altLang="en-US"/>
              <a:pPr/>
              <a:t>‹#›</a:t>
            </a:fld>
            <a:endParaRPr lang="ja-JP" altLang="en-US"/>
          </a:p>
        </p:txBody>
      </p:sp>
      <p:sp>
        <p:nvSpPr>
          <p:cNvPr id="38955" name="Rectangle 43">
            <a:extLst>
              <a:ext uri="{FF2B5EF4-FFF2-40B4-BE49-F238E27FC236}">
                <a16:creationId xmlns:a16="http://schemas.microsoft.com/office/drawing/2014/main" id="{B5CB199A-97C7-6680-A172-C938FA63849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39" r:id="rId1"/>
    <p:sldLayoutId id="2147605919" r:id="rId2"/>
    <p:sldLayoutId id="2147605920" r:id="rId3"/>
    <p:sldLayoutId id="2147605921" r:id="rId4"/>
    <p:sldLayoutId id="2147605922" r:id="rId5"/>
    <p:sldLayoutId id="2147605923" r:id="rId6"/>
    <p:sldLayoutId id="2147605924" r:id="rId7"/>
    <p:sldLayoutId id="2147605925" r:id="rId8"/>
    <p:sldLayoutId id="2147605926" r:id="rId9"/>
    <p:sldLayoutId id="2147605927" r:id="rId10"/>
    <p:sldLayoutId id="2147605928" r:id="rId11"/>
    <p:sldLayoutId id="2147605929" r:id="rId12"/>
    <p:sldLayoutId id="2147605930" r:id="rId13"/>
    <p:sldLayoutId id="2147605931" r:id="rId14"/>
    <p:sldLayoutId id="2147605932"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3CBD759-4AAE-6153-7C95-37667AF7B0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a:extLst>
              <a:ext uri="{FF2B5EF4-FFF2-40B4-BE49-F238E27FC236}">
                <a16:creationId xmlns:a16="http://schemas.microsoft.com/office/drawing/2014/main" id="{3C139977-4CE0-CB63-BDF6-301C95DB84B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060" name="Rectangle 4">
            <a:extLst>
              <a:ext uri="{FF2B5EF4-FFF2-40B4-BE49-F238E27FC236}">
                <a16:creationId xmlns:a16="http://schemas.microsoft.com/office/drawing/2014/main" id="{2C0B76EC-7D36-E7AE-9D89-0BE444294F3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ea typeface="+mn-ea"/>
              </a:defRPr>
            </a:lvl1pPr>
          </a:lstStyle>
          <a:p>
            <a:pPr>
              <a:defRPr/>
            </a:pPr>
            <a:endParaRPr lang="en-US" altLang="ja-JP"/>
          </a:p>
        </p:txBody>
      </p:sp>
      <p:sp>
        <p:nvSpPr>
          <p:cNvPr id="173061" name="Rectangle 5">
            <a:extLst>
              <a:ext uri="{FF2B5EF4-FFF2-40B4-BE49-F238E27FC236}">
                <a16:creationId xmlns:a16="http://schemas.microsoft.com/office/drawing/2014/main" id="{7EA87875-8D1A-02CC-3953-8E72E47F5B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ea typeface="+mn-ea"/>
              </a:defRPr>
            </a:lvl1pPr>
          </a:lstStyle>
          <a:p>
            <a:pPr>
              <a:defRPr/>
            </a:pPr>
            <a:endParaRPr lang="en-US" altLang="ja-JP"/>
          </a:p>
        </p:txBody>
      </p:sp>
      <p:sp>
        <p:nvSpPr>
          <p:cNvPr id="173062" name="Rectangle 6">
            <a:extLst>
              <a:ext uri="{FF2B5EF4-FFF2-40B4-BE49-F238E27FC236}">
                <a16:creationId xmlns:a16="http://schemas.microsoft.com/office/drawing/2014/main" id="{1259344E-59B3-5652-ED81-0CBDE9F1524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6146B91B-0150-446B-9584-8C1F99D2B77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5933" r:id="rId1"/>
    <p:sldLayoutId id="2147605934" r:id="rId2"/>
    <p:sldLayoutId id="2147605935" r:id="rId3"/>
    <p:sldLayoutId id="2147605936" r:id="rId4"/>
    <p:sldLayoutId id="2147605937" r:id="rId5"/>
    <p:sldLayoutId id="2147605938" r:id="rId6"/>
    <p:sldLayoutId id="2147605939" r:id="rId7"/>
    <p:sldLayoutId id="2147605940" r:id="rId8"/>
    <p:sldLayoutId id="2147605941" r:id="rId9"/>
    <p:sldLayoutId id="2147605942" r:id="rId10"/>
    <p:sldLayoutId id="2147605943" r:id="rId11"/>
    <p:sldLayoutId id="2147605944" r:id="rId12"/>
    <p:sldLayoutId id="2147605945"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A2786D1C-C359-0F06-459D-68ED02AE689B}"/>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752F2CD6-94C0-7BB2-A2F2-40BE685589A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B5608B0A-97B9-9635-E726-8559E4AF28E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62AEC5FD-1B63-CB92-ACDF-38D8C2E71B8C}"/>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14347" name="Group 6">
              <a:extLst>
                <a:ext uri="{FF2B5EF4-FFF2-40B4-BE49-F238E27FC236}">
                  <a16:creationId xmlns:a16="http://schemas.microsoft.com/office/drawing/2014/main" id="{01BCB1AE-7936-8A7E-A61D-F8F0905EC1AF}"/>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F9F14904-24BF-4D51-CD57-78A90F8478DE}"/>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05A9590B-79E1-2E26-5B3B-655492033F87}"/>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4A3FEB4C-0441-D3F5-3D06-AF313837F7F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FFD632DA-1E7A-F88C-13AA-F11D1D7876CD}"/>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3" name="Freeform 11">
                <a:extLst>
                  <a:ext uri="{FF2B5EF4-FFF2-40B4-BE49-F238E27FC236}">
                    <a16:creationId xmlns:a16="http://schemas.microsoft.com/office/drawing/2014/main" id="{52186C8B-27A7-8304-6BA6-D0EDB8C62B4C}"/>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966F749E-F702-FA5A-2062-72636DDD2039}"/>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FCF2BFA7-5A15-ABF5-9034-0AE72260843E}"/>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3053AFCF-A168-7F9B-1DDC-DAB7771559A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7" name="Freeform 15">
                <a:extLst>
                  <a:ext uri="{FF2B5EF4-FFF2-40B4-BE49-F238E27FC236}">
                    <a16:creationId xmlns:a16="http://schemas.microsoft.com/office/drawing/2014/main" id="{62138BE7-0CC8-E9D2-8294-1CA629548C2F}"/>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8" name="Freeform 16">
                <a:extLst>
                  <a:ext uri="{FF2B5EF4-FFF2-40B4-BE49-F238E27FC236}">
                    <a16:creationId xmlns:a16="http://schemas.microsoft.com/office/drawing/2014/main" id="{BDCABE19-FC96-00A7-A99A-20EFED8984B8}"/>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9411A885-9EFC-3768-712D-05EA9F1CB4D2}"/>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0" name="Freeform 18">
                <a:extLst>
                  <a:ext uri="{FF2B5EF4-FFF2-40B4-BE49-F238E27FC236}">
                    <a16:creationId xmlns:a16="http://schemas.microsoft.com/office/drawing/2014/main" id="{D9AFA566-BAF1-E7A0-9C11-878F69C2575C}"/>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1" name="Freeform 19">
                <a:extLst>
                  <a:ext uri="{FF2B5EF4-FFF2-40B4-BE49-F238E27FC236}">
                    <a16:creationId xmlns:a16="http://schemas.microsoft.com/office/drawing/2014/main" id="{E87E8FE6-8E04-B1D4-57EC-169F6A91E641}"/>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F063FB40-F8E1-EF17-4EED-BAE7F7C77761}"/>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C899DE48-6E65-0C28-14BE-47BE945EC726}"/>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36DD5938-D142-1F6A-B8B4-C6CAC020042D}"/>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4351" name="Freeform 23">
              <a:extLst>
                <a:ext uri="{FF2B5EF4-FFF2-40B4-BE49-F238E27FC236}">
                  <a16:creationId xmlns:a16="http://schemas.microsoft.com/office/drawing/2014/main" id="{8F616F6E-367B-2862-D15A-894A237BA26D}"/>
                </a:ext>
              </a:extLst>
            </p:cNvPr>
            <p:cNvSpPr>
              <a:spLocks/>
            </p:cNvSpPr>
            <p:nvPr/>
          </p:nvSpPr>
          <p:spPr bwMode="hidden">
            <a:xfrm>
              <a:off x="5041" y="0"/>
              <a:ext cx="719" cy="845"/>
            </a:xfrm>
            <a:custGeom>
              <a:avLst/>
              <a:gdLst>
                <a:gd name="T0" fmla="*/ 857 w 717"/>
                <a:gd name="T1" fmla="*/ 845 h 845"/>
                <a:gd name="T2" fmla="*/ 857 w 717"/>
                <a:gd name="T3" fmla="*/ 821 h 845"/>
                <a:gd name="T4" fmla="*/ 714 w 717"/>
                <a:gd name="T5" fmla="*/ 605 h 845"/>
                <a:gd name="T6" fmla="*/ 476 w 717"/>
                <a:gd name="T7" fmla="*/ 396 h 845"/>
                <a:gd name="T8" fmla="*/ 291 w 717"/>
                <a:gd name="T9" fmla="*/ 192 h 845"/>
                <a:gd name="T10" fmla="*/ 17 w 717"/>
                <a:gd name="T11" fmla="*/ 0 h 845"/>
                <a:gd name="T12" fmla="*/ 0 w 717"/>
                <a:gd name="T13" fmla="*/ 0 h 845"/>
                <a:gd name="T14" fmla="*/ 279 w 717"/>
                <a:gd name="T15" fmla="*/ 198 h 845"/>
                <a:gd name="T16" fmla="*/ 470 w 717"/>
                <a:gd name="T17" fmla="*/ 408 h 845"/>
                <a:gd name="T18" fmla="*/ 708 w 717"/>
                <a:gd name="T19" fmla="*/ 623 h 845"/>
                <a:gd name="T20" fmla="*/ 857 w 717"/>
                <a:gd name="T21" fmla="*/ 845 h 845"/>
                <a:gd name="T22" fmla="*/ 85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52" name="Freeform 24">
              <a:extLst>
                <a:ext uri="{FF2B5EF4-FFF2-40B4-BE49-F238E27FC236}">
                  <a16:creationId xmlns:a16="http://schemas.microsoft.com/office/drawing/2014/main" id="{F991EB10-3312-1CE4-EA33-E83D10E56194}"/>
                </a:ext>
              </a:extLst>
            </p:cNvPr>
            <p:cNvSpPr>
              <a:spLocks/>
            </p:cNvSpPr>
            <p:nvPr/>
          </p:nvSpPr>
          <p:spPr bwMode="hidden">
            <a:xfrm>
              <a:off x="5352" y="0"/>
              <a:ext cx="408" cy="414"/>
            </a:xfrm>
            <a:custGeom>
              <a:avLst/>
              <a:gdLst>
                <a:gd name="T0" fmla="*/ 477 w 407"/>
                <a:gd name="T1" fmla="*/ 414 h 414"/>
                <a:gd name="T2" fmla="*/ 477 w 407"/>
                <a:gd name="T3" fmla="*/ 396 h 414"/>
                <a:gd name="T4" fmla="*/ 292 w 407"/>
                <a:gd name="T5" fmla="*/ 192 h 414"/>
                <a:gd name="T6" fmla="*/ 12 w 407"/>
                <a:gd name="T7" fmla="*/ 0 h 414"/>
                <a:gd name="T8" fmla="*/ 0 w 407"/>
                <a:gd name="T9" fmla="*/ 0 h 414"/>
                <a:gd name="T10" fmla="*/ 108 w 407"/>
                <a:gd name="T11" fmla="*/ 102 h 414"/>
                <a:gd name="T12" fmla="*/ 286 w 407"/>
                <a:gd name="T13" fmla="*/ 204 h 414"/>
                <a:gd name="T14" fmla="*/ 477 w 407"/>
                <a:gd name="T15" fmla="*/ 414 h 414"/>
                <a:gd name="T16" fmla="*/ 47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65837BD5-3A54-4144-BBC0-08789452BF1D}"/>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4354" name="Freeform 26">
              <a:extLst>
                <a:ext uri="{FF2B5EF4-FFF2-40B4-BE49-F238E27FC236}">
                  <a16:creationId xmlns:a16="http://schemas.microsoft.com/office/drawing/2014/main" id="{CFC133C4-22EA-70A1-5425-D08DACBF8859}"/>
                </a:ext>
              </a:extLst>
            </p:cNvPr>
            <p:cNvSpPr>
              <a:spLocks/>
            </p:cNvSpPr>
            <p:nvPr/>
          </p:nvSpPr>
          <p:spPr bwMode="hidden">
            <a:xfrm>
              <a:off x="6" y="0"/>
              <a:ext cx="588" cy="599"/>
            </a:xfrm>
            <a:custGeom>
              <a:avLst/>
              <a:gdLst>
                <a:gd name="T0" fmla="*/ 726 w 586"/>
                <a:gd name="T1" fmla="*/ 0 h 599"/>
                <a:gd name="T2" fmla="*/ 708 w 586"/>
                <a:gd name="T3" fmla="*/ 0 h 599"/>
                <a:gd name="T4" fmla="*/ 514 w 586"/>
                <a:gd name="T5" fmla="*/ 132 h 599"/>
                <a:gd name="T6" fmla="*/ 327 w 586"/>
                <a:gd name="T7" fmla="*/ 270 h 599"/>
                <a:gd name="T8" fmla="*/ 120 w 586"/>
                <a:gd name="T9" fmla="*/ 420 h 599"/>
                <a:gd name="T10" fmla="*/ 0 w 586"/>
                <a:gd name="T11" fmla="*/ 575 h 599"/>
                <a:gd name="T12" fmla="*/ 0 w 586"/>
                <a:gd name="T13" fmla="*/ 599 h 599"/>
                <a:gd name="T14" fmla="*/ 120 w 586"/>
                <a:gd name="T15" fmla="*/ 432 h 599"/>
                <a:gd name="T16" fmla="*/ 327 w 586"/>
                <a:gd name="T17" fmla="*/ 282 h 599"/>
                <a:gd name="T18" fmla="*/ 526 w 586"/>
                <a:gd name="T19" fmla="*/ 138 h 599"/>
                <a:gd name="T20" fmla="*/ 726 w 586"/>
                <a:gd name="T21" fmla="*/ 0 h 599"/>
                <a:gd name="T22" fmla="*/ 72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55" name="Freeform 27">
              <a:extLst>
                <a:ext uri="{FF2B5EF4-FFF2-40B4-BE49-F238E27FC236}">
                  <a16:creationId xmlns:a16="http://schemas.microsoft.com/office/drawing/2014/main" id="{6EC202AC-293A-0AE6-7A53-CE306E990F7F}"/>
                </a:ext>
              </a:extLst>
            </p:cNvPr>
            <p:cNvSpPr>
              <a:spLocks/>
            </p:cNvSpPr>
            <p:nvPr/>
          </p:nvSpPr>
          <p:spPr bwMode="hidden">
            <a:xfrm>
              <a:off x="6" y="0"/>
              <a:ext cx="270" cy="252"/>
            </a:xfrm>
            <a:custGeom>
              <a:avLst/>
              <a:gdLst>
                <a:gd name="T0" fmla="*/ 339 w 269"/>
                <a:gd name="T1" fmla="*/ 0 h 252"/>
                <a:gd name="T2" fmla="*/ 32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39 w 269"/>
                <a:gd name="T15" fmla="*/ 0 h 252"/>
                <a:gd name="T16" fmla="*/ 33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356" name="Line 28">
              <a:extLst>
                <a:ext uri="{FF2B5EF4-FFF2-40B4-BE49-F238E27FC236}">
                  <a16:creationId xmlns:a16="http://schemas.microsoft.com/office/drawing/2014/main" id="{E6BD1976-FD12-D4F2-5548-59D7CE1FC6B9}"/>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7" name="Line 29">
              <a:extLst>
                <a:ext uri="{FF2B5EF4-FFF2-40B4-BE49-F238E27FC236}">
                  <a16:creationId xmlns:a16="http://schemas.microsoft.com/office/drawing/2014/main" id="{CF4A2F66-B8E7-0A18-1972-CB464A872B93}"/>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8" name="Line 30">
              <a:extLst>
                <a:ext uri="{FF2B5EF4-FFF2-40B4-BE49-F238E27FC236}">
                  <a16:creationId xmlns:a16="http://schemas.microsoft.com/office/drawing/2014/main" id="{E49864E2-4C64-BD82-639C-43969B630D02}"/>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4359" name="Group 31">
              <a:extLst>
                <a:ext uri="{FF2B5EF4-FFF2-40B4-BE49-F238E27FC236}">
                  <a16:creationId xmlns:a16="http://schemas.microsoft.com/office/drawing/2014/main" id="{8592248B-2FA2-2B6E-0427-086DBB06B936}"/>
                </a:ext>
              </a:extLst>
            </p:cNvPr>
            <p:cNvGrpSpPr>
              <a:grpSpLocks/>
            </p:cNvGrpSpPr>
            <p:nvPr/>
          </p:nvGrpSpPr>
          <p:grpSpPr bwMode="auto">
            <a:xfrm>
              <a:off x="1" y="392"/>
              <a:ext cx="5758" cy="1571"/>
              <a:chOff x="1" y="392"/>
              <a:chExt cx="5758" cy="1571"/>
            </a:xfrm>
          </p:grpSpPr>
          <p:sp>
            <p:nvSpPr>
              <p:cNvPr id="14362" name="Line 32">
                <a:extLst>
                  <a:ext uri="{FF2B5EF4-FFF2-40B4-BE49-F238E27FC236}">
                    <a16:creationId xmlns:a16="http://schemas.microsoft.com/office/drawing/2014/main" id="{75829ED0-1A7C-284F-29E9-3993449E4E48}"/>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3" name="Line 33">
                <a:extLst>
                  <a:ext uri="{FF2B5EF4-FFF2-40B4-BE49-F238E27FC236}">
                    <a16:creationId xmlns:a16="http://schemas.microsoft.com/office/drawing/2014/main" id="{F0BEEAFE-5D80-3857-2ED5-D06417D9661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4" name="Line 34">
                <a:extLst>
                  <a:ext uri="{FF2B5EF4-FFF2-40B4-BE49-F238E27FC236}">
                    <a16:creationId xmlns:a16="http://schemas.microsoft.com/office/drawing/2014/main" id="{C6A902F5-7B17-F1F3-940C-A9C0D2283DF0}"/>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5" name="Line 35">
                <a:extLst>
                  <a:ext uri="{FF2B5EF4-FFF2-40B4-BE49-F238E27FC236}">
                    <a16:creationId xmlns:a16="http://schemas.microsoft.com/office/drawing/2014/main" id="{F930F3A9-CE0D-5143-BDE6-254498F90D49}"/>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6" name="Line 36">
                <a:extLst>
                  <a:ext uri="{FF2B5EF4-FFF2-40B4-BE49-F238E27FC236}">
                    <a16:creationId xmlns:a16="http://schemas.microsoft.com/office/drawing/2014/main" id="{56DBF7F6-2647-D9AF-6E94-3DF9B99FEEB5}"/>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4360" name="Line 37">
              <a:extLst>
                <a:ext uri="{FF2B5EF4-FFF2-40B4-BE49-F238E27FC236}">
                  <a16:creationId xmlns:a16="http://schemas.microsoft.com/office/drawing/2014/main" id="{02C2D1F4-AA5F-5DBC-0929-2F1AA8589E4C}"/>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1" name="Line 38">
              <a:extLst>
                <a:ext uri="{FF2B5EF4-FFF2-40B4-BE49-F238E27FC236}">
                  <a16:creationId xmlns:a16="http://schemas.microsoft.com/office/drawing/2014/main" id="{FBB3DCB6-4D04-2195-4E78-1B691EB1213C}"/>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0EAB8F2B-0896-5FDB-A5F6-F4DD0471D67C}"/>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EDA7EE65-7807-E002-A69B-98C9A8DE64C4}"/>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88326EB3-C210-4EA9-8A79-3313CCAE8519}"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D97F8F17-3744-AD5A-3F5B-2F836E42BE4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4771C344-AF35-A1A1-A1A3-FE3CCC903C80}"/>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A525F6BB-2356-4A55-87FE-596BA97E427C}" type="slidenum">
              <a:rPr lang="ja-JP" altLang="en-US"/>
              <a:pPr/>
              <a:t>‹#›</a:t>
            </a:fld>
            <a:endParaRPr lang="ja-JP" altLang="en-US"/>
          </a:p>
        </p:txBody>
      </p:sp>
      <p:sp>
        <p:nvSpPr>
          <p:cNvPr id="38955" name="Rectangle 43">
            <a:extLst>
              <a:ext uri="{FF2B5EF4-FFF2-40B4-BE49-F238E27FC236}">
                <a16:creationId xmlns:a16="http://schemas.microsoft.com/office/drawing/2014/main" id="{1B7B3466-9A51-6200-0547-9FC311C3098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40" r:id="rId1"/>
    <p:sldLayoutId id="2147605946" r:id="rId2"/>
    <p:sldLayoutId id="2147605947" r:id="rId3"/>
    <p:sldLayoutId id="2147605948" r:id="rId4"/>
    <p:sldLayoutId id="2147605949" r:id="rId5"/>
    <p:sldLayoutId id="2147605950" r:id="rId6"/>
    <p:sldLayoutId id="2147605951" r:id="rId7"/>
    <p:sldLayoutId id="2147605952" r:id="rId8"/>
    <p:sldLayoutId id="2147605953" r:id="rId9"/>
    <p:sldLayoutId id="2147605954" r:id="rId10"/>
    <p:sldLayoutId id="2147605955" r:id="rId11"/>
    <p:sldLayoutId id="2147605956" r:id="rId12"/>
    <p:sldLayoutId id="2147605957" r:id="rId13"/>
    <p:sldLayoutId id="2147605958" r:id="rId14"/>
    <p:sldLayoutId id="2147605959"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44D6046B-4D8D-2F55-1238-EF1E0FA4E338}"/>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59277068-31CC-5477-5B2E-BEC13E35ECE1}"/>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087CC5B5-7CB9-E39C-3947-941E4E58B63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EFB73B83-29FC-47D7-C6D0-3BA4FD3D15ED}"/>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15371" name="Group 6">
              <a:extLst>
                <a:ext uri="{FF2B5EF4-FFF2-40B4-BE49-F238E27FC236}">
                  <a16:creationId xmlns:a16="http://schemas.microsoft.com/office/drawing/2014/main" id="{BC6CB474-3CB8-9C5E-CA92-6AF7100B2D03}"/>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E9041000-0258-7CAB-446F-37739F7CA1EA}"/>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CC6D85C6-D270-753A-C29F-EA4BD4885AE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334A01D1-A5D4-E145-BF26-852FA3FAADF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A2C86751-D0D9-B141-562B-F9DEAD832BB1}"/>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3" name="Freeform 11">
                <a:extLst>
                  <a:ext uri="{FF2B5EF4-FFF2-40B4-BE49-F238E27FC236}">
                    <a16:creationId xmlns:a16="http://schemas.microsoft.com/office/drawing/2014/main" id="{07998474-96D1-F7D4-C6A4-DF2E7C4D0DAC}"/>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5A10030C-9BC5-3333-66B6-6E954416C8E3}"/>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4A4BA222-C91E-4941-1CA5-AA9B6E9B007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5D398E5F-FDD5-A827-44E7-5E8D40E798B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7" name="Freeform 15">
                <a:extLst>
                  <a:ext uri="{FF2B5EF4-FFF2-40B4-BE49-F238E27FC236}">
                    <a16:creationId xmlns:a16="http://schemas.microsoft.com/office/drawing/2014/main" id="{781436ED-D01B-C7A2-8E22-D6AEF41AFBD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8" name="Freeform 16">
                <a:extLst>
                  <a:ext uri="{FF2B5EF4-FFF2-40B4-BE49-F238E27FC236}">
                    <a16:creationId xmlns:a16="http://schemas.microsoft.com/office/drawing/2014/main" id="{5C6216E3-7719-8109-3FC2-6B56078851E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AC7EEE52-533E-F4FB-F883-65D01C44DACD}"/>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0" name="Freeform 18">
                <a:extLst>
                  <a:ext uri="{FF2B5EF4-FFF2-40B4-BE49-F238E27FC236}">
                    <a16:creationId xmlns:a16="http://schemas.microsoft.com/office/drawing/2014/main" id="{6EAB3F33-96D2-21FE-AED2-63B217D08756}"/>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1" name="Freeform 19">
                <a:extLst>
                  <a:ext uri="{FF2B5EF4-FFF2-40B4-BE49-F238E27FC236}">
                    <a16:creationId xmlns:a16="http://schemas.microsoft.com/office/drawing/2014/main" id="{815B2505-512E-6809-4A45-E636904C3093}"/>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128D5CEA-04A6-F3C6-DD95-B34EBA3F7E98}"/>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497838F1-83DE-6275-3E4C-900A08A98EF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6894E2D0-AD9E-022C-BE4C-085DB1BBCA0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5375" name="Freeform 23">
              <a:extLst>
                <a:ext uri="{FF2B5EF4-FFF2-40B4-BE49-F238E27FC236}">
                  <a16:creationId xmlns:a16="http://schemas.microsoft.com/office/drawing/2014/main" id="{21AA0F85-74EB-2038-6D09-F414D6C96C84}"/>
                </a:ext>
              </a:extLst>
            </p:cNvPr>
            <p:cNvSpPr>
              <a:spLocks/>
            </p:cNvSpPr>
            <p:nvPr/>
          </p:nvSpPr>
          <p:spPr bwMode="hidden">
            <a:xfrm>
              <a:off x="5041" y="0"/>
              <a:ext cx="719" cy="845"/>
            </a:xfrm>
            <a:custGeom>
              <a:avLst/>
              <a:gdLst>
                <a:gd name="T0" fmla="*/ 1521 w 717"/>
                <a:gd name="T1" fmla="*/ 845 h 845"/>
                <a:gd name="T2" fmla="*/ 1521 w 717"/>
                <a:gd name="T3" fmla="*/ 821 h 845"/>
                <a:gd name="T4" fmla="*/ 1240 w 717"/>
                <a:gd name="T5" fmla="*/ 605 h 845"/>
                <a:gd name="T6" fmla="*/ 826 w 717"/>
                <a:gd name="T7" fmla="*/ 396 h 845"/>
                <a:gd name="T8" fmla="*/ 497 w 717"/>
                <a:gd name="T9" fmla="*/ 192 h 845"/>
                <a:gd name="T10" fmla="*/ 17 w 717"/>
                <a:gd name="T11" fmla="*/ 0 h 845"/>
                <a:gd name="T12" fmla="*/ 0 w 717"/>
                <a:gd name="T13" fmla="*/ 0 h 845"/>
                <a:gd name="T14" fmla="*/ 485 w 717"/>
                <a:gd name="T15" fmla="*/ 198 h 845"/>
                <a:gd name="T16" fmla="*/ 814 w 717"/>
                <a:gd name="T17" fmla="*/ 408 h 845"/>
                <a:gd name="T18" fmla="*/ 1231 w 717"/>
                <a:gd name="T19" fmla="*/ 623 h 845"/>
                <a:gd name="T20" fmla="*/ 1521 w 717"/>
                <a:gd name="T21" fmla="*/ 845 h 845"/>
                <a:gd name="T22" fmla="*/ 15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76" name="Freeform 24">
              <a:extLst>
                <a:ext uri="{FF2B5EF4-FFF2-40B4-BE49-F238E27FC236}">
                  <a16:creationId xmlns:a16="http://schemas.microsoft.com/office/drawing/2014/main" id="{8B18DE24-C61B-4302-68E7-F2E02A121D67}"/>
                </a:ext>
              </a:extLst>
            </p:cNvPr>
            <p:cNvSpPr>
              <a:spLocks/>
            </p:cNvSpPr>
            <p:nvPr/>
          </p:nvSpPr>
          <p:spPr bwMode="hidden">
            <a:xfrm>
              <a:off x="5352" y="0"/>
              <a:ext cx="408" cy="414"/>
            </a:xfrm>
            <a:custGeom>
              <a:avLst/>
              <a:gdLst>
                <a:gd name="T0" fmla="*/ 755 w 407"/>
                <a:gd name="T1" fmla="*/ 414 h 414"/>
                <a:gd name="T2" fmla="*/ 755 w 407"/>
                <a:gd name="T3" fmla="*/ 396 h 414"/>
                <a:gd name="T4" fmla="*/ 498 w 407"/>
                <a:gd name="T5" fmla="*/ 192 h 414"/>
                <a:gd name="T6" fmla="*/ 12 w 407"/>
                <a:gd name="T7" fmla="*/ 0 h 414"/>
                <a:gd name="T8" fmla="*/ 0 w 407"/>
                <a:gd name="T9" fmla="*/ 0 h 414"/>
                <a:gd name="T10" fmla="*/ 108 w 407"/>
                <a:gd name="T11" fmla="*/ 102 h 414"/>
                <a:gd name="T12" fmla="*/ 492 w 407"/>
                <a:gd name="T13" fmla="*/ 204 h 414"/>
                <a:gd name="T14" fmla="*/ 755 w 407"/>
                <a:gd name="T15" fmla="*/ 414 h 414"/>
                <a:gd name="T16" fmla="*/ 75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1A2480EC-AAA9-04C9-B444-AB61D82440AC}"/>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15378" name="Freeform 26">
              <a:extLst>
                <a:ext uri="{FF2B5EF4-FFF2-40B4-BE49-F238E27FC236}">
                  <a16:creationId xmlns:a16="http://schemas.microsoft.com/office/drawing/2014/main" id="{52781E09-0DDF-30CB-B83A-25A1F45C2AF1}"/>
                </a:ext>
              </a:extLst>
            </p:cNvPr>
            <p:cNvSpPr>
              <a:spLocks/>
            </p:cNvSpPr>
            <p:nvPr/>
          </p:nvSpPr>
          <p:spPr bwMode="hidden">
            <a:xfrm>
              <a:off x="6" y="0"/>
              <a:ext cx="588" cy="599"/>
            </a:xfrm>
            <a:custGeom>
              <a:avLst/>
              <a:gdLst>
                <a:gd name="T0" fmla="*/ 1475 w 586"/>
                <a:gd name="T1" fmla="*/ 0 h 599"/>
                <a:gd name="T2" fmla="*/ 1430 w 586"/>
                <a:gd name="T3" fmla="*/ 0 h 599"/>
                <a:gd name="T4" fmla="*/ 1022 w 586"/>
                <a:gd name="T5" fmla="*/ 132 h 599"/>
                <a:gd name="T6" fmla="*/ 626 w 586"/>
                <a:gd name="T7" fmla="*/ 270 h 599"/>
                <a:gd name="T8" fmla="*/ 120 w 586"/>
                <a:gd name="T9" fmla="*/ 420 h 599"/>
                <a:gd name="T10" fmla="*/ 0 w 586"/>
                <a:gd name="T11" fmla="*/ 575 h 599"/>
                <a:gd name="T12" fmla="*/ 0 w 586"/>
                <a:gd name="T13" fmla="*/ 599 h 599"/>
                <a:gd name="T14" fmla="*/ 120 w 586"/>
                <a:gd name="T15" fmla="*/ 432 h 599"/>
                <a:gd name="T16" fmla="*/ 626 w 586"/>
                <a:gd name="T17" fmla="*/ 282 h 599"/>
                <a:gd name="T18" fmla="*/ 1044 w 586"/>
                <a:gd name="T19" fmla="*/ 138 h 599"/>
                <a:gd name="T20" fmla="*/ 1475 w 586"/>
                <a:gd name="T21" fmla="*/ 0 h 599"/>
                <a:gd name="T22" fmla="*/ 1475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79" name="Freeform 27">
              <a:extLst>
                <a:ext uri="{FF2B5EF4-FFF2-40B4-BE49-F238E27FC236}">
                  <a16:creationId xmlns:a16="http://schemas.microsoft.com/office/drawing/2014/main" id="{A1CAE72E-6AEA-E21A-BC02-C328CCD86B3B}"/>
                </a:ext>
              </a:extLst>
            </p:cNvPr>
            <p:cNvSpPr>
              <a:spLocks/>
            </p:cNvSpPr>
            <p:nvPr/>
          </p:nvSpPr>
          <p:spPr bwMode="hidden">
            <a:xfrm>
              <a:off x="6" y="0"/>
              <a:ext cx="270" cy="252"/>
            </a:xfrm>
            <a:custGeom>
              <a:avLst/>
              <a:gdLst>
                <a:gd name="T0" fmla="*/ 692 w 269"/>
                <a:gd name="T1" fmla="*/ 0 h 252"/>
                <a:gd name="T2" fmla="*/ 65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692 w 269"/>
                <a:gd name="T15" fmla="*/ 0 h 252"/>
                <a:gd name="T16" fmla="*/ 6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380" name="Line 28">
              <a:extLst>
                <a:ext uri="{FF2B5EF4-FFF2-40B4-BE49-F238E27FC236}">
                  <a16:creationId xmlns:a16="http://schemas.microsoft.com/office/drawing/2014/main" id="{64677C62-E1AD-DDE9-33F8-90843A6A8AAE}"/>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381" name="Line 29">
              <a:extLst>
                <a:ext uri="{FF2B5EF4-FFF2-40B4-BE49-F238E27FC236}">
                  <a16:creationId xmlns:a16="http://schemas.microsoft.com/office/drawing/2014/main" id="{CCAF42F9-171A-3F3A-91F8-1D8466CB4BA0}"/>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382" name="Line 30">
              <a:extLst>
                <a:ext uri="{FF2B5EF4-FFF2-40B4-BE49-F238E27FC236}">
                  <a16:creationId xmlns:a16="http://schemas.microsoft.com/office/drawing/2014/main" id="{88E33F4A-96D4-7A60-55D8-AA73FF615AE7}"/>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5383" name="Group 31">
              <a:extLst>
                <a:ext uri="{FF2B5EF4-FFF2-40B4-BE49-F238E27FC236}">
                  <a16:creationId xmlns:a16="http://schemas.microsoft.com/office/drawing/2014/main" id="{0AE1BEF2-A5DD-A7A6-9756-A968C7E15604}"/>
                </a:ext>
              </a:extLst>
            </p:cNvPr>
            <p:cNvGrpSpPr>
              <a:grpSpLocks/>
            </p:cNvGrpSpPr>
            <p:nvPr/>
          </p:nvGrpSpPr>
          <p:grpSpPr bwMode="auto">
            <a:xfrm>
              <a:off x="1" y="392"/>
              <a:ext cx="5758" cy="1571"/>
              <a:chOff x="1" y="392"/>
              <a:chExt cx="5758" cy="1571"/>
            </a:xfrm>
          </p:grpSpPr>
          <p:sp>
            <p:nvSpPr>
              <p:cNvPr id="15386" name="Line 32">
                <a:extLst>
                  <a:ext uri="{FF2B5EF4-FFF2-40B4-BE49-F238E27FC236}">
                    <a16:creationId xmlns:a16="http://schemas.microsoft.com/office/drawing/2014/main" id="{E022D40C-7DA9-6DF5-0E87-DF52F4F21D66}"/>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387" name="Line 33">
                <a:extLst>
                  <a:ext uri="{FF2B5EF4-FFF2-40B4-BE49-F238E27FC236}">
                    <a16:creationId xmlns:a16="http://schemas.microsoft.com/office/drawing/2014/main" id="{49A6CA17-684E-008E-16BC-B1A1DEF20CC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388" name="Line 34">
                <a:extLst>
                  <a:ext uri="{FF2B5EF4-FFF2-40B4-BE49-F238E27FC236}">
                    <a16:creationId xmlns:a16="http://schemas.microsoft.com/office/drawing/2014/main" id="{C559C8F3-F1EC-935C-7673-A3BE04197AA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389" name="Line 35">
                <a:extLst>
                  <a:ext uri="{FF2B5EF4-FFF2-40B4-BE49-F238E27FC236}">
                    <a16:creationId xmlns:a16="http://schemas.microsoft.com/office/drawing/2014/main" id="{5E21408E-1C81-B752-F391-9EB4C5783CA0}"/>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390" name="Line 36">
                <a:extLst>
                  <a:ext uri="{FF2B5EF4-FFF2-40B4-BE49-F238E27FC236}">
                    <a16:creationId xmlns:a16="http://schemas.microsoft.com/office/drawing/2014/main" id="{1F602241-5C47-637E-FDB8-518A80D06C0C}"/>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5384" name="Line 37">
              <a:extLst>
                <a:ext uri="{FF2B5EF4-FFF2-40B4-BE49-F238E27FC236}">
                  <a16:creationId xmlns:a16="http://schemas.microsoft.com/office/drawing/2014/main" id="{2D1D17FE-726E-065E-494A-1E33833DE420}"/>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385" name="Line 38">
              <a:extLst>
                <a:ext uri="{FF2B5EF4-FFF2-40B4-BE49-F238E27FC236}">
                  <a16:creationId xmlns:a16="http://schemas.microsoft.com/office/drawing/2014/main" id="{DF4236B5-5115-468A-21B1-C971F08DA0D9}"/>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7DE3C9E8-D64F-5738-2E57-66847E6839D3}"/>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3414F246-FE34-EA9D-2630-3FFB2697523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DF4B1A31-0004-4E52-B914-12B63673601C}"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B87E3355-93E6-781E-FCCE-2E035FBC27B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98CF8156-0E2E-A06F-29F3-F8328B354C14}"/>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30A1DE1D-C75E-4996-BE77-4C9EAC4166DE}" type="slidenum">
              <a:rPr lang="ja-JP" altLang="en-US"/>
              <a:pPr/>
              <a:t>‹#›</a:t>
            </a:fld>
            <a:endParaRPr lang="ja-JP" altLang="en-US"/>
          </a:p>
        </p:txBody>
      </p:sp>
      <p:sp>
        <p:nvSpPr>
          <p:cNvPr id="38955" name="Rectangle 43">
            <a:extLst>
              <a:ext uri="{FF2B5EF4-FFF2-40B4-BE49-F238E27FC236}">
                <a16:creationId xmlns:a16="http://schemas.microsoft.com/office/drawing/2014/main" id="{36C401D9-88AF-FCE1-79E6-3FF43E72E61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41" r:id="rId1"/>
    <p:sldLayoutId id="2147605960" r:id="rId2"/>
    <p:sldLayoutId id="2147605961" r:id="rId3"/>
    <p:sldLayoutId id="2147605962" r:id="rId4"/>
    <p:sldLayoutId id="2147605963" r:id="rId5"/>
    <p:sldLayoutId id="2147605964" r:id="rId6"/>
    <p:sldLayoutId id="2147605965" r:id="rId7"/>
    <p:sldLayoutId id="2147605966" r:id="rId8"/>
    <p:sldLayoutId id="2147605967" r:id="rId9"/>
    <p:sldLayoutId id="2147605968" r:id="rId10"/>
    <p:sldLayoutId id="2147605969" r:id="rId11"/>
    <p:sldLayoutId id="2147605970" r:id="rId12"/>
    <p:sldLayoutId id="2147605971" r:id="rId13"/>
    <p:sldLayoutId id="2147605972" r:id="rId14"/>
    <p:sldLayoutId id="2147605973"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6386" name="Group 2">
            <a:extLst>
              <a:ext uri="{FF2B5EF4-FFF2-40B4-BE49-F238E27FC236}">
                <a16:creationId xmlns:a16="http://schemas.microsoft.com/office/drawing/2014/main" id="{73EF5B46-B175-0B73-9B6A-AAB5FAB3971A}"/>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A1F345D3-13BB-AD41-A94A-C49A2D921D8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F6AA93CF-8552-8808-9501-891FD9D95A6A}"/>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EFBFE102-E3D2-72E3-2250-4C19775BE381}"/>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16395" name="Group 6">
              <a:extLst>
                <a:ext uri="{FF2B5EF4-FFF2-40B4-BE49-F238E27FC236}">
                  <a16:creationId xmlns:a16="http://schemas.microsoft.com/office/drawing/2014/main" id="{B1C16150-7837-2F8D-BFC9-891421CDA15F}"/>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69C25B80-7744-3AF0-2733-FEEF44231A0C}"/>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2350D222-4E1A-B1CF-358A-0709CC38B5F8}"/>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1C07C572-CB13-572B-F3B4-3FBEABB475B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1A231F3E-53D2-DCF1-F32D-CEDB90B99F11}"/>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AE7692DB-C659-423F-090C-678AAF2711E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2752BF14-67DB-315C-266A-917BF95B38D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3A0D176E-8946-6602-76C9-B0868D3390F2}"/>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F1053BE1-5D0E-FF03-AE0F-7C93D331AFA9}"/>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CA9F1614-9712-51E9-0E2C-51CFB070CE6F}"/>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8A98C737-8DDA-BF1E-7DFC-1B5B4DF2BCD6}"/>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4696C044-E8BF-2472-2934-E6AD886A8937}"/>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B72B754B-FD0A-64EA-88DB-0CC2ABFD5C6F}"/>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5950D91B-6A57-5E61-5722-241E2D17D460}"/>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7E1785A3-EB68-2DDF-7ED7-6ADBEE2DC24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0A960BF4-BA9D-7CBD-0374-F4D7E4D12B2D}"/>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3CDE7155-EC46-3BED-516F-A5141ABB2641}"/>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6399" name="Freeform 23">
              <a:extLst>
                <a:ext uri="{FF2B5EF4-FFF2-40B4-BE49-F238E27FC236}">
                  <a16:creationId xmlns:a16="http://schemas.microsoft.com/office/drawing/2014/main" id="{C2AD9BDA-A6FA-8DBD-59BF-D2FE9DDEBD2D}"/>
                </a:ext>
              </a:extLst>
            </p:cNvPr>
            <p:cNvSpPr>
              <a:spLocks/>
            </p:cNvSpPr>
            <p:nvPr/>
          </p:nvSpPr>
          <p:spPr bwMode="hidden">
            <a:xfrm>
              <a:off x="5041" y="0"/>
              <a:ext cx="719" cy="845"/>
            </a:xfrm>
            <a:custGeom>
              <a:avLst/>
              <a:gdLst>
                <a:gd name="T0" fmla="*/ 1493 w 717"/>
                <a:gd name="T1" fmla="*/ 845 h 845"/>
                <a:gd name="T2" fmla="*/ 1493 w 717"/>
                <a:gd name="T3" fmla="*/ 821 h 845"/>
                <a:gd name="T4" fmla="*/ 1219 w 717"/>
                <a:gd name="T5" fmla="*/ 605 h 845"/>
                <a:gd name="T6" fmla="*/ 812 w 717"/>
                <a:gd name="T7" fmla="*/ 396 h 845"/>
                <a:gd name="T8" fmla="*/ 490 w 717"/>
                <a:gd name="T9" fmla="*/ 192 h 845"/>
                <a:gd name="T10" fmla="*/ 17 w 717"/>
                <a:gd name="T11" fmla="*/ 0 h 845"/>
                <a:gd name="T12" fmla="*/ 0 w 717"/>
                <a:gd name="T13" fmla="*/ 0 h 845"/>
                <a:gd name="T14" fmla="*/ 478 w 717"/>
                <a:gd name="T15" fmla="*/ 198 h 845"/>
                <a:gd name="T16" fmla="*/ 800 w 717"/>
                <a:gd name="T17" fmla="*/ 408 h 845"/>
                <a:gd name="T18" fmla="*/ 1210 w 717"/>
                <a:gd name="T19" fmla="*/ 623 h 845"/>
                <a:gd name="T20" fmla="*/ 1493 w 717"/>
                <a:gd name="T21" fmla="*/ 845 h 845"/>
                <a:gd name="T22" fmla="*/ 149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00" name="Freeform 24">
              <a:extLst>
                <a:ext uri="{FF2B5EF4-FFF2-40B4-BE49-F238E27FC236}">
                  <a16:creationId xmlns:a16="http://schemas.microsoft.com/office/drawing/2014/main" id="{65D94013-60EB-91BB-54A4-335CC22E188E}"/>
                </a:ext>
              </a:extLst>
            </p:cNvPr>
            <p:cNvSpPr>
              <a:spLocks/>
            </p:cNvSpPr>
            <p:nvPr/>
          </p:nvSpPr>
          <p:spPr bwMode="hidden">
            <a:xfrm>
              <a:off x="5352" y="0"/>
              <a:ext cx="408" cy="414"/>
            </a:xfrm>
            <a:custGeom>
              <a:avLst/>
              <a:gdLst>
                <a:gd name="T0" fmla="*/ 741 w 407"/>
                <a:gd name="T1" fmla="*/ 414 h 414"/>
                <a:gd name="T2" fmla="*/ 741 w 407"/>
                <a:gd name="T3" fmla="*/ 396 h 414"/>
                <a:gd name="T4" fmla="*/ 491 w 407"/>
                <a:gd name="T5" fmla="*/ 192 h 414"/>
                <a:gd name="T6" fmla="*/ 12 w 407"/>
                <a:gd name="T7" fmla="*/ 0 h 414"/>
                <a:gd name="T8" fmla="*/ 0 w 407"/>
                <a:gd name="T9" fmla="*/ 0 h 414"/>
                <a:gd name="T10" fmla="*/ 108 w 407"/>
                <a:gd name="T11" fmla="*/ 102 h 414"/>
                <a:gd name="T12" fmla="*/ 485 w 407"/>
                <a:gd name="T13" fmla="*/ 204 h 414"/>
                <a:gd name="T14" fmla="*/ 741 w 407"/>
                <a:gd name="T15" fmla="*/ 414 h 414"/>
                <a:gd name="T16" fmla="*/ 74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08F22B50-B8E7-9E79-4240-CC404D10EB7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16402" name="Freeform 26">
              <a:extLst>
                <a:ext uri="{FF2B5EF4-FFF2-40B4-BE49-F238E27FC236}">
                  <a16:creationId xmlns:a16="http://schemas.microsoft.com/office/drawing/2014/main" id="{5A65E4F0-842F-3AAB-C340-856E11C0518B}"/>
                </a:ext>
              </a:extLst>
            </p:cNvPr>
            <p:cNvSpPr>
              <a:spLocks/>
            </p:cNvSpPr>
            <p:nvPr/>
          </p:nvSpPr>
          <p:spPr bwMode="hidden">
            <a:xfrm>
              <a:off x="6" y="0"/>
              <a:ext cx="588" cy="599"/>
            </a:xfrm>
            <a:custGeom>
              <a:avLst/>
              <a:gdLst>
                <a:gd name="T0" fmla="*/ 1440 w 586"/>
                <a:gd name="T1" fmla="*/ 0 h 599"/>
                <a:gd name="T2" fmla="*/ 1395 w 586"/>
                <a:gd name="T3" fmla="*/ 0 h 599"/>
                <a:gd name="T4" fmla="*/ 1001 w 586"/>
                <a:gd name="T5" fmla="*/ 132 h 599"/>
                <a:gd name="T6" fmla="*/ 612 w 586"/>
                <a:gd name="T7" fmla="*/ 270 h 599"/>
                <a:gd name="T8" fmla="*/ 120 w 586"/>
                <a:gd name="T9" fmla="*/ 420 h 599"/>
                <a:gd name="T10" fmla="*/ 0 w 586"/>
                <a:gd name="T11" fmla="*/ 575 h 599"/>
                <a:gd name="T12" fmla="*/ 0 w 586"/>
                <a:gd name="T13" fmla="*/ 599 h 599"/>
                <a:gd name="T14" fmla="*/ 120 w 586"/>
                <a:gd name="T15" fmla="*/ 432 h 599"/>
                <a:gd name="T16" fmla="*/ 612 w 586"/>
                <a:gd name="T17" fmla="*/ 282 h 599"/>
                <a:gd name="T18" fmla="*/ 1019 w 586"/>
                <a:gd name="T19" fmla="*/ 138 h 599"/>
                <a:gd name="T20" fmla="*/ 1440 w 586"/>
                <a:gd name="T21" fmla="*/ 0 h 599"/>
                <a:gd name="T22" fmla="*/ 144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03" name="Freeform 27">
              <a:extLst>
                <a:ext uri="{FF2B5EF4-FFF2-40B4-BE49-F238E27FC236}">
                  <a16:creationId xmlns:a16="http://schemas.microsoft.com/office/drawing/2014/main" id="{6131E9BE-A943-8D40-E9F7-60ECBD29EDB8}"/>
                </a:ext>
              </a:extLst>
            </p:cNvPr>
            <p:cNvSpPr>
              <a:spLocks/>
            </p:cNvSpPr>
            <p:nvPr/>
          </p:nvSpPr>
          <p:spPr bwMode="hidden">
            <a:xfrm>
              <a:off x="6" y="0"/>
              <a:ext cx="270" cy="252"/>
            </a:xfrm>
            <a:custGeom>
              <a:avLst/>
              <a:gdLst>
                <a:gd name="T0" fmla="*/ 672 w 269"/>
                <a:gd name="T1" fmla="*/ 0 h 252"/>
                <a:gd name="T2" fmla="*/ 63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672 w 269"/>
                <a:gd name="T15" fmla="*/ 0 h 252"/>
                <a:gd name="T16" fmla="*/ 67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404" name="Line 28">
              <a:extLst>
                <a:ext uri="{FF2B5EF4-FFF2-40B4-BE49-F238E27FC236}">
                  <a16:creationId xmlns:a16="http://schemas.microsoft.com/office/drawing/2014/main" id="{DB40C3A1-79D9-4693-5958-127BD70E7D5A}"/>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405" name="Line 29">
              <a:extLst>
                <a:ext uri="{FF2B5EF4-FFF2-40B4-BE49-F238E27FC236}">
                  <a16:creationId xmlns:a16="http://schemas.microsoft.com/office/drawing/2014/main" id="{AA752BFB-45BA-082C-2604-6AC796777BA0}"/>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406" name="Line 30">
              <a:extLst>
                <a:ext uri="{FF2B5EF4-FFF2-40B4-BE49-F238E27FC236}">
                  <a16:creationId xmlns:a16="http://schemas.microsoft.com/office/drawing/2014/main" id="{9E9D87CE-0F15-A53C-5C38-1F37E83AE2A9}"/>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6407" name="Group 31">
              <a:extLst>
                <a:ext uri="{FF2B5EF4-FFF2-40B4-BE49-F238E27FC236}">
                  <a16:creationId xmlns:a16="http://schemas.microsoft.com/office/drawing/2014/main" id="{26BC415F-9757-4C2F-92B3-61D020DF00DB}"/>
                </a:ext>
              </a:extLst>
            </p:cNvPr>
            <p:cNvGrpSpPr>
              <a:grpSpLocks/>
            </p:cNvGrpSpPr>
            <p:nvPr/>
          </p:nvGrpSpPr>
          <p:grpSpPr bwMode="auto">
            <a:xfrm>
              <a:off x="1" y="392"/>
              <a:ext cx="5758" cy="1571"/>
              <a:chOff x="1" y="392"/>
              <a:chExt cx="5758" cy="1571"/>
            </a:xfrm>
          </p:grpSpPr>
          <p:sp>
            <p:nvSpPr>
              <p:cNvPr id="16410" name="Line 32">
                <a:extLst>
                  <a:ext uri="{FF2B5EF4-FFF2-40B4-BE49-F238E27FC236}">
                    <a16:creationId xmlns:a16="http://schemas.microsoft.com/office/drawing/2014/main" id="{5F4FD59B-290D-0136-6776-15F1AD57A230}"/>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411" name="Line 33">
                <a:extLst>
                  <a:ext uri="{FF2B5EF4-FFF2-40B4-BE49-F238E27FC236}">
                    <a16:creationId xmlns:a16="http://schemas.microsoft.com/office/drawing/2014/main" id="{FABC29CD-39B3-D3EE-6867-8FC5B43D0978}"/>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412" name="Line 34">
                <a:extLst>
                  <a:ext uri="{FF2B5EF4-FFF2-40B4-BE49-F238E27FC236}">
                    <a16:creationId xmlns:a16="http://schemas.microsoft.com/office/drawing/2014/main" id="{3E4E7D62-C80A-065D-1377-72C7B929E02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413" name="Line 35">
                <a:extLst>
                  <a:ext uri="{FF2B5EF4-FFF2-40B4-BE49-F238E27FC236}">
                    <a16:creationId xmlns:a16="http://schemas.microsoft.com/office/drawing/2014/main" id="{AD98574C-6E4D-AB1B-7E48-5E65F34FDAB5}"/>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414" name="Line 36">
                <a:extLst>
                  <a:ext uri="{FF2B5EF4-FFF2-40B4-BE49-F238E27FC236}">
                    <a16:creationId xmlns:a16="http://schemas.microsoft.com/office/drawing/2014/main" id="{B3A076E1-2EB3-6B05-EE6B-40F15091713A}"/>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6408" name="Line 37">
              <a:extLst>
                <a:ext uri="{FF2B5EF4-FFF2-40B4-BE49-F238E27FC236}">
                  <a16:creationId xmlns:a16="http://schemas.microsoft.com/office/drawing/2014/main" id="{F86EAC34-2A7A-5988-AB7E-95DEEEB4F5A2}"/>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409" name="Line 38">
              <a:extLst>
                <a:ext uri="{FF2B5EF4-FFF2-40B4-BE49-F238E27FC236}">
                  <a16:creationId xmlns:a16="http://schemas.microsoft.com/office/drawing/2014/main" id="{2A8A0421-AF06-B62D-43CD-19DC510F2B3F}"/>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C1E63D3A-AD8F-5F9F-825A-944134DDEF58}"/>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F880E972-DF06-5417-ABC9-103716F4FBF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434CAA49-C24F-B2F7-3A42-3ADC214D380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118A5DA3-566D-A8CF-92D5-3803A7C9C63F}"/>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B957D39A-D6B4-454E-92AF-0A7007973FDB}" type="slidenum">
              <a:rPr lang="en-US" altLang="ja-JP"/>
              <a:pPr/>
              <a:t>‹#›</a:t>
            </a:fld>
            <a:endParaRPr lang="en-US" altLang="ja-JP"/>
          </a:p>
        </p:txBody>
      </p:sp>
      <p:sp>
        <p:nvSpPr>
          <p:cNvPr id="38955" name="Rectangle 43">
            <a:extLst>
              <a:ext uri="{FF2B5EF4-FFF2-40B4-BE49-F238E27FC236}">
                <a16:creationId xmlns:a16="http://schemas.microsoft.com/office/drawing/2014/main" id="{2D0B3B6F-2AF5-9CBC-18BA-AB5D435640AD}"/>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42" r:id="rId1"/>
    <p:sldLayoutId id="2147605974" r:id="rId2"/>
    <p:sldLayoutId id="2147605975" r:id="rId3"/>
    <p:sldLayoutId id="2147605976" r:id="rId4"/>
    <p:sldLayoutId id="2147605977" r:id="rId5"/>
    <p:sldLayoutId id="2147605978" r:id="rId6"/>
    <p:sldLayoutId id="2147605979" r:id="rId7"/>
    <p:sldLayoutId id="2147605980" r:id="rId8"/>
    <p:sldLayoutId id="2147605981" r:id="rId9"/>
    <p:sldLayoutId id="2147605982" r:id="rId10"/>
    <p:sldLayoutId id="2147605983" r:id="rId11"/>
    <p:sldLayoutId id="2147605984" r:id="rId12"/>
    <p:sldLayoutId id="2147605985" r:id="rId13"/>
    <p:sldLayoutId id="2147605986" r:id="rId14"/>
    <p:sldLayoutId id="2147605987" r:id="rId15"/>
    <p:sldLayoutId id="2147605988"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0156C6C-A267-8B02-6055-A62D8DDDBA9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7411" name="Rectangle 3">
            <a:extLst>
              <a:ext uri="{FF2B5EF4-FFF2-40B4-BE49-F238E27FC236}">
                <a16:creationId xmlns:a16="http://schemas.microsoft.com/office/drawing/2014/main" id="{A0FE19EE-9F84-CA58-23A5-28B8001E64C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060" name="Rectangle 4">
            <a:extLst>
              <a:ext uri="{FF2B5EF4-FFF2-40B4-BE49-F238E27FC236}">
                <a16:creationId xmlns:a16="http://schemas.microsoft.com/office/drawing/2014/main" id="{891B089E-64C0-EB78-2D88-00CAB6B496F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1" name="Rectangle 5">
            <a:extLst>
              <a:ext uri="{FF2B5EF4-FFF2-40B4-BE49-F238E27FC236}">
                <a16:creationId xmlns:a16="http://schemas.microsoft.com/office/drawing/2014/main" id="{1EB37B73-821F-B7DF-C73A-C4F84027FE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2" name="Rectangle 6">
            <a:extLst>
              <a:ext uri="{FF2B5EF4-FFF2-40B4-BE49-F238E27FC236}">
                <a16:creationId xmlns:a16="http://schemas.microsoft.com/office/drawing/2014/main" id="{0787FE9D-4917-EA09-42A3-6638369E868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DE208C09-343E-4051-B296-5296D4522265}"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5989" r:id="rId1"/>
    <p:sldLayoutId id="2147605990" r:id="rId2"/>
    <p:sldLayoutId id="2147605991" r:id="rId3"/>
    <p:sldLayoutId id="2147605992" r:id="rId4"/>
    <p:sldLayoutId id="2147605993" r:id="rId5"/>
    <p:sldLayoutId id="2147605994" r:id="rId6"/>
    <p:sldLayoutId id="2147605995" r:id="rId7"/>
    <p:sldLayoutId id="2147605996" r:id="rId8"/>
    <p:sldLayoutId id="2147605997" r:id="rId9"/>
    <p:sldLayoutId id="2147605998" r:id="rId10"/>
    <p:sldLayoutId id="2147605999" r:id="rId11"/>
    <p:sldLayoutId id="2147606000" r:id="rId12"/>
    <p:sldLayoutId id="2147606001" r:id="rId13"/>
    <p:sldLayoutId id="2147606002"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8F182B9-8578-FB69-63B1-9E08A6AE68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8435" name="Rectangle 3">
            <a:extLst>
              <a:ext uri="{FF2B5EF4-FFF2-40B4-BE49-F238E27FC236}">
                <a16:creationId xmlns:a16="http://schemas.microsoft.com/office/drawing/2014/main" id="{3CD54B51-3D30-A56E-A1EA-45CA4E13F6A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060" name="Rectangle 4">
            <a:extLst>
              <a:ext uri="{FF2B5EF4-FFF2-40B4-BE49-F238E27FC236}">
                <a16:creationId xmlns:a16="http://schemas.microsoft.com/office/drawing/2014/main" id="{BB202A9B-AC26-DCD0-FF30-FA3D3B0D468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ea typeface="+mn-ea"/>
              </a:defRPr>
            </a:lvl1pPr>
          </a:lstStyle>
          <a:p>
            <a:pPr>
              <a:defRPr/>
            </a:pPr>
            <a:endParaRPr lang="en-US" altLang="ja-JP"/>
          </a:p>
        </p:txBody>
      </p:sp>
      <p:sp>
        <p:nvSpPr>
          <p:cNvPr id="173061" name="Rectangle 5">
            <a:extLst>
              <a:ext uri="{FF2B5EF4-FFF2-40B4-BE49-F238E27FC236}">
                <a16:creationId xmlns:a16="http://schemas.microsoft.com/office/drawing/2014/main" id="{F41A08F9-428D-4F8D-25FD-ECE327D5DA3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ea typeface="+mn-ea"/>
              </a:defRPr>
            </a:lvl1pPr>
          </a:lstStyle>
          <a:p>
            <a:pPr>
              <a:defRPr/>
            </a:pPr>
            <a:endParaRPr lang="en-US" altLang="ja-JP"/>
          </a:p>
        </p:txBody>
      </p:sp>
      <p:sp>
        <p:nvSpPr>
          <p:cNvPr id="173062" name="Rectangle 6">
            <a:extLst>
              <a:ext uri="{FF2B5EF4-FFF2-40B4-BE49-F238E27FC236}">
                <a16:creationId xmlns:a16="http://schemas.microsoft.com/office/drawing/2014/main" id="{D8C9952C-2869-88F6-1C46-D155FDDB484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E94A4705-C6E7-4FFA-B2C9-78270792F9F8}"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003" r:id="rId1"/>
    <p:sldLayoutId id="2147606004" r:id="rId2"/>
    <p:sldLayoutId id="2147606005" r:id="rId3"/>
    <p:sldLayoutId id="2147606006" r:id="rId4"/>
    <p:sldLayoutId id="2147606007" r:id="rId5"/>
    <p:sldLayoutId id="2147606008" r:id="rId6"/>
    <p:sldLayoutId id="2147606009" r:id="rId7"/>
    <p:sldLayoutId id="2147606010" r:id="rId8"/>
    <p:sldLayoutId id="2147606011" r:id="rId9"/>
    <p:sldLayoutId id="2147606012" r:id="rId10"/>
    <p:sldLayoutId id="2147606013" r:id="rId11"/>
    <p:sldLayoutId id="2147606014" r:id="rId12"/>
    <p:sldLayoutId id="2147606015" r:id="rId13"/>
    <p:sldLayoutId id="2147606343"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FBC9DF90-831F-AD39-8777-C77C3D7376C3}"/>
              </a:ext>
            </a:extLst>
          </p:cNvPr>
          <p:cNvSpPr>
            <a:spLocks noGrp="1" noChangeArrowheads="1"/>
          </p:cNvSpPr>
          <p:nvPr>
            <p:ph type="title"/>
          </p:nvPr>
        </p:nvSpPr>
        <p:spPr bwMode="auto">
          <a:xfrm>
            <a:off x="685800" y="609600"/>
            <a:ext cx="77660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ja-JP"/>
              <a:t>Click to edit the title text format</a:t>
            </a:r>
          </a:p>
        </p:txBody>
      </p:sp>
      <p:sp>
        <p:nvSpPr>
          <p:cNvPr id="19459" name="Rectangle 2">
            <a:extLst>
              <a:ext uri="{FF2B5EF4-FFF2-40B4-BE49-F238E27FC236}">
                <a16:creationId xmlns:a16="http://schemas.microsoft.com/office/drawing/2014/main" id="{DD8E2DF3-84F3-0103-F6B3-22452ECFAD66}"/>
              </a:ext>
            </a:extLst>
          </p:cNvPr>
          <p:cNvSpPr>
            <a:spLocks noGrp="1" noChangeArrowheads="1"/>
          </p:cNvSpPr>
          <p:nvPr>
            <p:ph type="body" idx="1"/>
          </p:nvPr>
        </p:nvSpPr>
        <p:spPr bwMode="auto">
          <a:xfrm>
            <a:off x="685800" y="1981200"/>
            <a:ext cx="77660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ja-JP"/>
              <a:t>Click to edit the outline text format</a:t>
            </a:r>
          </a:p>
          <a:p>
            <a:pPr lvl="1"/>
            <a:r>
              <a:rPr lang="en-GB" altLang="ja-JP"/>
              <a:t>Second Outline Level</a:t>
            </a:r>
          </a:p>
          <a:p>
            <a:pPr lvl="2"/>
            <a:r>
              <a:rPr lang="en-GB" altLang="ja-JP"/>
              <a:t>Third Outline Level</a:t>
            </a:r>
          </a:p>
          <a:p>
            <a:pPr lvl="3"/>
            <a:r>
              <a:rPr lang="en-GB" altLang="ja-JP"/>
              <a:t>Fourth Outline Level</a:t>
            </a:r>
          </a:p>
          <a:p>
            <a:pPr lvl="4"/>
            <a:r>
              <a:rPr lang="en-GB" altLang="ja-JP"/>
              <a:t>Fifth Outline Level</a:t>
            </a:r>
          </a:p>
          <a:p>
            <a:pPr lvl="4"/>
            <a:r>
              <a:rPr lang="en-GB" altLang="ja-JP"/>
              <a:t>Sixth Outline Level</a:t>
            </a:r>
          </a:p>
          <a:p>
            <a:pPr lvl="4"/>
            <a:r>
              <a:rPr lang="en-GB" altLang="ja-JP"/>
              <a:t>Seventh Outline Level</a:t>
            </a:r>
          </a:p>
          <a:p>
            <a:pPr lvl="4"/>
            <a:r>
              <a:rPr lang="en-GB" altLang="ja-JP"/>
              <a:t>Eighth Outline Level</a:t>
            </a:r>
          </a:p>
          <a:p>
            <a:pPr lvl="4"/>
            <a:r>
              <a:rPr lang="en-GB" altLang="ja-JP"/>
              <a:t>Ninth Outline Level</a:t>
            </a:r>
          </a:p>
        </p:txBody>
      </p:sp>
    </p:spTree>
  </p:cSld>
  <p:clrMap bg1="lt1" tx1="dk1" bg2="lt2" tx2="dk2" accent1="accent1" accent2="accent2" accent3="accent3" accent4="accent4" accent5="accent5" accent6="accent6" hlink="hlink" folHlink="folHlink"/>
  <p:sldLayoutIdLst>
    <p:sldLayoutId id="2147606016" r:id="rId1"/>
    <p:sldLayoutId id="2147606017" r:id="rId2"/>
    <p:sldLayoutId id="2147606018" r:id="rId3"/>
    <p:sldLayoutId id="2147606019" r:id="rId4"/>
    <p:sldLayoutId id="2147606020" r:id="rId5"/>
    <p:sldLayoutId id="2147606021" r:id="rId6"/>
    <p:sldLayoutId id="2147606022" r:id="rId7"/>
    <p:sldLayoutId id="2147606023" r:id="rId8"/>
    <p:sldLayoutId id="2147606024" r:id="rId9"/>
    <p:sldLayoutId id="2147606025" r:id="rId10"/>
    <p:sldLayoutId id="2147606026" r:id="rId11"/>
  </p:sldLayoutIdLst>
  <p:txStyles>
    <p:titleStyle>
      <a:lvl1pPr algn="ctr" defTabSz="457200" rtl="0" eaLnBrk="0" fontAlgn="base" hangingPunct="0">
        <a:lnSpc>
          <a:spcPct val="97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ＭＳ ゴシック" pitchFamily="49" charset="-128"/>
          <a:cs typeface="+mj-cs"/>
        </a:defRPr>
      </a:lvl1pPr>
      <a:lvl2pPr algn="ctr" defTabSz="457200" rtl="0" eaLnBrk="0" fontAlgn="base" hangingPunct="0">
        <a:lnSpc>
          <a:spcPct val="97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ゴシック" pitchFamily="49" charset="-128"/>
        </a:defRPr>
      </a:lvl2pPr>
      <a:lvl3pPr algn="ctr" defTabSz="457200" rtl="0" eaLnBrk="0" fontAlgn="base" hangingPunct="0">
        <a:lnSpc>
          <a:spcPct val="97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ゴシック" pitchFamily="49" charset="-128"/>
        </a:defRPr>
      </a:lvl3pPr>
      <a:lvl4pPr algn="ctr" defTabSz="457200" rtl="0" eaLnBrk="0" fontAlgn="base" hangingPunct="0">
        <a:lnSpc>
          <a:spcPct val="97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ゴシック" pitchFamily="49" charset="-128"/>
        </a:defRPr>
      </a:lvl4pPr>
      <a:lvl5pPr algn="ctr" defTabSz="457200" rtl="0" eaLnBrk="0" fontAlgn="base" hangingPunct="0">
        <a:lnSpc>
          <a:spcPct val="97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ゴシック" pitchFamily="49" charset="-128"/>
        </a:defRPr>
      </a:lvl5pPr>
      <a:lvl6pPr marL="1536700" indent="-215900" algn="ctr" defTabSz="457200" rtl="0" eaLnBrk="0" fontAlgn="base" hangingPunct="0">
        <a:lnSpc>
          <a:spcPct val="97000"/>
        </a:lnSpc>
        <a:spcBef>
          <a:spcPct val="0"/>
        </a:spcBef>
        <a:spcAft>
          <a:spcPct val="0"/>
        </a:spcAft>
        <a:buClr>
          <a:srgbClr val="000000"/>
        </a:buClr>
        <a:buSzPct val="45000"/>
        <a:buFont typeface="Wingdings" charset="2"/>
        <a:defRPr sz="4400">
          <a:solidFill>
            <a:srgbClr val="000000"/>
          </a:solidFill>
          <a:latin typeface="Times New Roman" pitchFamily="16" charset="0"/>
          <a:ea typeface="MS Gothic" charset="-128"/>
        </a:defRPr>
      </a:lvl6pPr>
      <a:lvl7pPr marL="1993900" indent="-215900" algn="ctr" defTabSz="457200" rtl="0" eaLnBrk="0" fontAlgn="base" hangingPunct="0">
        <a:lnSpc>
          <a:spcPct val="97000"/>
        </a:lnSpc>
        <a:spcBef>
          <a:spcPct val="0"/>
        </a:spcBef>
        <a:spcAft>
          <a:spcPct val="0"/>
        </a:spcAft>
        <a:buClr>
          <a:srgbClr val="000000"/>
        </a:buClr>
        <a:buSzPct val="45000"/>
        <a:buFont typeface="Wingdings" charset="2"/>
        <a:defRPr sz="4400">
          <a:solidFill>
            <a:srgbClr val="000000"/>
          </a:solidFill>
          <a:latin typeface="Times New Roman" pitchFamily="16" charset="0"/>
          <a:ea typeface="MS Gothic" charset="-128"/>
        </a:defRPr>
      </a:lvl7pPr>
      <a:lvl8pPr marL="2451100" indent="-215900" algn="ctr" defTabSz="457200" rtl="0" eaLnBrk="0" fontAlgn="base" hangingPunct="0">
        <a:lnSpc>
          <a:spcPct val="97000"/>
        </a:lnSpc>
        <a:spcBef>
          <a:spcPct val="0"/>
        </a:spcBef>
        <a:spcAft>
          <a:spcPct val="0"/>
        </a:spcAft>
        <a:buClr>
          <a:srgbClr val="000000"/>
        </a:buClr>
        <a:buSzPct val="45000"/>
        <a:buFont typeface="Wingdings" charset="2"/>
        <a:defRPr sz="4400">
          <a:solidFill>
            <a:srgbClr val="000000"/>
          </a:solidFill>
          <a:latin typeface="Times New Roman" pitchFamily="16" charset="0"/>
          <a:ea typeface="MS Gothic" charset="-128"/>
        </a:defRPr>
      </a:lvl8pPr>
      <a:lvl9pPr marL="2908300" indent="-215900" algn="ctr" defTabSz="457200" rtl="0" eaLnBrk="0" fontAlgn="base" hangingPunct="0">
        <a:lnSpc>
          <a:spcPct val="97000"/>
        </a:lnSpc>
        <a:spcBef>
          <a:spcPct val="0"/>
        </a:spcBef>
        <a:spcAft>
          <a:spcPct val="0"/>
        </a:spcAft>
        <a:buClr>
          <a:srgbClr val="000000"/>
        </a:buClr>
        <a:buSzPct val="45000"/>
        <a:buFont typeface="Wingdings" charset="2"/>
        <a:defRPr sz="4400">
          <a:solidFill>
            <a:srgbClr val="000000"/>
          </a:solidFill>
          <a:latin typeface="Times New Roman" pitchFamily="16" charset="0"/>
          <a:ea typeface="MS Gothic" charset="-128"/>
        </a:defRPr>
      </a:lvl9pPr>
    </p:titleStyle>
    <p:bodyStyle>
      <a:lvl1pPr marL="336550" indent="-336550" algn="l" defTabSz="457200" rtl="0" eaLnBrk="0" fontAlgn="base" hangingPunct="0">
        <a:lnSpc>
          <a:spcPct val="97000"/>
        </a:lnSpc>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ＭＳ ゴシック" pitchFamily="49" charset="-128"/>
          <a:cs typeface="+mn-cs"/>
        </a:defRPr>
      </a:lvl1pPr>
      <a:lvl2pPr marL="736600" indent="-279400" algn="l" defTabSz="457200" rtl="0" eaLnBrk="0" fontAlgn="base" hangingPunct="0">
        <a:lnSpc>
          <a:spcPct val="97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ＭＳ ゴシック" pitchFamily="49" charset="-128"/>
        </a:defRPr>
      </a:lvl2pPr>
      <a:lvl3pPr marL="1143000" indent="-228600" algn="l" defTabSz="457200" rtl="0" eaLnBrk="0" fontAlgn="base" hangingPunct="0">
        <a:lnSpc>
          <a:spcPct val="97000"/>
        </a:lnSpc>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ＭＳ ゴシック" pitchFamily="49" charset="-128"/>
        </a:defRPr>
      </a:lvl3pPr>
      <a:lvl4pPr marL="1600200" indent="-228600" algn="l" defTabSz="457200" rtl="0" eaLnBrk="0" fontAlgn="base" hangingPunct="0">
        <a:lnSpc>
          <a:spcPct val="97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ＭＳ ゴシック" pitchFamily="49" charset="-128"/>
        </a:defRPr>
      </a:lvl4pPr>
      <a:lvl5pPr marL="2057400" indent="-228600" algn="l" defTabSz="457200" rtl="0" eaLnBrk="0" fontAlgn="base" hangingPunct="0">
        <a:lnSpc>
          <a:spcPct val="97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ＭＳ ゴシック" pitchFamily="49" charset="-128"/>
        </a:defRPr>
      </a:lvl5pPr>
      <a:lvl6pPr marL="2514600" indent="-228600" algn="l" defTabSz="457200" rtl="0" eaLnBrk="0" fontAlgn="base" hangingPunct="0">
        <a:lnSpc>
          <a:spcPct val="97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57200" rtl="0" eaLnBrk="0" fontAlgn="base" hangingPunct="0">
        <a:lnSpc>
          <a:spcPct val="97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57200" rtl="0" eaLnBrk="0" fontAlgn="base" hangingPunct="0">
        <a:lnSpc>
          <a:spcPct val="97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57200" rtl="0" eaLnBrk="0" fontAlgn="base" hangingPunct="0">
        <a:lnSpc>
          <a:spcPct val="97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38DED2D2-056C-4270-E875-EC2B1ADA457A}"/>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45D2C502-F579-D8D7-D949-6A7A5119A5B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0129531D-FDB4-3731-4B3B-2CD34262DFC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FC215799-1BA8-A250-6572-48D5877418D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2059" name="Group 6">
              <a:extLst>
                <a:ext uri="{FF2B5EF4-FFF2-40B4-BE49-F238E27FC236}">
                  <a16:creationId xmlns:a16="http://schemas.microsoft.com/office/drawing/2014/main" id="{154B9038-A7DB-FB85-6BF0-20269B8A35A7}"/>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B9AC9C14-69F0-922A-F2FA-9FAAD98487C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1A62CC1E-4C81-2B05-1B00-9AA074E538C6}"/>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127847FF-A0FB-55AA-D6F4-5A04F08333D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55376841-0572-0B3B-79F6-AF1487C42948}"/>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B9209D6C-A4C1-0414-910C-960377D26927}"/>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D2A41742-5884-A7A1-7C98-A876A59CB3EA}"/>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670AB8DC-DB01-7B13-3FD3-7FA9EE0F6A3C}"/>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B9A8FE8E-3E2C-551E-B42F-BCE8C2F98450}"/>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049757C3-C19A-96C6-D743-C0B6FCB7F2B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C336C127-BEBD-9185-02EC-9BAFAA856CC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33040A0C-8776-C353-E165-BE753E7761D5}"/>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2AEC4BAC-B0AC-C015-6FFA-B01E6C8A539C}"/>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9C61BDFE-3689-3566-BFE8-211DF4CED7BE}"/>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C039B20D-72D9-CE3F-4FD1-3199E0BBE0A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259A5DDF-F69D-F05E-5DBF-2491C7B8FB2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1EA39E8F-FFA5-B45D-EEC7-2912E1CDA367}"/>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063" name="Freeform 23">
              <a:extLst>
                <a:ext uri="{FF2B5EF4-FFF2-40B4-BE49-F238E27FC236}">
                  <a16:creationId xmlns:a16="http://schemas.microsoft.com/office/drawing/2014/main" id="{212CB4BA-DE6D-06DF-8447-A6F4C3029A61}"/>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64" name="Freeform 24">
              <a:extLst>
                <a:ext uri="{FF2B5EF4-FFF2-40B4-BE49-F238E27FC236}">
                  <a16:creationId xmlns:a16="http://schemas.microsoft.com/office/drawing/2014/main" id="{FAED946B-0F74-CC8A-5033-CCF6637BDB3C}"/>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933E399C-2CDB-9D62-1B7E-0B5CF100ABF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066" name="Freeform 26">
              <a:extLst>
                <a:ext uri="{FF2B5EF4-FFF2-40B4-BE49-F238E27FC236}">
                  <a16:creationId xmlns:a16="http://schemas.microsoft.com/office/drawing/2014/main" id="{1CFFD7C3-E155-5C33-01DA-F0D180FF5B45}"/>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67" name="Freeform 27">
              <a:extLst>
                <a:ext uri="{FF2B5EF4-FFF2-40B4-BE49-F238E27FC236}">
                  <a16:creationId xmlns:a16="http://schemas.microsoft.com/office/drawing/2014/main" id="{B611C375-0C78-6D12-1351-B73F3B850408}"/>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68" name="Line 28">
              <a:extLst>
                <a:ext uri="{FF2B5EF4-FFF2-40B4-BE49-F238E27FC236}">
                  <a16:creationId xmlns:a16="http://schemas.microsoft.com/office/drawing/2014/main" id="{8C17C4B7-BCE4-5BF2-C2D3-E4B72C3920CD}"/>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69" name="Line 29">
              <a:extLst>
                <a:ext uri="{FF2B5EF4-FFF2-40B4-BE49-F238E27FC236}">
                  <a16:creationId xmlns:a16="http://schemas.microsoft.com/office/drawing/2014/main" id="{47B6AE31-3922-FC73-C615-41D1CDCE1230}"/>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70" name="Line 30">
              <a:extLst>
                <a:ext uri="{FF2B5EF4-FFF2-40B4-BE49-F238E27FC236}">
                  <a16:creationId xmlns:a16="http://schemas.microsoft.com/office/drawing/2014/main" id="{3BD1C4BE-841B-2023-AE0A-8E846EF70368}"/>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71" name="Group 31">
              <a:extLst>
                <a:ext uri="{FF2B5EF4-FFF2-40B4-BE49-F238E27FC236}">
                  <a16:creationId xmlns:a16="http://schemas.microsoft.com/office/drawing/2014/main" id="{8718A661-733A-BB1A-8C68-B1228ED458FD}"/>
                </a:ext>
              </a:extLst>
            </p:cNvPr>
            <p:cNvGrpSpPr>
              <a:grpSpLocks/>
            </p:cNvGrpSpPr>
            <p:nvPr/>
          </p:nvGrpSpPr>
          <p:grpSpPr bwMode="auto">
            <a:xfrm>
              <a:off x="1" y="392"/>
              <a:ext cx="5758" cy="1571"/>
              <a:chOff x="1" y="392"/>
              <a:chExt cx="5758" cy="1571"/>
            </a:xfrm>
          </p:grpSpPr>
          <p:sp>
            <p:nvSpPr>
              <p:cNvPr id="2074" name="Line 32">
                <a:extLst>
                  <a:ext uri="{FF2B5EF4-FFF2-40B4-BE49-F238E27FC236}">
                    <a16:creationId xmlns:a16="http://schemas.microsoft.com/office/drawing/2014/main" id="{E99CFAB8-5D7B-09B0-3675-7A34DED78F03}"/>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75" name="Line 33">
                <a:extLst>
                  <a:ext uri="{FF2B5EF4-FFF2-40B4-BE49-F238E27FC236}">
                    <a16:creationId xmlns:a16="http://schemas.microsoft.com/office/drawing/2014/main" id="{C5C13752-A6D5-CA42-B600-0F56471A98A3}"/>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76" name="Line 34">
                <a:extLst>
                  <a:ext uri="{FF2B5EF4-FFF2-40B4-BE49-F238E27FC236}">
                    <a16:creationId xmlns:a16="http://schemas.microsoft.com/office/drawing/2014/main" id="{E6EB9F25-3F9F-331D-3C6D-10A69D692C5B}"/>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77" name="Line 35">
                <a:extLst>
                  <a:ext uri="{FF2B5EF4-FFF2-40B4-BE49-F238E27FC236}">
                    <a16:creationId xmlns:a16="http://schemas.microsoft.com/office/drawing/2014/main" id="{747DBF70-9826-E95B-3DBB-DBCB786D32F1}"/>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78" name="Line 36">
                <a:extLst>
                  <a:ext uri="{FF2B5EF4-FFF2-40B4-BE49-F238E27FC236}">
                    <a16:creationId xmlns:a16="http://schemas.microsoft.com/office/drawing/2014/main" id="{118ECCB5-EF7D-6592-A173-226103C6BE64}"/>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072" name="Line 37">
              <a:extLst>
                <a:ext uri="{FF2B5EF4-FFF2-40B4-BE49-F238E27FC236}">
                  <a16:creationId xmlns:a16="http://schemas.microsoft.com/office/drawing/2014/main" id="{E8BDBF21-2EF6-695D-8090-8AE85ADB0856}"/>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73" name="Line 38">
              <a:extLst>
                <a:ext uri="{FF2B5EF4-FFF2-40B4-BE49-F238E27FC236}">
                  <a16:creationId xmlns:a16="http://schemas.microsoft.com/office/drawing/2014/main" id="{853BF8B5-37D6-0FEA-8C2B-ADB257D555BF}"/>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6DB011B3-AB5F-97B9-97AF-A2C35BCE1CE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5192F0BA-4E6F-69F2-F4B2-19C62FB8C06A}"/>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ECDDE6D2-E3C5-5465-2983-DAAADB9A816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E0100433-0A67-F37B-C371-31DE8481E277}"/>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479B0550-D402-4088-806A-41CEFD2A03F3}" type="slidenum">
              <a:rPr lang="en-US" altLang="ja-JP"/>
              <a:pPr/>
              <a:t>‹#›</a:t>
            </a:fld>
            <a:endParaRPr lang="en-US" altLang="ja-JP"/>
          </a:p>
        </p:txBody>
      </p:sp>
      <p:sp>
        <p:nvSpPr>
          <p:cNvPr id="38955" name="Rectangle 43">
            <a:extLst>
              <a:ext uri="{FF2B5EF4-FFF2-40B4-BE49-F238E27FC236}">
                <a16:creationId xmlns:a16="http://schemas.microsoft.com/office/drawing/2014/main" id="{05F425EC-64F0-79C7-41FD-BA7EED857D3B}"/>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292" r:id="rId1"/>
    <p:sldLayoutId id="2147606293" r:id="rId2"/>
    <p:sldLayoutId id="2147606294" r:id="rId3"/>
    <p:sldLayoutId id="2147606295" r:id="rId4"/>
    <p:sldLayoutId id="2147606296" r:id="rId5"/>
    <p:sldLayoutId id="2147606297" r:id="rId6"/>
    <p:sldLayoutId id="2147606298" r:id="rId7"/>
    <p:sldLayoutId id="2147606299" r:id="rId8"/>
    <p:sldLayoutId id="2147606300" r:id="rId9"/>
    <p:sldLayoutId id="2147606301" r:id="rId10"/>
    <p:sldLayoutId id="2147606302" r:id="rId11"/>
    <p:sldLayoutId id="2147606303" r:id="rId12"/>
    <p:sldLayoutId id="2147606304" r:id="rId13"/>
    <p:sldLayoutId id="2147606305" r:id="rId14"/>
    <p:sldLayoutId id="2147606306"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DA7ECF5D-FC37-D349-2615-FE0F54A9C783}"/>
              </a:ext>
            </a:extLst>
          </p:cNvPr>
          <p:cNvSpPr>
            <a:spLocks noGrp="1" noChangeArrowheads="1"/>
          </p:cNvSpPr>
          <p:nvPr>
            <p:ph type="title"/>
          </p:nvPr>
        </p:nvSpPr>
        <p:spPr bwMode="auto">
          <a:xfrm>
            <a:off x="685800" y="485775"/>
            <a:ext cx="7762875" cy="138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ja-JP"/>
              <a:t>Click to edit the title text format</a:t>
            </a:r>
          </a:p>
        </p:txBody>
      </p:sp>
      <p:sp>
        <p:nvSpPr>
          <p:cNvPr id="20483" name="Rectangle 2">
            <a:extLst>
              <a:ext uri="{FF2B5EF4-FFF2-40B4-BE49-F238E27FC236}">
                <a16:creationId xmlns:a16="http://schemas.microsoft.com/office/drawing/2014/main" id="{6BC9BC70-C6E4-ACF7-FEDC-926080F61A6E}"/>
              </a:ext>
            </a:extLst>
          </p:cNvPr>
          <p:cNvSpPr>
            <a:spLocks noGrp="1" noChangeArrowheads="1"/>
          </p:cNvSpPr>
          <p:nvPr>
            <p:ph type="body" idx="1"/>
          </p:nvPr>
        </p:nvSpPr>
        <p:spPr bwMode="auto">
          <a:xfrm>
            <a:off x="685800" y="1981200"/>
            <a:ext cx="7762875"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ja-JP"/>
              <a:t>Click to edit the outline text format</a:t>
            </a:r>
          </a:p>
          <a:p>
            <a:pPr lvl="1"/>
            <a:r>
              <a:rPr lang="en-GB" altLang="ja-JP"/>
              <a:t>Second Outline Level</a:t>
            </a:r>
          </a:p>
          <a:p>
            <a:pPr lvl="2"/>
            <a:r>
              <a:rPr lang="en-GB" altLang="ja-JP"/>
              <a:t>Third Outline Level</a:t>
            </a:r>
          </a:p>
          <a:p>
            <a:pPr lvl="3"/>
            <a:r>
              <a:rPr lang="en-GB" altLang="ja-JP"/>
              <a:t>Fourth Outline Level</a:t>
            </a:r>
          </a:p>
          <a:p>
            <a:pPr lvl="4"/>
            <a:r>
              <a:rPr lang="en-GB" altLang="ja-JP"/>
              <a:t>Fifth Outline Level</a:t>
            </a:r>
          </a:p>
          <a:p>
            <a:pPr lvl="4"/>
            <a:r>
              <a:rPr lang="en-GB" altLang="ja-JP"/>
              <a:t>Sixth Outline Level</a:t>
            </a:r>
          </a:p>
          <a:p>
            <a:pPr lvl="4"/>
            <a:r>
              <a:rPr lang="en-GB" altLang="ja-JP"/>
              <a:t>Seventh Outline Level</a:t>
            </a:r>
          </a:p>
          <a:p>
            <a:pPr lvl="4"/>
            <a:r>
              <a:rPr lang="en-GB" altLang="ja-JP"/>
              <a:t>Eighth Outline Level</a:t>
            </a:r>
          </a:p>
          <a:p>
            <a:pPr lvl="4"/>
            <a:r>
              <a:rPr lang="en-GB" altLang="ja-JP"/>
              <a:t>Ninth Outline Level</a:t>
            </a:r>
          </a:p>
        </p:txBody>
      </p:sp>
    </p:spTree>
  </p:cSld>
  <p:clrMap bg1="lt1" tx1="dk1" bg2="lt2" tx2="dk2" accent1="accent1" accent2="accent2" accent3="accent3" accent4="accent4" accent5="accent5" accent6="accent6" hlink="hlink" folHlink="folHlink"/>
  <p:sldLayoutIdLst>
    <p:sldLayoutId id="2147606027" r:id="rId1"/>
    <p:sldLayoutId id="2147606028" r:id="rId2"/>
    <p:sldLayoutId id="2147606029" r:id="rId3"/>
    <p:sldLayoutId id="2147606030" r:id="rId4"/>
    <p:sldLayoutId id="2147606031" r:id="rId5"/>
    <p:sldLayoutId id="2147606032" r:id="rId6"/>
    <p:sldLayoutId id="2147606033" r:id="rId7"/>
    <p:sldLayoutId id="2147606034" r:id="rId8"/>
    <p:sldLayoutId id="2147606035" r:id="rId9"/>
    <p:sldLayoutId id="2147606036" r:id="rId10"/>
    <p:sldLayoutId id="2147606037" r:id="rId11"/>
  </p:sldLayoutIdLst>
  <p:txStyles>
    <p:titleStyle>
      <a:lvl1pPr algn="ctr"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ＭＳ ゴシック" pitchFamily="49" charset="-128"/>
        </a:defRPr>
      </a:lvl2pPr>
      <a:lvl3pPr algn="ctr"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ＭＳ ゴシック" pitchFamily="49" charset="-128"/>
        </a:defRPr>
      </a:lvl3pPr>
      <a:lvl4pPr algn="ctr"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ＭＳ ゴシック" pitchFamily="49" charset="-128"/>
        </a:defRPr>
      </a:lvl4pPr>
      <a:lvl5pPr algn="ctr"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ＭＳ ゴシック" pitchFamily="49" charset="-128"/>
        </a:defRPr>
      </a:lvl5pPr>
      <a:lvl6pPr marL="4572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ゴシック" pitchFamily="49" charset="-128"/>
        </a:defRPr>
      </a:lvl6pPr>
      <a:lvl7pPr marL="9144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ゴシック" pitchFamily="49" charset="-128"/>
        </a:defRPr>
      </a:lvl7pPr>
      <a:lvl8pPr marL="1371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ゴシック" pitchFamily="49" charset="-128"/>
        </a:defRPr>
      </a:lvl8pPr>
      <a:lvl9pPr marL="18288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ゴシック" pitchFamily="49" charset="-128"/>
        </a:defRPr>
      </a:lvl9pPr>
    </p:titleStyle>
    <p:bodyStyle>
      <a:lvl1pPr marL="333375" indent="-333375" algn="l" defTabSz="457200" rtl="0" eaLnBrk="0" fontAlgn="base" hangingPunct="0">
        <a:lnSpc>
          <a:spcPct val="95000"/>
        </a:lnSpc>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33425" indent="-276225" algn="l" defTabSz="457200" rtl="0" eaLnBrk="0" fontAlgn="base" hangingPunct="0">
        <a:lnSpc>
          <a:spcPct val="95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1506" name="Group 2">
            <a:extLst>
              <a:ext uri="{FF2B5EF4-FFF2-40B4-BE49-F238E27FC236}">
                <a16:creationId xmlns:a16="http://schemas.microsoft.com/office/drawing/2014/main" id="{B9B93DA1-FB91-A39B-A095-D29E7B030B04}"/>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2A7CCFF9-AF83-2F48-435E-9AF42F887BF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CE59A4A7-09B7-0740-ED3B-F2BFC8EB48F4}"/>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87DD4BD0-BC13-B5D0-D2B1-3EDE299C70F0}"/>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21515" name="Group 6">
              <a:extLst>
                <a:ext uri="{FF2B5EF4-FFF2-40B4-BE49-F238E27FC236}">
                  <a16:creationId xmlns:a16="http://schemas.microsoft.com/office/drawing/2014/main" id="{D21491BE-B393-DE42-9735-B5E2F5F9B51E}"/>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98934B58-D049-772A-3F40-E7B1B772E944}"/>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7954CDA0-3D5A-15CF-A29B-F24B979F0C7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55B246E7-8484-CC40-E87C-689727B7C5AC}"/>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FDEDCF57-0087-960A-58AA-9DD5A916E0F9}"/>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 name="Freeform 11">
                <a:extLst>
                  <a:ext uri="{FF2B5EF4-FFF2-40B4-BE49-F238E27FC236}">
                    <a16:creationId xmlns:a16="http://schemas.microsoft.com/office/drawing/2014/main" id="{9EB97584-2C01-C719-702E-03B877CFD78D}"/>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69B4969E-0973-FCFA-B126-911B039B0FB4}"/>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062945FC-DBDD-735F-8DC7-476C83B366F1}"/>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45FA5FBD-5B72-F79B-299D-803E4BA12B7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 name="Freeform 15">
                <a:extLst>
                  <a:ext uri="{FF2B5EF4-FFF2-40B4-BE49-F238E27FC236}">
                    <a16:creationId xmlns:a16="http://schemas.microsoft.com/office/drawing/2014/main" id="{B46F8893-9EA3-54CA-D3E2-7E64526FDDB1}"/>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 name="Freeform 16">
                <a:extLst>
                  <a:ext uri="{FF2B5EF4-FFF2-40B4-BE49-F238E27FC236}">
                    <a16:creationId xmlns:a16="http://schemas.microsoft.com/office/drawing/2014/main" id="{541A0A34-4E1E-7ABB-9C43-FA5BB32270C8}"/>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F6B45309-9955-9042-4449-1E5096A01B77}"/>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5" name="Freeform 18">
                <a:extLst>
                  <a:ext uri="{FF2B5EF4-FFF2-40B4-BE49-F238E27FC236}">
                    <a16:creationId xmlns:a16="http://schemas.microsoft.com/office/drawing/2014/main" id="{DABEEC68-8C15-CDC9-7B56-3786A5C14FCC}"/>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6" name="Freeform 19">
                <a:extLst>
                  <a:ext uri="{FF2B5EF4-FFF2-40B4-BE49-F238E27FC236}">
                    <a16:creationId xmlns:a16="http://schemas.microsoft.com/office/drawing/2014/main" id="{EED01837-A4CB-5B82-61E6-CEF92C1377CC}"/>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759EFB5A-1564-06F1-6091-6E47A2E9DDE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1C5865F8-ED01-DD67-5198-92E5A7925AC8}"/>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29B2B76E-326D-D77E-5A0D-57DBD79F1466}"/>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1519" name="Freeform 23">
              <a:extLst>
                <a:ext uri="{FF2B5EF4-FFF2-40B4-BE49-F238E27FC236}">
                  <a16:creationId xmlns:a16="http://schemas.microsoft.com/office/drawing/2014/main" id="{AF38183C-52D4-F1C2-A7E7-6DAE0750E5B0}"/>
                </a:ext>
              </a:extLst>
            </p:cNvPr>
            <p:cNvSpPr>
              <a:spLocks/>
            </p:cNvSpPr>
            <p:nvPr/>
          </p:nvSpPr>
          <p:spPr bwMode="hidden">
            <a:xfrm>
              <a:off x="5041" y="0"/>
              <a:ext cx="719" cy="845"/>
            </a:xfrm>
            <a:custGeom>
              <a:avLst/>
              <a:gdLst>
                <a:gd name="T0" fmla="*/ 1762 w 717"/>
                <a:gd name="T1" fmla="*/ 845 h 845"/>
                <a:gd name="T2" fmla="*/ 1762 w 717"/>
                <a:gd name="T3" fmla="*/ 821 h 845"/>
                <a:gd name="T4" fmla="*/ 1447 w 717"/>
                <a:gd name="T5" fmla="*/ 605 h 845"/>
                <a:gd name="T6" fmla="*/ 949 w 717"/>
                <a:gd name="T7" fmla="*/ 396 h 845"/>
                <a:gd name="T8" fmla="*/ 562 w 717"/>
                <a:gd name="T9" fmla="*/ 192 h 845"/>
                <a:gd name="T10" fmla="*/ 17 w 717"/>
                <a:gd name="T11" fmla="*/ 0 h 845"/>
                <a:gd name="T12" fmla="*/ 0 w 717"/>
                <a:gd name="T13" fmla="*/ 0 h 845"/>
                <a:gd name="T14" fmla="*/ 538 w 717"/>
                <a:gd name="T15" fmla="*/ 198 h 845"/>
                <a:gd name="T16" fmla="*/ 931 w 717"/>
                <a:gd name="T17" fmla="*/ 408 h 845"/>
                <a:gd name="T18" fmla="*/ 1435 w 717"/>
                <a:gd name="T19" fmla="*/ 623 h 845"/>
                <a:gd name="T20" fmla="*/ 1762 w 717"/>
                <a:gd name="T21" fmla="*/ 845 h 845"/>
                <a:gd name="T22" fmla="*/ 176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1520" name="Freeform 24">
              <a:extLst>
                <a:ext uri="{FF2B5EF4-FFF2-40B4-BE49-F238E27FC236}">
                  <a16:creationId xmlns:a16="http://schemas.microsoft.com/office/drawing/2014/main" id="{E3E9DC2B-E847-DF3B-8805-EF09F67AE7EB}"/>
                </a:ext>
              </a:extLst>
            </p:cNvPr>
            <p:cNvSpPr>
              <a:spLocks/>
            </p:cNvSpPr>
            <p:nvPr/>
          </p:nvSpPr>
          <p:spPr bwMode="hidden">
            <a:xfrm>
              <a:off x="5352" y="0"/>
              <a:ext cx="408" cy="414"/>
            </a:xfrm>
            <a:custGeom>
              <a:avLst/>
              <a:gdLst>
                <a:gd name="T0" fmla="*/ 861 w 407"/>
                <a:gd name="T1" fmla="*/ 414 h 414"/>
                <a:gd name="T2" fmla="*/ 861 w 407"/>
                <a:gd name="T3" fmla="*/ 396 h 414"/>
                <a:gd name="T4" fmla="*/ 551 w 407"/>
                <a:gd name="T5" fmla="*/ 192 h 414"/>
                <a:gd name="T6" fmla="*/ 12 w 407"/>
                <a:gd name="T7" fmla="*/ 0 h 414"/>
                <a:gd name="T8" fmla="*/ 0 w 407"/>
                <a:gd name="T9" fmla="*/ 0 h 414"/>
                <a:gd name="T10" fmla="*/ 108 w 407"/>
                <a:gd name="T11" fmla="*/ 102 h 414"/>
                <a:gd name="T12" fmla="*/ 545 w 407"/>
                <a:gd name="T13" fmla="*/ 204 h 414"/>
                <a:gd name="T14" fmla="*/ 861 w 407"/>
                <a:gd name="T15" fmla="*/ 414 h 414"/>
                <a:gd name="T16" fmla="*/ 86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65A76B95-E07B-0A74-CCA7-47877A9B503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21522" name="Freeform 26">
              <a:extLst>
                <a:ext uri="{FF2B5EF4-FFF2-40B4-BE49-F238E27FC236}">
                  <a16:creationId xmlns:a16="http://schemas.microsoft.com/office/drawing/2014/main" id="{22F6DEB1-997F-16C3-F8F4-1C7C947A638C}"/>
                </a:ext>
              </a:extLst>
            </p:cNvPr>
            <p:cNvSpPr>
              <a:spLocks/>
            </p:cNvSpPr>
            <p:nvPr/>
          </p:nvSpPr>
          <p:spPr bwMode="hidden">
            <a:xfrm>
              <a:off x="6" y="0"/>
              <a:ext cx="588" cy="599"/>
            </a:xfrm>
            <a:custGeom>
              <a:avLst/>
              <a:gdLst>
                <a:gd name="T0" fmla="*/ 1765 w 586"/>
                <a:gd name="T1" fmla="*/ 0 h 599"/>
                <a:gd name="T2" fmla="*/ 1711 w 586"/>
                <a:gd name="T3" fmla="*/ 0 h 599"/>
                <a:gd name="T4" fmla="*/ 1232 w 586"/>
                <a:gd name="T5" fmla="*/ 132 h 599"/>
                <a:gd name="T6" fmla="*/ 732 w 586"/>
                <a:gd name="T7" fmla="*/ 270 h 599"/>
                <a:gd name="T8" fmla="*/ 120 w 586"/>
                <a:gd name="T9" fmla="*/ 420 h 599"/>
                <a:gd name="T10" fmla="*/ 0 w 586"/>
                <a:gd name="T11" fmla="*/ 575 h 599"/>
                <a:gd name="T12" fmla="*/ 0 w 586"/>
                <a:gd name="T13" fmla="*/ 599 h 599"/>
                <a:gd name="T14" fmla="*/ 120 w 586"/>
                <a:gd name="T15" fmla="*/ 432 h 599"/>
                <a:gd name="T16" fmla="*/ 732 w 586"/>
                <a:gd name="T17" fmla="*/ 282 h 599"/>
                <a:gd name="T18" fmla="*/ 1256 w 586"/>
                <a:gd name="T19" fmla="*/ 138 h 599"/>
                <a:gd name="T20" fmla="*/ 1765 w 586"/>
                <a:gd name="T21" fmla="*/ 0 h 599"/>
                <a:gd name="T22" fmla="*/ 1765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1523" name="Freeform 27">
              <a:extLst>
                <a:ext uri="{FF2B5EF4-FFF2-40B4-BE49-F238E27FC236}">
                  <a16:creationId xmlns:a16="http://schemas.microsoft.com/office/drawing/2014/main" id="{E26C1A2A-5E98-6AD5-150A-32A53AF6C87F}"/>
                </a:ext>
              </a:extLst>
            </p:cNvPr>
            <p:cNvSpPr>
              <a:spLocks/>
            </p:cNvSpPr>
            <p:nvPr/>
          </p:nvSpPr>
          <p:spPr bwMode="hidden">
            <a:xfrm>
              <a:off x="6" y="0"/>
              <a:ext cx="270" cy="252"/>
            </a:xfrm>
            <a:custGeom>
              <a:avLst/>
              <a:gdLst>
                <a:gd name="T0" fmla="*/ 851 w 269"/>
                <a:gd name="T1" fmla="*/ 0 h 252"/>
                <a:gd name="T2" fmla="*/ 79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851 w 269"/>
                <a:gd name="T15" fmla="*/ 0 h 252"/>
                <a:gd name="T16" fmla="*/ 85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1524" name="Line 28">
              <a:extLst>
                <a:ext uri="{FF2B5EF4-FFF2-40B4-BE49-F238E27FC236}">
                  <a16:creationId xmlns:a16="http://schemas.microsoft.com/office/drawing/2014/main" id="{8845763B-0751-A2DE-41CF-CC888365CB30}"/>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25" name="Line 29">
              <a:extLst>
                <a:ext uri="{FF2B5EF4-FFF2-40B4-BE49-F238E27FC236}">
                  <a16:creationId xmlns:a16="http://schemas.microsoft.com/office/drawing/2014/main" id="{EA22B1D6-6316-8301-FE6F-E69A8C65D64D}"/>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26" name="Line 30">
              <a:extLst>
                <a:ext uri="{FF2B5EF4-FFF2-40B4-BE49-F238E27FC236}">
                  <a16:creationId xmlns:a16="http://schemas.microsoft.com/office/drawing/2014/main" id="{3D1DD359-1350-EC6F-0E1D-7F7E8603988F}"/>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1527" name="Group 31">
              <a:extLst>
                <a:ext uri="{FF2B5EF4-FFF2-40B4-BE49-F238E27FC236}">
                  <a16:creationId xmlns:a16="http://schemas.microsoft.com/office/drawing/2014/main" id="{DEE64D39-479A-BA30-E29C-4C62B0E44ADA}"/>
                </a:ext>
              </a:extLst>
            </p:cNvPr>
            <p:cNvGrpSpPr>
              <a:grpSpLocks/>
            </p:cNvGrpSpPr>
            <p:nvPr/>
          </p:nvGrpSpPr>
          <p:grpSpPr bwMode="auto">
            <a:xfrm>
              <a:off x="1" y="392"/>
              <a:ext cx="5758" cy="1571"/>
              <a:chOff x="1" y="392"/>
              <a:chExt cx="5758" cy="1571"/>
            </a:xfrm>
          </p:grpSpPr>
          <p:sp>
            <p:nvSpPr>
              <p:cNvPr id="21530" name="Line 32">
                <a:extLst>
                  <a:ext uri="{FF2B5EF4-FFF2-40B4-BE49-F238E27FC236}">
                    <a16:creationId xmlns:a16="http://schemas.microsoft.com/office/drawing/2014/main" id="{AACA94C4-D120-8F1D-24CE-6D03C3EB8883}"/>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31" name="Line 33">
                <a:extLst>
                  <a:ext uri="{FF2B5EF4-FFF2-40B4-BE49-F238E27FC236}">
                    <a16:creationId xmlns:a16="http://schemas.microsoft.com/office/drawing/2014/main" id="{131512DA-1D33-DAD9-8929-3AD2B3C34972}"/>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32" name="Line 34">
                <a:extLst>
                  <a:ext uri="{FF2B5EF4-FFF2-40B4-BE49-F238E27FC236}">
                    <a16:creationId xmlns:a16="http://schemas.microsoft.com/office/drawing/2014/main" id="{6180D5FE-DFFC-C014-3999-1A3BEC7AEAD6}"/>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33" name="Line 35">
                <a:extLst>
                  <a:ext uri="{FF2B5EF4-FFF2-40B4-BE49-F238E27FC236}">
                    <a16:creationId xmlns:a16="http://schemas.microsoft.com/office/drawing/2014/main" id="{814DE0E1-6804-9195-6965-48F59C85A804}"/>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34" name="Line 36">
                <a:extLst>
                  <a:ext uri="{FF2B5EF4-FFF2-40B4-BE49-F238E27FC236}">
                    <a16:creationId xmlns:a16="http://schemas.microsoft.com/office/drawing/2014/main" id="{BFA9E762-862E-C3A7-4111-783ED17CBCA1}"/>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528" name="Line 37">
              <a:extLst>
                <a:ext uri="{FF2B5EF4-FFF2-40B4-BE49-F238E27FC236}">
                  <a16:creationId xmlns:a16="http://schemas.microsoft.com/office/drawing/2014/main" id="{15EE458F-F4C1-1C12-2A60-68254346B2E3}"/>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29" name="Line 38">
              <a:extLst>
                <a:ext uri="{FF2B5EF4-FFF2-40B4-BE49-F238E27FC236}">
                  <a16:creationId xmlns:a16="http://schemas.microsoft.com/office/drawing/2014/main" id="{3CF94653-98B4-8159-1757-56BAA8F9107C}"/>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A35A21B9-243F-728D-58F0-39A8C88AAF9D}"/>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1551184B-C6EF-B9E3-0A9C-1C8CF4E6870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28BF7607-2D2C-7A43-A593-5E5ECED9CF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464275FE-EDBF-4428-4CE9-243F70E332D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1BA7EFDA-8BA8-4020-8A20-A1EB058E7059}" type="slidenum">
              <a:rPr lang="en-US" altLang="ja-JP"/>
              <a:pPr/>
              <a:t>‹#›</a:t>
            </a:fld>
            <a:endParaRPr lang="en-US" altLang="ja-JP"/>
          </a:p>
        </p:txBody>
      </p:sp>
      <p:sp>
        <p:nvSpPr>
          <p:cNvPr id="38955" name="Rectangle 43">
            <a:extLst>
              <a:ext uri="{FF2B5EF4-FFF2-40B4-BE49-F238E27FC236}">
                <a16:creationId xmlns:a16="http://schemas.microsoft.com/office/drawing/2014/main" id="{D00582C6-8DF4-9B1E-4E30-134D0328C441}"/>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44" r:id="rId1"/>
    <p:sldLayoutId id="2147606038" r:id="rId2"/>
    <p:sldLayoutId id="2147606039" r:id="rId3"/>
    <p:sldLayoutId id="2147606040" r:id="rId4"/>
    <p:sldLayoutId id="2147606041" r:id="rId5"/>
    <p:sldLayoutId id="2147606042" r:id="rId6"/>
    <p:sldLayoutId id="2147606043" r:id="rId7"/>
    <p:sldLayoutId id="2147606044" r:id="rId8"/>
    <p:sldLayoutId id="2147606045" r:id="rId9"/>
    <p:sldLayoutId id="2147606046" r:id="rId10"/>
    <p:sldLayoutId id="2147606047" r:id="rId11"/>
    <p:sldLayoutId id="2147606048" r:id="rId12"/>
    <p:sldLayoutId id="2147606049" r:id="rId13"/>
    <p:sldLayoutId id="2147606050" r:id="rId14"/>
    <p:sldLayoutId id="2147606051" r:id="rId15"/>
    <p:sldLayoutId id="2147606052"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Date Placeholder 3">
            <a:extLst>
              <a:ext uri="{FF2B5EF4-FFF2-40B4-BE49-F238E27FC236}">
                <a16:creationId xmlns:a16="http://schemas.microsoft.com/office/drawing/2014/main" id="{3003A341-1DC1-21F4-8C55-BD9CACAD6A5C}"/>
              </a:ext>
            </a:extLst>
          </p:cNvPr>
          <p:cNvSpPr txBox="1">
            <a:spLocks/>
          </p:cNvSpPr>
          <p:nvPr userDrawn="1"/>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defRPr/>
            </a:pPr>
            <a:endParaRPr kumimoji="0" lang="ja-JP" altLang="ja-JP" sz="1200">
              <a:solidFill>
                <a:srgbClr val="898989"/>
              </a:solidFill>
            </a:endParaRPr>
          </a:p>
        </p:txBody>
      </p:sp>
      <p:sp>
        <p:nvSpPr>
          <p:cNvPr id="22531" name="Title Placeholder 1">
            <a:extLst>
              <a:ext uri="{FF2B5EF4-FFF2-40B4-BE49-F238E27FC236}">
                <a16:creationId xmlns:a16="http://schemas.microsoft.com/office/drawing/2014/main" id="{06D5D120-1A8E-05D2-CC51-394AC48E782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Text Placeholder 2">
            <a:extLst>
              <a:ext uri="{FF2B5EF4-FFF2-40B4-BE49-F238E27FC236}">
                <a16:creationId xmlns:a16="http://schemas.microsoft.com/office/drawing/2014/main" id="{3C94D917-854C-FBEC-22CD-01ABBBBD441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7413" name="Date Placeholder 3">
            <a:extLst>
              <a:ext uri="{FF2B5EF4-FFF2-40B4-BE49-F238E27FC236}">
                <a16:creationId xmlns:a16="http://schemas.microsoft.com/office/drawing/2014/main" id="{F49521BB-7FD5-D511-D24F-481A7A6375D5}"/>
              </a:ext>
            </a:extLst>
          </p:cNvPr>
          <p:cNvSpPr>
            <a:spLocks noGrp="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defRPr>
            </a:lvl1pPr>
          </a:lstStyle>
          <a:p>
            <a:pPr>
              <a:defRPr/>
            </a:pPr>
            <a:r>
              <a:rPr lang="en-US" altLang="ja-JP"/>
              <a:t>Date of download:  mm/dd/yyyy</a:t>
            </a:r>
          </a:p>
        </p:txBody>
      </p:sp>
      <p:sp>
        <p:nvSpPr>
          <p:cNvPr id="17414" name="Footer Placeholder 4">
            <a:extLst>
              <a:ext uri="{FF2B5EF4-FFF2-40B4-BE49-F238E27FC236}">
                <a16:creationId xmlns:a16="http://schemas.microsoft.com/office/drawing/2014/main" id="{A34108D5-A319-1901-3F1F-95A5609AEA5E}"/>
              </a:ext>
            </a:extLst>
          </p:cNvPr>
          <p:cNvSpPr>
            <a:spLocks noGrp="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defRPr>
            </a:lvl1pPr>
          </a:lstStyle>
          <a:p>
            <a:pPr>
              <a:defRPr/>
            </a:pPr>
            <a:r>
              <a:rPr lang="en-US" altLang="ja-JP"/>
              <a:t>Copyright © 2012 American Medical Association. All rights reserved.</a:t>
            </a:r>
          </a:p>
        </p:txBody>
      </p:sp>
      <p:sp>
        <p:nvSpPr>
          <p:cNvPr id="17415" name="Slide Number Placeholder 5">
            <a:extLst>
              <a:ext uri="{FF2B5EF4-FFF2-40B4-BE49-F238E27FC236}">
                <a16:creationId xmlns:a16="http://schemas.microsoft.com/office/drawing/2014/main" id="{927E93E3-AEED-111C-C33B-9BA71BABF5A3}"/>
              </a:ext>
            </a:extLst>
          </p:cNvPr>
          <p:cNvSpPr>
            <a:spLocks noGrp="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defRPr>
            </a:lvl1pPr>
          </a:lstStyle>
          <a:p>
            <a:fld id="{4946A88F-02F3-41B0-8768-A583FBA72316}"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345" r:id="rId1"/>
    <p:sldLayoutId id="2147606346" r:id="rId2"/>
    <p:sldLayoutId id="2147606347" r:id="rId3"/>
    <p:sldLayoutId id="2147606348" r:id="rId4"/>
    <p:sldLayoutId id="2147606349" r:id="rId5"/>
    <p:sldLayoutId id="2147606350" r:id="rId6"/>
    <p:sldLayoutId id="2147606351" r:id="rId7"/>
    <p:sldLayoutId id="2147606352" r:id="rId8"/>
    <p:sldLayoutId id="2147606353" r:id="rId9"/>
    <p:sldLayoutId id="2147606354" r:id="rId10"/>
    <p:sldLayoutId id="214760635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2pPr>
      <a:lvl3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3pPr>
      <a:lvl4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4pPr>
      <a:lvl5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5pPr>
      <a:lvl6pPr marL="4572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6pPr>
      <a:lvl7pPr marL="9144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7pPr>
      <a:lvl8pPr marL="13716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8pPr>
      <a:lvl9pPr marL="18288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chemeClr val="bg1"/>
            </a:gs>
          </a:gsLst>
          <a:lin ang="5400000" scaled="1"/>
        </a:gra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065EFFE-7A07-E1B1-0366-1D1B7C226A31}"/>
              </a:ext>
            </a:extLst>
          </p:cNvPr>
          <p:cNvSpPr>
            <a:spLocks noGrp="1" noChangeArrowheads="1"/>
          </p:cNvSpPr>
          <p:nvPr>
            <p:ph type="body" idx="1"/>
          </p:nvPr>
        </p:nvSpPr>
        <p:spPr bwMode="auto">
          <a:xfrm>
            <a:off x="1166813" y="1981200"/>
            <a:ext cx="6926262"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7171" name="Rectangle 3">
            <a:extLst>
              <a:ext uri="{FF2B5EF4-FFF2-40B4-BE49-F238E27FC236}">
                <a16:creationId xmlns:a16="http://schemas.microsoft.com/office/drawing/2014/main" id="{466E9874-9D96-9C67-6166-DD1A7EE9EAF0}"/>
              </a:ext>
            </a:extLst>
          </p:cNvPr>
          <p:cNvSpPr>
            <a:spLocks noGrp="1" noChangeArrowheads="1"/>
          </p:cNvSpPr>
          <p:nvPr>
            <p:ph type="title"/>
          </p:nvPr>
        </p:nvSpPr>
        <p:spPr bwMode="auto">
          <a:xfrm>
            <a:off x="1190625" y="609600"/>
            <a:ext cx="6858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grpSp>
        <p:nvGrpSpPr>
          <p:cNvPr id="23556" name="Group 4">
            <a:extLst>
              <a:ext uri="{FF2B5EF4-FFF2-40B4-BE49-F238E27FC236}">
                <a16:creationId xmlns:a16="http://schemas.microsoft.com/office/drawing/2014/main" id="{D8F36A59-8FBE-0E4F-B83B-70165252485E}"/>
              </a:ext>
            </a:extLst>
          </p:cNvPr>
          <p:cNvGrpSpPr>
            <a:grpSpLocks/>
          </p:cNvGrpSpPr>
          <p:nvPr/>
        </p:nvGrpSpPr>
        <p:grpSpPr bwMode="auto">
          <a:xfrm>
            <a:off x="0" y="0"/>
            <a:ext cx="1085850" cy="6845300"/>
            <a:chOff x="0" y="0"/>
            <a:chExt cx="770" cy="4312"/>
          </a:xfrm>
        </p:grpSpPr>
        <p:sp>
          <p:nvSpPr>
            <p:cNvPr id="61445" name="Rectangle 5">
              <a:extLst>
                <a:ext uri="{FF2B5EF4-FFF2-40B4-BE49-F238E27FC236}">
                  <a16:creationId xmlns:a16="http://schemas.microsoft.com/office/drawing/2014/main" id="{D7C23291-E149-E0C9-3D1D-BB5645BC9932}"/>
                </a:ext>
              </a:extLst>
            </p:cNvPr>
            <p:cNvSpPr>
              <a:spLocks noChangeArrowheads="1"/>
            </p:cNvSpPr>
            <p:nvPr/>
          </p:nvSpPr>
          <p:spPr bwMode="auto">
            <a:xfrm>
              <a:off x="0" y="0"/>
              <a:ext cx="770" cy="4312"/>
            </a:xfrm>
            <a:prstGeom prst="rect">
              <a:avLst/>
            </a:prstGeom>
            <a:gradFill rotWithShape="0">
              <a:gsLst>
                <a:gs pos="0">
                  <a:srgbClr val="000000"/>
                </a:gs>
                <a:gs pos="50000">
                  <a:srgbClr val="000000"/>
                </a:gs>
                <a:gs pos="100000">
                  <a:srgbClr val="0000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grpSp>
          <p:nvGrpSpPr>
            <p:cNvPr id="23558" name="Group 6">
              <a:extLst>
                <a:ext uri="{FF2B5EF4-FFF2-40B4-BE49-F238E27FC236}">
                  <a16:creationId xmlns:a16="http://schemas.microsoft.com/office/drawing/2014/main" id="{B13144B5-D65F-0AB0-D59A-BE31489D9687}"/>
                </a:ext>
              </a:extLst>
            </p:cNvPr>
            <p:cNvGrpSpPr>
              <a:grpSpLocks/>
            </p:cNvGrpSpPr>
            <p:nvPr/>
          </p:nvGrpSpPr>
          <p:grpSpPr bwMode="auto">
            <a:xfrm>
              <a:off x="54" y="102"/>
              <a:ext cx="108" cy="4122"/>
              <a:chOff x="54" y="102"/>
              <a:chExt cx="108" cy="4122"/>
            </a:xfrm>
          </p:grpSpPr>
          <p:sp>
            <p:nvSpPr>
              <p:cNvPr id="61447" name="Rectangle 7">
                <a:extLst>
                  <a:ext uri="{FF2B5EF4-FFF2-40B4-BE49-F238E27FC236}">
                    <a16:creationId xmlns:a16="http://schemas.microsoft.com/office/drawing/2014/main" id="{646911A1-D51E-6141-3967-266A648E7CA1}"/>
                  </a:ext>
                </a:extLst>
              </p:cNvPr>
              <p:cNvSpPr>
                <a:spLocks noChangeArrowheads="1"/>
              </p:cNvSpPr>
              <p:nvPr/>
            </p:nvSpPr>
            <p:spPr bwMode="auto">
              <a:xfrm>
                <a:off x="54" y="1104"/>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48" name="Rectangle 8">
                <a:extLst>
                  <a:ext uri="{FF2B5EF4-FFF2-40B4-BE49-F238E27FC236}">
                    <a16:creationId xmlns:a16="http://schemas.microsoft.com/office/drawing/2014/main" id="{F6671639-382E-1855-5364-2ACF229952FB}"/>
                  </a:ext>
                </a:extLst>
              </p:cNvPr>
              <p:cNvSpPr>
                <a:spLocks noChangeArrowheads="1"/>
              </p:cNvSpPr>
              <p:nvPr/>
            </p:nvSpPr>
            <p:spPr bwMode="auto">
              <a:xfrm>
                <a:off x="54" y="1248"/>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49" name="Rectangle 9">
                <a:extLst>
                  <a:ext uri="{FF2B5EF4-FFF2-40B4-BE49-F238E27FC236}">
                    <a16:creationId xmlns:a16="http://schemas.microsoft.com/office/drawing/2014/main" id="{4113BF35-AFC5-078B-3D8B-031272929A4C}"/>
                  </a:ext>
                </a:extLst>
              </p:cNvPr>
              <p:cNvSpPr>
                <a:spLocks noChangeArrowheads="1"/>
              </p:cNvSpPr>
              <p:nvPr/>
            </p:nvSpPr>
            <p:spPr bwMode="auto">
              <a:xfrm>
                <a:off x="54" y="1392"/>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0" name="Rectangle 10">
                <a:extLst>
                  <a:ext uri="{FF2B5EF4-FFF2-40B4-BE49-F238E27FC236}">
                    <a16:creationId xmlns:a16="http://schemas.microsoft.com/office/drawing/2014/main" id="{4B5C871B-796A-4476-96A5-9C02FE1210DE}"/>
                  </a:ext>
                </a:extLst>
              </p:cNvPr>
              <p:cNvSpPr>
                <a:spLocks noChangeArrowheads="1"/>
              </p:cNvSpPr>
              <p:nvPr/>
            </p:nvSpPr>
            <p:spPr bwMode="auto">
              <a:xfrm>
                <a:off x="54" y="1536"/>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1" name="Rectangle 11">
                <a:extLst>
                  <a:ext uri="{FF2B5EF4-FFF2-40B4-BE49-F238E27FC236}">
                    <a16:creationId xmlns:a16="http://schemas.microsoft.com/office/drawing/2014/main" id="{A821DF03-8D0E-E47C-47E7-2944FDD9EDF4}"/>
                  </a:ext>
                </a:extLst>
              </p:cNvPr>
              <p:cNvSpPr>
                <a:spLocks noChangeArrowheads="1"/>
              </p:cNvSpPr>
              <p:nvPr/>
            </p:nvSpPr>
            <p:spPr bwMode="auto">
              <a:xfrm>
                <a:off x="54" y="1680"/>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2" name="Rectangle 12">
                <a:extLst>
                  <a:ext uri="{FF2B5EF4-FFF2-40B4-BE49-F238E27FC236}">
                    <a16:creationId xmlns:a16="http://schemas.microsoft.com/office/drawing/2014/main" id="{F2C3BC76-33BB-62B0-6BF2-0A8385D07BA9}"/>
                  </a:ext>
                </a:extLst>
              </p:cNvPr>
              <p:cNvSpPr>
                <a:spLocks noChangeArrowheads="1"/>
              </p:cNvSpPr>
              <p:nvPr/>
            </p:nvSpPr>
            <p:spPr bwMode="auto">
              <a:xfrm>
                <a:off x="54" y="1824"/>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3" name="Rectangle 13">
                <a:extLst>
                  <a:ext uri="{FF2B5EF4-FFF2-40B4-BE49-F238E27FC236}">
                    <a16:creationId xmlns:a16="http://schemas.microsoft.com/office/drawing/2014/main" id="{313F8263-8645-48B2-C33D-D199BD9FDE1E}"/>
                  </a:ext>
                </a:extLst>
              </p:cNvPr>
              <p:cNvSpPr>
                <a:spLocks noChangeArrowheads="1"/>
              </p:cNvSpPr>
              <p:nvPr/>
            </p:nvSpPr>
            <p:spPr bwMode="auto">
              <a:xfrm>
                <a:off x="54" y="1968"/>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4" name="Rectangle 14">
                <a:extLst>
                  <a:ext uri="{FF2B5EF4-FFF2-40B4-BE49-F238E27FC236}">
                    <a16:creationId xmlns:a16="http://schemas.microsoft.com/office/drawing/2014/main" id="{3FEB860D-FC78-C964-FDD3-65CFEBDFADD8}"/>
                  </a:ext>
                </a:extLst>
              </p:cNvPr>
              <p:cNvSpPr>
                <a:spLocks noChangeArrowheads="1"/>
              </p:cNvSpPr>
              <p:nvPr/>
            </p:nvSpPr>
            <p:spPr bwMode="auto">
              <a:xfrm>
                <a:off x="54" y="2112"/>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5" name="Rectangle 15">
                <a:extLst>
                  <a:ext uri="{FF2B5EF4-FFF2-40B4-BE49-F238E27FC236}">
                    <a16:creationId xmlns:a16="http://schemas.microsoft.com/office/drawing/2014/main" id="{4EB42605-A346-B6F6-D33A-07FC8E04FB8D}"/>
                  </a:ext>
                </a:extLst>
              </p:cNvPr>
              <p:cNvSpPr>
                <a:spLocks noChangeArrowheads="1"/>
              </p:cNvSpPr>
              <p:nvPr/>
            </p:nvSpPr>
            <p:spPr bwMode="auto">
              <a:xfrm>
                <a:off x="54" y="2256"/>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6" name="Rectangle 16">
                <a:extLst>
                  <a:ext uri="{FF2B5EF4-FFF2-40B4-BE49-F238E27FC236}">
                    <a16:creationId xmlns:a16="http://schemas.microsoft.com/office/drawing/2014/main" id="{28774002-C226-181B-5BE9-BD8118C59ED1}"/>
                  </a:ext>
                </a:extLst>
              </p:cNvPr>
              <p:cNvSpPr>
                <a:spLocks noChangeArrowheads="1"/>
              </p:cNvSpPr>
              <p:nvPr/>
            </p:nvSpPr>
            <p:spPr bwMode="auto">
              <a:xfrm>
                <a:off x="54" y="2400"/>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7" name="Rectangle 17">
                <a:extLst>
                  <a:ext uri="{FF2B5EF4-FFF2-40B4-BE49-F238E27FC236}">
                    <a16:creationId xmlns:a16="http://schemas.microsoft.com/office/drawing/2014/main" id="{C60E88FB-B9F3-A954-228D-9C601B1BEAC9}"/>
                  </a:ext>
                </a:extLst>
              </p:cNvPr>
              <p:cNvSpPr>
                <a:spLocks noChangeArrowheads="1"/>
              </p:cNvSpPr>
              <p:nvPr/>
            </p:nvSpPr>
            <p:spPr bwMode="auto">
              <a:xfrm>
                <a:off x="54" y="2544"/>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8" name="Rectangle 18">
                <a:extLst>
                  <a:ext uri="{FF2B5EF4-FFF2-40B4-BE49-F238E27FC236}">
                    <a16:creationId xmlns:a16="http://schemas.microsoft.com/office/drawing/2014/main" id="{D301D403-364F-1A00-7162-E496129AECD4}"/>
                  </a:ext>
                </a:extLst>
              </p:cNvPr>
              <p:cNvSpPr>
                <a:spLocks noChangeArrowheads="1"/>
              </p:cNvSpPr>
              <p:nvPr/>
            </p:nvSpPr>
            <p:spPr bwMode="auto">
              <a:xfrm>
                <a:off x="54" y="2688"/>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59" name="Rectangle 19">
                <a:extLst>
                  <a:ext uri="{FF2B5EF4-FFF2-40B4-BE49-F238E27FC236}">
                    <a16:creationId xmlns:a16="http://schemas.microsoft.com/office/drawing/2014/main" id="{17A25719-745F-A70C-1713-677ED51B51D5}"/>
                  </a:ext>
                </a:extLst>
              </p:cNvPr>
              <p:cNvSpPr>
                <a:spLocks noChangeArrowheads="1"/>
              </p:cNvSpPr>
              <p:nvPr/>
            </p:nvSpPr>
            <p:spPr bwMode="auto">
              <a:xfrm>
                <a:off x="54" y="2832"/>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0" name="Rectangle 20">
                <a:extLst>
                  <a:ext uri="{FF2B5EF4-FFF2-40B4-BE49-F238E27FC236}">
                    <a16:creationId xmlns:a16="http://schemas.microsoft.com/office/drawing/2014/main" id="{5CFDA778-B9AC-C418-2FEB-E65A11791D44}"/>
                  </a:ext>
                </a:extLst>
              </p:cNvPr>
              <p:cNvSpPr>
                <a:spLocks noChangeArrowheads="1"/>
              </p:cNvSpPr>
              <p:nvPr/>
            </p:nvSpPr>
            <p:spPr bwMode="auto">
              <a:xfrm>
                <a:off x="54" y="2976"/>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1" name="Rectangle 21">
                <a:extLst>
                  <a:ext uri="{FF2B5EF4-FFF2-40B4-BE49-F238E27FC236}">
                    <a16:creationId xmlns:a16="http://schemas.microsoft.com/office/drawing/2014/main" id="{FDA63690-94F4-447E-60D9-5A446E6A0D3C}"/>
                  </a:ext>
                </a:extLst>
              </p:cNvPr>
              <p:cNvSpPr>
                <a:spLocks noChangeArrowheads="1"/>
              </p:cNvSpPr>
              <p:nvPr/>
            </p:nvSpPr>
            <p:spPr bwMode="auto">
              <a:xfrm>
                <a:off x="54" y="3120"/>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2" name="Rectangle 22">
                <a:extLst>
                  <a:ext uri="{FF2B5EF4-FFF2-40B4-BE49-F238E27FC236}">
                    <a16:creationId xmlns:a16="http://schemas.microsoft.com/office/drawing/2014/main" id="{A681148C-657E-94AB-1FD9-1F6758DAC0ED}"/>
                  </a:ext>
                </a:extLst>
              </p:cNvPr>
              <p:cNvSpPr>
                <a:spLocks noChangeArrowheads="1"/>
              </p:cNvSpPr>
              <p:nvPr/>
            </p:nvSpPr>
            <p:spPr bwMode="auto">
              <a:xfrm>
                <a:off x="54" y="3264"/>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3" name="Rectangle 23">
                <a:extLst>
                  <a:ext uri="{FF2B5EF4-FFF2-40B4-BE49-F238E27FC236}">
                    <a16:creationId xmlns:a16="http://schemas.microsoft.com/office/drawing/2014/main" id="{558BA54F-247F-ABC6-2583-D3FA041B314A}"/>
                  </a:ext>
                </a:extLst>
              </p:cNvPr>
              <p:cNvSpPr>
                <a:spLocks noChangeArrowheads="1"/>
              </p:cNvSpPr>
              <p:nvPr/>
            </p:nvSpPr>
            <p:spPr bwMode="auto">
              <a:xfrm>
                <a:off x="54" y="3408"/>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4" name="Rectangle 24">
                <a:extLst>
                  <a:ext uri="{FF2B5EF4-FFF2-40B4-BE49-F238E27FC236}">
                    <a16:creationId xmlns:a16="http://schemas.microsoft.com/office/drawing/2014/main" id="{E6C15981-4ACD-26BD-3FEA-1FB968DC3555}"/>
                  </a:ext>
                </a:extLst>
              </p:cNvPr>
              <p:cNvSpPr>
                <a:spLocks noChangeArrowheads="1"/>
              </p:cNvSpPr>
              <p:nvPr/>
            </p:nvSpPr>
            <p:spPr bwMode="auto">
              <a:xfrm>
                <a:off x="54" y="3552"/>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5" name="Rectangle 25">
                <a:extLst>
                  <a:ext uri="{FF2B5EF4-FFF2-40B4-BE49-F238E27FC236}">
                    <a16:creationId xmlns:a16="http://schemas.microsoft.com/office/drawing/2014/main" id="{53923F4E-420A-D388-1728-28AE3D17BD93}"/>
                  </a:ext>
                </a:extLst>
              </p:cNvPr>
              <p:cNvSpPr>
                <a:spLocks noChangeArrowheads="1"/>
              </p:cNvSpPr>
              <p:nvPr/>
            </p:nvSpPr>
            <p:spPr bwMode="auto">
              <a:xfrm>
                <a:off x="54" y="3696"/>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6" name="Rectangle 26">
                <a:extLst>
                  <a:ext uri="{FF2B5EF4-FFF2-40B4-BE49-F238E27FC236}">
                    <a16:creationId xmlns:a16="http://schemas.microsoft.com/office/drawing/2014/main" id="{1BE6C940-4E8C-FAEC-AA5E-EC97F4A73691}"/>
                  </a:ext>
                </a:extLst>
              </p:cNvPr>
              <p:cNvSpPr>
                <a:spLocks noChangeArrowheads="1"/>
              </p:cNvSpPr>
              <p:nvPr/>
            </p:nvSpPr>
            <p:spPr bwMode="auto">
              <a:xfrm>
                <a:off x="54" y="3840"/>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7" name="Rectangle 27">
                <a:extLst>
                  <a:ext uri="{FF2B5EF4-FFF2-40B4-BE49-F238E27FC236}">
                    <a16:creationId xmlns:a16="http://schemas.microsoft.com/office/drawing/2014/main" id="{D6D201F7-063C-BFF7-D4A1-687A4ED203B2}"/>
                  </a:ext>
                </a:extLst>
              </p:cNvPr>
              <p:cNvSpPr>
                <a:spLocks noChangeArrowheads="1"/>
              </p:cNvSpPr>
              <p:nvPr/>
            </p:nvSpPr>
            <p:spPr bwMode="auto">
              <a:xfrm>
                <a:off x="54" y="3984"/>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8" name="Rectangle 28">
                <a:extLst>
                  <a:ext uri="{FF2B5EF4-FFF2-40B4-BE49-F238E27FC236}">
                    <a16:creationId xmlns:a16="http://schemas.microsoft.com/office/drawing/2014/main" id="{3C53A8A7-DEA2-1CD9-B4B9-E20D760DAECB}"/>
                  </a:ext>
                </a:extLst>
              </p:cNvPr>
              <p:cNvSpPr>
                <a:spLocks noChangeArrowheads="1"/>
              </p:cNvSpPr>
              <p:nvPr/>
            </p:nvSpPr>
            <p:spPr bwMode="auto">
              <a:xfrm>
                <a:off x="54" y="4128"/>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69" name="Rectangle 29">
                <a:extLst>
                  <a:ext uri="{FF2B5EF4-FFF2-40B4-BE49-F238E27FC236}">
                    <a16:creationId xmlns:a16="http://schemas.microsoft.com/office/drawing/2014/main" id="{0C3056E5-543A-925E-D0C3-CEDDDDAE23F2}"/>
                  </a:ext>
                </a:extLst>
              </p:cNvPr>
              <p:cNvSpPr>
                <a:spLocks noChangeArrowheads="1"/>
              </p:cNvSpPr>
              <p:nvPr/>
            </p:nvSpPr>
            <p:spPr bwMode="auto">
              <a:xfrm>
                <a:off x="54" y="102"/>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70" name="Rectangle 30">
                <a:extLst>
                  <a:ext uri="{FF2B5EF4-FFF2-40B4-BE49-F238E27FC236}">
                    <a16:creationId xmlns:a16="http://schemas.microsoft.com/office/drawing/2014/main" id="{FCD510C3-BBB4-34B8-263A-9E78B94D82E6}"/>
                  </a:ext>
                </a:extLst>
              </p:cNvPr>
              <p:cNvSpPr>
                <a:spLocks noChangeArrowheads="1"/>
              </p:cNvSpPr>
              <p:nvPr/>
            </p:nvSpPr>
            <p:spPr bwMode="auto">
              <a:xfrm>
                <a:off x="54" y="246"/>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71" name="Rectangle 31">
                <a:extLst>
                  <a:ext uri="{FF2B5EF4-FFF2-40B4-BE49-F238E27FC236}">
                    <a16:creationId xmlns:a16="http://schemas.microsoft.com/office/drawing/2014/main" id="{3281306D-97CA-989F-EB4F-2A9B25962A14}"/>
                  </a:ext>
                </a:extLst>
              </p:cNvPr>
              <p:cNvSpPr>
                <a:spLocks noChangeArrowheads="1"/>
              </p:cNvSpPr>
              <p:nvPr/>
            </p:nvSpPr>
            <p:spPr bwMode="auto">
              <a:xfrm>
                <a:off x="54" y="390"/>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72" name="Rectangle 32">
                <a:extLst>
                  <a:ext uri="{FF2B5EF4-FFF2-40B4-BE49-F238E27FC236}">
                    <a16:creationId xmlns:a16="http://schemas.microsoft.com/office/drawing/2014/main" id="{B56A1788-FFEE-EC25-C62B-0515826F05E0}"/>
                  </a:ext>
                </a:extLst>
              </p:cNvPr>
              <p:cNvSpPr>
                <a:spLocks noChangeArrowheads="1"/>
              </p:cNvSpPr>
              <p:nvPr/>
            </p:nvSpPr>
            <p:spPr bwMode="auto">
              <a:xfrm>
                <a:off x="54" y="534"/>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73" name="Rectangle 33">
                <a:extLst>
                  <a:ext uri="{FF2B5EF4-FFF2-40B4-BE49-F238E27FC236}">
                    <a16:creationId xmlns:a16="http://schemas.microsoft.com/office/drawing/2014/main" id="{301102E5-20E3-7349-5D68-5A87FA200F04}"/>
                  </a:ext>
                </a:extLst>
              </p:cNvPr>
              <p:cNvSpPr>
                <a:spLocks noChangeArrowheads="1"/>
              </p:cNvSpPr>
              <p:nvPr/>
            </p:nvSpPr>
            <p:spPr bwMode="auto">
              <a:xfrm>
                <a:off x="54" y="678"/>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74" name="Rectangle 34">
                <a:extLst>
                  <a:ext uri="{FF2B5EF4-FFF2-40B4-BE49-F238E27FC236}">
                    <a16:creationId xmlns:a16="http://schemas.microsoft.com/office/drawing/2014/main" id="{1B6C5D79-8070-F729-3B52-B7E57F09664C}"/>
                  </a:ext>
                </a:extLst>
              </p:cNvPr>
              <p:cNvSpPr>
                <a:spLocks noChangeArrowheads="1"/>
              </p:cNvSpPr>
              <p:nvPr/>
            </p:nvSpPr>
            <p:spPr bwMode="auto">
              <a:xfrm>
                <a:off x="54" y="822"/>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sp>
            <p:nvSpPr>
              <p:cNvPr id="61475" name="Rectangle 35">
                <a:extLst>
                  <a:ext uri="{FF2B5EF4-FFF2-40B4-BE49-F238E27FC236}">
                    <a16:creationId xmlns:a16="http://schemas.microsoft.com/office/drawing/2014/main" id="{EA0AE6EC-6E3C-4932-AF6A-813F4F727178}"/>
                  </a:ext>
                </a:extLst>
              </p:cNvPr>
              <p:cNvSpPr>
                <a:spLocks noChangeArrowheads="1"/>
              </p:cNvSpPr>
              <p:nvPr/>
            </p:nvSpPr>
            <p:spPr bwMode="auto">
              <a:xfrm>
                <a:off x="54" y="966"/>
                <a:ext cx="108"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defRPr/>
                </a:pPr>
                <a:endParaRPr lang="ja-JP" altLang="en-US" sz="2400">
                  <a:solidFill>
                    <a:srgbClr val="FFFFFF"/>
                  </a:solidFill>
                  <a:latin typeface="Osaka"/>
                  <a:ea typeface="Osaka"/>
                </a:endParaRPr>
              </a:p>
            </p:txBody>
          </p:sp>
        </p:grpSp>
      </p:grpSp>
    </p:spTree>
  </p:cSld>
  <p:clrMap bg1="dk2" tx1="lt1" bg2="dk1" tx2="lt2" accent1="accent1" accent2="accent2" accent3="accent3" accent4="accent4" accent5="accent5" accent6="accent6" hlink="hlink" folHlink="folHlink"/>
  <p:sldLayoutIdLst>
    <p:sldLayoutId id="2147606053" r:id="rId1"/>
    <p:sldLayoutId id="2147606054" r:id="rId2"/>
    <p:sldLayoutId id="2147606055" r:id="rId3"/>
    <p:sldLayoutId id="2147606056" r:id="rId4"/>
    <p:sldLayoutId id="2147606057" r:id="rId5"/>
    <p:sldLayoutId id="2147606058" r:id="rId6"/>
    <p:sldLayoutId id="2147606059" r:id="rId7"/>
    <p:sldLayoutId id="2147606060" r:id="rId8"/>
    <p:sldLayoutId id="2147606061" r:id="rId9"/>
    <p:sldLayoutId id="2147606062" r:id="rId10"/>
    <p:sldLayoutId id="2147606063" r:id="rId11"/>
    <p:sldLayoutId id="2147606356"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Osaka" charset="-128"/>
          <a:ea typeface="Osaka" charset="-128"/>
          <a:cs typeface="Osaka" charset="-128"/>
        </a:defRPr>
      </a:lvl2pPr>
      <a:lvl3pPr algn="l" rtl="0" eaLnBrk="0" fontAlgn="base" hangingPunct="0">
        <a:spcBef>
          <a:spcPct val="0"/>
        </a:spcBef>
        <a:spcAft>
          <a:spcPct val="0"/>
        </a:spcAft>
        <a:defRPr kumimoji="1" sz="4400">
          <a:solidFill>
            <a:schemeClr val="tx2"/>
          </a:solidFill>
          <a:latin typeface="Osaka" charset="-128"/>
          <a:ea typeface="Osaka" charset="-128"/>
          <a:cs typeface="Osaka" charset="-128"/>
        </a:defRPr>
      </a:lvl3pPr>
      <a:lvl4pPr algn="l" rtl="0" eaLnBrk="0" fontAlgn="base" hangingPunct="0">
        <a:spcBef>
          <a:spcPct val="0"/>
        </a:spcBef>
        <a:spcAft>
          <a:spcPct val="0"/>
        </a:spcAft>
        <a:defRPr kumimoji="1" sz="4400">
          <a:solidFill>
            <a:schemeClr val="tx2"/>
          </a:solidFill>
          <a:latin typeface="Osaka" charset="-128"/>
          <a:ea typeface="Osaka" charset="-128"/>
          <a:cs typeface="Osaka" charset="-128"/>
        </a:defRPr>
      </a:lvl4pPr>
      <a:lvl5pPr algn="l" rtl="0" eaLnBrk="0" fontAlgn="base" hangingPunct="0">
        <a:spcBef>
          <a:spcPct val="0"/>
        </a:spcBef>
        <a:spcAft>
          <a:spcPct val="0"/>
        </a:spcAft>
        <a:defRPr kumimoji="1" sz="4400">
          <a:solidFill>
            <a:schemeClr val="tx2"/>
          </a:solidFill>
          <a:latin typeface="Osaka" charset="-128"/>
          <a:ea typeface="Osaka" charset="-128"/>
          <a:cs typeface="Osaka" charset="-128"/>
        </a:defRPr>
      </a:lvl5pPr>
      <a:lvl6pPr marL="457200" algn="l" rtl="0" fontAlgn="base" hangingPunct="0">
        <a:spcBef>
          <a:spcPct val="0"/>
        </a:spcBef>
        <a:spcAft>
          <a:spcPct val="0"/>
        </a:spcAft>
        <a:defRPr kumimoji="1" sz="4400">
          <a:solidFill>
            <a:schemeClr val="tx2"/>
          </a:solidFill>
          <a:latin typeface="Osaka" charset="-128"/>
          <a:ea typeface="Osaka" charset="-128"/>
          <a:cs typeface="Osaka" charset="-128"/>
        </a:defRPr>
      </a:lvl6pPr>
      <a:lvl7pPr marL="914400" algn="l" rtl="0" fontAlgn="base" hangingPunct="0">
        <a:spcBef>
          <a:spcPct val="0"/>
        </a:spcBef>
        <a:spcAft>
          <a:spcPct val="0"/>
        </a:spcAft>
        <a:defRPr kumimoji="1" sz="4400">
          <a:solidFill>
            <a:schemeClr val="tx2"/>
          </a:solidFill>
          <a:latin typeface="Osaka" charset="-128"/>
          <a:ea typeface="Osaka" charset="-128"/>
          <a:cs typeface="Osaka" charset="-128"/>
        </a:defRPr>
      </a:lvl7pPr>
      <a:lvl8pPr marL="1371600" algn="l" rtl="0" fontAlgn="base" hangingPunct="0">
        <a:spcBef>
          <a:spcPct val="0"/>
        </a:spcBef>
        <a:spcAft>
          <a:spcPct val="0"/>
        </a:spcAft>
        <a:defRPr kumimoji="1" sz="4400">
          <a:solidFill>
            <a:schemeClr val="tx2"/>
          </a:solidFill>
          <a:latin typeface="Osaka" charset="-128"/>
          <a:ea typeface="Osaka" charset="-128"/>
          <a:cs typeface="Osaka" charset="-128"/>
        </a:defRPr>
      </a:lvl8pPr>
      <a:lvl9pPr marL="1828800" algn="l" rtl="0" fontAlgn="base" hangingPunct="0">
        <a:spcBef>
          <a:spcPct val="0"/>
        </a:spcBef>
        <a:spcAft>
          <a:spcPct val="0"/>
        </a:spcAft>
        <a:defRPr kumimoji="1" sz="4400">
          <a:solidFill>
            <a:schemeClr val="tx2"/>
          </a:solidFill>
          <a:latin typeface="Osaka" charset="-128"/>
          <a:ea typeface="Osaka" charset="-128"/>
          <a:cs typeface="Osaka" charset="-128"/>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charset="2"/>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5000"/>
        <a:buFont typeface="Monotype Sorts" charset="2"/>
        <a:buChar char=""/>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6059A6-EC60-49A3-5386-7C9E0927EEF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4579" name="Rectangle 3">
            <a:extLst>
              <a:ext uri="{FF2B5EF4-FFF2-40B4-BE49-F238E27FC236}">
                <a16:creationId xmlns:a16="http://schemas.microsoft.com/office/drawing/2014/main" id="{B9A2CB8F-3CCD-11BE-ECCD-BBA495CF9B6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9508" name="Rectangle 4">
            <a:extLst>
              <a:ext uri="{FF2B5EF4-FFF2-40B4-BE49-F238E27FC236}">
                <a16:creationId xmlns:a16="http://schemas.microsoft.com/office/drawing/2014/main" id="{D20021A5-7C56-FF35-7E53-4F7D2E2A8B5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49509" name="Rectangle 5">
            <a:extLst>
              <a:ext uri="{FF2B5EF4-FFF2-40B4-BE49-F238E27FC236}">
                <a16:creationId xmlns:a16="http://schemas.microsoft.com/office/drawing/2014/main" id="{39E229BB-4CB1-EABF-9A76-BF0417739A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49510" name="Rectangle 6">
            <a:extLst>
              <a:ext uri="{FF2B5EF4-FFF2-40B4-BE49-F238E27FC236}">
                <a16:creationId xmlns:a16="http://schemas.microsoft.com/office/drawing/2014/main" id="{5929F9C5-B66F-2938-40F9-3C0252D3BD5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D290387-4FDF-4C10-BE61-71740273ACEC}"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064" r:id="rId1"/>
    <p:sldLayoutId id="2147606065" r:id="rId2"/>
    <p:sldLayoutId id="2147606066" r:id="rId3"/>
    <p:sldLayoutId id="2147606067" r:id="rId4"/>
    <p:sldLayoutId id="2147606068" r:id="rId5"/>
    <p:sldLayoutId id="2147606069" r:id="rId6"/>
    <p:sldLayoutId id="2147606070" r:id="rId7"/>
    <p:sldLayoutId id="2147606071" r:id="rId8"/>
    <p:sldLayoutId id="2147606072" r:id="rId9"/>
    <p:sldLayoutId id="2147606073" r:id="rId10"/>
    <p:sldLayoutId id="214760607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D4A2044-7BCC-FD99-AB39-36CBEB39C5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5603" name="Rectangle 3">
            <a:extLst>
              <a:ext uri="{FF2B5EF4-FFF2-40B4-BE49-F238E27FC236}">
                <a16:creationId xmlns:a16="http://schemas.microsoft.com/office/drawing/2014/main" id="{A98A69B3-1AC8-03DE-2279-E951D92D40A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D6A4C3C7-2B81-88AB-A314-560C585F961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defRPr>
            </a:lvl1pPr>
          </a:lstStyle>
          <a:p>
            <a:pPr>
              <a:defRPr/>
            </a:pPr>
            <a:endParaRPr lang="en-US" altLang="ja-JP"/>
          </a:p>
        </p:txBody>
      </p:sp>
      <p:sp>
        <p:nvSpPr>
          <p:cNvPr id="1029" name="Rectangle 5">
            <a:extLst>
              <a:ext uri="{FF2B5EF4-FFF2-40B4-BE49-F238E27FC236}">
                <a16:creationId xmlns:a16="http://schemas.microsoft.com/office/drawing/2014/main" id="{83131B49-759F-A8DB-CEF8-478D4C1CE58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defRPr>
            </a:lvl1pPr>
          </a:lstStyle>
          <a:p>
            <a:pPr>
              <a:defRPr/>
            </a:pPr>
            <a:endParaRPr lang="en-US" altLang="ja-JP"/>
          </a:p>
        </p:txBody>
      </p:sp>
      <p:sp>
        <p:nvSpPr>
          <p:cNvPr id="1030" name="Rectangle 6">
            <a:extLst>
              <a:ext uri="{FF2B5EF4-FFF2-40B4-BE49-F238E27FC236}">
                <a16:creationId xmlns:a16="http://schemas.microsoft.com/office/drawing/2014/main" id="{3F48300B-6552-D3D5-EFA2-1603739BDFE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AEB39962-526D-42E1-9125-0E9103D0E47B}"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075" r:id="rId1"/>
    <p:sldLayoutId id="2147606076" r:id="rId2"/>
    <p:sldLayoutId id="2147606077" r:id="rId3"/>
    <p:sldLayoutId id="2147606078" r:id="rId4"/>
    <p:sldLayoutId id="2147606079" r:id="rId5"/>
    <p:sldLayoutId id="2147606080" r:id="rId6"/>
    <p:sldLayoutId id="2147606081" r:id="rId7"/>
    <p:sldLayoutId id="2147606082" r:id="rId8"/>
    <p:sldLayoutId id="2147606083" r:id="rId9"/>
    <p:sldLayoutId id="2147606084" r:id="rId10"/>
    <p:sldLayoutId id="2147606085" r:id="rId11"/>
    <p:sldLayoutId id="2147606086" r:id="rId12"/>
    <p:sldLayoutId id="2147606087" r:id="rId13"/>
    <p:sldLayoutId id="2147606088" r:id="rId14"/>
    <p:sldLayoutId id="2147606089" r:id="rId15"/>
    <p:sldLayoutId id="2147606090" r:id="rId16"/>
    <p:sldLayoutId id="2147606091" r:id="rId17"/>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6F34CCE-93CE-1834-B028-DEF8B6A15AC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26627" name="Rectangle 3">
            <a:extLst>
              <a:ext uri="{FF2B5EF4-FFF2-40B4-BE49-F238E27FC236}">
                <a16:creationId xmlns:a16="http://schemas.microsoft.com/office/drawing/2014/main" id="{2E9FA139-3FFF-98D9-D9AF-D616BC61CBB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34820" name="Rectangle 4">
            <a:extLst>
              <a:ext uri="{FF2B5EF4-FFF2-40B4-BE49-F238E27FC236}">
                <a16:creationId xmlns:a16="http://schemas.microsoft.com/office/drawing/2014/main" id="{99C37914-6FBB-9E50-CF39-2E8DE1F732E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charset="0"/>
                <a:ea typeface="ＭＳ Ｐゴシック" charset="-128"/>
                <a:cs typeface="+mn-cs"/>
              </a:defRPr>
            </a:lvl1pPr>
          </a:lstStyle>
          <a:p>
            <a:pPr>
              <a:defRPr/>
            </a:pPr>
            <a:endParaRPr lang="en-US" altLang="ja-JP"/>
          </a:p>
        </p:txBody>
      </p:sp>
      <p:sp>
        <p:nvSpPr>
          <p:cNvPr id="34821" name="Rectangle 5">
            <a:extLst>
              <a:ext uri="{FF2B5EF4-FFF2-40B4-BE49-F238E27FC236}">
                <a16:creationId xmlns:a16="http://schemas.microsoft.com/office/drawing/2014/main" id="{412323B0-1B70-A5AD-DDDA-B6AF6C4D60B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charset="0"/>
                <a:ea typeface="ＭＳ Ｐゴシック" charset="-128"/>
                <a:cs typeface="+mn-cs"/>
              </a:defRPr>
            </a:lvl1pPr>
          </a:lstStyle>
          <a:p>
            <a:pPr>
              <a:defRPr/>
            </a:pPr>
            <a:endParaRPr lang="en-US" altLang="ja-JP"/>
          </a:p>
        </p:txBody>
      </p:sp>
      <p:sp>
        <p:nvSpPr>
          <p:cNvPr id="34822" name="Rectangle 6">
            <a:extLst>
              <a:ext uri="{FF2B5EF4-FFF2-40B4-BE49-F238E27FC236}">
                <a16:creationId xmlns:a16="http://schemas.microsoft.com/office/drawing/2014/main" id="{898261CE-7FEF-8CB7-0C38-85FF4EA08B3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defRPr>
            </a:lvl1pPr>
          </a:lstStyle>
          <a:p>
            <a:fld id="{3E532AF4-15D9-4EC3-9F81-4F38B76E2944}"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357"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kumimoji="1"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タイトル プレースホルダ 1">
            <a:extLst>
              <a:ext uri="{FF2B5EF4-FFF2-40B4-BE49-F238E27FC236}">
                <a16:creationId xmlns:a16="http://schemas.microsoft.com/office/drawing/2014/main" id="{30FB8537-7DC5-3410-02ED-06627129EC5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7651" name="テキスト プレースホルダ 2">
            <a:extLst>
              <a:ext uri="{FF2B5EF4-FFF2-40B4-BE49-F238E27FC236}">
                <a16:creationId xmlns:a16="http://schemas.microsoft.com/office/drawing/2014/main" id="{9BC3ECDD-25DF-59C0-F0DF-7C95BEE07AB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C254E8BE-3207-02DC-EF2F-36E417E4ABF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5" name="フッター プレースホルダ 4">
            <a:extLst>
              <a:ext uri="{FF2B5EF4-FFF2-40B4-BE49-F238E27FC236}">
                <a16:creationId xmlns:a16="http://schemas.microsoft.com/office/drawing/2014/main" id="{10459919-CE84-8F31-BF1F-9134D286A88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4B0D65E1-00AE-AEBF-D05D-9B8C8FCF00D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2597785-DBDB-4633-9E9E-C9E2B05447F0}"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092" r:id="rId1"/>
    <p:sldLayoutId id="2147606093" r:id="rId2"/>
    <p:sldLayoutId id="2147606094" r:id="rId3"/>
    <p:sldLayoutId id="2147606095" r:id="rId4"/>
    <p:sldLayoutId id="2147606096" r:id="rId5"/>
    <p:sldLayoutId id="2147606097" r:id="rId6"/>
    <p:sldLayoutId id="2147606098" r:id="rId7"/>
    <p:sldLayoutId id="2147606099" r:id="rId8"/>
    <p:sldLayoutId id="2147606100" r:id="rId9"/>
    <p:sldLayoutId id="2147606101" r:id="rId10"/>
    <p:sldLayoutId id="214760610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4336E3F-97E6-2CCC-E4B4-3D8E4B196E1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675" name="Rectangle 3">
            <a:extLst>
              <a:ext uri="{FF2B5EF4-FFF2-40B4-BE49-F238E27FC236}">
                <a16:creationId xmlns:a16="http://schemas.microsoft.com/office/drawing/2014/main" id="{194514F2-1336-C0E9-2213-F5CB4D3E25D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060" name="Rectangle 4">
            <a:extLst>
              <a:ext uri="{FF2B5EF4-FFF2-40B4-BE49-F238E27FC236}">
                <a16:creationId xmlns:a16="http://schemas.microsoft.com/office/drawing/2014/main" id="{D05613B2-74A7-B6FC-9670-B9CDC2E0E39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1" name="Rectangle 5">
            <a:extLst>
              <a:ext uri="{FF2B5EF4-FFF2-40B4-BE49-F238E27FC236}">
                <a16:creationId xmlns:a16="http://schemas.microsoft.com/office/drawing/2014/main" id="{C8D31945-E74A-6E87-C670-57BEA1B00B7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2" name="Rectangle 6">
            <a:extLst>
              <a:ext uri="{FF2B5EF4-FFF2-40B4-BE49-F238E27FC236}">
                <a16:creationId xmlns:a16="http://schemas.microsoft.com/office/drawing/2014/main" id="{951E859F-C593-4A70-A5A7-3228DBCA19F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AEB33E8-FAE5-4333-8D1B-9A87C61304F8}"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103" r:id="rId1"/>
    <p:sldLayoutId id="2147606104" r:id="rId2"/>
    <p:sldLayoutId id="2147606105" r:id="rId3"/>
    <p:sldLayoutId id="2147606106" r:id="rId4"/>
    <p:sldLayoutId id="2147606107" r:id="rId5"/>
    <p:sldLayoutId id="2147606108" r:id="rId6"/>
    <p:sldLayoutId id="2147606109" r:id="rId7"/>
    <p:sldLayoutId id="2147606110" r:id="rId8"/>
    <p:sldLayoutId id="2147606111" r:id="rId9"/>
    <p:sldLayoutId id="2147606112" r:id="rId10"/>
    <p:sldLayoutId id="2147606113" r:id="rId11"/>
    <p:sldLayoutId id="2147606114" r:id="rId12"/>
    <p:sldLayoutId id="2147606115" r:id="rId13"/>
    <p:sldLayoutId id="2147606116"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Date Placeholder 3">
            <a:extLst>
              <a:ext uri="{FF2B5EF4-FFF2-40B4-BE49-F238E27FC236}">
                <a16:creationId xmlns:a16="http://schemas.microsoft.com/office/drawing/2014/main" id="{72C8F5DE-54DB-5B11-D8C0-391FB246EB82}"/>
              </a:ext>
            </a:extLst>
          </p:cNvPr>
          <p:cNvSpPr txBox="1">
            <a:spLocks/>
          </p:cNvSpPr>
          <p:nvPr userDrawn="1"/>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defRPr/>
            </a:pPr>
            <a:endParaRPr kumimoji="0" lang="ja-JP" altLang="ja-JP" sz="1200">
              <a:solidFill>
                <a:srgbClr val="898989"/>
              </a:solidFill>
            </a:endParaRPr>
          </a:p>
        </p:txBody>
      </p:sp>
      <p:sp>
        <p:nvSpPr>
          <p:cNvPr id="29699" name="Title Placeholder 1">
            <a:extLst>
              <a:ext uri="{FF2B5EF4-FFF2-40B4-BE49-F238E27FC236}">
                <a16:creationId xmlns:a16="http://schemas.microsoft.com/office/drawing/2014/main" id="{C5676E76-CA2E-024D-0AE3-EBF957B2FC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9700" name="Text Placeholder 2">
            <a:extLst>
              <a:ext uri="{FF2B5EF4-FFF2-40B4-BE49-F238E27FC236}">
                <a16:creationId xmlns:a16="http://schemas.microsoft.com/office/drawing/2014/main" id="{6CC67FFF-C6B7-19B4-5619-4F60DA9B274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7413" name="Date Placeholder 3">
            <a:extLst>
              <a:ext uri="{FF2B5EF4-FFF2-40B4-BE49-F238E27FC236}">
                <a16:creationId xmlns:a16="http://schemas.microsoft.com/office/drawing/2014/main" id="{D36BD981-CE81-BE34-4EF9-3194FEB1C98C}"/>
              </a:ext>
            </a:extLst>
          </p:cNvPr>
          <p:cNvSpPr>
            <a:spLocks noGrp="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defRPr>
            </a:lvl1pPr>
          </a:lstStyle>
          <a:p>
            <a:pPr>
              <a:defRPr/>
            </a:pPr>
            <a:r>
              <a:rPr lang="en-US" altLang="ja-JP"/>
              <a:t>Date of download:  mm/dd/yyyy</a:t>
            </a:r>
          </a:p>
        </p:txBody>
      </p:sp>
      <p:sp>
        <p:nvSpPr>
          <p:cNvPr id="17414" name="Footer Placeholder 4">
            <a:extLst>
              <a:ext uri="{FF2B5EF4-FFF2-40B4-BE49-F238E27FC236}">
                <a16:creationId xmlns:a16="http://schemas.microsoft.com/office/drawing/2014/main" id="{A83DA64B-87F3-A8B9-7B41-210B5C0382CD}"/>
              </a:ext>
            </a:extLst>
          </p:cNvPr>
          <p:cNvSpPr>
            <a:spLocks noGrp="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defRPr>
            </a:lvl1pPr>
          </a:lstStyle>
          <a:p>
            <a:pPr>
              <a:defRPr/>
            </a:pPr>
            <a:r>
              <a:rPr lang="en-US" altLang="ja-JP"/>
              <a:t>Copyright © 2012 American Medical Association. All rights reserved.</a:t>
            </a:r>
          </a:p>
        </p:txBody>
      </p:sp>
      <p:sp>
        <p:nvSpPr>
          <p:cNvPr id="17415" name="Slide Number Placeholder 5">
            <a:extLst>
              <a:ext uri="{FF2B5EF4-FFF2-40B4-BE49-F238E27FC236}">
                <a16:creationId xmlns:a16="http://schemas.microsoft.com/office/drawing/2014/main" id="{B299F13A-AC3D-9260-80DC-5E2297A64A57}"/>
              </a:ext>
            </a:extLst>
          </p:cNvPr>
          <p:cNvSpPr>
            <a:spLocks noGrp="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defRPr>
            </a:lvl1pPr>
          </a:lstStyle>
          <a:p>
            <a:fld id="{D2DE6880-7489-4DDA-BE06-A1E322FA903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358" r:id="rId1"/>
    <p:sldLayoutId id="2147606359" r:id="rId2"/>
    <p:sldLayoutId id="2147606360" r:id="rId3"/>
    <p:sldLayoutId id="2147606361" r:id="rId4"/>
    <p:sldLayoutId id="2147606362" r:id="rId5"/>
    <p:sldLayoutId id="2147606363" r:id="rId6"/>
    <p:sldLayoutId id="2147606364" r:id="rId7"/>
    <p:sldLayoutId id="2147606365" r:id="rId8"/>
    <p:sldLayoutId id="2147606366" r:id="rId9"/>
    <p:sldLayoutId id="2147606367" r:id="rId10"/>
    <p:sldLayoutId id="214760636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2pPr>
      <a:lvl3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3pPr>
      <a:lvl4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4pPr>
      <a:lvl5pPr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5pPr>
      <a:lvl6pPr marL="4572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6pPr>
      <a:lvl7pPr marL="9144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7pPr>
      <a:lvl8pPr marL="13716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8pPr>
      <a:lvl9pPr marL="1828800" algn="ctr" rtl="0" eaLnBrk="0" fontAlgn="base" hangingPunct="0">
        <a:spcBef>
          <a:spcPct val="0"/>
        </a:spcBef>
        <a:spcAft>
          <a:spcPct val="0"/>
        </a:spcAft>
        <a:defRPr sz="4400">
          <a:solidFill>
            <a:schemeClr val="tx1"/>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0FA72BE2-E61F-FA5D-0172-A2B395DACF68}"/>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F5EDB176-09C6-B77D-5069-3D838449D9B4}"/>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7FE1A9F2-336B-E6C6-775E-6A4D39BB93A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EAD06B82-D285-315E-C98E-FC6E86616D92}"/>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3083" name="Group 6">
              <a:extLst>
                <a:ext uri="{FF2B5EF4-FFF2-40B4-BE49-F238E27FC236}">
                  <a16:creationId xmlns:a16="http://schemas.microsoft.com/office/drawing/2014/main" id="{AFC93265-F11A-8704-2D17-7605D3438B1A}"/>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42CD5D51-015D-0B8A-C7EA-AACBC7CE8FCA}"/>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9FA48534-10F8-8064-0CF9-EB6D7D6F54C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4CC671F0-228E-D71D-574E-B992816DFD80}"/>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42F6F19F-44CE-7B7B-3CEC-6948CB87F91E}"/>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4D42250D-0B28-49B9-F93B-B85A1BEDD292}"/>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B926B8A3-2761-4A95-B393-95A845FFDEE6}"/>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7DDBCC06-57B6-7A74-1BEE-2809A675533C}"/>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4DDBB2DB-417B-D1D4-B8DA-14493D0C8740}"/>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846A7A41-7667-5105-BD75-79197B208C79}"/>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AAFC6815-F397-B561-D4BE-D03561117E7D}"/>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1D1B3EAE-0D1D-8DD6-D3A0-856835946234}"/>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D2DAC757-8CAB-EC78-E35A-150F52EAF1F6}"/>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3B6863F0-5587-C656-2CBE-54E44A7760D7}"/>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8C3DD3CE-4576-13F5-574E-B9389C81386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9083C357-D300-8C65-2D83-0680963E6E8D}"/>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FEF5FED6-7633-9026-A36C-3850B8637C8E}"/>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87" name="Freeform 23">
              <a:extLst>
                <a:ext uri="{FF2B5EF4-FFF2-40B4-BE49-F238E27FC236}">
                  <a16:creationId xmlns:a16="http://schemas.microsoft.com/office/drawing/2014/main" id="{D57C24BC-54D5-BFA3-AB2F-4DA1CACD0245}"/>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88" name="Freeform 24">
              <a:extLst>
                <a:ext uri="{FF2B5EF4-FFF2-40B4-BE49-F238E27FC236}">
                  <a16:creationId xmlns:a16="http://schemas.microsoft.com/office/drawing/2014/main" id="{73F177E2-4787-09D2-DB08-5CC8CBAA7200}"/>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3B5CC823-79AA-56AB-9C2C-46556296BB00}"/>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090" name="Freeform 26">
              <a:extLst>
                <a:ext uri="{FF2B5EF4-FFF2-40B4-BE49-F238E27FC236}">
                  <a16:creationId xmlns:a16="http://schemas.microsoft.com/office/drawing/2014/main" id="{44F5B7D6-3B87-0CF9-2241-F56CA9F258B4}"/>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91" name="Freeform 27">
              <a:extLst>
                <a:ext uri="{FF2B5EF4-FFF2-40B4-BE49-F238E27FC236}">
                  <a16:creationId xmlns:a16="http://schemas.microsoft.com/office/drawing/2014/main" id="{C1DA36BD-9ADA-4080-3EFA-642E07DD8C15}"/>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92" name="Line 28">
              <a:extLst>
                <a:ext uri="{FF2B5EF4-FFF2-40B4-BE49-F238E27FC236}">
                  <a16:creationId xmlns:a16="http://schemas.microsoft.com/office/drawing/2014/main" id="{C65297B8-923A-E518-1CAF-41EA1AFA93A3}"/>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 name="Line 29">
              <a:extLst>
                <a:ext uri="{FF2B5EF4-FFF2-40B4-BE49-F238E27FC236}">
                  <a16:creationId xmlns:a16="http://schemas.microsoft.com/office/drawing/2014/main" id="{D5AE8007-4CB7-9C71-B217-B16BCA83DA58}"/>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 name="Line 30">
              <a:extLst>
                <a:ext uri="{FF2B5EF4-FFF2-40B4-BE49-F238E27FC236}">
                  <a16:creationId xmlns:a16="http://schemas.microsoft.com/office/drawing/2014/main" id="{AF57D8DF-1BDB-F1EB-ABBA-8B2EFC4B1151}"/>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3095" name="Group 31">
              <a:extLst>
                <a:ext uri="{FF2B5EF4-FFF2-40B4-BE49-F238E27FC236}">
                  <a16:creationId xmlns:a16="http://schemas.microsoft.com/office/drawing/2014/main" id="{7FD0C752-6036-68C7-8480-7BEA91FCBFFA}"/>
                </a:ext>
              </a:extLst>
            </p:cNvPr>
            <p:cNvGrpSpPr>
              <a:grpSpLocks/>
            </p:cNvGrpSpPr>
            <p:nvPr/>
          </p:nvGrpSpPr>
          <p:grpSpPr bwMode="auto">
            <a:xfrm>
              <a:off x="1" y="392"/>
              <a:ext cx="5758" cy="1571"/>
              <a:chOff x="1" y="392"/>
              <a:chExt cx="5758" cy="1571"/>
            </a:xfrm>
          </p:grpSpPr>
          <p:sp>
            <p:nvSpPr>
              <p:cNvPr id="3098" name="Line 32">
                <a:extLst>
                  <a:ext uri="{FF2B5EF4-FFF2-40B4-BE49-F238E27FC236}">
                    <a16:creationId xmlns:a16="http://schemas.microsoft.com/office/drawing/2014/main" id="{C8314151-9ECA-8BB8-8336-CA65E7BA6C9B}"/>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 name="Line 33">
                <a:extLst>
                  <a:ext uri="{FF2B5EF4-FFF2-40B4-BE49-F238E27FC236}">
                    <a16:creationId xmlns:a16="http://schemas.microsoft.com/office/drawing/2014/main" id="{1AFC4437-4DF0-57B3-4C72-B210CB74CB28}"/>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 name="Line 34">
                <a:extLst>
                  <a:ext uri="{FF2B5EF4-FFF2-40B4-BE49-F238E27FC236}">
                    <a16:creationId xmlns:a16="http://schemas.microsoft.com/office/drawing/2014/main" id="{00806D60-C1D8-F0F7-AD61-A9373A0BEB5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 name="Line 35">
                <a:extLst>
                  <a:ext uri="{FF2B5EF4-FFF2-40B4-BE49-F238E27FC236}">
                    <a16:creationId xmlns:a16="http://schemas.microsoft.com/office/drawing/2014/main" id="{B23FF593-5462-2F05-8920-EA23B2CFF639}"/>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 name="Line 36">
                <a:extLst>
                  <a:ext uri="{FF2B5EF4-FFF2-40B4-BE49-F238E27FC236}">
                    <a16:creationId xmlns:a16="http://schemas.microsoft.com/office/drawing/2014/main" id="{23D52F51-DFAE-C589-088E-C2359BA74838}"/>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096" name="Line 37">
              <a:extLst>
                <a:ext uri="{FF2B5EF4-FFF2-40B4-BE49-F238E27FC236}">
                  <a16:creationId xmlns:a16="http://schemas.microsoft.com/office/drawing/2014/main" id="{51E61E14-5598-5BB9-4458-D3BE0B4401B3}"/>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 name="Line 38">
              <a:extLst>
                <a:ext uri="{FF2B5EF4-FFF2-40B4-BE49-F238E27FC236}">
                  <a16:creationId xmlns:a16="http://schemas.microsoft.com/office/drawing/2014/main" id="{F6B7E66B-E78C-50CE-2E64-328552377C37}"/>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1A5CD5DB-EBE9-DA61-0147-24642D4B3E13}"/>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5D51DA59-B844-4541-149A-97ACABF8FB74}"/>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249B66B2-2280-29B1-065E-3A3B6775825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E3452C8F-594D-BC87-D0A2-E5143674EB4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132C1982-B8FE-4937-B7B0-6DE6F539A4B9}" type="slidenum">
              <a:rPr lang="en-US" altLang="ja-JP"/>
              <a:pPr/>
              <a:t>‹#›</a:t>
            </a:fld>
            <a:endParaRPr lang="en-US" altLang="ja-JP"/>
          </a:p>
        </p:txBody>
      </p:sp>
      <p:sp>
        <p:nvSpPr>
          <p:cNvPr id="38955" name="Rectangle 43">
            <a:extLst>
              <a:ext uri="{FF2B5EF4-FFF2-40B4-BE49-F238E27FC236}">
                <a16:creationId xmlns:a16="http://schemas.microsoft.com/office/drawing/2014/main" id="{06677A7E-E44F-DCA5-E02B-86F59487EEA7}"/>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07" r:id="rId1"/>
    <p:sldLayoutId id="2147605817" r:id="rId2"/>
    <p:sldLayoutId id="2147605818" r:id="rId3"/>
    <p:sldLayoutId id="2147605819" r:id="rId4"/>
    <p:sldLayoutId id="2147605820" r:id="rId5"/>
    <p:sldLayoutId id="2147605821" r:id="rId6"/>
    <p:sldLayoutId id="2147605822" r:id="rId7"/>
    <p:sldLayoutId id="2147605823" r:id="rId8"/>
    <p:sldLayoutId id="2147605824" r:id="rId9"/>
    <p:sldLayoutId id="2147605825" r:id="rId10"/>
    <p:sldLayoutId id="2147605826" r:id="rId11"/>
    <p:sldLayoutId id="2147605827" r:id="rId12"/>
    <p:sldLayoutId id="2147605828" r:id="rId13"/>
    <p:sldLayoutId id="2147605829" r:id="rId14"/>
    <p:sldLayoutId id="2147605830" r:id="rId15"/>
    <p:sldLayoutId id="2147605831"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タイトル プレースホルダ 1">
            <a:extLst>
              <a:ext uri="{FF2B5EF4-FFF2-40B4-BE49-F238E27FC236}">
                <a16:creationId xmlns:a16="http://schemas.microsoft.com/office/drawing/2014/main" id="{96C18542-9205-2632-6B3B-94B375C6F12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23" name="テキスト プレースホルダ 2">
            <a:extLst>
              <a:ext uri="{FF2B5EF4-FFF2-40B4-BE49-F238E27FC236}">
                <a16:creationId xmlns:a16="http://schemas.microsoft.com/office/drawing/2014/main" id="{E0930A57-924E-3E3D-0940-0EAEF2E988D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E7E0C14B-2F82-B916-7379-94F07714A19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5" name="フッター プレースホルダ 4">
            <a:extLst>
              <a:ext uri="{FF2B5EF4-FFF2-40B4-BE49-F238E27FC236}">
                <a16:creationId xmlns:a16="http://schemas.microsoft.com/office/drawing/2014/main" id="{476ED894-FFE3-A18C-7292-8A052FCF80A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861EA5CC-3886-DAE0-E891-ADCA80C45C7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94B655A-19C2-4D50-9350-1D29FD09D09F}"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117" r:id="rId1"/>
    <p:sldLayoutId id="2147606118" r:id="rId2"/>
    <p:sldLayoutId id="2147606119" r:id="rId3"/>
    <p:sldLayoutId id="2147606120" r:id="rId4"/>
    <p:sldLayoutId id="2147606121" r:id="rId5"/>
    <p:sldLayoutId id="2147606122" r:id="rId6"/>
    <p:sldLayoutId id="2147606123" r:id="rId7"/>
    <p:sldLayoutId id="2147606124" r:id="rId8"/>
    <p:sldLayoutId id="2147606125" r:id="rId9"/>
    <p:sldLayoutId id="2147606126" r:id="rId10"/>
    <p:sldLayoutId id="2147606127" r:id="rId11"/>
    <p:sldLayoutId id="2147606128"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72453E36-2D41-4A2F-E595-CCA802E4210D}"/>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22375C30-637D-C3E3-6712-9E8E0DFD614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16" name="Freeform 4">
              <a:extLst>
                <a:ext uri="{FF2B5EF4-FFF2-40B4-BE49-F238E27FC236}">
                  <a16:creationId xmlns:a16="http://schemas.microsoft.com/office/drawing/2014/main" id="{E9F0F80C-D3E4-9157-140D-E333000209A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17" name="Freeform 5">
              <a:extLst>
                <a:ext uri="{FF2B5EF4-FFF2-40B4-BE49-F238E27FC236}">
                  <a16:creationId xmlns:a16="http://schemas.microsoft.com/office/drawing/2014/main" id="{BD184B71-F9E4-7ED4-3CC0-848505091615}"/>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grpSp>
          <p:nvGrpSpPr>
            <p:cNvPr id="31755" name="Group 6">
              <a:extLst>
                <a:ext uri="{FF2B5EF4-FFF2-40B4-BE49-F238E27FC236}">
                  <a16:creationId xmlns:a16="http://schemas.microsoft.com/office/drawing/2014/main" id="{C4594BEB-A3C7-6B2D-31B2-BA324FA4F8D4}"/>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44549DEF-A3A9-995C-5758-3143404B5BB1}"/>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20" name="Freeform 8">
                <a:extLst>
                  <a:ext uri="{FF2B5EF4-FFF2-40B4-BE49-F238E27FC236}">
                    <a16:creationId xmlns:a16="http://schemas.microsoft.com/office/drawing/2014/main" id="{1BCDC3D0-5E26-C0F2-BCB7-2809743BA7A0}"/>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21" name="Freeform 9">
                <a:extLst>
                  <a:ext uri="{FF2B5EF4-FFF2-40B4-BE49-F238E27FC236}">
                    <a16:creationId xmlns:a16="http://schemas.microsoft.com/office/drawing/2014/main" id="{49E83895-6643-CB0D-0620-0B3781D7F527}"/>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22" name="Freeform 10">
                <a:extLst>
                  <a:ext uri="{FF2B5EF4-FFF2-40B4-BE49-F238E27FC236}">
                    <a16:creationId xmlns:a16="http://schemas.microsoft.com/office/drawing/2014/main" id="{2620B14B-143E-71D0-E5E3-B456CF188E2E}"/>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2" name="Freeform 11">
                <a:extLst>
                  <a:ext uri="{FF2B5EF4-FFF2-40B4-BE49-F238E27FC236}">
                    <a16:creationId xmlns:a16="http://schemas.microsoft.com/office/drawing/2014/main" id="{A8C7C676-D00E-3D5D-93AB-4CAEE7F61E5D}"/>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24" name="Freeform 12">
                <a:extLst>
                  <a:ext uri="{FF2B5EF4-FFF2-40B4-BE49-F238E27FC236}">
                    <a16:creationId xmlns:a16="http://schemas.microsoft.com/office/drawing/2014/main" id="{3C6D7481-7316-8245-2923-D90FB239FD3C}"/>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25" name="Freeform 13">
                <a:extLst>
                  <a:ext uri="{FF2B5EF4-FFF2-40B4-BE49-F238E27FC236}">
                    <a16:creationId xmlns:a16="http://schemas.microsoft.com/office/drawing/2014/main" id="{0FC1D4BD-57B1-6772-2AE9-BFA1F3F9FE18}"/>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26" name="Freeform 14">
                <a:extLst>
                  <a:ext uri="{FF2B5EF4-FFF2-40B4-BE49-F238E27FC236}">
                    <a16:creationId xmlns:a16="http://schemas.microsoft.com/office/drawing/2014/main" id="{7594B71A-6E3D-A6F5-103D-692418F38300}"/>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 name="Freeform 15">
                <a:extLst>
                  <a:ext uri="{FF2B5EF4-FFF2-40B4-BE49-F238E27FC236}">
                    <a16:creationId xmlns:a16="http://schemas.microsoft.com/office/drawing/2014/main" id="{221822AE-4D30-7287-7A60-EA1201377E28}"/>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4" name="Freeform 16">
                <a:extLst>
                  <a:ext uri="{FF2B5EF4-FFF2-40B4-BE49-F238E27FC236}">
                    <a16:creationId xmlns:a16="http://schemas.microsoft.com/office/drawing/2014/main" id="{EC438215-C755-CA8D-B73A-1E0D9287491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29" name="Freeform 17">
                <a:extLst>
                  <a:ext uri="{FF2B5EF4-FFF2-40B4-BE49-F238E27FC236}">
                    <a16:creationId xmlns:a16="http://schemas.microsoft.com/office/drawing/2014/main" id="{289A48BE-FB0D-2BD3-1E09-4BA7EFBB739C}"/>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5" name="Freeform 18">
                <a:extLst>
                  <a:ext uri="{FF2B5EF4-FFF2-40B4-BE49-F238E27FC236}">
                    <a16:creationId xmlns:a16="http://schemas.microsoft.com/office/drawing/2014/main" id="{420FB9CA-B05D-3B5E-E624-DA613D2D9C1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6" name="Freeform 19">
                <a:extLst>
                  <a:ext uri="{FF2B5EF4-FFF2-40B4-BE49-F238E27FC236}">
                    <a16:creationId xmlns:a16="http://schemas.microsoft.com/office/drawing/2014/main" id="{4ED81381-2C56-2F8D-8D71-559B7B7227C7}"/>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grpSp>
        <p:sp>
          <p:nvSpPr>
            <p:cNvPr id="38932" name="Freeform 20">
              <a:extLst>
                <a:ext uri="{FF2B5EF4-FFF2-40B4-BE49-F238E27FC236}">
                  <a16:creationId xmlns:a16="http://schemas.microsoft.com/office/drawing/2014/main" id="{AB9C08EA-7420-05D0-8288-56BD8B6265A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33" name="Freeform 21">
              <a:extLst>
                <a:ext uri="{FF2B5EF4-FFF2-40B4-BE49-F238E27FC236}">
                  <a16:creationId xmlns:a16="http://schemas.microsoft.com/office/drawing/2014/main" id="{063257EE-31FD-7986-27CC-26AB8C621D46}"/>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8934" name="Freeform 22">
              <a:extLst>
                <a:ext uri="{FF2B5EF4-FFF2-40B4-BE49-F238E27FC236}">
                  <a16:creationId xmlns:a16="http://schemas.microsoft.com/office/drawing/2014/main" id="{68563D3F-69A8-D47F-B031-71ECA7EE0F98}"/>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1759" name="Freeform 23">
              <a:extLst>
                <a:ext uri="{FF2B5EF4-FFF2-40B4-BE49-F238E27FC236}">
                  <a16:creationId xmlns:a16="http://schemas.microsoft.com/office/drawing/2014/main" id="{CB62CA50-27E3-CB7C-5C7D-2C5D8913BBF9}"/>
                </a:ext>
              </a:extLst>
            </p:cNvPr>
            <p:cNvSpPr>
              <a:spLocks/>
            </p:cNvSpPr>
            <p:nvPr/>
          </p:nvSpPr>
          <p:spPr bwMode="hidden">
            <a:xfrm>
              <a:off x="5041" y="0"/>
              <a:ext cx="719" cy="845"/>
            </a:xfrm>
            <a:custGeom>
              <a:avLst/>
              <a:gdLst>
                <a:gd name="T0" fmla="*/ 1122 w 717"/>
                <a:gd name="T1" fmla="*/ 845 h 845"/>
                <a:gd name="T2" fmla="*/ 1122 w 717"/>
                <a:gd name="T3" fmla="*/ 821 h 845"/>
                <a:gd name="T4" fmla="*/ 907 w 717"/>
                <a:gd name="T5" fmla="*/ 605 h 845"/>
                <a:gd name="T6" fmla="*/ 604 w 717"/>
                <a:gd name="T7" fmla="*/ 396 h 845"/>
                <a:gd name="T8" fmla="*/ 386 w 717"/>
                <a:gd name="T9" fmla="*/ 192 h 845"/>
                <a:gd name="T10" fmla="*/ 17 w 717"/>
                <a:gd name="T11" fmla="*/ 0 h 845"/>
                <a:gd name="T12" fmla="*/ 0 w 717"/>
                <a:gd name="T13" fmla="*/ 0 h 845"/>
                <a:gd name="T14" fmla="*/ 374 w 717"/>
                <a:gd name="T15" fmla="*/ 198 h 845"/>
                <a:gd name="T16" fmla="*/ 592 w 717"/>
                <a:gd name="T17" fmla="*/ 408 h 845"/>
                <a:gd name="T18" fmla="*/ 898 w 717"/>
                <a:gd name="T19" fmla="*/ 623 h 845"/>
                <a:gd name="T20" fmla="*/ 1122 w 717"/>
                <a:gd name="T21" fmla="*/ 845 h 845"/>
                <a:gd name="T22" fmla="*/ 112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760" name="Freeform 24">
              <a:extLst>
                <a:ext uri="{FF2B5EF4-FFF2-40B4-BE49-F238E27FC236}">
                  <a16:creationId xmlns:a16="http://schemas.microsoft.com/office/drawing/2014/main" id="{0A0B6C4C-C7FE-EE4A-B068-FC1923A2388A}"/>
                </a:ext>
              </a:extLst>
            </p:cNvPr>
            <p:cNvSpPr>
              <a:spLocks/>
            </p:cNvSpPr>
            <p:nvPr/>
          </p:nvSpPr>
          <p:spPr bwMode="hidden">
            <a:xfrm>
              <a:off x="5352" y="0"/>
              <a:ext cx="408" cy="414"/>
            </a:xfrm>
            <a:custGeom>
              <a:avLst/>
              <a:gdLst>
                <a:gd name="T0" fmla="*/ 572 w 407"/>
                <a:gd name="T1" fmla="*/ 414 h 414"/>
                <a:gd name="T2" fmla="*/ 572 w 407"/>
                <a:gd name="T3" fmla="*/ 396 h 414"/>
                <a:gd name="T4" fmla="*/ 387 w 407"/>
                <a:gd name="T5" fmla="*/ 192 h 414"/>
                <a:gd name="T6" fmla="*/ 12 w 407"/>
                <a:gd name="T7" fmla="*/ 0 h 414"/>
                <a:gd name="T8" fmla="*/ 0 w 407"/>
                <a:gd name="T9" fmla="*/ 0 h 414"/>
                <a:gd name="T10" fmla="*/ 108 w 407"/>
                <a:gd name="T11" fmla="*/ 102 h 414"/>
                <a:gd name="T12" fmla="*/ 381 w 407"/>
                <a:gd name="T13" fmla="*/ 204 h 414"/>
                <a:gd name="T14" fmla="*/ 572 w 407"/>
                <a:gd name="T15" fmla="*/ 414 h 414"/>
                <a:gd name="T16" fmla="*/ 57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F6B1BE4B-961B-5653-1B79-7015C6E5BC0E}"/>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dirty="0">
                <a:solidFill>
                  <a:srgbClr val="FFFFFF"/>
                </a:solidFill>
                <a:latin typeface="Arial" charset="0"/>
              </a:endParaRPr>
            </a:p>
          </p:txBody>
        </p:sp>
        <p:sp>
          <p:nvSpPr>
            <p:cNvPr id="31762" name="Freeform 26">
              <a:extLst>
                <a:ext uri="{FF2B5EF4-FFF2-40B4-BE49-F238E27FC236}">
                  <a16:creationId xmlns:a16="http://schemas.microsoft.com/office/drawing/2014/main" id="{0128CD04-DE41-BCFB-9174-94CC564CD1DC}"/>
                </a:ext>
              </a:extLst>
            </p:cNvPr>
            <p:cNvSpPr>
              <a:spLocks/>
            </p:cNvSpPr>
            <p:nvPr/>
          </p:nvSpPr>
          <p:spPr bwMode="hidden">
            <a:xfrm>
              <a:off x="6" y="0"/>
              <a:ext cx="588" cy="599"/>
            </a:xfrm>
            <a:custGeom>
              <a:avLst/>
              <a:gdLst>
                <a:gd name="T0" fmla="*/ 1007 w 586"/>
                <a:gd name="T1" fmla="*/ 0 h 599"/>
                <a:gd name="T2" fmla="*/ 980 w 586"/>
                <a:gd name="T3" fmla="*/ 0 h 599"/>
                <a:gd name="T4" fmla="*/ 704 w 586"/>
                <a:gd name="T5" fmla="*/ 132 h 599"/>
                <a:gd name="T6" fmla="*/ 422 w 586"/>
                <a:gd name="T7" fmla="*/ 270 h 599"/>
                <a:gd name="T8" fmla="*/ 120 w 586"/>
                <a:gd name="T9" fmla="*/ 420 h 599"/>
                <a:gd name="T10" fmla="*/ 0 w 586"/>
                <a:gd name="T11" fmla="*/ 575 h 599"/>
                <a:gd name="T12" fmla="*/ 0 w 586"/>
                <a:gd name="T13" fmla="*/ 599 h 599"/>
                <a:gd name="T14" fmla="*/ 120 w 586"/>
                <a:gd name="T15" fmla="*/ 432 h 599"/>
                <a:gd name="T16" fmla="*/ 422 w 586"/>
                <a:gd name="T17" fmla="*/ 282 h 599"/>
                <a:gd name="T18" fmla="*/ 716 w 586"/>
                <a:gd name="T19" fmla="*/ 138 h 599"/>
                <a:gd name="T20" fmla="*/ 1007 w 586"/>
                <a:gd name="T21" fmla="*/ 0 h 599"/>
                <a:gd name="T22" fmla="*/ 1007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763" name="Freeform 27">
              <a:extLst>
                <a:ext uri="{FF2B5EF4-FFF2-40B4-BE49-F238E27FC236}">
                  <a16:creationId xmlns:a16="http://schemas.microsoft.com/office/drawing/2014/main" id="{2FFB6822-544B-952A-FFA0-BD19B99C6C5F}"/>
                </a:ext>
              </a:extLst>
            </p:cNvPr>
            <p:cNvSpPr>
              <a:spLocks/>
            </p:cNvSpPr>
            <p:nvPr/>
          </p:nvSpPr>
          <p:spPr bwMode="hidden">
            <a:xfrm>
              <a:off x="6" y="0"/>
              <a:ext cx="270" cy="252"/>
            </a:xfrm>
            <a:custGeom>
              <a:avLst/>
              <a:gdLst>
                <a:gd name="T0" fmla="*/ 464 w 269"/>
                <a:gd name="T1" fmla="*/ 0 h 252"/>
                <a:gd name="T2" fmla="*/ 42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464 w 269"/>
                <a:gd name="T15" fmla="*/ 0 h 252"/>
                <a:gd name="T16" fmla="*/ 46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764" name="Line 28">
              <a:extLst>
                <a:ext uri="{FF2B5EF4-FFF2-40B4-BE49-F238E27FC236}">
                  <a16:creationId xmlns:a16="http://schemas.microsoft.com/office/drawing/2014/main" id="{CAB72DF5-73C1-536E-9D14-4B3D4F76B4A2}"/>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5" name="Line 29">
              <a:extLst>
                <a:ext uri="{FF2B5EF4-FFF2-40B4-BE49-F238E27FC236}">
                  <a16:creationId xmlns:a16="http://schemas.microsoft.com/office/drawing/2014/main" id="{0367349F-D1F5-19E6-B185-87FA7810F261}"/>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6" name="Line 30">
              <a:extLst>
                <a:ext uri="{FF2B5EF4-FFF2-40B4-BE49-F238E27FC236}">
                  <a16:creationId xmlns:a16="http://schemas.microsoft.com/office/drawing/2014/main" id="{9A954750-4659-A4B4-24A4-2DACFCE9192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31767" name="Group 31">
              <a:extLst>
                <a:ext uri="{FF2B5EF4-FFF2-40B4-BE49-F238E27FC236}">
                  <a16:creationId xmlns:a16="http://schemas.microsoft.com/office/drawing/2014/main" id="{0EFDBACD-8274-0B30-C0E6-DA2C1ABAE9F9}"/>
                </a:ext>
              </a:extLst>
            </p:cNvPr>
            <p:cNvGrpSpPr>
              <a:grpSpLocks/>
            </p:cNvGrpSpPr>
            <p:nvPr/>
          </p:nvGrpSpPr>
          <p:grpSpPr bwMode="auto">
            <a:xfrm>
              <a:off x="1" y="392"/>
              <a:ext cx="5758" cy="1571"/>
              <a:chOff x="1" y="392"/>
              <a:chExt cx="5758" cy="1571"/>
            </a:xfrm>
          </p:grpSpPr>
          <p:sp>
            <p:nvSpPr>
              <p:cNvPr id="31770" name="Line 32">
                <a:extLst>
                  <a:ext uri="{FF2B5EF4-FFF2-40B4-BE49-F238E27FC236}">
                    <a16:creationId xmlns:a16="http://schemas.microsoft.com/office/drawing/2014/main" id="{9DACCC41-B22A-8868-AFC6-77AEF86BA812}"/>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1" name="Line 33">
                <a:extLst>
                  <a:ext uri="{FF2B5EF4-FFF2-40B4-BE49-F238E27FC236}">
                    <a16:creationId xmlns:a16="http://schemas.microsoft.com/office/drawing/2014/main" id="{983C1EEA-7A94-4A49-A453-A3B520CF704B}"/>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2" name="Line 34">
                <a:extLst>
                  <a:ext uri="{FF2B5EF4-FFF2-40B4-BE49-F238E27FC236}">
                    <a16:creationId xmlns:a16="http://schemas.microsoft.com/office/drawing/2014/main" id="{711FDD42-C395-A33C-C4B0-28D508A876F3}"/>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3" name="Line 35">
                <a:extLst>
                  <a:ext uri="{FF2B5EF4-FFF2-40B4-BE49-F238E27FC236}">
                    <a16:creationId xmlns:a16="http://schemas.microsoft.com/office/drawing/2014/main" id="{1A8DB7FD-578D-2963-E3F9-5A7A30F70FB1}"/>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74" name="Line 36">
                <a:extLst>
                  <a:ext uri="{FF2B5EF4-FFF2-40B4-BE49-F238E27FC236}">
                    <a16:creationId xmlns:a16="http://schemas.microsoft.com/office/drawing/2014/main" id="{D0B57232-7F81-19C2-2C7B-929D6A157919}"/>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1768" name="Line 37">
              <a:extLst>
                <a:ext uri="{FF2B5EF4-FFF2-40B4-BE49-F238E27FC236}">
                  <a16:creationId xmlns:a16="http://schemas.microsoft.com/office/drawing/2014/main" id="{89D4E33C-04EF-034A-5030-7B0578A504E8}"/>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769" name="Line 38">
              <a:extLst>
                <a:ext uri="{FF2B5EF4-FFF2-40B4-BE49-F238E27FC236}">
                  <a16:creationId xmlns:a16="http://schemas.microsoft.com/office/drawing/2014/main" id="{FF7DB228-656A-A644-1365-0B817513689B}"/>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A8CBC5A2-5291-F71C-5E22-99EBF87C9976}"/>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88EF4656-6CE1-7436-B5F9-AE980C7EE207}"/>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EE548D63-4F8F-43B6-DD78-4E2F86B016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565F5DB5-E0A4-50C1-7CDF-2426BEB1E2EB}"/>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F4A67BAA-3C52-4802-AC9C-951AEA728A1E}" type="slidenum">
              <a:rPr lang="en-US" altLang="ja-JP"/>
              <a:pPr/>
              <a:t>‹#›</a:t>
            </a:fld>
            <a:endParaRPr lang="en-US" altLang="ja-JP"/>
          </a:p>
        </p:txBody>
      </p:sp>
      <p:sp>
        <p:nvSpPr>
          <p:cNvPr id="38955" name="Rectangle 43">
            <a:extLst>
              <a:ext uri="{FF2B5EF4-FFF2-40B4-BE49-F238E27FC236}">
                <a16:creationId xmlns:a16="http://schemas.microsoft.com/office/drawing/2014/main" id="{1C9CC4FD-DEB8-79D7-8FE0-050F7EDC772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69" r:id="rId1"/>
    <p:sldLayoutId id="2147606129" r:id="rId2"/>
    <p:sldLayoutId id="2147606130" r:id="rId3"/>
    <p:sldLayoutId id="2147606131" r:id="rId4"/>
    <p:sldLayoutId id="2147606132" r:id="rId5"/>
    <p:sldLayoutId id="2147606133" r:id="rId6"/>
    <p:sldLayoutId id="2147606134" r:id="rId7"/>
    <p:sldLayoutId id="2147606135" r:id="rId8"/>
    <p:sldLayoutId id="2147606136" r:id="rId9"/>
    <p:sldLayoutId id="2147606137" r:id="rId10"/>
    <p:sldLayoutId id="2147606138" r:id="rId11"/>
    <p:sldLayoutId id="2147606139" r:id="rId12"/>
    <p:sldLayoutId id="2147606140" r:id="rId13"/>
    <p:sldLayoutId id="2147606141" r:id="rId14"/>
    <p:sldLayoutId id="2147606142" r:id="rId15"/>
    <p:sldLayoutId id="2147606143"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A818BE3F-33B8-42D4-A321-9E08282F9649}"/>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D1334335-574E-8E44-6BBA-000603FC73DD}"/>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A59D1EE1-9BFE-D162-8ABE-97980DB82A04}"/>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9B244171-403A-8BE1-E388-D74DE56B7AAC}"/>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32779" name="Group 6">
              <a:extLst>
                <a:ext uri="{FF2B5EF4-FFF2-40B4-BE49-F238E27FC236}">
                  <a16:creationId xmlns:a16="http://schemas.microsoft.com/office/drawing/2014/main" id="{B9F7E1C3-F807-03F9-E91B-21BD6F08D98E}"/>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EC7B71FF-BF8F-5347-69FA-C48A405C5D92}"/>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60804681-8ABA-575A-D59C-E3600E7A924B}"/>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489B2FCB-C03D-8C0B-B933-57791E461765}"/>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B39A06BC-9180-5704-543D-03E2F805E1E4}"/>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9ACD87B1-0F9F-D9E1-3947-063296F5B99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CBC410B3-CA77-484A-E554-C0DA284B6CBD}"/>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A55AFAA9-59FF-4B43-B6F5-A31633A24854}"/>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750D8E47-0BE4-0C6D-3DF5-FDC8E8D10D32}"/>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8548AB00-2A98-C721-7483-67C210FE806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1C44B921-9881-C3DD-7C41-C43DBB7DEC7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03FE58D1-B61F-F6D8-EAEE-1B012CA8A16D}"/>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F31E8619-9BC1-6264-02E0-E1FDD095BFC1}"/>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D483D18A-889A-897F-67DB-E7D491C39037}"/>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ECF1CAC3-4E36-65E4-0E9B-15C9DD38E8CB}"/>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13F0E916-3538-B7EB-51D3-822E7E3D825D}"/>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730D5E62-CEEC-5363-7775-2AF8F0090D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783" name="Freeform 23">
              <a:extLst>
                <a:ext uri="{FF2B5EF4-FFF2-40B4-BE49-F238E27FC236}">
                  <a16:creationId xmlns:a16="http://schemas.microsoft.com/office/drawing/2014/main" id="{20B45AB9-5FAF-1843-F987-E312077EA8A0}"/>
                </a:ext>
              </a:extLst>
            </p:cNvPr>
            <p:cNvSpPr>
              <a:spLocks/>
            </p:cNvSpPr>
            <p:nvPr/>
          </p:nvSpPr>
          <p:spPr bwMode="hidden">
            <a:xfrm>
              <a:off x="5041" y="0"/>
              <a:ext cx="719" cy="845"/>
            </a:xfrm>
            <a:custGeom>
              <a:avLst/>
              <a:gdLst>
                <a:gd name="T0" fmla="*/ 1662 w 717"/>
                <a:gd name="T1" fmla="*/ 845 h 845"/>
                <a:gd name="T2" fmla="*/ 1662 w 717"/>
                <a:gd name="T3" fmla="*/ 821 h 845"/>
                <a:gd name="T4" fmla="*/ 1367 w 717"/>
                <a:gd name="T5" fmla="*/ 605 h 845"/>
                <a:gd name="T6" fmla="*/ 892 w 717"/>
                <a:gd name="T7" fmla="*/ 396 h 845"/>
                <a:gd name="T8" fmla="*/ 530 w 717"/>
                <a:gd name="T9" fmla="*/ 192 h 845"/>
                <a:gd name="T10" fmla="*/ 17 w 717"/>
                <a:gd name="T11" fmla="*/ 0 h 845"/>
                <a:gd name="T12" fmla="*/ 0 w 717"/>
                <a:gd name="T13" fmla="*/ 0 h 845"/>
                <a:gd name="T14" fmla="*/ 518 w 717"/>
                <a:gd name="T15" fmla="*/ 198 h 845"/>
                <a:gd name="T16" fmla="*/ 880 w 717"/>
                <a:gd name="T17" fmla="*/ 408 h 845"/>
                <a:gd name="T18" fmla="*/ 1355 w 717"/>
                <a:gd name="T19" fmla="*/ 623 h 845"/>
                <a:gd name="T20" fmla="*/ 1662 w 717"/>
                <a:gd name="T21" fmla="*/ 845 h 845"/>
                <a:gd name="T22" fmla="*/ 166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2784" name="Freeform 24">
              <a:extLst>
                <a:ext uri="{FF2B5EF4-FFF2-40B4-BE49-F238E27FC236}">
                  <a16:creationId xmlns:a16="http://schemas.microsoft.com/office/drawing/2014/main" id="{77DEA333-04BD-7909-ADCE-1F7B09D945B3}"/>
                </a:ext>
              </a:extLst>
            </p:cNvPr>
            <p:cNvSpPr>
              <a:spLocks/>
            </p:cNvSpPr>
            <p:nvPr/>
          </p:nvSpPr>
          <p:spPr bwMode="hidden">
            <a:xfrm>
              <a:off x="5352" y="0"/>
              <a:ext cx="408" cy="414"/>
            </a:xfrm>
            <a:custGeom>
              <a:avLst/>
              <a:gdLst>
                <a:gd name="T0" fmla="*/ 821 w 407"/>
                <a:gd name="T1" fmla="*/ 414 h 414"/>
                <a:gd name="T2" fmla="*/ 821 w 407"/>
                <a:gd name="T3" fmla="*/ 396 h 414"/>
                <a:gd name="T4" fmla="*/ 531 w 407"/>
                <a:gd name="T5" fmla="*/ 192 h 414"/>
                <a:gd name="T6" fmla="*/ 12 w 407"/>
                <a:gd name="T7" fmla="*/ 0 h 414"/>
                <a:gd name="T8" fmla="*/ 0 w 407"/>
                <a:gd name="T9" fmla="*/ 0 h 414"/>
                <a:gd name="T10" fmla="*/ 108 w 407"/>
                <a:gd name="T11" fmla="*/ 102 h 414"/>
                <a:gd name="T12" fmla="*/ 525 w 407"/>
                <a:gd name="T13" fmla="*/ 204 h 414"/>
                <a:gd name="T14" fmla="*/ 821 w 407"/>
                <a:gd name="T15" fmla="*/ 414 h 414"/>
                <a:gd name="T16" fmla="*/ 82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E6F2D468-07DE-11A0-30C2-ED96044CD3EF}"/>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2786" name="Freeform 26">
              <a:extLst>
                <a:ext uri="{FF2B5EF4-FFF2-40B4-BE49-F238E27FC236}">
                  <a16:creationId xmlns:a16="http://schemas.microsoft.com/office/drawing/2014/main" id="{3FD86C6E-93F2-6A00-1A4C-43943F4848C2}"/>
                </a:ext>
              </a:extLst>
            </p:cNvPr>
            <p:cNvSpPr>
              <a:spLocks/>
            </p:cNvSpPr>
            <p:nvPr/>
          </p:nvSpPr>
          <p:spPr bwMode="hidden">
            <a:xfrm>
              <a:off x="6" y="0"/>
              <a:ext cx="588" cy="599"/>
            </a:xfrm>
            <a:custGeom>
              <a:avLst/>
              <a:gdLst>
                <a:gd name="T0" fmla="*/ 1645 w 586"/>
                <a:gd name="T1" fmla="*/ 0 h 599"/>
                <a:gd name="T2" fmla="*/ 1595 w 586"/>
                <a:gd name="T3" fmla="*/ 0 h 599"/>
                <a:gd name="T4" fmla="*/ 1152 w 586"/>
                <a:gd name="T5" fmla="*/ 132 h 599"/>
                <a:gd name="T6" fmla="*/ 692 w 586"/>
                <a:gd name="T7" fmla="*/ 270 h 599"/>
                <a:gd name="T8" fmla="*/ 120 w 586"/>
                <a:gd name="T9" fmla="*/ 420 h 599"/>
                <a:gd name="T10" fmla="*/ 0 w 586"/>
                <a:gd name="T11" fmla="*/ 575 h 599"/>
                <a:gd name="T12" fmla="*/ 0 w 586"/>
                <a:gd name="T13" fmla="*/ 599 h 599"/>
                <a:gd name="T14" fmla="*/ 120 w 586"/>
                <a:gd name="T15" fmla="*/ 432 h 599"/>
                <a:gd name="T16" fmla="*/ 692 w 586"/>
                <a:gd name="T17" fmla="*/ 282 h 599"/>
                <a:gd name="T18" fmla="*/ 1176 w 586"/>
                <a:gd name="T19" fmla="*/ 138 h 599"/>
                <a:gd name="T20" fmla="*/ 1645 w 586"/>
                <a:gd name="T21" fmla="*/ 0 h 599"/>
                <a:gd name="T22" fmla="*/ 1645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2787" name="Freeform 27">
              <a:extLst>
                <a:ext uri="{FF2B5EF4-FFF2-40B4-BE49-F238E27FC236}">
                  <a16:creationId xmlns:a16="http://schemas.microsoft.com/office/drawing/2014/main" id="{ADE51D41-6618-E77E-9A89-C3FA9C3DF876}"/>
                </a:ext>
              </a:extLst>
            </p:cNvPr>
            <p:cNvSpPr>
              <a:spLocks/>
            </p:cNvSpPr>
            <p:nvPr/>
          </p:nvSpPr>
          <p:spPr bwMode="hidden">
            <a:xfrm>
              <a:off x="6" y="0"/>
              <a:ext cx="270" cy="252"/>
            </a:xfrm>
            <a:custGeom>
              <a:avLst/>
              <a:gdLst>
                <a:gd name="T0" fmla="*/ 791 w 269"/>
                <a:gd name="T1" fmla="*/ 0 h 252"/>
                <a:gd name="T2" fmla="*/ 73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791 w 269"/>
                <a:gd name="T15" fmla="*/ 0 h 252"/>
                <a:gd name="T16" fmla="*/ 7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2788" name="Line 28">
              <a:extLst>
                <a:ext uri="{FF2B5EF4-FFF2-40B4-BE49-F238E27FC236}">
                  <a16:creationId xmlns:a16="http://schemas.microsoft.com/office/drawing/2014/main" id="{CFC70B15-C486-EC41-5FF6-61C4AFD1C68C}"/>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89" name="Line 29">
              <a:extLst>
                <a:ext uri="{FF2B5EF4-FFF2-40B4-BE49-F238E27FC236}">
                  <a16:creationId xmlns:a16="http://schemas.microsoft.com/office/drawing/2014/main" id="{0A8FCB78-0484-837A-2F68-16B6F496816B}"/>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90" name="Line 30">
              <a:extLst>
                <a:ext uri="{FF2B5EF4-FFF2-40B4-BE49-F238E27FC236}">
                  <a16:creationId xmlns:a16="http://schemas.microsoft.com/office/drawing/2014/main" id="{1BAA7A13-0312-26AC-9972-290546F90B67}"/>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32791" name="Group 31">
              <a:extLst>
                <a:ext uri="{FF2B5EF4-FFF2-40B4-BE49-F238E27FC236}">
                  <a16:creationId xmlns:a16="http://schemas.microsoft.com/office/drawing/2014/main" id="{E99EB8DD-F9E1-4942-7BAD-29F4B30FAF51}"/>
                </a:ext>
              </a:extLst>
            </p:cNvPr>
            <p:cNvGrpSpPr>
              <a:grpSpLocks/>
            </p:cNvGrpSpPr>
            <p:nvPr/>
          </p:nvGrpSpPr>
          <p:grpSpPr bwMode="auto">
            <a:xfrm>
              <a:off x="1" y="392"/>
              <a:ext cx="5758" cy="1571"/>
              <a:chOff x="1" y="392"/>
              <a:chExt cx="5758" cy="1571"/>
            </a:xfrm>
          </p:grpSpPr>
          <p:sp>
            <p:nvSpPr>
              <p:cNvPr id="32794" name="Line 32">
                <a:extLst>
                  <a:ext uri="{FF2B5EF4-FFF2-40B4-BE49-F238E27FC236}">
                    <a16:creationId xmlns:a16="http://schemas.microsoft.com/office/drawing/2014/main" id="{29103B69-9CE7-9210-EC35-34F70D479E24}"/>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95" name="Line 33">
                <a:extLst>
                  <a:ext uri="{FF2B5EF4-FFF2-40B4-BE49-F238E27FC236}">
                    <a16:creationId xmlns:a16="http://schemas.microsoft.com/office/drawing/2014/main" id="{F3BA952E-244B-7D35-46B0-B25B08663A0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96" name="Line 34">
                <a:extLst>
                  <a:ext uri="{FF2B5EF4-FFF2-40B4-BE49-F238E27FC236}">
                    <a16:creationId xmlns:a16="http://schemas.microsoft.com/office/drawing/2014/main" id="{18BB636B-9197-84AD-A553-B93F821539D0}"/>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97" name="Line 35">
                <a:extLst>
                  <a:ext uri="{FF2B5EF4-FFF2-40B4-BE49-F238E27FC236}">
                    <a16:creationId xmlns:a16="http://schemas.microsoft.com/office/drawing/2014/main" id="{6E504C3F-8757-C058-D051-90F31B71D569}"/>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98" name="Line 36">
                <a:extLst>
                  <a:ext uri="{FF2B5EF4-FFF2-40B4-BE49-F238E27FC236}">
                    <a16:creationId xmlns:a16="http://schemas.microsoft.com/office/drawing/2014/main" id="{6B02D806-9F84-ACEB-E24C-19A1F147E58A}"/>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2792" name="Line 37">
              <a:extLst>
                <a:ext uri="{FF2B5EF4-FFF2-40B4-BE49-F238E27FC236}">
                  <a16:creationId xmlns:a16="http://schemas.microsoft.com/office/drawing/2014/main" id="{634988DF-1CF4-D72F-EC17-58C52086B9B7}"/>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793" name="Line 38">
              <a:extLst>
                <a:ext uri="{FF2B5EF4-FFF2-40B4-BE49-F238E27FC236}">
                  <a16:creationId xmlns:a16="http://schemas.microsoft.com/office/drawing/2014/main" id="{8E2AB907-174E-74C3-4DC0-5CE3B2691C46}"/>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FA119659-6110-7EE8-164D-6AB53A997251}"/>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C59497ED-778E-E8A2-7355-70D58D3A081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93FA7FC3-F2B6-DFDC-9418-7C1D86590B5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37AE6085-005A-DDA8-D0CF-30C3810D6029}"/>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FBFA84D4-1192-4F28-88CC-AAE44695F23B}" type="slidenum">
              <a:rPr lang="en-US" altLang="ja-JP"/>
              <a:pPr/>
              <a:t>‹#›</a:t>
            </a:fld>
            <a:endParaRPr lang="en-US" altLang="ja-JP"/>
          </a:p>
        </p:txBody>
      </p:sp>
      <p:sp>
        <p:nvSpPr>
          <p:cNvPr id="38955" name="Rectangle 43">
            <a:extLst>
              <a:ext uri="{FF2B5EF4-FFF2-40B4-BE49-F238E27FC236}">
                <a16:creationId xmlns:a16="http://schemas.microsoft.com/office/drawing/2014/main" id="{C340E47D-2781-0EE9-F56C-2C567A4503BA}"/>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70" r:id="rId1"/>
    <p:sldLayoutId id="2147606144" r:id="rId2"/>
    <p:sldLayoutId id="2147606145" r:id="rId3"/>
    <p:sldLayoutId id="2147606146" r:id="rId4"/>
    <p:sldLayoutId id="2147606147" r:id="rId5"/>
    <p:sldLayoutId id="2147606148" r:id="rId6"/>
    <p:sldLayoutId id="2147606149" r:id="rId7"/>
    <p:sldLayoutId id="2147606150" r:id="rId8"/>
    <p:sldLayoutId id="2147606151" r:id="rId9"/>
    <p:sldLayoutId id="2147606152" r:id="rId10"/>
    <p:sldLayoutId id="2147606153" r:id="rId11"/>
    <p:sldLayoutId id="2147606154" r:id="rId12"/>
    <p:sldLayoutId id="2147606155" r:id="rId13"/>
    <p:sldLayoutId id="2147606156" r:id="rId14"/>
    <p:sldLayoutId id="2147606157" r:id="rId15"/>
    <p:sldLayoutId id="2147606158"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タイトル プレースホルダー 1">
            <a:extLst>
              <a:ext uri="{FF2B5EF4-FFF2-40B4-BE49-F238E27FC236}">
                <a16:creationId xmlns:a16="http://schemas.microsoft.com/office/drawing/2014/main" id="{79BC1FE6-5B7C-2346-7ED2-EDF1C027A0C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3795" name="テキスト プレースホルダー 2">
            <a:extLst>
              <a:ext uri="{FF2B5EF4-FFF2-40B4-BE49-F238E27FC236}">
                <a16:creationId xmlns:a16="http://schemas.microsoft.com/office/drawing/2014/main" id="{37523059-8329-80ED-C271-3FD558C9F1F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1929F931-7109-18CA-EFC6-055A70053B7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D55D3171-E0FD-4DA5-AAAA-90BFC28C028D}"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E81F2302-4E29-4521-995C-3E7D36DABA5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4DD03CA-41AC-B819-3135-C7F7EA8B68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24A8A7FE-5D6F-4FE4-80D8-6BAC10268370}"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606371" r:id="rId1"/>
    <p:sldLayoutId id="2147606372" r:id="rId2"/>
    <p:sldLayoutId id="2147606373" r:id="rId3"/>
    <p:sldLayoutId id="2147606374" r:id="rId4"/>
    <p:sldLayoutId id="2147606375" r:id="rId5"/>
    <p:sldLayoutId id="2147606376" r:id="rId6"/>
    <p:sldLayoutId id="2147606377" r:id="rId7"/>
    <p:sldLayoutId id="2147606378" r:id="rId8"/>
    <p:sldLayoutId id="2147606379" r:id="rId9"/>
    <p:sldLayoutId id="2147606380" r:id="rId10"/>
    <p:sldLayoutId id="214760638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id="{6914CE20-A0FC-9360-7D96-6110772232B6}"/>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98FFB4A9-A3E6-8555-3D2C-BFFEBEA5E28B}"/>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FEAACCB7-436B-3267-6A1B-B2C67BD91FB9}"/>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AA6DA8B2-6721-CF58-76CF-F368572D59E6}"/>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34827" name="Group 6">
              <a:extLst>
                <a:ext uri="{FF2B5EF4-FFF2-40B4-BE49-F238E27FC236}">
                  <a16:creationId xmlns:a16="http://schemas.microsoft.com/office/drawing/2014/main" id="{A3B1AFEA-07B0-0E49-F59A-CC4C7A979026}"/>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42039F55-575D-A777-6410-E49899F539A6}"/>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BE10FA3F-3A17-F950-2811-9E97EE2B0C3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474AD883-B5A1-FE89-BCB1-57EAE3AC577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944B579B-FA01-AFC8-F2BB-A0E43002048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A2E8098D-E0F5-D65B-A2A9-8CA7C98580BB}"/>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AED26C58-B89C-6251-4A77-C47FC2498C5A}"/>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CDFD7CEC-0E18-A565-5DB2-DDD0BB430D79}"/>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318BF2A8-66A6-BB49-4DF6-FE2972A7CF52}"/>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8CFD1951-08E8-B418-663C-705D2BD81244}"/>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96D197D4-F2B6-A1AC-36CA-5BC5C484F1BE}"/>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C621520F-9581-5ACB-9018-5EA61E3E46FE}"/>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4901DC68-61A8-22E2-0536-563994FA7415}"/>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9ACAC84D-4B33-9ECA-1E4B-D04D7430C4B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2BFDEB2C-DED9-4CE8-A047-C2DFF7A7CE97}"/>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43F7D598-E1C8-088B-F357-29246500C95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15EC9213-229C-92DF-B599-78698DE67B73}"/>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831" name="Freeform 23">
              <a:extLst>
                <a:ext uri="{FF2B5EF4-FFF2-40B4-BE49-F238E27FC236}">
                  <a16:creationId xmlns:a16="http://schemas.microsoft.com/office/drawing/2014/main" id="{18F3058F-BA85-34B3-54AD-CB0847C972C8}"/>
                </a:ext>
              </a:extLst>
            </p:cNvPr>
            <p:cNvSpPr>
              <a:spLocks/>
            </p:cNvSpPr>
            <p:nvPr/>
          </p:nvSpPr>
          <p:spPr bwMode="hidden">
            <a:xfrm>
              <a:off x="5041" y="0"/>
              <a:ext cx="719" cy="845"/>
            </a:xfrm>
            <a:custGeom>
              <a:avLst/>
              <a:gdLst>
                <a:gd name="T0" fmla="*/ 1647 w 717"/>
                <a:gd name="T1" fmla="*/ 845 h 845"/>
                <a:gd name="T2" fmla="*/ 1647 w 717"/>
                <a:gd name="T3" fmla="*/ 821 h 845"/>
                <a:gd name="T4" fmla="*/ 1355 w 717"/>
                <a:gd name="T5" fmla="*/ 605 h 845"/>
                <a:gd name="T6" fmla="*/ 886 w 717"/>
                <a:gd name="T7" fmla="*/ 396 h 845"/>
                <a:gd name="T8" fmla="*/ 527 w 717"/>
                <a:gd name="T9" fmla="*/ 192 h 845"/>
                <a:gd name="T10" fmla="*/ 17 w 717"/>
                <a:gd name="T11" fmla="*/ 0 h 845"/>
                <a:gd name="T12" fmla="*/ 0 w 717"/>
                <a:gd name="T13" fmla="*/ 0 h 845"/>
                <a:gd name="T14" fmla="*/ 515 w 717"/>
                <a:gd name="T15" fmla="*/ 198 h 845"/>
                <a:gd name="T16" fmla="*/ 874 w 717"/>
                <a:gd name="T17" fmla="*/ 408 h 845"/>
                <a:gd name="T18" fmla="*/ 1343 w 717"/>
                <a:gd name="T19" fmla="*/ 623 h 845"/>
                <a:gd name="T20" fmla="*/ 1647 w 717"/>
                <a:gd name="T21" fmla="*/ 845 h 845"/>
                <a:gd name="T22" fmla="*/ 164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32" name="Freeform 24">
              <a:extLst>
                <a:ext uri="{FF2B5EF4-FFF2-40B4-BE49-F238E27FC236}">
                  <a16:creationId xmlns:a16="http://schemas.microsoft.com/office/drawing/2014/main" id="{09682568-56FC-14DB-9532-BBF21F815036}"/>
                </a:ext>
              </a:extLst>
            </p:cNvPr>
            <p:cNvSpPr>
              <a:spLocks/>
            </p:cNvSpPr>
            <p:nvPr/>
          </p:nvSpPr>
          <p:spPr bwMode="hidden">
            <a:xfrm>
              <a:off x="5352" y="0"/>
              <a:ext cx="408" cy="414"/>
            </a:xfrm>
            <a:custGeom>
              <a:avLst/>
              <a:gdLst>
                <a:gd name="T0" fmla="*/ 815 w 407"/>
                <a:gd name="T1" fmla="*/ 414 h 414"/>
                <a:gd name="T2" fmla="*/ 815 w 407"/>
                <a:gd name="T3" fmla="*/ 396 h 414"/>
                <a:gd name="T4" fmla="*/ 528 w 407"/>
                <a:gd name="T5" fmla="*/ 192 h 414"/>
                <a:gd name="T6" fmla="*/ 12 w 407"/>
                <a:gd name="T7" fmla="*/ 0 h 414"/>
                <a:gd name="T8" fmla="*/ 0 w 407"/>
                <a:gd name="T9" fmla="*/ 0 h 414"/>
                <a:gd name="T10" fmla="*/ 108 w 407"/>
                <a:gd name="T11" fmla="*/ 102 h 414"/>
                <a:gd name="T12" fmla="*/ 522 w 407"/>
                <a:gd name="T13" fmla="*/ 204 h 414"/>
                <a:gd name="T14" fmla="*/ 815 w 407"/>
                <a:gd name="T15" fmla="*/ 414 h 414"/>
                <a:gd name="T16" fmla="*/ 8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F56FDE30-E314-32AF-0F4E-19A78003231E}"/>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4834" name="Freeform 26">
              <a:extLst>
                <a:ext uri="{FF2B5EF4-FFF2-40B4-BE49-F238E27FC236}">
                  <a16:creationId xmlns:a16="http://schemas.microsoft.com/office/drawing/2014/main" id="{9D012AF9-400C-E442-B983-E4DB66C1C0E2}"/>
                </a:ext>
              </a:extLst>
            </p:cNvPr>
            <p:cNvSpPr>
              <a:spLocks/>
            </p:cNvSpPr>
            <p:nvPr/>
          </p:nvSpPr>
          <p:spPr bwMode="hidden">
            <a:xfrm>
              <a:off x="6" y="0"/>
              <a:ext cx="588" cy="599"/>
            </a:xfrm>
            <a:custGeom>
              <a:avLst/>
              <a:gdLst>
                <a:gd name="T0" fmla="*/ 1627 w 586"/>
                <a:gd name="T1" fmla="*/ 0 h 599"/>
                <a:gd name="T2" fmla="*/ 1580 w 586"/>
                <a:gd name="T3" fmla="*/ 0 h 599"/>
                <a:gd name="T4" fmla="*/ 1140 w 586"/>
                <a:gd name="T5" fmla="*/ 132 h 599"/>
                <a:gd name="T6" fmla="*/ 686 w 586"/>
                <a:gd name="T7" fmla="*/ 270 h 599"/>
                <a:gd name="T8" fmla="*/ 120 w 586"/>
                <a:gd name="T9" fmla="*/ 420 h 599"/>
                <a:gd name="T10" fmla="*/ 0 w 586"/>
                <a:gd name="T11" fmla="*/ 575 h 599"/>
                <a:gd name="T12" fmla="*/ 0 w 586"/>
                <a:gd name="T13" fmla="*/ 599 h 599"/>
                <a:gd name="T14" fmla="*/ 120 w 586"/>
                <a:gd name="T15" fmla="*/ 432 h 599"/>
                <a:gd name="T16" fmla="*/ 686 w 586"/>
                <a:gd name="T17" fmla="*/ 282 h 599"/>
                <a:gd name="T18" fmla="*/ 1164 w 586"/>
                <a:gd name="T19" fmla="*/ 138 h 599"/>
                <a:gd name="T20" fmla="*/ 1627 w 586"/>
                <a:gd name="T21" fmla="*/ 0 h 599"/>
                <a:gd name="T22" fmla="*/ 1627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35" name="Freeform 27">
              <a:extLst>
                <a:ext uri="{FF2B5EF4-FFF2-40B4-BE49-F238E27FC236}">
                  <a16:creationId xmlns:a16="http://schemas.microsoft.com/office/drawing/2014/main" id="{D9DB8C66-5877-8039-C753-E7F6945F8A2D}"/>
                </a:ext>
              </a:extLst>
            </p:cNvPr>
            <p:cNvSpPr>
              <a:spLocks/>
            </p:cNvSpPr>
            <p:nvPr/>
          </p:nvSpPr>
          <p:spPr bwMode="hidden">
            <a:xfrm>
              <a:off x="6" y="0"/>
              <a:ext cx="270" cy="252"/>
            </a:xfrm>
            <a:custGeom>
              <a:avLst/>
              <a:gdLst>
                <a:gd name="T0" fmla="*/ 782 w 269"/>
                <a:gd name="T1" fmla="*/ 0 h 252"/>
                <a:gd name="T2" fmla="*/ 72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782 w 269"/>
                <a:gd name="T15" fmla="*/ 0 h 252"/>
                <a:gd name="T16" fmla="*/ 78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4836" name="Line 28">
              <a:extLst>
                <a:ext uri="{FF2B5EF4-FFF2-40B4-BE49-F238E27FC236}">
                  <a16:creationId xmlns:a16="http://schemas.microsoft.com/office/drawing/2014/main" id="{EDA6BD83-126E-1A3F-19D3-9906C12A1043}"/>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7" name="Line 29">
              <a:extLst>
                <a:ext uri="{FF2B5EF4-FFF2-40B4-BE49-F238E27FC236}">
                  <a16:creationId xmlns:a16="http://schemas.microsoft.com/office/drawing/2014/main" id="{203CC9AB-E534-570C-711E-C0486440ABF4}"/>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8" name="Line 30">
              <a:extLst>
                <a:ext uri="{FF2B5EF4-FFF2-40B4-BE49-F238E27FC236}">
                  <a16:creationId xmlns:a16="http://schemas.microsoft.com/office/drawing/2014/main" id="{4D42E758-18D2-3EE4-0B14-7793AEFC7F81}"/>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34839" name="Group 31">
              <a:extLst>
                <a:ext uri="{FF2B5EF4-FFF2-40B4-BE49-F238E27FC236}">
                  <a16:creationId xmlns:a16="http://schemas.microsoft.com/office/drawing/2014/main" id="{FD9E1E1A-A276-99CA-B74A-937C4FEAA168}"/>
                </a:ext>
              </a:extLst>
            </p:cNvPr>
            <p:cNvGrpSpPr>
              <a:grpSpLocks/>
            </p:cNvGrpSpPr>
            <p:nvPr/>
          </p:nvGrpSpPr>
          <p:grpSpPr bwMode="auto">
            <a:xfrm>
              <a:off x="1" y="392"/>
              <a:ext cx="5758" cy="1571"/>
              <a:chOff x="1" y="392"/>
              <a:chExt cx="5758" cy="1571"/>
            </a:xfrm>
          </p:grpSpPr>
          <p:sp>
            <p:nvSpPr>
              <p:cNvPr id="34842" name="Line 32">
                <a:extLst>
                  <a:ext uri="{FF2B5EF4-FFF2-40B4-BE49-F238E27FC236}">
                    <a16:creationId xmlns:a16="http://schemas.microsoft.com/office/drawing/2014/main" id="{CA7E7FBE-A584-8FD9-76D5-40F6139D1E8F}"/>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3" name="Line 33">
                <a:extLst>
                  <a:ext uri="{FF2B5EF4-FFF2-40B4-BE49-F238E27FC236}">
                    <a16:creationId xmlns:a16="http://schemas.microsoft.com/office/drawing/2014/main" id="{08D18DBC-B356-638E-2836-5029DC32A46D}"/>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4" name="Line 34">
                <a:extLst>
                  <a:ext uri="{FF2B5EF4-FFF2-40B4-BE49-F238E27FC236}">
                    <a16:creationId xmlns:a16="http://schemas.microsoft.com/office/drawing/2014/main" id="{816DD3B5-D51D-CAE0-EBCF-BC44960363B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5" name="Line 35">
                <a:extLst>
                  <a:ext uri="{FF2B5EF4-FFF2-40B4-BE49-F238E27FC236}">
                    <a16:creationId xmlns:a16="http://schemas.microsoft.com/office/drawing/2014/main" id="{86713531-CA47-4512-4760-DB24498CE3E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6" name="Line 36">
                <a:extLst>
                  <a:ext uri="{FF2B5EF4-FFF2-40B4-BE49-F238E27FC236}">
                    <a16:creationId xmlns:a16="http://schemas.microsoft.com/office/drawing/2014/main" id="{265F992C-008A-D817-A9BB-26DBD655BA82}"/>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4840" name="Line 37">
              <a:extLst>
                <a:ext uri="{FF2B5EF4-FFF2-40B4-BE49-F238E27FC236}">
                  <a16:creationId xmlns:a16="http://schemas.microsoft.com/office/drawing/2014/main" id="{A435D95C-AA0A-B387-65D8-67CA5B528B65}"/>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1" name="Line 38">
              <a:extLst>
                <a:ext uri="{FF2B5EF4-FFF2-40B4-BE49-F238E27FC236}">
                  <a16:creationId xmlns:a16="http://schemas.microsoft.com/office/drawing/2014/main" id="{508564EA-A0C7-2581-1D04-05807358724A}"/>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D7067811-3C08-5A2A-764E-FC269160680E}"/>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6190832A-C62C-989E-B007-13C4B2EA4CEC}"/>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0D40362D-86E6-9711-AFB8-9CAD7FEC585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5AB58D0D-3C89-532C-DB84-1E93008C1B80}"/>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0E47AF66-1832-49C8-AC10-D3FF089D8A54}" type="slidenum">
              <a:rPr lang="en-US" altLang="ja-JP"/>
              <a:pPr/>
              <a:t>‹#›</a:t>
            </a:fld>
            <a:endParaRPr lang="en-US" altLang="ja-JP"/>
          </a:p>
        </p:txBody>
      </p:sp>
      <p:sp>
        <p:nvSpPr>
          <p:cNvPr id="38955" name="Rectangle 43">
            <a:extLst>
              <a:ext uri="{FF2B5EF4-FFF2-40B4-BE49-F238E27FC236}">
                <a16:creationId xmlns:a16="http://schemas.microsoft.com/office/drawing/2014/main" id="{D43AC7D4-ECD1-25E0-5A2B-DE4ACEF714CC}"/>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82" r:id="rId1"/>
    <p:sldLayoutId id="2147606159" r:id="rId2"/>
    <p:sldLayoutId id="2147606160" r:id="rId3"/>
    <p:sldLayoutId id="2147606161" r:id="rId4"/>
    <p:sldLayoutId id="2147606162" r:id="rId5"/>
    <p:sldLayoutId id="2147606163" r:id="rId6"/>
    <p:sldLayoutId id="2147606164" r:id="rId7"/>
    <p:sldLayoutId id="2147606165" r:id="rId8"/>
    <p:sldLayoutId id="2147606166" r:id="rId9"/>
    <p:sldLayoutId id="2147606167" r:id="rId10"/>
    <p:sldLayoutId id="2147606168" r:id="rId11"/>
    <p:sldLayoutId id="2147606169" r:id="rId12"/>
    <p:sldLayoutId id="2147606170" r:id="rId13"/>
    <p:sldLayoutId id="2147606171" r:id="rId14"/>
    <p:sldLayoutId id="2147606172" r:id="rId15"/>
    <p:sldLayoutId id="2147606173"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5842" name="Group 2">
            <a:extLst>
              <a:ext uri="{FF2B5EF4-FFF2-40B4-BE49-F238E27FC236}">
                <a16:creationId xmlns:a16="http://schemas.microsoft.com/office/drawing/2014/main" id="{A9F239FF-5ED8-15E9-7B4D-A3484DCC907F}"/>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8AE7EF43-B839-7FBF-B3B2-E6E047491C4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16" name="Freeform 4">
              <a:extLst>
                <a:ext uri="{FF2B5EF4-FFF2-40B4-BE49-F238E27FC236}">
                  <a16:creationId xmlns:a16="http://schemas.microsoft.com/office/drawing/2014/main" id="{8CD6D8E0-E002-693A-1092-2B2E4B53CF78}"/>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17" name="Freeform 5">
              <a:extLst>
                <a:ext uri="{FF2B5EF4-FFF2-40B4-BE49-F238E27FC236}">
                  <a16:creationId xmlns:a16="http://schemas.microsoft.com/office/drawing/2014/main" id="{2AC93426-A3C0-8F02-5910-0C2B0AFC8A3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grpSp>
          <p:nvGrpSpPr>
            <p:cNvPr id="35851" name="Group 6">
              <a:extLst>
                <a:ext uri="{FF2B5EF4-FFF2-40B4-BE49-F238E27FC236}">
                  <a16:creationId xmlns:a16="http://schemas.microsoft.com/office/drawing/2014/main" id="{60FF8EBA-3825-2EA1-BD7A-F35A9A7362A9}"/>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FD3C78CD-0BB9-2A26-E576-22D5117D2E83}"/>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0" name="Freeform 8">
                <a:extLst>
                  <a:ext uri="{FF2B5EF4-FFF2-40B4-BE49-F238E27FC236}">
                    <a16:creationId xmlns:a16="http://schemas.microsoft.com/office/drawing/2014/main" id="{8FA2012B-B7B5-038A-8CA3-5133DCCDF03F}"/>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1" name="Freeform 9">
                <a:extLst>
                  <a:ext uri="{FF2B5EF4-FFF2-40B4-BE49-F238E27FC236}">
                    <a16:creationId xmlns:a16="http://schemas.microsoft.com/office/drawing/2014/main" id="{58C7E171-3725-0E0D-F075-21C768A74ECA}"/>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2" name="Freeform 10">
                <a:extLst>
                  <a:ext uri="{FF2B5EF4-FFF2-40B4-BE49-F238E27FC236}">
                    <a16:creationId xmlns:a16="http://schemas.microsoft.com/office/drawing/2014/main" id="{77BE99AC-ACB4-0D4A-2BD4-25532B2C285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3" name="Freeform 11">
                <a:extLst>
                  <a:ext uri="{FF2B5EF4-FFF2-40B4-BE49-F238E27FC236}">
                    <a16:creationId xmlns:a16="http://schemas.microsoft.com/office/drawing/2014/main" id="{4C6EA061-CC68-7A07-06D9-88349C855C26}"/>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4" name="Freeform 12">
                <a:extLst>
                  <a:ext uri="{FF2B5EF4-FFF2-40B4-BE49-F238E27FC236}">
                    <a16:creationId xmlns:a16="http://schemas.microsoft.com/office/drawing/2014/main" id="{E4524F5D-B3A0-1FFD-0B51-A9EB92160E4D}"/>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5" name="Freeform 13">
                <a:extLst>
                  <a:ext uri="{FF2B5EF4-FFF2-40B4-BE49-F238E27FC236}">
                    <a16:creationId xmlns:a16="http://schemas.microsoft.com/office/drawing/2014/main" id="{E64233D3-B712-4FF6-05C7-0ACC98983789}"/>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6" name="Freeform 14">
                <a:extLst>
                  <a:ext uri="{FF2B5EF4-FFF2-40B4-BE49-F238E27FC236}">
                    <a16:creationId xmlns:a16="http://schemas.microsoft.com/office/drawing/2014/main" id="{E5DEBCCF-2A93-89CD-1521-85C80331A371}"/>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7" name="Freeform 15">
                <a:extLst>
                  <a:ext uri="{FF2B5EF4-FFF2-40B4-BE49-F238E27FC236}">
                    <a16:creationId xmlns:a16="http://schemas.microsoft.com/office/drawing/2014/main" id="{834A793D-5882-4E0A-215C-FD968BB426C3}"/>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8" name="Freeform 16">
                <a:extLst>
                  <a:ext uri="{FF2B5EF4-FFF2-40B4-BE49-F238E27FC236}">
                    <a16:creationId xmlns:a16="http://schemas.microsoft.com/office/drawing/2014/main" id="{672C0E0C-2E65-F1B3-EB1B-E5DA78764CD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29" name="Freeform 17">
                <a:extLst>
                  <a:ext uri="{FF2B5EF4-FFF2-40B4-BE49-F238E27FC236}">
                    <a16:creationId xmlns:a16="http://schemas.microsoft.com/office/drawing/2014/main" id="{7C6E6DA3-1073-FACA-30C7-7CAA4FA82C1D}"/>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30" name="Freeform 18">
                <a:extLst>
                  <a:ext uri="{FF2B5EF4-FFF2-40B4-BE49-F238E27FC236}">
                    <a16:creationId xmlns:a16="http://schemas.microsoft.com/office/drawing/2014/main" id="{D4DA54A2-417F-3705-9848-3968E77E0F7B}"/>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31" name="Freeform 19">
                <a:extLst>
                  <a:ext uri="{FF2B5EF4-FFF2-40B4-BE49-F238E27FC236}">
                    <a16:creationId xmlns:a16="http://schemas.microsoft.com/office/drawing/2014/main" id="{883C28B0-B65E-BA2E-B5DC-7034A3F3079B}"/>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grpSp>
        <p:sp>
          <p:nvSpPr>
            <p:cNvPr id="38932" name="Freeform 20">
              <a:extLst>
                <a:ext uri="{FF2B5EF4-FFF2-40B4-BE49-F238E27FC236}">
                  <a16:creationId xmlns:a16="http://schemas.microsoft.com/office/drawing/2014/main" id="{97069DB2-381B-9A3D-6406-EA0E056E83D6}"/>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33" name="Freeform 21">
              <a:extLst>
                <a:ext uri="{FF2B5EF4-FFF2-40B4-BE49-F238E27FC236}">
                  <a16:creationId xmlns:a16="http://schemas.microsoft.com/office/drawing/2014/main" id="{4DA68D69-B031-0E80-8314-0F806C387A29}"/>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8934" name="Freeform 22">
              <a:extLst>
                <a:ext uri="{FF2B5EF4-FFF2-40B4-BE49-F238E27FC236}">
                  <a16:creationId xmlns:a16="http://schemas.microsoft.com/office/drawing/2014/main" id="{FA9AF82A-E46B-5120-A2F9-C740045A305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5855" name="Freeform 23">
              <a:extLst>
                <a:ext uri="{FF2B5EF4-FFF2-40B4-BE49-F238E27FC236}">
                  <a16:creationId xmlns:a16="http://schemas.microsoft.com/office/drawing/2014/main" id="{5264F71A-8CF6-A313-1FBF-5D954044C8C5}"/>
                </a:ext>
              </a:extLst>
            </p:cNvPr>
            <p:cNvSpPr>
              <a:spLocks/>
            </p:cNvSpPr>
            <p:nvPr/>
          </p:nvSpPr>
          <p:spPr bwMode="hidden">
            <a:xfrm>
              <a:off x="5041" y="0"/>
              <a:ext cx="719" cy="845"/>
            </a:xfrm>
            <a:custGeom>
              <a:avLst/>
              <a:gdLst>
                <a:gd name="T0" fmla="*/ 1912 w 717"/>
                <a:gd name="T1" fmla="*/ 845 h 845"/>
                <a:gd name="T2" fmla="*/ 1912 w 717"/>
                <a:gd name="T3" fmla="*/ 821 h 845"/>
                <a:gd name="T4" fmla="*/ 1567 w 717"/>
                <a:gd name="T5" fmla="*/ 605 h 845"/>
                <a:gd name="T6" fmla="*/ 1039 w 717"/>
                <a:gd name="T7" fmla="*/ 396 h 845"/>
                <a:gd name="T8" fmla="*/ 622 w 717"/>
                <a:gd name="T9" fmla="*/ 192 h 845"/>
                <a:gd name="T10" fmla="*/ 17 w 717"/>
                <a:gd name="T11" fmla="*/ 0 h 845"/>
                <a:gd name="T12" fmla="*/ 0 w 717"/>
                <a:gd name="T13" fmla="*/ 0 h 845"/>
                <a:gd name="T14" fmla="*/ 598 w 717"/>
                <a:gd name="T15" fmla="*/ 198 h 845"/>
                <a:gd name="T16" fmla="*/ 1021 w 717"/>
                <a:gd name="T17" fmla="*/ 408 h 845"/>
                <a:gd name="T18" fmla="*/ 1555 w 717"/>
                <a:gd name="T19" fmla="*/ 623 h 845"/>
                <a:gd name="T20" fmla="*/ 1912 w 717"/>
                <a:gd name="T21" fmla="*/ 845 h 845"/>
                <a:gd name="T22" fmla="*/ 1912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856" name="Freeform 24">
              <a:extLst>
                <a:ext uri="{FF2B5EF4-FFF2-40B4-BE49-F238E27FC236}">
                  <a16:creationId xmlns:a16="http://schemas.microsoft.com/office/drawing/2014/main" id="{FE1F2780-A362-918C-791A-8007CBDD05E0}"/>
                </a:ext>
              </a:extLst>
            </p:cNvPr>
            <p:cNvSpPr>
              <a:spLocks/>
            </p:cNvSpPr>
            <p:nvPr/>
          </p:nvSpPr>
          <p:spPr bwMode="hidden">
            <a:xfrm>
              <a:off x="5352" y="0"/>
              <a:ext cx="408" cy="414"/>
            </a:xfrm>
            <a:custGeom>
              <a:avLst/>
              <a:gdLst>
                <a:gd name="T0" fmla="*/ 921 w 407"/>
                <a:gd name="T1" fmla="*/ 414 h 414"/>
                <a:gd name="T2" fmla="*/ 921 w 407"/>
                <a:gd name="T3" fmla="*/ 396 h 414"/>
                <a:gd name="T4" fmla="*/ 581 w 407"/>
                <a:gd name="T5" fmla="*/ 192 h 414"/>
                <a:gd name="T6" fmla="*/ 12 w 407"/>
                <a:gd name="T7" fmla="*/ 0 h 414"/>
                <a:gd name="T8" fmla="*/ 0 w 407"/>
                <a:gd name="T9" fmla="*/ 0 h 414"/>
                <a:gd name="T10" fmla="*/ 108 w 407"/>
                <a:gd name="T11" fmla="*/ 102 h 414"/>
                <a:gd name="T12" fmla="*/ 575 w 407"/>
                <a:gd name="T13" fmla="*/ 204 h 414"/>
                <a:gd name="T14" fmla="*/ 921 w 407"/>
                <a:gd name="T15" fmla="*/ 414 h 414"/>
                <a:gd name="T16" fmla="*/ 92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B4C5797F-8215-9806-8CB4-EDA92B724571}"/>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a typeface="ＭＳ Ｐゴシック"/>
              </a:endParaRPr>
            </a:p>
          </p:txBody>
        </p:sp>
        <p:sp>
          <p:nvSpPr>
            <p:cNvPr id="35858" name="Freeform 26">
              <a:extLst>
                <a:ext uri="{FF2B5EF4-FFF2-40B4-BE49-F238E27FC236}">
                  <a16:creationId xmlns:a16="http://schemas.microsoft.com/office/drawing/2014/main" id="{CA59FDAB-95E9-6726-C7F3-AF498FA79AD7}"/>
                </a:ext>
              </a:extLst>
            </p:cNvPr>
            <p:cNvSpPr>
              <a:spLocks/>
            </p:cNvSpPr>
            <p:nvPr/>
          </p:nvSpPr>
          <p:spPr bwMode="hidden">
            <a:xfrm>
              <a:off x="6" y="0"/>
              <a:ext cx="588" cy="599"/>
            </a:xfrm>
            <a:custGeom>
              <a:avLst/>
              <a:gdLst>
                <a:gd name="T0" fmla="*/ 1951 w 586"/>
                <a:gd name="T1" fmla="*/ 0 h 599"/>
                <a:gd name="T2" fmla="*/ 1891 w 586"/>
                <a:gd name="T3" fmla="*/ 0 h 599"/>
                <a:gd name="T4" fmla="*/ 1360 w 586"/>
                <a:gd name="T5" fmla="*/ 132 h 599"/>
                <a:gd name="T6" fmla="*/ 821 w 586"/>
                <a:gd name="T7" fmla="*/ 270 h 599"/>
                <a:gd name="T8" fmla="*/ 120 w 586"/>
                <a:gd name="T9" fmla="*/ 420 h 599"/>
                <a:gd name="T10" fmla="*/ 0 w 586"/>
                <a:gd name="T11" fmla="*/ 575 h 599"/>
                <a:gd name="T12" fmla="*/ 0 w 586"/>
                <a:gd name="T13" fmla="*/ 599 h 599"/>
                <a:gd name="T14" fmla="*/ 120 w 586"/>
                <a:gd name="T15" fmla="*/ 432 h 599"/>
                <a:gd name="T16" fmla="*/ 821 w 586"/>
                <a:gd name="T17" fmla="*/ 282 h 599"/>
                <a:gd name="T18" fmla="*/ 1390 w 586"/>
                <a:gd name="T19" fmla="*/ 138 h 599"/>
                <a:gd name="T20" fmla="*/ 1951 w 586"/>
                <a:gd name="T21" fmla="*/ 0 h 599"/>
                <a:gd name="T22" fmla="*/ 1951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859" name="Freeform 27">
              <a:extLst>
                <a:ext uri="{FF2B5EF4-FFF2-40B4-BE49-F238E27FC236}">
                  <a16:creationId xmlns:a16="http://schemas.microsoft.com/office/drawing/2014/main" id="{AB95C4AF-E8B4-3152-453C-59529185CAC3}"/>
                </a:ext>
              </a:extLst>
            </p:cNvPr>
            <p:cNvSpPr>
              <a:spLocks/>
            </p:cNvSpPr>
            <p:nvPr/>
          </p:nvSpPr>
          <p:spPr bwMode="hidden">
            <a:xfrm>
              <a:off x="6" y="0"/>
              <a:ext cx="270" cy="252"/>
            </a:xfrm>
            <a:custGeom>
              <a:avLst/>
              <a:gdLst>
                <a:gd name="T0" fmla="*/ 941 w 269"/>
                <a:gd name="T1" fmla="*/ 0 h 252"/>
                <a:gd name="T2" fmla="*/ 88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941 w 269"/>
                <a:gd name="T15" fmla="*/ 0 h 252"/>
                <a:gd name="T16" fmla="*/ 94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860" name="Line 28">
              <a:extLst>
                <a:ext uri="{FF2B5EF4-FFF2-40B4-BE49-F238E27FC236}">
                  <a16:creationId xmlns:a16="http://schemas.microsoft.com/office/drawing/2014/main" id="{01CFEFDC-553A-6B27-A373-4D1BD14C06F0}"/>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61" name="Line 29">
              <a:extLst>
                <a:ext uri="{FF2B5EF4-FFF2-40B4-BE49-F238E27FC236}">
                  <a16:creationId xmlns:a16="http://schemas.microsoft.com/office/drawing/2014/main" id="{FBDD88E9-7892-7207-50CD-9770619CC4BA}"/>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62" name="Line 30">
              <a:extLst>
                <a:ext uri="{FF2B5EF4-FFF2-40B4-BE49-F238E27FC236}">
                  <a16:creationId xmlns:a16="http://schemas.microsoft.com/office/drawing/2014/main" id="{78E8462F-2DB1-FAE2-ABE9-70C279B815B1}"/>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35863" name="Group 31">
              <a:extLst>
                <a:ext uri="{FF2B5EF4-FFF2-40B4-BE49-F238E27FC236}">
                  <a16:creationId xmlns:a16="http://schemas.microsoft.com/office/drawing/2014/main" id="{2AC6E47D-7074-CDEF-3F79-174F307175D6}"/>
                </a:ext>
              </a:extLst>
            </p:cNvPr>
            <p:cNvGrpSpPr>
              <a:grpSpLocks/>
            </p:cNvGrpSpPr>
            <p:nvPr/>
          </p:nvGrpSpPr>
          <p:grpSpPr bwMode="auto">
            <a:xfrm>
              <a:off x="1" y="392"/>
              <a:ext cx="5758" cy="1571"/>
              <a:chOff x="1" y="392"/>
              <a:chExt cx="5758" cy="1571"/>
            </a:xfrm>
          </p:grpSpPr>
          <p:sp>
            <p:nvSpPr>
              <p:cNvPr id="35866" name="Line 32">
                <a:extLst>
                  <a:ext uri="{FF2B5EF4-FFF2-40B4-BE49-F238E27FC236}">
                    <a16:creationId xmlns:a16="http://schemas.microsoft.com/office/drawing/2014/main" id="{48D5D69A-7A38-5DCB-0E73-367ADEEB6367}"/>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67" name="Line 33">
                <a:extLst>
                  <a:ext uri="{FF2B5EF4-FFF2-40B4-BE49-F238E27FC236}">
                    <a16:creationId xmlns:a16="http://schemas.microsoft.com/office/drawing/2014/main" id="{F77C2C22-D19E-9A3D-283C-8513C817FB24}"/>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68" name="Line 34">
                <a:extLst>
                  <a:ext uri="{FF2B5EF4-FFF2-40B4-BE49-F238E27FC236}">
                    <a16:creationId xmlns:a16="http://schemas.microsoft.com/office/drawing/2014/main" id="{23404798-C569-932B-5D8E-F23A49D41679}"/>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69" name="Line 35">
                <a:extLst>
                  <a:ext uri="{FF2B5EF4-FFF2-40B4-BE49-F238E27FC236}">
                    <a16:creationId xmlns:a16="http://schemas.microsoft.com/office/drawing/2014/main" id="{03FC4FD2-B2C6-5203-4E11-F6D881B36600}"/>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70" name="Line 36">
                <a:extLst>
                  <a:ext uri="{FF2B5EF4-FFF2-40B4-BE49-F238E27FC236}">
                    <a16:creationId xmlns:a16="http://schemas.microsoft.com/office/drawing/2014/main" id="{CF3628C1-B48E-FDEB-CF64-598E68B5D655}"/>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5864" name="Line 37">
              <a:extLst>
                <a:ext uri="{FF2B5EF4-FFF2-40B4-BE49-F238E27FC236}">
                  <a16:creationId xmlns:a16="http://schemas.microsoft.com/office/drawing/2014/main" id="{FBFAB61E-B2DD-E977-6230-1AC70F79AA61}"/>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865" name="Line 38">
              <a:extLst>
                <a:ext uri="{FF2B5EF4-FFF2-40B4-BE49-F238E27FC236}">
                  <a16:creationId xmlns:a16="http://schemas.microsoft.com/office/drawing/2014/main" id="{D3A6693B-5316-1A4C-E808-6DD7AA192CFB}"/>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E4A30B21-7B81-18F7-3E93-682AC62B7496}"/>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BB2BE173-9F4B-1897-1951-12A2E4B7EF57}"/>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0FA641D7-4B05-BC83-AA4E-3FCD25CF780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EE1647F6-5E5A-481B-60F8-74206092E8D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333D6809-F2E8-4FCD-B92D-79AA81627312}" type="slidenum">
              <a:rPr lang="en-US" altLang="ja-JP"/>
              <a:pPr/>
              <a:t>‹#›</a:t>
            </a:fld>
            <a:endParaRPr lang="en-US" altLang="ja-JP"/>
          </a:p>
        </p:txBody>
      </p:sp>
      <p:sp>
        <p:nvSpPr>
          <p:cNvPr id="38955" name="Rectangle 43">
            <a:extLst>
              <a:ext uri="{FF2B5EF4-FFF2-40B4-BE49-F238E27FC236}">
                <a16:creationId xmlns:a16="http://schemas.microsoft.com/office/drawing/2014/main" id="{BF2D5C3A-36E1-D911-9793-F0A742EEE5E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83" r:id="rId1"/>
    <p:sldLayoutId id="2147606174" r:id="rId2"/>
    <p:sldLayoutId id="2147606175" r:id="rId3"/>
    <p:sldLayoutId id="2147606176" r:id="rId4"/>
    <p:sldLayoutId id="2147606177" r:id="rId5"/>
    <p:sldLayoutId id="2147606178" r:id="rId6"/>
    <p:sldLayoutId id="2147606179" r:id="rId7"/>
    <p:sldLayoutId id="2147606180" r:id="rId8"/>
    <p:sldLayoutId id="2147606181" r:id="rId9"/>
    <p:sldLayoutId id="2147606182" r:id="rId10"/>
    <p:sldLayoutId id="2147606183" r:id="rId11"/>
    <p:sldLayoutId id="2147606184" r:id="rId12"/>
    <p:sldLayoutId id="2147606185" r:id="rId13"/>
    <p:sldLayoutId id="2147606186" r:id="rId14"/>
    <p:sldLayoutId id="2147606187" r:id="rId15"/>
    <p:sldLayoutId id="2147606188"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タイトル プレースホルダー 1">
            <a:extLst>
              <a:ext uri="{FF2B5EF4-FFF2-40B4-BE49-F238E27FC236}">
                <a16:creationId xmlns:a16="http://schemas.microsoft.com/office/drawing/2014/main" id="{0E055231-7B39-BE74-C0AD-08000042401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6867" name="テキスト プレースホルダー 2">
            <a:extLst>
              <a:ext uri="{FF2B5EF4-FFF2-40B4-BE49-F238E27FC236}">
                <a16:creationId xmlns:a16="http://schemas.microsoft.com/office/drawing/2014/main" id="{50DEFA1E-B705-BB44-2326-9AAE7DA8A4B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E00E59B5-24FF-46F3-9095-504C30A60E6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267AB26A-1EA9-7C5E-605F-5AD4DDA7D9E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30DE368-29CC-942B-C57A-E2D727366F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A400702-C4F4-44C4-A4E4-2B27D53DA0CA}"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189" r:id="rId1"/>
    <p:sldLayoutId id="2147606190" r:id="rId2"/>
    <p:sldLayoutId id="2147606191" r:id="rId3"/>
    <p:sldLayoutId id="2147606192" r:id="rId4"/>
    <p:sldLayoutId id="2147606193" r:id="rId5"/>
    <p:sldLayoutId id="2147606194" r:id="rId6"/>
    <p:sldLayoutId id="2147606195" r:id="rId7"/>
    <p:sldLayoutId id="2147606196" r:id="rId8"/>
    <p:sldLayoutId id="2147606197" r:id="rId9"/>
    <p:sldLayoutId id="2147606198" r:id="rId10"/>
    <p:sldLayoutId id="214760619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タイトル プレースホルダー 1">
            <a:extLst>
              <a:ext uri="{FF2B5EF4-FFF2-40B4-BE49-F238E27FC236}">
                <a16:creationId xmlns:a16="http://schemas.microsoft.com/office/drawing/2014/main" id="{8A391BA4-FE27-DDA0-57DA-4B60A1CF5A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7891" name="テキスト プレースホルダー 2">
            <a:extLst>
              <a:ext uri="{FF2B5EF4-FFF2-40B4-BE49-F238E27FC236}">
                <a16:creationId xmlns:a16="http://schemas.microsoft.com/office/drawing/2014/main" id="{37271D3A-53FB-75F5-AC95-D5BD9EB83C6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692D8CF-7218-71C7-CDAA-088F9D3C310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84BE796B-E2C8-0F98-6C7D-4220E7300E7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64BBC753-D661-CC48-F1A4-0451183A84A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31F5D4F-377D-4B6F-B7F0-29AA303AAC8F}"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200" r:id="rId1"/>
    <p:sldLayoutId id="2147606201" r:id="rId2"/>
    <p:sldLayoutId id="2147606202" r:id="rId3"/>
    <p:sldLayoutId id="2147606203" r:id="rId4"/>
    <p:sldLayoutId id="2147606204" r:id="rId5"/>
    <p:sldLayoutId id="2147606205" r:id="rId6"/>
    <p:sldLayoutId id="2147606206" r:id="rId7"/>
    <p:sldLayoutId id="2147606207" r:id="rId8"/>
    <p:sldLayoutId id="2147606208" r:id="rId9"/>
    <p:sldLayoutId id="2147606209" r:id="rId10"/>
    <p:sldLayoutId id="2147606210"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タイトル プレースホルダー 1">
            <a:extLst>
              <a:ext uri="{FF2B5EF4-FFF2-40B4-BE49-F238E27FC236}">
                <a16:creationId xmlns:a16="http://schemas.microsoft.com/office/drawing/2014/main" id="{C22AA6C7-9B5E-D108-CE79-FDBB81585CF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8915" name="テキスト プレースホルダー 2">
            <a:extLst>
              <a:ext uri="{FF2B5EF4-FFF2-40B4-BE49-F238E27FC236}">
                <a16:creationId xmlns:a16="http://schemas.microsoft.com/office/drawing/2014/main" id="{BBC7059C-9BF1-EED4-F1C9-BC558EF3DA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78B8E48-E6A5-51B9-BE2D-383C349D152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fld id="{8A0E39DE-8FDB-4EFC-A4E6-224D8F2930A7}" type="datetimeFigureOut">
              <a:rPr lang="ja-JP" altLang="en-US"/>
              <a:pPr>
                <a:defRPr/>
              </a:pPr>
              <a:t>2025/3/21</a:t>
            </a:fld>
            <a:endParaRPr lang="ja-JP" altLang="en-US"/>
          </a:p>
        </p:txBody>
      </p:sp>
      <p:sp>
        <p:nvSpPr>
          <p:cNvPr id="5" name="フッター プレースホルダー 4">
            <a:extLst>
              <a:ext uri="{FF2B5EF4-FFF2-40B4-BE49-F238E27FC236}">
                <a16:creationId xmlns:a16="http://schemas.microsoft.com/office/drawing/2014/main" id="{44F0F9CF-776C-163B-33CF-D788E76F005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E24AE92-F3DC-3E27-F6A6-D5868E91987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02EEC48-BF94-42D4-82E8-7F270DA58355}"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606384" r:id="rId1"/>
    <p:sldLayoutId id="2147606385" r:id="rId2"/>
    <p:sldLayoutId id="2147606386" r:id="rId3"/>
    <p:sldLayoutId id="2147606387" r:id="rId4"/>
    <p:sldLayoutId id="2147606388" r:id="rId5"/>
    <p:sldLayoutId id="2147606389" r:id="rId6"/>
    <p:sldLayoutId id="2147606390" r:id="rId7"/>
    <p:sldLayoutId id="2147606391" r:id="rId8"/>
    <p:sldLayoutId id="2147606392" r:id="rId9"/>
    <p:sldLayoutId id="2147606393" r:id="rId10"/>
    <p:sldLayoutId id="2147606394" r:id="rId11"/>
    <p:sldLayoutId id="2147606395"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タイトル プレースホルダ 1">
            <a:extLst>
              <a:ext uri="{FF2B5EF4-FFF2-40B4-BE49-F238E27FC236}">
                <a16:creationId xmlns:a16="http://schemas.microsoft.com/office/drawing/2014/main" id="{854DB01A-7927-A79F-09D8-8F43C5C645B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9939" name="テキスト プレースホルダ 2">
            <a:extLst>
              <a:ext uri="{FF2B5EF4-FFF2-40B4-BE49-F238E27FC236}">
                <a16:creationId xmlns:a16="http://schemas.microsoft.com/office/drawing/2014/main" id="{2357381A-A6A5-8927-6E86-C39817FD87D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7294DE34-2E2B-5C6F-4DE3-5B04F95D2DF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Impact" pitchFamily="34" charset="0"/>
                <a:ea typeface="ＭＳ Ｐゴシック" charset="-128"/>
              </a:defRPr>
            </a:lvl1pPr>
          </a:lstStyle>
          <a:p>
            <a:pPr>
              <a:defRPr/>
            </a:pPr>
            <a:endParaRPr lang="en-US" altLang="ja-JP"/>
          </a:p>
        </p:txBody>
      </p:sp>
      <p:sp>
        <p:nvSpPr>
          <p:cNvPr id="5" name="フッター プレースホルダ 4">
            <a:extLst>
              <a:ext uri="{FF2B5EF4-FFF2-40B4-BE49-F238E27FC236}">
                <a16:creationId xmlns:a16="http://schemas.microsoft.com/office/drawing/2014/main" id="{46338D21-F2ED-0A2A-E762-7FCCD574272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Impact" pitchFamily="34" charset="0"/>
                <a:ea typeface="ＭＳ Ｐゴシック" charset="-128"/>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6B8AD026-5E3E-A53C-6EEE-0E6772521EB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Impact" panose="020B0806030902050204" pitchFamily="34" charset="0"/>
              </a:defRPr>
            </a:lvl1pPr>
          </a:lstStyle>
          <a:p>
            <a:fld id="{3B8F3F18-B0D6-42E1-83DA-08C1BB1AB29C}"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396" r:id="rId1"/>
    <p:sldLayoutId id="2147606397" r:id="rId2"/>
    <p:sldLayoutId id="2147606398" r:id="rId3"/>
    <p:sldLayoutId id="2147606399" r:id="rId4"/>
    <p:sldLayoutId id="2147606400" r:id="rId5"/>
    <p:sldLayoutId id="2147606401" r:id="rId6"/>
    <p:sldLayoutId id="2147606402" r:id="rId7"/>
    <p:sldLayoutId id="2147606403" r:id="rId8"/>
    <p:sldLayoutId id="2147606404" r:id="rId9"/>
    <p:sldLayoutId id="2147606405" r:id="rId10"/>
    <p:sldLayoutId id="2147606406"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AFEFF945-C62D-B8B3-76BC-2ADC1C12F218}"/>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77282D76-954B-B504-5FF8-33B18063EC8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25BEB938-C6B9-014F-18EE-F85E297DB64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52B557BA-8A64-D6C4-3254-DCC49251D86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4107" name="Group 6">
              <a:extLst>
                <a:ext uri="{FF2B5EF4-FFF2-40B4-BE49-F238E27FC236}">
                  <a16:creationId xmlns:a16="http://schemas.microsoft.com/office/drawing/2014/main" id="{EACD95FD-D838-C1E1-019B-A61C9F21C724}"/>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D9914BE1-F950-1A97-6965-C2CB171ACADD}"/>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EA81A0B3-EC78-375A-8488-843D80F3933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36AA955E-5D9B-5F2F-AD1F-1C00D5DC56D3}"/>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66C41E7C-EAC2-E68D-852A-86DA5C97834F}"/>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A40F6F35-E036-638A-5501-B340234CD859}"/>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8FBF2A80-906C-4B58-49AF-E3320C47FAF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66C33C4F-21F9-2308-9DB3-E02465EDA9C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C80374A9-5566-D222-F71A-923756612FF8}"/>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FC4B141E-09B5-BCD1-3BEB-10D97F939A81}"/>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562C7F00-2AA0-DA1A-6566-017CF0A655CA}"/>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37F27434-7F2D-976F-D797-EBEAB839B5C9}"/>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DBFEB462-892E-B558-D944-93C25D53DDC9}"/>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2CB54BD7-05F6-1669-D4B9-B6AC4CC7B561}"/>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5BB247EC-D485-BB37-561D-CB34E47CF4C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6F1CEE44-AC96-4EF3-A0DE-CE29E179BE2F}"/>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CC0FAA05-A539-A9A6-BD4D-B90D34A15E57}"/>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111" name="Freeform 23">
              <a:extLst>
                <a:ext uri="{FF2B5EF4-FFF2-40B4-BE49-F238E27FC236}">
                  <a16:creationId xmlns:a16="http://schemas.microsoft.com/office/drawing/2014/main" id="{45117526-B01B-650A-0945-0C30B6893B77}"/>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2" name="Freeform 24">
              <a:extLst>
                <a:ext uri="{FF2B5EF4-FFF2-40B4-BE49-F238E27FC236}">
                  <a16:creationId xmlns:a16="http://schemas.microsoft.com/office/drawing/2014/main" id="{1484AA7E-3678-D7B5-4433-BF6609D853D2}"/>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3231FA67-6730-02C8-88FF-F944C452ED3C}"/>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114" name="Freeform 26">
              <a:extLst>
                <a:ext uri="{FF2B5EF4-FFF2-40B4-BE49-F238E27FC236}">
                  <a16:creationId xmlns:a16="http://schemas.microsoft.com/office/drawing/2014/main" id="{73034FAF-E182-C8E0-022A-D857952F51CE}"/>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5" name="Freeform 27">
              <a:extLst>
                <a:ext uri="{FF2B5EF4-FFF2-40B4-BE49-F238E27FC236}">
                  <a16:creationId xmlns:a16="http://schemas.microsoft.com/office/drawing/2014/main" id="{47DA78FA-320B-A4BD-FA72-3BD847A99C19}"/>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6" name="Line 28">
              <a:extLst>
                <a:ext uri="{FF2B5EF4-FFF2-40B4-BE49-F238E27FC236}">
                  <a16:creationId xmlns:a16="http://schemas.microsoft.com/office/drawing/2014/main" id="{4C7840A9-94EA-23D7-EE73-650C18BBAB28}"/>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7" name="Line 29">
              <a:extLst>
                <a:ext uri="{FF2B5EF4-FFF2-40B4-BE49-F238E27FC236}">
                  <a16:creationId xmlns:a16="http://schemas.microsoft.com/office/drawing/2014/main" id="{1668F31E-9B89-F877-55CA-03E5596F4C23}"/>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8" name="Line 30">
              <a:extLst>
                <a:ext uri="{FF2B5EF4-FFF2-40B4-BE49-F238E27FC236}">
                  <a16:creationId xmlns:a16="http://schemas.microsoft.com/office/drawing/2014/main" id="{7B0B8C3C-E169-88EC-8005-280D5F2754D9}"/>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119" name="Group 31">
              <a:extLst>
                <a:ext uri="{FF2B5EF4-FFF2-40B4-BE49-F238E27FC236}">
                  <a16:creationId xmlns:a16="http://schemas.microsoft.com/office/drawing/2014/main" id="{5D1646DF-7281-455F-CB27-49B1D5CEA508}"/>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7DA1D185-882B-CE5A-0CE4-4E5627A7F044}"/>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3" name="Line 33">
                <a:extLst>
                  <a:ext uri="{FF2B5EF4-FFF2-40B4-BE49-F238E27FC236}">
                    <a16:creationId xmlns:a16="http://schemas.microsoft.com/office/drawing/2014/main" id="{6912DC90-8DCE-6176-EEFE-884ADA444C9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4" name="Line 34">
                <a:extLst>
                  <a:ext uri="{FF2B5EF4-FFF2-40B4-BE49-F238E27FC236}">
                    <a16:creationId xmlns:a16="http://schemas.microsoft.com/office/drawing/2014/main" id="{65E8F809-2E2E-B588-7FD8-070F2625F8B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5" name="Line 35">
                <a:extLst>
                  <a:ext uri="{FF2B5EF4-FFF2-40B4-BE49-F238E27FC236}">
                    <a16:creationId xmlns:a16="http://schemas.microsoft.com/office/drawing/2014/main" id="{9C10A069-0290-6B52-9D0F-7DBF2DBD520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6" name="Line 36">
                <a:extLst>
                  <a:ext uri="{FF2B5EF4-FFF2-40B4-BE49-F238E27FC236}">
                    <a16:creationId xmlns:a16="http://schemas.microsoft.com/office/drawing/2014/main" id="{7498B45B-8098-C5BA-8737-2DA54ED6371C}"/>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120" name="Line 37">
              <a:extLst>
                <a:ext uri="{FF2B5EF4-FFF2-40B4-BE49-F238E27FC236}">
                  <a16:creationId xmlns:a16="http://schemas.microsoft.com/office/drawing/2014/main" id="{03BCA824-D4D5-86C6-42BA-8032743BD71B}"/>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1" name="Line 38">
              <a:extLst>
                <a:ext uri="{FF2B5EF4-FFF2-40B4-BE49-F238E27FC236}">
                  <a16:creationId xmlns:a16="http://schemas.microsoft.com/office/drawing/2014/main" id="{FEE269BA-EE79-C3B7-3D69-A8B81B24F068}"/>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68EAC7E1-35F2-0785-824B-ACE153AC9276}"/>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218B3E4E-B6F5-5ADC-6DB5-3EE81B4C1FDA}"/>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452AB685-C26D-BB1A-6055-83E8D2DF66D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E0B8C64B-1535-E0DB-B75A-72B134ABF6B3}"/>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5D9594F7-2BBB-441B-B174-F613E51EFA22}" type="slidenum">
              <a:rPr lang="en-US" altLang="ja-JP"/>
              <a:pPr/>
              <a:t>‹#›</a:t>
            </a:fld>
            <a:endParaRPr lang="en-US" altLang="ja-JP"/>
          </a:p>
        </p:txBody>
      </p:sp>
      <p:sp>
        <p:nvSpPr>
          <p:cNvPr id="38955" name="Rectangle 43">
            <a:extLst>
              <a:ext uri="{FF2B5EF4-FFF2-40B4-BE49-F238E27FC236}">
                <a16:creationId xmlns:a16="http://schemas.microsoft.com/office/drawing/2014/main" id="{57F32F16-B4BA-AB0B-D3AC-069AFA3667A6}"/>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08" r:id="rId1"/>
    <p:sldLayoutId id="2147606309" r:id="rId2"/>
    <p:sldLayoutId id="2147606310" r:id="rId3"/>
    <p:sldLayoutId id="2147606311" r:id="rId4"/>
    <p:sldLayoutId id="2147606312" r:id="rId5"/>
    <p:sldLayoutId id="2147606313" r:id="rId6"/>
    <p:sldLayoutId id="2147606314" r:id="rId7"/>
    <p:sldLayoutId id="2147606315" r:id="rId8"/>
    <p:sldLayoutId id="2147606316" r:id="rId9"/>
    <p:sldLayoutId id="2147606317" r:id="rId10"/>
    <p:sldLayoutId id="2147606318" r:id="rId11"/>
    <p:sldLayoutId id="2147606319" r:id="rId12"/>
    <p:sldLayoutId id="2147606320" r:id="rId13"/>
    <p:sldLayoutId id="2147606321" r:id="rId14"/>
    <p:sldLayoutId id="2147606322"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A90AE68-5D78-57E4-7E89-D3EA6119DF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0963" name="Rectangle 3">
            <a:extLst>
              <a:ext uri="{FF2B5EF4-FFF2-40B4-BE49-F238E27FC236}">
                <a16:creationId xmlns:a16="http://schemas.microsoft.com/office/drawing/2014/main" id="{C884015D-D703-FCC0-B113-58ED0B9A827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9508" name="Rectangle 4">
            <a:extLst>
              <a:ext uri="{FF2B5EF4-FFF2-40B4-BE49-F238E27FC236}">
                <a16:creationId xmlns:a16="http://schemas.microsoft.com/office/drawing/2014/main" id="{6842A8F4-DA88-820D-BA22-0A820B0D5FC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49509" name="Rectangle 5">
            <a:extLst>
              <a:ext uri="{FF2B5EF4-FFF2-40B4-BE49-F238E27FC236}">
                <a16:creationId xmlns:a16="http://schemas.microsoft.com/office/drawing/2014/main" id="{73AF43C1-3184-BEB7-F9DC-87F3E799BB8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49510" name="Rectangle 6">
            <a:extLst>
              <a:ext uri="{FF2B5EF4-FFF2-40B4-BE49-F238E27FC236}">
                <a16:creationId xmlns:a16="http://schemas.microsoft.com/office/drawing/2014/main" id="{EEE33FF7-0184-9D19-A74F-49C028A98A7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0272F66-574D-48D4-9B7F-1BF836F552DD}"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211" r:id="rId1"/>
    <p:sldLayoutId id="2147606212" r:id="rId2"/>
    <p:sldLayoutId id="2147606213" r:id="rId3"/>
    <p:sldLayoutId id="2147606214" r:id="rId4"/>
    <p:sldLayoutId id="2147606215" r:id="rId5"/>
    <p:sldLayoutId id="2147606216" r:id="rId6"/>
    <p:sldLayoutId id="2147606217" r:id="rId7"/>
    <p:sldLayoutId id="2147606218" r:id="rId8"/>
    <p:sldLayoutId id="2147606219" r:id="rId9"/>
    <p:sldLayoutId id="2147606220" r:id="rId10"/>
    <p:sldLayoutId id="214760622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1986" name="Group 2">
            <a:extLst>
              <a:ext uri="{FF2B5EF4-FFF2-40B4-BE49-F238E27FC236}">
                <a16:creationId xmlns:a16="http://schemas.microsoft.com/office/drawing/2014/main" id="{BFBAFFD5-B3BE-ABA3-24C2-1EEB6A3ACB4A}"/>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27226CDF-B5A7-F9E4-68E6-ADF7CE1BAFAE}"/>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27A30D10-59DB-0A3F-6643-3E8064248D68}"/>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3CEE9B33-0FB0-9B60-E09B-F8E43023F3F7}"/>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41995" name="Group 6">
              <a:extLst>
                <a:ext uri="{FF2B5EF4-FFF2-40B4-BE49-F238E27FC236}">
                  <a16:creationId xmlns:a16="http://schemas.microsoft.com/office/drawing/2014/main" id="{F299F35E-EB69-6386-77CF-1170F0FD1711}"/>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534F117A-638A-E44C-E6D7-58B44E1685EA}"/>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04384E95-AD23-1F1E-5C2E-4BFEE973D0D0}"/>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8D4C09B5-1C31-E47B-4E01-F68E32DF6839}"/>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22430B7F-B35B-FF49-D043-F425CDC964A9}"/>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CF8B633D-6030-E85A-6018-B3F396B6866D}"/>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76437612-814E-9100-6368-F5F66EBEB35C}"/>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8912B5AF-408D-B0E3-DD5F-F26C36ADB404}"/>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3F8D14C4-E24B-3686-F40B-811788A4B1CA}"/>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E1EEF532-5B9D-B112-7C36-A9AB7D3A1194}"/>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645F5BF3-B4F7-C8B6-A1D8-9516521FF65B}"/>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4197CFFB-456D-D0DF-BB93-375EBF6F56A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C6C0BDA0-2E28-074A-66BD-2336A14DB73F}"/>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C71F6115-CA42-8D0D-5EDF-7BBF685ED32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86365BA8-4041-8C90-4710-12986E73976A}"/>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D473FB39-5178-E55C-E5AC-57FFA6AC3C69}"/>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FCEBD2D4-0A7A-3666-46D3-F65B102105D7}"/>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1999" name="Freeform 23">
              <a:extLst>
                <a:ext uri="{FF2B5EF4-FFF2-40B4-BE49-F238E27FC236}">
                  <a16:creationId xmlns:a16="http://schemas.microsoft.com/office/drawing/2014/main" id="{C025E171-C496-832D-3A3E-ABA78F3CEB6F}"/>
                </a:ext>
              </a:extLst>
            </p:cNvPr>
            <p:cNvSpPr>
              <a:spLocks/>
            </p:cNvSpPr>
            <p:nvPr/>
          </p:nvSpPr>
          <p:spPr bwMode="hidden">
            <a:xfrm>
              <a:off x="5041" y="0"/>
              <a:ext cx="719" cy="845"/>
            </a:xfrm>
            <a:custGeom>
              <a:avLst/>
              <a:gdLst>
                <a:gd name="T0" fmla="*/ 2080 w 717"/>
                <a:gd name="T1" fmla="*/ 845 h 845"/>
                <a:gd name="T2" fmla="*/ 2080 w 717"/>
                <a:gd name="T3" fmla="*/ 821 h 845"/>
                <a:gd name="T4" fmla="*/ 1705 w 717"/>
                <a:gd name="T5" fmla="*/ 605 h 845"/>
                <a:gd name="T6" fmla="*/ 1129 w 717"/>
                <a:gd name="T7" fmla="*/ 396 h 845"/>
                <a:gd name="T8" fmla="*/ 682 w 717"/>
                <a:gd name="T9" fmla="*/ 192 h 845"/>
                <a:gd name="T10" fmla="*/ 17 w 717"/>
                <a:gd name="T11" fmla="*/ 0 h 845"/>
                <a:gd name="T12" fmla="*/ 0 w 717"/>
                <a:gd name="T13" fmla="*/ 0 h 845"/>
                <a:gd name="T14" fmla="*/ 658 w 717"/>
                <a:gd name="T15" fmla="*/ 198 h 845"/>
                <a:gd name="T16" fmla="*/ 1111 w 717"/>
                <a:gd name="T17" fmla="*/ 408 h 845"/>
                <a:gd name="T18" fmla="*/ 1690 w 717"/>
                <a:gd name="T19" fmla="*/ 623 h 845"/>
                <a:gd name="T20" fmla="*/ 2080 w 717"/>
                <a:gd name="T21" fmla="*/ 845 h 845"/>
                <a:gd name="T22" fmla="*/ 2080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2000" name="Freeform 24">
              <a:extLst>
                <a:ext uri="{FF2B5EF4-FFF2-40B4-BE49-F238E27FC236}">
                  <a16:creationId xmlns:a16="http://schemas.microsoft.com/office/drawing/2014/main" id="{CF4F3148-386C-1C30-3EE9-BEFF076B2B51}"/>
                </a:ext>
              </a:extLst>
            </p:cNvPr>
            <p:cNvSpPr>
              <a:spLocks/>
            </p:cNvSpPr>
            <p:nvPr/>
          </p:nvSpPr>
          <p:spPr bwMode="hidden">
            <a:xfrm>
              <a:off x="5352" y="0"/>
              <a:ext cx="408" cy="414"/>
            </a:xfrm>
            <a:custGeom>
              <a:avLst/>
              <a:gdLst>
                <a:gd name="T0" fmla="*/ 981 w 407"/>
                <a:gd name="T1" fmla="*/ 414 h 414"/>
                <a:gd name="T2" fmla="*/ 981 w 407"/>
                <a:gd name="T3" fmla="*/ 396 h 414"/>
                <a:gd name="T4" fmla="*/ 611 w 407"/>
                <a:gd name="T5" fmla="*/ 192 h 414"/>
                <a:gd name="T6" fmla="*/ 12 w 407"/>
                <a:gd name="T7" fmla="*/ 0 h 414"/>
                <a:gd name="T8" fmla="*/ 0 w 407"/>
                <a:gd name="T9" fmla="*/ 0 h 414"/>
                <a:gd name="T10" fmla="*/ 108 w 407"/>
                <a:gd name="T11" fmla="*/ 102 h 414"/>
                <a:gd name="T12" fmla="*/ 605 w 407"/>
                <a:gd name="T13" fmla="*/ 204 h 414"/>
                <a:gd name="T14" fmla="*/ 981 w 407"/>
                <a:gd name="T15" fmla="*/ 414 h 414"/>
                <a:gd name="T16" fmla="*/ 98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9B1AC7DA-4D75-B2B7-745D-D19B5F300C3A}"/>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2002" name="Freeform 26">
              <a:extLst>
                <a:ext uri="{FF2B5EF4-FFF2-40B4-BE49-F238E27FC236}">
                  <a16:creationId xmlns:a16="http://schemas.microsoft.com/office/drawing/2014/main" id="{595BF591-1E93-F04B-A111-62FD9626A694}"/>
                </a:ext>
              </a:extLst>
            </p:cNvPr>
            <p:cNvSpPr>
              <a:spLocks/>
            </p:cNvSpPr>
            <p:nvPr/>
          </p:nvSpPr>
          <p:spPr bwMode="hidden">
            <a:xfrm>
              <a:off x="6" y="0"/>
              <a:ext cx="588" cy="599"/>
            </a:xfrm>
            <a:custGeom>
              <a:avLst/>
              <a:gdLst>
                <a:gd name="T0" fmla="*/ 2161 w 586"/>
                <a:gd name="T1" fmla="*/ 0 h 599"/>
                <a:gd name="T2" fmla="*/ 2098 w 586"/>
                <a:gd name="T3" fmla="*/ 0 h 599"/>
                <a:gd name="T4" fmla="*/ 1510 w 586"/>
                <a:gd name="T5" fmla="*/ 132 h 599"/>
                <a:gd name="T6" fmla="*/ 911 w 586"/>
                <a:gd name="T7" fmla="*/ 270 h 599"/>
                <a:gd name="T8" fmla="*/ 120 w 586"/>
                <a:gd name="T9" fmla="*/ 420 h 599"/>
                <a:gd name="T10" fmla="*/ 0 w 586"/>
                <a:gd name="T11" fmla="*/ 575 h 599"/>
                <a:gd name="T12" fmla="*/ 0 w 586"/>
                <a:gd name="T13" fmla="*/ 599 h 599"/>
                <a:gd name="T14" fmla="*/ 120 w 586"/>
                <a:gd name="T15" fmla="*/ 432 h 599"/>
                <a:gd name="T16" fmla="*/ 911 w 586"/>
                <a:gd name="T17" fmla="*/ 282 h 599"/>
                <a:gd name="T18" fmla="*/ 1540 w 586"/>
                <a:gd name="T19" fmla="*/ 138 h 599"/>
                <a:gd name="T20" fmla="*/ 2161 w 586"/>
                <a:gd name="T21" fmla="*/ 0 h 599"/>
                <a:gd name="T22" fmla="*/ 2161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2003" name="Freeform 27">
              <a:extLst>
                <a:ext uri="{FF2B5EF4-FFF2-40B4-BE49-F238E27FC236}">
                  <a16:creationId xmlns:a16="http://schemas.microsoft.com/office/drawing/2014/main" id="{37377A2B-E0D9-87B2-4BC5-F65E06893CFE}"/>
                </a:ext>
              </a:extLst>
            </p:cNvPr>
            <p:cNvSpPr>
              <a:spLocks/>
            </p:cNvSpPr>
            <p:nvPr/>
          </p:nvSpPr>
          <p:spPr bwMode="hidden">
            <a:xfrm>
              <a:off x="6" y="0"/>
              <a:ext cx="270" cy="252"/>
            </a:xfrm>
            <a:custGeom>
              <a:avLst/>
              <a:gdLst>
                <a:gd name="T0" fmla="*/ 1060 w 269"/>
                <a:gd name="T1" fmla="*/ 0 h 252"/>
                <a:gd name="T2" fmla="*/ 98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1060 w 269"/>
                <a:gd name="T15" fmla="*/ 0 h 252"/>
                <a:gd name="T16" fmla="*/ 106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2004" name="Line 28">
              <a:extLst>
                <a:ext uri="{FF2B5EF4-FFF2-40B4-BE49-F238E27FC236}">
                  <a16:creationId xmlns:a16="http://schemas.microsoft.com/office/drawing/2014/main" id="{AE240190-63D9-A988-C04F-526CA6A9BA79}"/>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005" name="Line 29">
              <a:extLst>
                <a:ext uri="{FF2B5EF4-FFF2-40B4-BE49-F238E27FC236}">
                  <a16:creationId xmlns:a16="http://schemas.microsoft.com/office/drawing/2014/main" id="{2A47B320-4FCC-ACFD-60CB-FDF90C826A96}"/>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006" name="Line 30">
              <a:extLst>
                <a:ext uri="{FF2B5EF4-FFF2-40B4-BE49-F238E27FC236}">
                  <a16:creationId xmlns:a16="http://schemas.microsoft.com/office/drawing/2014/main" id="{4BB384D8-8BD2-4D2C-EA09-3419855731E3}"/>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2007" name="Group 31">
              <a:extLst>
                <a:ext uri="{FF2B5EF4-FFF2-40B4-BE49-F238E27FC236}">
                  <a16:creationId xmlns:a16="http://schemas.microsoft.com/office/drawing/2014/main" id="{FC3DCFBC-3393-5A94-3EE2-084F6029024E}"/>
                </a:ext>
              </a:extLst>
            </p:cNvPr>
            <p:cNvGrpSpPr>
              <a:grpSpLocks/>
            </p:cNvGrpSpPr>
            <p:nvPr/>
          </p:nvGrpSpPr>
          <p:grpSpPr bwMode="auto">
            <a:xfrm>
              <a:off x="1" y="392"/>
              <a:ext cx="5758" cy="1571"/>
              <a:chOff x="1" y="392"/>
              <a:chExt cx="5758" cy="1571"/>
            </a:xfrm>
          </p:grpSpPr>
          <p:sp>
            <p:nvSpPr>
              <p:cNvPr id="42010" name="Line 32">
                <a:extLst>
                  <a:ext uri="{FF2B5EF4-FFF2-40B4-BE49-F238E27FC236}">
                    <a16:creationId xmlns:a16="http://schemas.microsoft.com/office/drawing/2014/main" id="{84787A27-5342-C74C-803D-E41CE54B0A3A}"/>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011" name="Line 33">
                <a:extLst>
                  <a:ext uri="{FF2B5EF4-FFF2-40B4-BE49-F238E27FC236}">
                    <a16:creationId xmlns:a16="http://schemas.microsoft.com/office/drawing/2014/main" id="{A1881CD6-4077-2AEB-57DE-CC32E8F6814A}"/>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012" name="Line 34">
                <a:extLst>
                  <a:ext uri="{FF2B5EF4-FFF2-40B4-BE49-F238E27FC236}">
                    <a16:creationId xmlns:a16="http://schemas.microsoft.com/office/drawing/2014/main" id="{620D564F-B5B5-1B92-C421-63BD2AF63D33}"/>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013" name="Line 35">
                <a:extLst>
                  <a:ext uri="{FF2B5EF4-FFF2-40B4-BE49-F238E27FC236}">
                    <a16:creationId xmlns:a16="http://schemas.microsoft.com/office/drawing/2014/main" id="{37463158-E1B3-DFE1-0894-8B11CE228CF2}"/>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014" name="Line 36">
                <a:extLst>
                  <a:ext uri="{FF2B5EF4-FFF2-40B4-BE49-F238E27FC236}">
                    <a16:creationId xmlns:a16="http://schemas.microsoft.com/office/drawing/2014/main" id="{A5B5B092-49F9-08F3-40CD-BC99F71E7758}"/>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2008" name="Line 37">
              <a:extLst>
                <a:ext uri="{FF2B5EF4-FFF2-40B4-BE49-F238E27FC236}">
                  <a16:creationId xmlns:a16="http://schemas.microsoft.com/office/drawing/2014/main" id="{1F00CDFF-F8A8-9530-705D-8432DC8C2B7C}"/>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009" name="Line 38">
              <a:extLst>
                <a:ext uri="{FF2B5EF4-FFF2-40B4-BE49-F238E27FC236}">
                  <a16:creationId xmlns:a16="http://schemas.microsoft.com/office/drawing/2014/main" id="{4D860BFE-CB6B-EF66-C9B2-0D4999EA9CA7}"/>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29E3632A-8B96-4CFE-284C-82A1EDF13CB2}"/>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429B9B1C-7A03-00B4-2E66-C33EB265A5C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32143D1C-A108-4F20-77DC-DA4652DA790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51035F50-88E6-3CA7-7BD4-23A3D1FA139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FF5829E8-0E01-43DE-8159-3793D50A5D12}" type="slidenum">
              <a:rPr lang="en-US" altLang="ja-JP"/>
              <a:pPr/>
              <a:t>‹#›</a:t>
            </a:fld>
            <a:endParaRPr lang="en-US" altLang="ja-JP"/>
          </a:p>
        </p:txBody>
      </p:sp>
      <p:sp>
        <p:nvSpPr>
          <p:cNvPr id="38955" name="Rectangle 43">
            <a:extLst>
              <a:ext uri="{FF2B5EF4-FFF2-40B4-BE49-F238E27FC236}">
                <a16:creationId xmlns:a16="http://schemas.microsoft.com/office/drawing/2014/main" id="{466D45D3-13B7-CEE0-21EF-9583EF50D30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407" r:id="rId1"/>
    <p:sldLayoutId id="2147606222" r:id="rId2"/>
    <p:sldLayoutId id="2147606223" r:id="rId3"/>
    <p:sldLayoutId id="2147606224" r:id="rId4"/>
    <p:sldLayoutId id="2147606225" r:id="rId5"/>
    <p:sldLayoutId id="2147606226" r:id="rId6"/>
    <p:sldLayoutId id="2147606227" r:id="rId7"/>
    <p:sldLayoutId id="2147606228" r:id="rId8"/>
    <p:sldLayoutId id="2147606229" r:id="rId9"/>
    <p:sldLayoutId id="2147606230" r:id="rId10"/>
    <p:sldLayoutId id="2147606231" r:id="rId11"/>
    <p:sldLayoutId id="2147606232" r:id="rId12"/>
    <p:sldLayoutId id="2147606233" r:id="rId13"/>
    <p:sldLayoutId id="2147606234" r:id="rId14"/>
    <p:sldLayoutId id="2147606235" r:id="rId15"/>
    <p:sldLayoutId id="2147606236"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75CDE00F-FD42-82ED-16AD-3B50290180A4}"/>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02D9ECC0-8995-E7EA-B790-7F17B50F748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6" name="Freeform 4">
              <a:extLst>
                <a:ext uri="{FF2B5EF4-FFF2-40B4-BE49-F238E27FC236}">
                  <a16:creationId xmlns:a16="http://schemas.microsoft.com/office/drawing/2014/main" id="{9387363D-C8B7-3222-FB79-01FE2FBE7B7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17" name="Freeform 5">
              <a:extLst>
                <a:ext uri="{FF2B5EF4-FFF2-40B4-BE49-F238E27FC236}">
                  <a16:creationId xmlns:a16="http://schemas.microsoft.com/office/drawing/2014/main" id="{6EEDE15E-448C-26F1-449F-28C5284C89D7}"/>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nvGrpSpPr>
            <p:cNvPr id="43019" name="Group 6">
              <a:extLst>
                <a:ext uri="{FF2B5EF4-FFF2-40B4-BE49-F238E27FC236}">
                  <a16:creationId xmlns:a16="http://schemas.microsoft.com/office/drawing/2014/main" id="{9F4B309D-7411-AA1E-F0E7-32005DE6D707}"/>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FAF15323-6F0E-1D30-4248-B2CEC19CB9DA}"/>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0" name="Freeform 8">
                <a:extLst>
                  <a:ext uri="{FF2B5EF4-FFF2-40B4-BE49-F238E27FC236}">
                    <a16:creationId xmlns:a16="http://schemas.microsoft.com/office/drawing/2014/main" id="{A2CA4B52-BA43-02B1-3038-D68457255B27}"/>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1" name="Freeform 9">
                <a:extLst>
                  <a:ext uri="{FF2B5EF4-FFF2-40B4-BE49-F238E27FC236}">
                    <a16:creationId xmlns:a16="http://schemas.microsoft.com/office/drawing/2014/main" id="{AEA407D0-B064-EC51-0B00-985C91CF277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2" name="Freeform 10">
                <a:extLst>
                  <a:ext uri="{FF2B5EF4-FFF2-40B4-BE49-F238E27FC236}">
                    <a16:creationId xmlns:a16="http://schemas.microsoft.com/office/drawing/2014/main" id="{05D30CFA-E6C5-930F-259F-1692DF8651A1}"/>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3" name="Freeform 11">
                <a:extLst>
                  <a:ext uri="{FF2B5EF4-FFF2-40B4-BE49-F238E27FC236}">
                    <a16:creationId xmlns:a16="http://schemas.microsoft.com/office/drawing/2014/main" id="{594D0932-69CF-3F44-521F-414A4795DD62}"/>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4" name="Freeform 12">
                <a:extLst>
                  <a:ext uri="{FF2B5EF4-FFF2-40B4-BE49-F238E27FC236}">
                    <a16:creationId xmlns:a16="http://schemas.microsoft.com/office/drawing/2014/main" id="{A0B22488-DEE2-F74A-C4F2-5D917CCF2FF0}"/>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5" name="Freeform 13">
                <a:extLst>
                  <a:ext uri="{FF2B5EF4-FFF2-40B4-BE49-F238E27FC236}">
                    <a16:creationId xmlns:a16="http://schemas.microsoft.com/office/drawing/2014/main" id="{E1D3F5D8-55DE-2EC3-C000-051C6BD758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6" name="Freeform 14">
                <a:extLst>
                  <a:ext uri="{FF2B5EF4-FFF2-40B4-BE49-F238E27FC236}">
                    <a16:creationId xmlns:a16="http://schemas.microsoft.com/office/drawing/2014/main" id="{DEC0ED73-ECE5-EE75-3C3A-EBA93580ED8F}"/>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7" name="Freeform 15">
                <a:extLst>
                  <a:ext uri="{FF2B5EF4-FFF2-40B4-BE49-F238E27FC236}">
                    <a16:creationId xmlns:a16="http://schemas.microsoft.com/office/drawing/2014/main" id="{FF9B9F7E-69AE-697F-7118-73FB1CE88AE6}"/>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8" name="Freeform 16">
                <a:extLst>
                  <a:ext uri="{FF2B5EF4-FFF2-40B4-BE49-F238E27FC236}">
                    <a16:creationId xmlns:a16="http://schemas.microsoft.com/office/drawing/2014/main" id="{EA46E1B8-EC1C-C255-7C2E-EA7285160D9E}"/>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29" name="Freeform 17">
                <a:extLst>
                  <a:ext uri="{FF2B5EF4-FFF2-40B4-BE49-F238E27FC236}">
                    <a16:creationId xmlns:a16="http://schemas.microsoft.com/office/drawing/2014/main" id="{22ACA000-3211-5CC0-5069-C78B15CC76E4}"/>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0" name="Freeform 18">
                <a:extLst>
                  <a:ext uri="{FF2B5EF4-FFF2-40B4-BE49-F238E27FC236}">
                    <a16:creationId xmlns:a16="http://schemas.microsoft.com/office/drawing/2014/main" id="{7DB585ED-A1F7-2E49-8EA5-A5F0DCEA9BCC}"/>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1" name="Freeform 19">
                <a:extLst>
                  <a:ext uri="{FF2B5EF4-FFF2-40B4-BE49-F238E27FC236}">
                    <a16:creationId xmlns:a16="http://schemas.microsoft.com/office/drawing/2014/main" id="{3CE98063-3F6E-1866-7AD6-E4B060EA6669}"/>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grpSp>
        <p:sp>
          <p:nvSpPr>
            <p:cNvPr id="38932" name="Freeform 20">
              <a:extLst>
                <a:ext uri="{FF2B5EF4-FFF2-40B4-BE49-F238E27FC236}">
                  <a16:creationId xmlns:a16="http://schemas.microsoft.com/office/drawing/2014/main" id="{C9062BE0-0754-63E7-F2C1-20DD51783116}"/>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3" name="Freeform 21">
              <a:extLst>
                <a:ext uri="{FF2B5EF4-FFF2-40B4-BE49-F238E27FC236}">
                  <a16:creationId xmlns:a16="http://schemas.microsoft.com/office/drawing/2014/main" id="{5F900B24-C4F9-5BB4-4B78-957A409EE330}"/>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38934" name="Freeform 22">
              <a:extLst>
                <a:ext uri="{FF2B5EF4-FFF2-40B4-BE49-F238E27FC236}">
                  <a16:creationId xmlns:a16="http://schemas.microsoft.com/office/drawing/2014/main" id="{6C897A4A-9EC1-CA0F-C666-B3712556C4C3}"/>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3023" name="Freeform 23">
              <a:extLst>
                <a:ext uri="{FF2B5EF4-FFF2-40B4-BE49-F238E27FC236}">
                  <a16:creationId xmlns:a16="http://schemas.microsoft.com/office/drawing/2014/main" id="{86E82035-E78A-7B1C-0CFF-DF1DF198C9BD}"/>
                </a:ext>
              </a:extLst>
            </p:cNvPr>
            <p:cNvSpPr>
              <a:spLocks/>
            </p:cNvSpPr>
            <p:nvPr/>
          </p:nvSpPr>
          <p:spPr bwMode="hidden">
            <a:xfrm>
              <a:off x="5041" y="0"/>
              <a:ext cx="719" cy="845"/>
            </a:xfrm>
            <a:custGeom>
              <a:avLst/>
              <a:gdLst>
                <a:gd name="T0" fmla="*/ 1777 w 717"/>
                <a:gd name="T1" fmla="*/ 845 h 845"/>
                <a:gd name="T2" fmla="*/ 1777 w 717"/>
                <a:gd name="T3" fmla="*/ 821 h 845"/>
                <a:gd name="T4" fmla="*/ 1459 w 717"/>
                <a:gd name="T5" fmla="*/ 605 h 845"/>
                <a:gd name="T6" fmla="*/ 958 w 717"/>
                <a:gd name="T7" fmla="*/ 396 h 845"/>
                <a:gd name="T8" fmla="*/ 568 w 717"/>
                <a:gd name="T9" fmla="*/ 192 h 845"/>
                <a:gd name="T10" fmla="*/ 17 w 717"/>
                <a:gd name="T11" fmla="*/ 0 h 845"/>
                <a:gd name="T12" fmla="*/ 0 w 717"/>
                <a:gd name="T13" fmla="*/ 0 h 845"/>
                <a:gd name="T14" fmla="*/ 544 w 717"/>
                <a:gd name="T15" fmla="*/ 198 h 845"/>
                <a:gd name="T16" fmla="*/ 940 w 717"/>
                <a:gd name="T17" fmla="*/ 408 h 845"/>
                <a:gd name="T18" fmla="*/ 1447 w 717"/>
                <a:gd name="T19" fmla="*/ 623 h 845"/>
                <a:gd name="T20" fmla="*/ 1777 w 717"/>
                <a:gd name="T21" fmla="*/ 845 h 845"/>
                <a:gd name="T22" fmla="*/ 177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024" name="Freeform 24">
              <a:extLst>
                <a:ext uri="{FF2B5EF4-FFF2-40B4-BE49-F238E27FC236}">
                  <a16:creationId xmlns:a16="http://schemas.microsoft.com/office/drawing/2014/main" id="{256DA854-C293-AAC2-3B9D-434499C63C47}"/>
                </a:ext>
              </a:extLst>
            </p:cNvPr>
            <p:cNvSpPr>
              <a:spLocks/>
            </p:cNvSpPr>
            <p:nvPr/>
          </p:nvSpPr>
          <p:spPr bwMode="hidden">
            <a:xfrm>
              <a:off x="5352" y="0"/>
              <a:ext cx="408" cy="414"/>
            </a:xfrm>
            <a:custGeom>
              <a:avLst/>
              <a:gdLst>
                <a:gd name="T0" fmla="*/ 867 w 407"/>
                <a:gd name="T1" fmla="*/ 414 h 414"/>
                <a:gd name="T2" fmla="*/ 867 w 407"/>
                <a:gd name="T3" fmla="*/ 396 h 414"/>
                <a:gd name="T4" fmla="*/ 554 w 407"/>
                <a:gd name="T5" fmla="*/ 192 h 414"/>
                <a:gd name="T6" fmla="*/ 12 w 407"/>
                <a:gd name="T7" fmla="*/ 0 h 414"/>
                <a:gd name="T8" fmla="*/ 0 w 407"/>
                <a:gd name="T9" fmla="*/ 0 h 414"/>
                <a:gd name="T10" fmla="*/ 108 w 407"/>
                <a:gd name="T11" fmla="*/ 102 h 414"/>
                <a:gd name="T12" fmla="*/ 548 w 407"/>
                <a:gd name="T13" fmla="*/ 204 h 414"/>
                <a:gd name="T14" fmla="*/ 867 w 407"/>
                <a:gd name="T15" fmla="*/ 414 h 414"/>
                <a:gd name="T16" fmla="*/ 86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C3F11E1E-8AA7-6706-EB81-B71F71493A2D}"/>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Arial" charset="0"/>
              </a:endParaRPr>
            </a:p>
          </p:txBody>
        </p:sp>
        <p:sp>
          <p:nvSpPr>
            <p:cNvPr id="43026" name="Freeform 26">
              <a:extLst>
                <a:ext uri="{FF2B5EF4-FFF2-40B4-BE49-F238E27FC236}">
                  <a16:creationId xmlns:a16="http://schemas.microsoft.com/office/drawing/2014/main" id="{D3717D31-BE67-13EA-6770-E0679BE03045}"/>
                </a:ext>
              </a:extLst>
            </p:cNvPr>
            <p:cNvSpPr>
              <a:spLocks/>
            </p:cNvSpPr>
            <p:nvPr/>
          </p:nvSpPr>
          <p:spPr bwMode="hidden">
            <a:xfrm>
              <a:off x="6" y="0"/>
              <a:ext cx="588" cy="599"/>
            </a:xfrm>
            <a:custGeom>
              <a:avLst/>
              <a:gdLst>
                <a:gd name="T0" fmla="*/ 1783 w 586"/>
                <a:gd name="T1" fmla="*/ 0 h 599"/>
                <a:gd name="T2" fmla="*/ 1729 w 586"/>
                <a:gd name="T3" fmla="*/ 0 h 599"/>
                <a:gd name="T4" fmla="*/ 1244 w 586"/>
                <a:gd name="T5" fmla="*/ 132 h 599"/>
                <a:gd name="T6" fmla="*/ 740 w 586"/>
                <a:gd name="T7" fmla="*/ 270 h 599"/>
                <a:gd name="T8" fmla="*/ 120 w 586"/>
                <a:gd name="T9" fmla="*/ 420 h 599"/>
                <a:gd name="T10" fmla="*/ 0 w 586"/>
                <a:gd name="T11" fmla="*/ 575 h 599"/>
                <a:gd name="T12" fmla="*/ 0 w 586"/>
                <a:gd name="T13" fmla="*/ 599 h 599"/>
                <a:gd name="T14" fmla="*/ 120 w 586"/>
                <a:gd name="T15" fmla="*/ 432 h 599"/>
                <a:gd name="T16" fmla="*/ 740 w 586"/>
                <a:gd name="T17" fmla="*/ 282 h 599"/>
                <a:gd name="T18" fmla="*/ 1268 w 586"/>
                <a:gd name="T19" fmla="*/ 138 h 599"/>
                <a:gd name="T20" fmla="*/ 1783 w 586"/>
                <a:gd name="T21" fmla="*/ 0 h 599"/>
                <a:gd name="T22" fmla="*/ 1783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027" name="Freeform 27">
              <a:extLst>
                <a:ext uri="{FF2B5EF4-FFF2-40B4-BE49-F238E27FC236}">
                  <a16:creationId xmlns:a16="http://schemas.microsoft.com/office/drawing/2014/main" id="{1EA9DCDC-3BF0-5D8F-333D-850F65FAE0E2}"/>
                </a:ext>
              </a:extLst>
            </p:cNvPr>
            <p:cNvSpPr>
              <a:spLocks/>
            </p:cNvSpPr>
            <p:nvPr/>
          </p:nvSpPr>
          <p:spPr bwMode="hidden">
            <a:xfrm>
              <a:off x="6" y="0"/>
              <a:ext cx="270" cy="252"/>
            </a:xfrm>
            <a:custGeom>
              <a:avLst/>
              <a:gdLst>
                <a:gd name="T0" fmla="*/ 860 w 269"/>
                <a:gd name="T1" fmla="*/ 0 h 252"/>
                <a:gd name="T2" fmla="*/ 80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860 w 269"/>
                <a:gd name="T15" fmla="*/ 0 h 252"/>
                <a:gd name="T16" fmla="*/ 86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028" name="Line 28">
              <a:extLst>
                <a:ext uri="{FF2B5EF4-FFF2-40B4-BE49-F238E27FC236}">
                  <a16:creationId xmlns:a16="http://schemas.microsoft.com/office/drawing/2014/main" id="{720BFB77-CE66-6C2D-1E40-E99900E99920}"/>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29" name="Line 29">
              <a:extLst>
                <a:ext uri="{FF2B5EF4-FFF2-40B4-BE49-F238E27FC236}">
                  <a16:creationId xmlns:a16="http://schemas.microsoft.com/office/drawing/2014/main" id="{089909A4-581F-7EDF-FA9E-BC7557143146}"/>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30" name="Line 30">
              <a:extLst>
                <a:ext uri="{FF2B5EF4-FFF2-40B4-BE49-F238E27FC236}">
                  <a16:creationId xmlns:a16="http://schemas.microsoft.com/office/drawing/2014/main" id="{31C908BB-C5E9-C9DF-C7D2-22FA6A9CEE89}"/>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3031" name="Group 31">
              <a:extLst>
                <a:ext uri="{FF2B5EF4-FFF2-40B4-BE49-F238E27FC236}">
                  <a16:creationId xmlns:a16="http://schemas.microsoft.com/office/drawing/2014/main" id="{9D89BDC1-BBEC-7E65-EE81-BEFAB90E222C}"/>
                </a:ext>
              </a:extLst>
            </p:cNvPr>
            <p:cNvGrpSpPr>
              <a:grpSpLocks/>
            </p:cNvGrpSpPr>
            <p:nvPr/>
          </p:nvGrpSpPr>
          <p:grpSpPr bwMode="auto">
            <a:xfrm>
              <a:off x="1" y="392"/>
              <a:ext cx="5758" cy="1571"/>
              <a:chOff x="1" y="392"/>
              <a:chExt cx="5758" cy="1571"/>
            </a:xfrm>
          </p:grpSpPr>
          <p:sp>
            <p:nvSpPr>
              <p:cNvPr id="43034" name="Line 32">
                <a:extLst>
                  <a:ext uri="{FF2B5EF4-FFF2-40B4-BE49-F238E27FC236}">
                    <a16:creationId xmlns:a16="http://schemas.microsoft.com/office/drawing/2014/main" id="{94A86051-2F94-FF8F-FE3D-514D9D962A7D}"/>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35" name="Line 33">
                <a:extLst>
                  <a:ext uri="{FF2B5EF4-FFF2-40B4-BE49-F238E27FC236}">
                    <a16:creationId xmlns:a16="http://schemas.microsoft.com/office/drawing/2014/main" id="{6D995873-D5B5-8E37-2144-4F5A0EE0A9C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36" name="Line 34">
                <a:extLst>
                  <a:ext uri="{FF2B5EF4-FFF2-40B4-BE49-F238E27FC236}">
                    <a16:creationId xmlns:a16="http://schemas.microsoft.com/office/drawing/2014/main" id="{4DF9800D-C8FF-F53D-87F1-F26D7A4E5C1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37" name="Line 35">
                <a:extLst>
                  <a:ext uri="{FF2B5EF4-FFF2-40B4-BE49-F238E27FC236}">
                    <a16:creationId xmlns:a16="http://schemas.microsoft.com/office/drawing/2014/main" id="{0FF5DEA2-C87A-E899-86DF-112BE268D1B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38" name="Line 36">
                <a:extLst>
                  <a:ext uri="{FF2B5EF4-FFF2-40B4-BE49-F238E27FC236}">
                    <a16:creationId xmlns:a16="http://schemas.microsoft.com/office/drawing/2014/main" id="{8D3EFE94-62CC-B1C4-E0BD-99DC5C72A89F}"/>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3032" name="Line 37">
              <a:extLst>
                <a:ext uri="{FF2B5EF4-FFF2-40B4-BE49-F238E27FC236}">
                  <a16:creationId xmlns:a16="http://schemas.microsoft.com/office/drawing/2014/main" id="{4985442B-EC7D-A61C-22A9-5A4C93DEDBF0}"/>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33" name="Line 38">
              <a:extLst>
                <a:ext uri="{FF2B5EF4-FFF2-40B4-BE49-F238E27FC236}">
                  <a16:creationId xmlns:a16="http://schemas.microsoft.com/office/drawing/2014/main" id="{D58925F0-D409-80F1-E6BF-3BAF06B1CF8D}"/>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3E859605-A11C-0E08-87B3-0A8D2306C1EA}"/>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76286AAC-B4C2-88DB-0A9A-5363FFA9F628}"/>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3" name="Rectangle 41">
            <a:extLst>
              <a:ext uri="{FF2B5EF4-FFF2-40B4-BE49-F238E27FC236}">
                <a16:creationId xmlns:a16="http://schemas.microsoft.com/office/drawing/2014/main" id="{C345C729-F0DF-9925-A30D-8CDB3715C4E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effectLst>
                  <a:outerShdw blurRad="38100" dist="38100" dir="2700000" algn="tl">
                    <a:srgbClr val="000000"/>
                  </a:outerShdw>
                </a:effectLst>
                <a:latin typeface="+mn-lt"/>
                <a:ea typeface="ＭＳ Ｐゴシック" pitchFamily="50" charset="-128"/>
              </a:defRPr>
            </a:lvl1pPr>
          </a:lstStyle>
          <a:p>
            <a:pPr>
              <a:defRPr/>
            </a:pPr>
            <a:endParaRPr lang="en-US" altLang="ja-JP"/>
          </a:p>
        </p:txBody>
      </p:sp>
      <p:sp>
        <p:nvSpPr>
          <p:cNvPr id="38954" name="Rectangle 42">
            <a:extLst>
              <a:ext uri="{FF2B5EF4-FFF2-40B4-BE49-F238E27FC236}">
                <a16:creationId xmlns:a16="http://schemas.microsoft.com/office/drawing/2014/main" id="{85CE0CCC-1F8D-3E85-6C13-7385A37E121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effectLst>
                  <a:outerShdw blurRad="38100" dist="38100" dir="2700000" algn="tl">
                    <a:srgbClr val="000000"/>
                  </a:outerShdw>
                </a:effectLst>
                <a:latin typeface="Verdana" panose="020B0604030504040204" pitchFamily="34" charset="0"/>
              </a:defRPr>
            </a:lvl1pPr>
          </a:lstStyle>
          <a:p>
            <a:fld id="{51918913-B3FE-49B6-AA1D-4C85886C4570}" type="slidenum">
              <a:rPr lang="en-US" altLang="ja-JP"/>
              <a:pPr/>
              <a:t>‹#›</a:t>
            </a:fld>
            <a:endParaRPr lang="en-US" altLang="ja-JP"/>
          </a:p>
        </p:txBody>
      </p:sp>
      <p:sp>
        <p:nvSpPr>
          <p:cNvPr id="38955" name="Rectangle 43">
            <a:extLst>
              <a:ext uri="{FF2B5EF4-FFF2-40B4-BE49-F238E27FC236}">
                <a16:creationId xmlns:a16="http://schemas.microsoft.com/office/drawing/2014/main" id="{C63ABF8F-DF54-53BD-AFC4-3B5A2F11F846}"/>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408" r:id="rId1"/>
    <p:sldLayoutId id="2147606237" r:id="rId2"/>
    <p:sldLayoutId id="2147606238" r:id="rId3"/>
    <p:sldLayoutId id="2147606239" r:id="rId4"/>
    <p:sldLayoutId id="2147606240" r:id="rId5"/>
    <p:sldLayoutId id="2147606241" r:id="rId6"/>
    <p:sldLayoutId id="2147606242" r:id="rId7"/>
    <p:sldLayoutId id="2147606243" r:id="rId8"/>
    <p:sldLayoutId id="2147606244" r:id="rId9"/>
    <p:sldLayoutId id="2147606245" r:id="rId10"/>
    <p:sldLayoutId id="2147606246" r:id="rId11"/>
    <p:sldLayoutId id="2147606247" r:id="rId12"/>
    <p:sldLayoutId id="2147606248" r:id="rId13"/>
    <p:sldLayoutId id="2147606249" r:id="rId14"/>
    <p:sldLayoutId id="2147606250" r:id="rId15"/>
    <p:sldLayoutId id="2147606251" r:id="rId16"/>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4319F27-C4B9-7D9F-3EF8-FEC133C6E78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4035" name="Rectangle 3">
            <a:extLst>
              <a:ext uri="{FF2B5EF4-FFF2-40B4-BE49-F238E27FC236}">
                <a16:creationId xmlns:a16="http://schemas.microsoft.com/office/drawing/2014/main" id="{E755F1D0-3911-F05B-30C6-E831F2D33FD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060" name="Rectangle 4">
            <a:extLst>
              <a:ext uri="{FF2B5EF4-FFF2-40B4-BE49-F238E27FC236}">
                <a16:creationId xmlns:a16="http://schemas.microsoft.com/office/drawing/2014/main" id="{2646F62B-5F53-A026-77CB-883E4D31287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1" name="Rectangle 5">
            <a:extLst>
              <a:ext uri="{FF2B5EF4-FFF2-40B4-BE49-F238E27FC236}">
                <a16:creationId xmlns:a16="http://schemas.microsoft.com/office/drawing/2014/main" id="{FB861BBC-DDB4-0BC2-9587-A1BCA63D3BD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2" name="Rectangle 6">
            <a:extLst>
              <a:ext uri="{FF2B5EF4-FFF2-40B4-BE49-F238E27FC236}">
                <a16:creationId xmlns:a16="http://schemas.microsoft.com/office/drawing/2014/main" id="{4042840E-1C41-E310-A94E-DC03FDAFE35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6F849133-2AFA-4BBA-B74E-E0B9C474652A}"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252" r:id="rId1"/>
    <p:sldLayoutId id="2147606253" r:id="rId2"/>
    <p:sldLayoutId id="2147606254" r:id="rId3"/>
    <p:sldLayoutId id="2147606255" r:id="rId4"/>
    <p:sldLayoutId id="2147606256" r:id="rId5"/>
    <p:sldLayoutId id="2147606257" r:id="rId6"/>
    <p:sldLayoutId id="2147606258" r:id="rId7"/>
    <p:sldLayoutId id="2147606259" r:id="rId8"/>
    <p:sldLayoutId id="2147606260" r:id="rId9"/>
    <p:sldLayoutId id="2147606261" r:id="rId10"/>
    <p:sldLayoutId id="2147606262" r:id="rId11"/>
    <p:sldLayoutId id="2147606263" r:id="rId12"/>
    <p:sldLayoutId id="2147606264" r:id="rId13"/>
    <p:sldLayoutId id="2147606265"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A66CB23-39CE-7FB0-C612-C018F768E89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5059" name="Rectangle 3">
            <a:extLst>
              <a:ext uri="{FF2B5EF4-FFF2-40B4-BE49-F238E27FC236}">
                <a16:creationId xmlns:a16="http://schemas.microsoft.com/office/drawing/2014/main" id="{1267DCE1-F2B2-AB1A-9269-E618ACC3F3E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060" name="Rectangle 4">
            <a:extLst>
              <a:ext uri="{FF2B5EF4-FFF2-40B4-BE49-F238E27FC236}">
                <a16:creationId xmlns:a16="http://schemas.microsoft.com/office/drawing/2014/main" id="{6B748B13-A20B-CFE2-0950-4F307182E3A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1" name="Rectangle 5">
            <a:extLst>
              <a:ext uri="{FF2B5EF4-FFF2-40B4-BE49-F238E27FC236}">
                <a16:creationId xmlns:a16="http://schemas.microsoft.com/office/drawing/2014/main" id="{98057256-EB80-051D-8C81-50AD0E72101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50" charset="-128"/>
              </a:defRPr>
            </a:lvl1pPr>
          </a:lstStyle>
          <a:p>
            <a:pPr>
              <a:defRPr/>
            </a:pPr>
            <a:endParaRPr lang="en-US" altLang="ja-JP"/>
          </a:p>
        </p:txBody>
      </p:sp>
      <p:sp>
        <p:nvSpPr>
          <p:cNvPr id="173062" name="Rectangle 6">
            <a:extLst>
              <a:ext uri="{FF2B5EF4-FFF2-40B4-BE49-F238E27FC236}">
                <a16:creationId xmlns:a16="http://schemas.microsoft.com/office/drawing/2014/main" id="{B6BB832C-D5D4-21AB-B0E7-D95F624F19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0391B67-65B7-4856-A3FC-8A9DD63309D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266" r:id="rId1"/>
    <p:sldLayoutId id="2147606267" r:id="rId2"/>
    <p:sldLayoutId id="2147606268" r:id="rId3"/>
    <p:sldLayoutId id="2147606269" r:id="rId4"/>
    <p:sldLayoutId id="2147606270" r:id="rId5"/>
    <p:sldLayoutId id="2147606271" r:id="rId6"/>
    <p:sldLayoutId id="2147606272" r:id="rId7"/>
    <p:sldLayoutId id="2147606273" r:id="rId8"/>
    <p:sldLayoutId id="2147606274" r:id="rId9"/>
    <p:sldLayoutId id="2147606275" r:id="rId10"/>
    <p:sldLayoutId id="2147606276" r:id="rId11"/>
    <p:sldLayoutId id="2147606277" r:id="rId12"/>
    <p:sldLayoutId id="2147606278" r:id="rId13"/>
    <p:sldLayoutId id="2147606279"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タイトル プレースホルダ 1">
            <a:extLst>
              <a:ext uri="{FF2B5EF4-FFF2-40B4-BE49-F238E27FC236}">
                <a16:creationId xmlns:a16="http://schemas.microsoft.com/office/drawing/2014/main" id="{2E8FA58F-1185-1631-86DF-9A2EF6F29C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6083" name="テキスト プレースホルダ 2">
            <a:extLst>
              <a:ext uri="{FF2B5EF4-FFF2-40B4-BE49-F238E27FC236}">
                <a16:creationId xmlns:a16="http://schemas.microsoft.com/office/drawing/2014/main" id="{2C9C1D9C-18D9-173D-C55B-568FB9D7280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224BFF26-5213-3168-5B77-1EB29860B95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5" name="フッター プレースホルダ 4">
            <a:extLst>
              <a:ext uri="{FF2B5EF4-FFF2-40B4-BE49-F238E27FC236}">
                <a16:creationId xmlns:a16="http://schemas.microsoft.com/office/drawing/2014/main" id="{E97E5E00-7FD6-2B53-F580-CBFE11FB720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ea typeface="ＭＳ Ｐゴシック" pitchFamily="50" charset="-128"/>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CCBB8866-473B-A6FC-B4AD-22E259C47A3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BC3F082-18F4-4197-8A9E-C423864B3EC9}"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6280" r:id="rId1"/>
    <p:sldLayoutId id="2147606281" r:id="rId2"/>
    <p:sldLayoutId id="2147606282" r:id="rId3"/>
    <p:sldLayoutId id="2147606283" r:id="rId4"/>
    <p:sldLayoutId id="2147606284" r:id="rId5"/>
    <p:sldLayoutId id="2147606285" r:id="rId6"/>
    <p:sldLayoutId id="2147606286" r:id="rId7"/>
    <p:sldLayoutId id="2147606287" r:id="rId8"/>
    <p:sldLayoutId id="2147606288" r:id="rId9"/>
    <p:sldLayoutId id="2147606289" r:id="rId10"/>
    <p:sldLayoutId id="2147606290" r:id="rId11"/>
    <p:sldLayoutId id="2147606291"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8235E29-2025-A56E-62F5-1E42BB468FDE}"/>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C28E60FA-160A-08B5-ACEB-8BEA648C829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B92D630E-BD20-BD81-0DDA-6CEC63BAC557}"/>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062085EA-D361-2D51-B3BB-0FC5E03CD952}"/>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5131" name="Group 6">
              <a:extLst>
                <a:ext uri="{FF2B5EF4-FFF2-40B4-BE49-F238E27FC236}">
                  <a16:creationId xmlns:a16="http://schemas.microsoft.com/office/drawing/2014/main" id="{E0464F56-7EA4-31B6-3C74-45743786E572}"/>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DF471A08-10F2-F1EB-07A0-9582F0E414D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448C3656-16F9-38BD-2FDB-BFA04842E93B}"/>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29C7D4DA-99F5-0701-AC25-0A9618D0CAB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296C31FC-2CC6-CC1B-D81B-A007BCFBF332}"/>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3" name="Freeform 11">
                <a:extLst>
                  <a:ext uri="{FF2B5EF4-FFF2-40B4-BE49-F238E27FC236}">
                    <a16:creationId xmlns:a16="http://schemas.microsoft.com/office/drawing/2014/main" id="{910884D6-1CAE-D041-13E7-B34B3C5BD131}"/>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5C715491-89A7-152F-88C8-4C515431D4C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8F96D025-97B9-9AE3-E7AA-9A159381C33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EF1101FC-5501-4F99-F6EE-F8ED65ADD14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7" name="Freeform 15">
                <a:extLst>
                  <a:ext uri="{FF2B5EF4-FFF2-40B4-BE49-F238E27FC236}">
                    <a16:creationId xmlns:a16="http://schemas.microsoft.com/office/drawing/2014/main" id="{6E5D3F03-29DA-9213-A517-8825A273B358}"/>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8" name="Freeform 16">
                <a:extLst>
                  <a:ext uri="{FF2B5EF4-FFF2-40B4-BE49-F238E27FC236}">
                    <a16:creationId xmlns:a16="http://schemas.microsoft.com/office/drawing/2014/main" id="{343A61D2-D46B-AFAD-7037-C25AC11E70F7}"/>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AFFF5F1B-EA34-CE20-290A-D9041A5302B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0" name="Freeform 18">
                <a:extLst>
                  <a:ext uri="{FF2B5EF4-FFF2-40B4-BE49-F238E27FC236}">
                    <a16:creationId xmlns:a16="http://schemas.microsoft.com/office/drawing/2014/main" id="{DE929E05-3C60-7CC3-75F3-733374BCFDD1}"/>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1" name="Freeform 19">
                <a:extLst>
                  <a:ext uri="{FF2B5EF4-FFF2-40B4-BE49-F238E27FC236}">
                    <a16:creationId xmlns:a16="http://schemas.microsoft.com/office/drawing/2014/main" id="{71735900-5CE0-90F4-36A0-96D135A5F00E}"/>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42FB437F-3C71-3409-0554-373C782A6DEC}"/>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A86C8868-C222-D1EB-182B-9E47CE678193}"/>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ADFD4E08-C8A1-D329-536D-611380AA84C6}"/>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5135" name="Freeform 23">
              <a:extLst>
                <a:ext uri="{FF2B5EF4-FFF2-40B4-BE49-F238E27FC236}">
                  <a16:creationId xmlns:a16="http://schemas.microsoft.com/office/drawing/2014/main" id="{625C0299-60EE-ED4A-5DA5-949D471722D5}"/>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136" name="Freeform 24">
              <a:extLst>
                <a:ext uri="{FF2B5EF4-FFF2-40B4-BE49-F238E27FC236}">
                  <a16:creationId xmlns:a16="http://schemas.microsoft.com/office/drawing/2014/main" id="{173073D5-C93C-D075-9CFD-38671D7BA143}"/>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1495D164-711E-B00C-46C8-90F5B441246C}"/>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5138" name="Freeform 26">
              <a:extLst>
                <a:ext uri="{FF2B5EF4-FFF2-40B4-BE49-F238E27FC236}">
                  <a16:creationId xmlns:a16="http://schemas.microsoft.com/office/drawing/2014/main" id="{1D4EC4C1-B540-74F7-503B-17FA858DABF5}"/>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139" name="Freeform 27">
              <a:extLst>
                <a:ext uri="{FF2B5EF4-FFF2-40B4-BE49-F238E27FC236}">
                  <a16:creationId xmlns:a16="http://schemas.microsoft.com/office/drawing/2014/main" id="{13568FFE-27A4-58C0-B5D8-9165048477F3}"/>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140" name="Line 28">
              <a:extLst>
                <a:ext uri="{FF2B5EF4-FFF2-40B4-BE49-F238E27FC236}">
                  <a16:creationId xmlns:a16="http://schemas.microsoft.com/office/drawing/2014/main" id="{51FF5122-DE39-9F05-4554-41BAFB007D50}"/>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1" name="Line 29">
              <a:extLst>
                <a:ext uri="{FF2B5EF4-FFF2-40B4-BE49-F238E27FC236}">
                  <a16:creationId xmlns:a16="http://schemas.microsoft.com/office/drawing/2014/main" id="{1CF3232F-D9CB-96EF-6C29-2A948EFF803E}"/>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2" name="Line 30">
              <a:extLst>
                <a:ext uri="{FF2B5EF4-FFF2-40B4-BE49-F238E27FC236}">
                  <a16:creationId xmlns:a16="http://schemas.microsoft.com/office/drawing/2014/main" id="{82A0E5F7-64A2-5FCC-0D3C-482E2C6A9606}"/>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5143" name="Group 31">
              <a:extLst>
                <a:ext uri="{FF2B5EF4-FFF2-40B4-BE49-F238E27FC236}">
                  <a16:creationId xmlns:a16="http://schemas.microsoft.com/office/drawing/2014/main" id="{F06DAB64-5A20-2BCA-C645-2551457D6F5B}"/>
                </a:ext>
              </a:extLst>
            </p:cNvPr>
            <p:cNvGrpSpPr>
              <a:grpSpLocks/>
            </p:cNvGrpSpPr>
            <p:nvPr/>
          </p:nvGrpSpPr>
          <p:grpSpPr bwMode="auto">
            <a:xfrm>
              <a:off x="1" y="392"/>
              <a:ext cx="5758" cy="1571"/>
              <a:chOff x="1" y="392"/>
              <a:chExt cx="5758" cy="1571"/>
            </a:xfrm>
          </p:grpSpPr>
          <p:sp>
            <p:nvSpPr>
              <p:cNvPr id="5146" name="Line 32">
                <a:extLst>
                  <a:ext uri="{FF2B5EF4-FFF2-40B4-BE49-F238E27FC236}">
                    <a16:creationId xmlns:a16="http://schemas.microsoft.com/office/drawing/2014/main" id="{7C9F616B-2031-C7A1-468F-E19259093B00}"/>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7" name="Line 33">
                <a:extLst>
                  <a:ext uri="{FF2B5EF4-FFF2-40B4-BE49-F238E27FC236}">
                    <a16:creationId xmlns:a16="http://schemas.microsoft.com/office/drawing/2014/main" id="{FE7B8ABE-ADED-81C8-50DF-6A1924E85E57}"/>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8" name="Line 34">
                <a:extLst>
                  <a:ext uri="{FF2B5EF4-FFF2-40B4-BE49-F238E27FC236}">
                    <a16:creationId xmlns:a16="http://schemas.microsoft.com/office/drawing/2014/main" id="{49C201D0-6AAF-1311-4403-A67F8373CE10}"/>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9" name="Line 35">
                <a:extLst>
                  <a:ext uri="{FF2B5EF4-FFF2-40B4-BE49-F238E27FC236}">
                    <a16:creationId xmlns:a16="http://schemas.microsoft.com/office/drawing/2014/main" id="{726A733C-FDDF-DD26-1588-4240A576F80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50" name="Line 36">
                <a:extLst>
                  <a:ext uri="{FF2B5EF4-FFF2-40B4-BE49-F238E27FC236}">
                    <a16:creationId xmlns:a16="http://schemas.microsoft.com/office/drawing/2014/main" id="{E64C36BF-9B39-A4FD-33DB-DAA33A3B9D8B}"/>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5144" name="Line 37">
              <a:extLst>
                <a:ext uri="{FF2B5EF4-FFF2-40B4-BE49-F238E27FC236}">
                  <a16:creationId xmlns:a16="http://schemas.microsoft.com/office/drawing/2014/main" id="{2CCE6CDC-BAAA-9B5C-6127-9BDF0220877B}"/>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5" name="Line 38">
              <a:extLst>
                <a:ext uri="{FF2B5EF4-FFF2-40B4-BE49-F238E27FC236}">
                  <a16:creationId xmlns:a16="http://schemas.microsoft.com/office/drawing/2014/main" id="{649E6A56-90B1-09F9-B646-F8DDAE267DBD}"/>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ADD30F06-663E-42B1-CF31-6291C96335D3}"/>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C65BEB98-8AEC-7C87-E6DF-294160ABF57F}"/>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588D1A08-F1A2-4BCF-9574-B54988B40ABE}"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FA2BB415-83A7-C23A-28BE-3C86B36E44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7A1855DE-7B94-2577-8A3B-043E4883264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3E40B6DB-1A7F-4287-B486-9E4D9755A4CB}" type="slidenum">
              <a:rPr lang="ja-JP" altLang="en-US"/>
              <a:pPr/>
              <a:t>‹#›</a:t>
            </a:fld>
            <a:endParaRPr lang="ja-JP" altLang="en-US"/>
          </a:p>
        </p:txBody>
      </p:sp>
      <p:sp>
        <p:nvSpPr>
          <p:cNvPr id="38955" name="Rectangle 43">
            <a:extLst>
              <a:ext uri="{FF2B5EF4-FFF2-40B4-BE49-F238E27FC236}">
                <a16:creationId xmlns:a16="http://schemas.microsoft.com/office/drawing/2014/main" id="{D4D7897D-C062-3E57-9A4D-E18260CB9B9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23" r:id="rId1"/>
    <p:sldLayoutId id="2147605832" r:id="rId2"/>
    <p:sldLayoutId id="2147605833" r:id="rId3"/>
    <p:sldLayoutId id="2147605834" r:id="rId4"/>
    <p:sldLayoutId id="2147605835" r:id="rId5"/>
    <p:sldLayoutId id="2147605836" r:id="rId6"/>
    <p:sldLayoutId id="2147605837" r:id="rId7"/>
    <p:sldLayoutId id="2147605838" r:id="rId8"/>
    <p:sldLayoutId id="2147605839" r:id="rId9"/>
    <p:sldLayoutId id="2147605840" r:id="rId10"/>
    <p:sldLayoutId id="2147605841" r:id="rId11"/>
    <p:sldLayoutId id="2147605842" r:id="rId12"/>
    <p:sldLayoutId id="2147605843" r:id="rId13"/>
    <p:sldLayoutId id="2147605844" r:id="rId14"/>
    <p:sldLayoutId id="2147605845"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45E1DF1F-816E-0435-A354-F07AD47C64F4}"/>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71415164-D66A-769C-D30B-828F403FB5B2}"/>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3A752201-CD3A-124E-5682-14F84728EB9C}"/>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7664DE00-9BC1-9BF2-5BF3-184638D6B7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6155" name="Group 6">
              <a:extLst>
                <a:ext uri="{FF2B5EF4-FFF2-40B4-BE49-F238E27FC236}">
                  <a16:creationId xmlns:a16="http://schemas.microsoft.com/office/drawing/2014/main" id="{E385E7A5-1C67-57C5-E5D9-771599C468A3}"/>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00512FB0-4DBF-06E8-2E3B-0583F2D47B7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7DD0D6B6-0291-3FF3-D064-E1CA66598D9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3BBA26C3-02A2-3C08-C4A1-B086CA808F1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C67A5BFB-1521-9984-D778-F344EA168698}"/>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3" name="Freeform 11">
                <a:extLst>
                  <a:ext uri="{FF2B5EF4-FFF2-40B4-BE49-F238E27FC236}">
                    <a16:creationId xmlns:a16="http://schemas.microsoft.com/office/drawing/2014/main" id="{2F8C05E2-9816-20AA-00D1-F2E443D703F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1ABC5452-DB5D-565A-D498-67311331E698}"/>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FA3AE20C-0D41-3E42-8E52-7358E9A3A5D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F50784DF-225B-2238-6C44-37ED0EF8514D}"/>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7" name="Freeform 15">
                <a:extLst>
                  <a:ext uri="{FF2B5EF4-FFF2-40B4-BE49-F238E27FC236}">
                    <a16:creationId xmlns:a16="http://schemas.microsoft.com/office/drawing/2014/main" id="{58FD09F1-70FA-7460-CAD9-57047975F661}"/>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8" name="Freeform 16">
                <a:extLst>
                  <a:ext uri="{FF2B5EF4-FFF2-40B4-BE49-F238E27FC236}">
                    <a16:creationId xmlns:a16="http://schemas.microsoft.com/office/drawing/2014/main" id="{CC0B7C75-72FD-BADF-5A0D-7CEBE7452522}"/>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488ECC3A-B851-A8FA-B590-4247E92B221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0" name="Freeform 18">
                <a:extLst>
                  <a:ext uri="{FF2B5EF4-FFF2-40B4-BE49-F238E27FC236}">
                    <a16:creationId xmlns:a16="http://schemas.microsoft.com/office/drawing/2014/main" id="{15D4B1A8-752A-72F0-88E8-58CCDCCA0C76}"/>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1" name="Freeform 19">
                <a:extLst>
                  <a:ext uri="{FF2B5EF4-FFF2-40B4-BE49-F238E27FC236}">
                    <a16:creationId xmlns:a16="http://schemas.microsoft.com/office/drawing/2014/main" id="{19639AAC-1AD6-7FB6-C55C-F34DC71A7066}"/>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31FD8FFA-C359-9FF9-54CD-2CD4FCE5DB2A}"/>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71C597C9-71B3-AE29-8991-4B5B6F4BC80A}"/>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9885F17B-F5D7-DFB8-0DE1-2DEF7595AFEB}"/>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6159" name="Freeform 23">
              <a:extLst>
                <a:ext uri="{FF2B5EF4-FFF2-40B4-BE49-F238E27FC236}">
                  <a16:creationId xmlns:a16="http://schemas.microsoft.com/office/drawing/2014/main" id="{B00794AB-C118-5749-36ED-158C9DA0F74D}"/>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160" name="Freeform 24">
              <a:extLst>
                <a:ext uri="{FF2B5EF4-FFF2-40B4-BE49-F238E27FC236}">
                  <a16:creationId xmlns:a16="http://schemas.microsoft.com/office/drawing/2014/main" id="{49CEB382-0E69-C9A2-F7A2-96502FF9F4F0}"/>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C102DA26-7791-A247-4333-643960CCA774}"/>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6162" name="Freeform 26">
              <a:extLst>
                <a:ext uri="{FF2B5EF4-FFF2-40B4-BE49-F238E27FC236}">
                  <a16:creationId xmlns:a16="http://schemas.microsoft.com/office/drawing/2014/main" id="{7EF82C71-D31B-8054-7535-52D33BADEEFB}"/>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163" name="Freeform 27">
              <a:extLst>
                <a:ext uri="{FF2B5EF4-FFF2-40B4-BE49-F238E27FC236}">
                  <a16:creationId xmlns:a16="http://schemas.microsoft.com/office/drawing/2014/main" id="{D6D1E301-6833-79E4-B341-FBAA920CC0E6}"/>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164" name="Line 28">
              <a:extLst>
                <a:ext uri="{FF2B5EF4-FFF2-40B4-BE49-F238E27FC236}">
                  <a16:creationId xmlns:a16="http://schemas.microsoft.com/office/drawing/2014/main" id="{8455F1A3-A7CD-2B24-3256-AA9BA185CF2E}"/>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5" name="Line 29">
              <a:extLst>
                <a:ext uri="{FF2B5EF4-FFF2-40B4-BE49-F238E27FC236}">
                  <a16:creationId xmlns:a16="http://schemas.microsoft.com/office/drawing/2014/main" id="{42DCF1FD-7189-A876-EA23-460CE52BF628}"/>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6" name="Line 30">
              <a:extLst>
                <a:ext uri="{FF2B5EF4-FFF2-40B4-BE49-F238E27FC236}">
                  <a16:creationId xmlns:a16="http://schemas.microsoft.com/office/drawing/2014/main" id="{199983D0-8B22-69E3-417E-94DF6077F28A}"/>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6167" name="Group 31">
              <a:extLst>
                <a:ext uri="{FF2B5EF4-FFF2-40B4-BE49-F238E27FC236}">
                  <a16:creationId xmlns:a16="http://schemas.microsoft.com/office/drawing/2014/main" id="{AF33FDF2-39FA-815B-6A64-B4FCA9E80581}"/>
                </a:ext>
              </a:extLst>
            </p:cNvPr>
            <p:cNvGrpSpPr>
              <a:grpSpLocks/>
            </p:cNvGrpSpPr>
            <p:nvPr/>
          </p:nvGrpSpPr>
          <p:grpSpPr bwMode="auto">
            <a:xfrm>
              <a:off x="1" y="392"/>
              <a:ext cx="5758" cy="1571"/>
              <a:chOff x="1" y="392"/>
              <a:chExt cx="5758" cy="1571"/>
            </a:xfrm>
          </p:grpSpPr>
          <p:sp>
            <p:nvSpPr>
              <p:cNvPr id="6170" name="Line 32">
                <a:extLst>
                  <a:ext uri="{FF2B5EF4-FFF2-40B4-BE49-F238E27FC236}">
                    <a16:creationId xmlns:a16="http://schemas.microsoft.com/office/drawing/2014/main" id="{01625610-050B-9AD6-BFFF-43229C24788E}"/>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71" name="Line 33">
                <a:extLst>
                  <a:ext uri="{FF2B5EF4-FFF2-40B4-BE49-F238E27FC236}">
                    <a16:creationId xmlns:a16="http://schemas.microsoft.com/office/drawing/2014/main" id="{600CBDA4-9178-8974-A319-869B52FE857F}"/>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72" name="Line 34">
                <a:extLst>
                  <a:ext uri="{FF2B5EF4-FFF2-40B4-BE49-F238E27FC236}">
                    <a16:creationId xmlns:a16="http://schemas.microsoft.com/office/drawing/2014/main" id="{54F02C01-7C0D-8470-EBBC-6600497D4F93}"/>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73" name="Line 35">
                <a:extLst>
                  <a:ext uri="{FF2B5EF4-FFF2-40B4-BE49-F238E27FC236}">
                    <a16:creationId xmlns:a16="http://schemas.microsoft.com/office/drawing/2014/main" id="{0BB079B1-B55C-3343-A4C4-38B097CBEB2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74" name="Line 36">
                <a:extLst>
                  <a:ext uri="{FF2B5EF4-FFF2-40B4-BE49-F238E27FC236}">
                    <a16:creationId xmlns:a16="http://schemas.microsoft.com/office/drawing/2014/main" id="{F6961BBE-FD4D-EA7B-8E7A-35D55AF47272}"/>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6168" name="Line 37">
              <a:extLst>
                <a:ext uri="{FF2B5EF4-FFF2-40B4-BE49-F238E27FC236}">
                  <a16:creationId xmlns:a16="http://schemas.microsoft.com/office/drawing/2014/main" id="{3FC5418D-B973-D650-C1F2-4BE6428B9E10}"/>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9" name="Line 38">
              <a:extLst>
                <a:ext uri="{FF2B5EF4-FFF2-40B4-BE49-F238E27FC236}">
                  <a16:creationId xmlns:a16="http://schemas.microsoft.com/office/drawing/2014/main" id="{1AFA08D7-CEEC-9104-30C0-241DC1F1B288}"/>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AC294E75-CE7F-9336-F247-8791DA075548}"/>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9E50BCB6-E9EA-E756-B7B2-032644411EFE}"/>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70914063-3D2A-426E-A917-6791051B33DB}"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1C0C639E-47F8-F492-271A-20F31F1AAEB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DA8A9CB4-AB8E-5EC6-F2E1-85124F15F1F0}"/>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1F2A6DE5-C536-4266-884C-D3B192DD2C91}" type="slidenum">
              <a:rPr lang="ja-JP" altLang="en-US"/>
              <a:pPr/>
              <a:t>‹#›</a:t>
            </a:fld>
            <a:endParaRPr lang="ja-JP" altLang="en-US"/>
          </a:p>
        </p:txBody>
      </p:sp>
      <p:sp>
        <p:nvSpPr>
          <p:cNvPr id="38955" name="Rectangle 43">
            <a:extLst>
              <a:ext uri="{FF2B5EF4-FFF2-40B4-BE49-F238E27FC236}">
                <a16:creationId xmlns:a16="http://schemas.microsoft.com/office/drawing/2014/main" id="{A2DE2B50-FDDA-1F1D-21C5-D97FD9CC2F2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24" r:id="rId1"/>
    <p:sldLayoutId id="2147605846" r:id="rId2"/>
    <p:sldLayoutId id="2147605847" r:id="rId3"/>
    <p:sldLayoutId id="2147605848" r:id="rId4"/>
    <p:sldLayoutId id="2147605849" r:id="rId5"/>
    <p:sldLayoutId id="2147605850" r:id="rId6"/>
    <p:sldLayoutId id="2147605851" r:id="rId7"/>
    <p:sldLayoutId id="2147605852" r:id="rId8"/>
    <p:sldLayoutId id="2147605853" r:id="rId9"/>
    <p:sldLayoutId id="2147605854" r:id="rId10"/>
    <p:sldLayoutId id="2147605855" r:id="rId11"/>
    <p:sldLayoutId id="2147605856" r:id="rId12"/>
    <p:sldLayoutId id="2147605857" r:id="rId13"/>
    <p:sldLayoutId id="2147605858" r:id="rId14"/>
    <p:sldLayoutId id="2147605859"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3B979315-C15E-7BC1-A11C-85D8B2D3BE25}"/>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C38A90F8-0B0B-DC1E-A86D-AE318FBBC96E}"/>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90C1A3E0-BB8B-F34C-18E4-2E3CD177F837}"/>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4F7D03D9-2567-65DA-45B0-015838A33180}"/>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nvGrpSpPr>
            <p:cNvPr id="7179" name="Group 6">
              <a:extLst>
                <a:ext uri="{FF2B5EF4-FFF2-40B4-BE49-F238E27FC236}">
                  <a16:creationId xmlns:a16="http://schemas.microsoft.com/office/drawing/2014/main" id="{A24BEE9D-387C-8488-63CF-1A8291409DF1}"/>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273AEE43-23C9-55F1-5247-BCC6B0CDE4D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A9AF1B64-ADB3-2FD1-A3FA-25520ABF344A}"/>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5C290FC5-D035-E60F-BEE9-8CBA092D6CBF}"/>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72C539D6-DAD2-FE4A-5FB5-32EF58226EF4}"/>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3" name="Freeform 11">
                <a:extLst>
                  <a:ext uri="{FF2B5EF4-FFF2-40B4-BE49-F238E27FC236}">
                    <a16:creationId xmlns:a16="http://schemas.microsoft.com/office/drawing/2014/main" id="{D2EB4DBD-3256-6DB4-C8E5-2151D0634C52}"/>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C6157BB3-E854-BF1B-1701-023CFD70608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F692DBDB-FC24-1375-D30A-FCFE29D9B2BC}"/>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DA8F2469-D552-149F-7B8A-115B077D2A00}"/>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7" name="Freeform 15">
                <a:extLst>
                  <a:ext uri="{FF2B5EF4-FFF2-40B4-BE49-F238E27FC236}">
                    <a16:creationId xmlns:a16="http://schemas.microsoft.com/office/drawing/2014/main" id="{54002E3A-965F-6D9D-2B7A-FC6C2A5B9E2F}"/>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8" name="Freeform 16">
                <a:extLst>
                  <a:ext uri="{FF2B5EF4-FFF2-40B4-BE49-F238E27FC236}">
                    <a16:creationId xmlns:a16="http://schemas.microsoft.com/office/drawing/2014/main" id="{EC1F5EBB-9069-7F32-6E3E-E6BE1E1CE95D}"/>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CADE287E-CC0E-91C7-DFDF-D67CEE4E91F5}"/>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0" name="Freeform 18">
                <a:extLst>
                  <a:ext uri="{FF2B5EF4-FFF2-40B4-BE49-F238E27FC236}">
                    <a16:creationId xmlns:a16="http://schemas.microsoft.com/office/drawing/2014/main" id="{1EE96E27-0FB7-9444-F5D3-F1B25178DE82}"/>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1" name="Freeform 19">
                <a:extLst>
                  <a:ext uri="{FF2B5EF4-FFF2-40B4-BE49-F238E27FC236}">
                    <a16:creationId xmlns:a16="http://schemas.microsoft.com/office/drawing/2014/main" id="{234DCB8B-C725-4B45-CE4C-78C4EFBEFE9E}"/>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AA36E497-F503-73B8-F037-10B51FAC9BD0}"/>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D3478E0A-F8A1-9725-94E0-1F619570898A}"/>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862F1C6E-71AF-56B7-0492-3F8A44963BF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7183" name="Freeform 23">
              <a:extLst>
                <a:ext uri="{FF2B5EF4-FFF2-40B4-BE49-F238E27FC236}">
                  <a16:creationId xmlns:a16="http://schemas.microsoft.com/office/drawing/2014/main" id="{9FE480D4-E40A-B5AA-1962-B75832FA97E3}"/>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84" name="Freeform 24">
              <a:extLst>
                <a:ext uri="{FF2B5EF4-FFF2-40B4-BE49-F238E27FC236}">
                  <a16:creationId xmlns:a16="http://schemas.microsoft.com/office/drawing/2014/main" id="{87B557A2-E371-08A9-5414-9753DF113C13}"/>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C8DBB68E-E304-A1B3-98F4-286B97A2F70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ja-JP" altLang="en-US">
                <a:solidFill>
                  <a:srgbClr val="FFFFFF"/>
                </a:solidFill>
                <a:latin typeface="Verdana"/>
                <a:ea typeface="ＭＳ Ｐゴシック"/>
              </a:endParaRPr>
            </a:p>
          </p:txBody>
        </p:sp>
        <p:sp>
          <p:nvSpPr>
            <p:cNvPr id="7186" name="Freeform 26">
              <a:extLst>
                <a:ext uri="{FF2B5EF4-FFF2-40B4-BE49-F238E27FC236}">
                  <a16:creationId xmlns:a16="http://schemas.microsoft.com/office/drawing/2014/main" id="{173FF7A3-DCB4-9A5E-9E3C-A54E6EB21E4C}"/>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87" name="Freeform 27">
              <a:extLst>
                <a:ext uri="{FF2B5EF4-FFF2-40B4-BE49-F238E27FC236}">
                  <a16:creationId xmlns:a16="http://schemas.microsoft.com/office/drawing/2014/main" id="{EF962068-8AB6-F977-2D11-8F969DA45909}"/>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88" name="Line 28">
              <a:extLst>
                <a:ext uri="{FF2B5EF4-FFF2-40B4-BE49-F238E27FC236}">
                  <a16:creationId xmlns:a16="http://schemas.microsoft.com/office/drawing/2014/main" id="{E0EF2D0D-EEA4-5D00-C813-DB886F64ACEF}"/>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189" name="Line 29">
              <a:extLst>
                <a:ext uri="{FF2B5EF4-FFF2-40B4-BE49-F238E27FC236}">
                  <a16:creationId xmlns:a16="http://schemas.microsoft.com/office/drawing/2014/main" id="{DDB869F4-8139-5D96-863A-B1635C9AAEAB}"/>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190" name="Line 30">
              <a:extLst>
                <a:ext uri="{FF2B5EF4-FFF2-40B4-BE49-F238E27FC236}">
                  <a16:creationId xmlns:a16="http://schemas.microsoft.com/office/drawing/2014/main" id="{CA780CBC-5CFA-5A27-5076-64633C7F3306}"/>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7191" name="Group 31">
              <a:extLst>
                <a:ext uri="{FF2B5EF4-FFF2-40B4-BE49-F238E27FC236}">
                  <a16:creationId xmlns:a16="http://schemas.microsoft.com/office/drawing/2014/main" id="{7AD53635-C0DD-9EC1-0DAF-96A2219976A6}"/>
                </a:ext>
              </a:extLst>
            </p:cNvPr>
            <p:cNvGrpSpPr>
              <a:grpSpLocks/>
            </p:cNvGrpSpPr>
            <p:nvPr/>
          </p:nvGrpSpPr>
          <p:grpSpPr bwMode="auto">
            <a:xfrm>
              <a:off x="1" y="392"/>
              <a:ext cx="5758" cy="1571"/>
              <a:chOff x="1" y="392"/>
              <a:chExt cx="5758" cy="1571"/>
            </a:xfrm>
          </p:grpSpPr>
          <p:sp>
            <p:nvSpPr>
              <p:cNvPr id="7194" name="Line 32">
                <a:extLst>
                  <a:ext uri="{FF2B5EF4-FFF2-40B4-BE49-F238E27FC236}">
                    <a16:creationId xmlns:a16="http://schemas.microsoft.com/office/drawing/2014/main" id="{FBC04AF5-2258-265B-5120-4ADE8C945A20}"/>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195" name="Line 33">
                <a:extLst>
                  <a:ext uri="{FF2B5EF4-FFF2-40B4-BE49-F238E27FC236}">
                    <a16:creationId xmlns:a16="http://schemas.microsoft.com/office/drawing/2014/main" id="{1ADE97E9-D07C-FF23-4718-DF44EE3CDD48}"/>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196" name="Line 34">
                <a:extLst>
                  <a:ext uri="{FF2B5EF4-FFF2-40B4-BE49-F238E27FC236}">
                    <a16:creationId xmlns:a16="http://schemas.microsoft.com/office/drawing/2014/main" id="{A8033B8F-6923-E448-8144-E28D81955E5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197" name="Line 35">
                <a:extLst>
                  <a:ext uri="{FF2B5EF4-FFF2-40B4-BE49-F238E27FC236}">
                    <a16:creationId xmlns:a16="http://schemas.microsoft.com/office/drawing/2014/main" id="{224FDE16-33C7-1A57-1BFB-0EE0673E6BE0}"/>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198" name="Line 36">
                <a:extLst>
                  <a:ext uri="{FF2B5EF4-FFF2-40B4-BE49-F238E27FC236}">
                    <a16:creationId xmlns:a16="http://schemas.microsoft.com/office/drawing/2014/main" id="{F14635DF-106E-EE6F-5C19-336461268C79}"/>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7192" name="Line 37">
              <a:extLst>
                <a:ext uri="{FF2B5EF4-FFF2-40B4-BE49-F238E27FC236}">
                  <a16:creationId xmlns:a16="http://schemas.microsoft.com/office/drawing/2014/main" id="{C08C1057-1C4B-98BF-345E-134FAE368579}"/>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193" name="Line 38">
              <a:extLst>
                <a:ext uri="{FF2B5EF4-FFF2-40B4-BE49-F238E27FC236}">
                  <a16:creationId xmlns:a16="http://schemas.microsoft.com/office/drawing/2014/main" id="{B7DC487F-AF6D-27EF-C760-DC0E7B6BE829}"/>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A3002E06-1BE6-4FEA-9837-373BF792AD27}"/>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0F8D2594-FA88-1BC0-4ABA-08799A01C91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C3C88B50-EF41-42CE-8C2B-9F3A7D5DD56E}"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4B789542-820D-0D12-1FCE-B1A7CE1429B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BAED7C5E-AD24-28D5-4A04-B13FD30B616E}"/>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28D0E27B-CA2B-4B3E-8CCF-C9734F72D375}" type="slidenum">
              <a:rPr lang="ja-JP" altLang="en-US"/>
              <a:pPr/>
              <a:t>‹#›</a:t>
            </a:fld>
            <a:endParaRPr lang="ja-JP" altLang="en-US"/>
          </a:p>
        </p:txBody>
      </p:sp>
      <p:sp>
        <p:nvSpPr>
          <p:cNvPr id="38955" name="Rectangle 43">
            <a:extLst>
              <a:ext uri="{FF2B5EF4-FFF2-40B4-BE49-F238E27FC236}">
                <a16:creationId xmlns:a16="http://schemas.microsoft.com/office/drawing/2014/main" id="{8529497A-58E4-4912-1C22-9007FDEACD7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25" r:id="rId1"/>
    <p:sldLayoutId id="2147605860" r:id="rId2"/>
    <p:sldLayoutId id="2147605861" r:id="rId3"/>
    <p:sldLayoutId id="2147605862" r:id="rId4"/>
    <p:sldLayoutId id="2147605863" r:id="rId5"/>
    <p:sldLayoutId id="2147605864" r:id="rId6"/>
    <p:sldLayoutId id="2147605865" r:id="rId7"/>
    <p:sldLayoutId id="2147605866" r:id="rId8"/>
    <p:sldLayoutId id="2147605867" r:id="rId9"/>
    <p:sldLayoutId id="2147605868" r:id="rId10"/>
    <p:sldLayoutId id="2147605869" r:id="rId11"/>
    <p:sldLayoutId id="2147605870" r:id="rId12"/>
    <p:sldLayoutId id="2147605871" r:id="rId13"/>
    <p:sldLayoutId id="2147605872" r:id="rId14"/>
    <p:sldLayoutId id="2147605873"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346FFBA6-FFCB-D124-940C-09C98F31729A}"/>
              </a:ext>
            </a:extLst>
          </p:cNvPr>
          <p:cNvGrpSpPr>
            <a:grpSpLocks/>
          </p:cNvGrpSpPr>
          <p:nvPr/>
        </p:nvGrpSpPr>
        <p:grpSpPr bwMode="auto">
          <a:xfrm>
            <a:off x="1588" y="0"/>
            <a:ext cx="9148762" cy="6851650"/>
            <a:chOff x="1" y="0"/>
            <a:chExt cx="5763" cy="4316"/>
          </a:xfrm>
        </p:grpSpPr>
        <p:sp>
          <p:nvSpPr>
            <p:cNvPr id="38915" name="Freeform 3">
              <a:extLst>
                <a:ext uri="{FF2B5EF4-FFF2-40B4-BE49-F238E27FC236}">
                  <a16:creationId xmlns:a16="http://schemas.microsoft.com/office/drawing/2014/main" id="{16B5E323-CF05-D91C-AD63-04FF3252189B}"/>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16" name="Freeform 4">
              <a:extLst>
                <a:ext uri="{FF2B5EF4-FFF2-40B4-BE49-F238E27FC236}">
                  <a16:creationId xmlns:a16="http://schemas.microsoft.com/office/drawing/2014/main" id="{3CE50306-4E70-ED3B-392A-00CA3BED92CE}"/>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17" name="Freeform 5">
              <a:extLst>
                <a:ext uri="{FF2B5EF4-FFF2-40B4-BE49-F238E27FC236}">
                  <a16:creationId xmlns:a16="http://schemas.microsoft.com/office/drawing/2014/main" id="{762FC857-09F6-D5C3-D96C-1D525038926B}"/>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nvGrpSpPr>
            <p:cNvPr id="8203" name="Group 6">
              <a:extLst>
                <a:ext uri="{FF2B5EF4-FFF2-40B4-BE49-F238E27FC236}">
                  <a16:creationId xmlns:a16="http://schemas.microsoft.com/office/drawing/2014/main" id="{69943713-74FC-C24D-F8FA-13018172EACF}"/>
                </a:ext>
              </a:extLst>
            </p:cNvPr>
            <p:cNvGrpSpPr>
              <a:grpSpLocks/>
            </p:cNvGrpSpPr>
            <p:nvPr/>
          </p:nvGrpSpPr>
          <p:grpSpPr bwMode="auto">
            <a:xfrm>
              <a:off x="288" y="0"/>
              <a:ext cx="5098" cy="4316"/>
              <a:chOff x="288" y="0"/>
              <a:chExt cx="5098" cy="4316"/>
            </a:xfrm>
          </p:grpSpPr>
          <p:sp>
            <p:nvSpPr>
              <p:cNvPr id="38919" name="Freeform 7">
                <a:extLst>
                  <a:ext uri="{FF2B5EF4-FFF2-40B4-BE49-F238E27FC236}">
                    <a16:creationId xmlns:a16="http://schemas.microsoft.com/office/drawing/2014/main" id="{E6176A1E-B0DE-5E23-C748-E4AB2489A96F}"/>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0" name="Freeform 8">
                <a:extLst>
                  <a:ext uri="{FF2B5EF4-FFF2-40B4-BE49-F238E27FC236}">
                    <a16:creationId xmlns:a16="http://schemas.microsoft.com/office/drawing/2014/main" id="{9C7C78BE-9885-18E8-8AB7-8385C67A9DA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1" name="Freeform 9">
                <a:extLst>
                  <a:ext uri="{FF2B5EF4-FFF2-40B4-BE49-F238E27FC236}">
                    <a16:creationId xmlns:a16="http://schemas.microsoft.com/office/drawing/2014/main" id="{F1436044-8660-2ED5-891E-70474E30DA89}"/>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2" name="Freeform 10">
                <a:extLst>
                  <a:ext uri="{FF2B5EF4-FFF2-40B4-BE49-F238E27FC236}">
                    <a16:creationId xmlns:a16="http://schemas.microsoft.com/office/drawing/2014/main" id="{A36910AC-480F-C331-ACF8-303A28EB0E6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2" name="Freeform 11">
                <a:extLst>
                  <a:ext uri="{FF2B5EF4-FFF2-40B4-BE49-F238E27FC236}">
                    <a16:creationId xmlns:a16="http://schemas.microsoft.com/office/drawing/2014/main" id="{DF357185-2F2E-E317-3E96-5706FB845D41}"/>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4" name="Freeform 12">
                <a:extLst>
                  <a:ext uri="{FF2B5EF4-FFF2-40B4-BE49-F238E27FC236}">
                    <a16:creationId xmlns:a16="http://schemas.microsoft.com/office/drawing/2014/main" id="{3ABD105C-A2E0-40F3-597F-E85ABB04622A}"/>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5" name="Freeform 13">
                <a:extLst>
                  <a:ext uri="{FF2B5EF4-FFF2-40B4-BE49-F238E27FC236}">
                    <a16:creationId xmlns:a16="http://schemas.microsoft.com/office/drawing/2014/main" id="{325D331D-F003-1AEF-2267-FB631E5EB9AA}"/>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6" name="Freeform 14">
                <a:extLst>
                  <a:ext uri="{FF2B5EF4-FFF2-40B4-BE49-F238E27FC236}">
                    <a16:creationId xmlns:a16="http://schemas.microsoft.com/office/drawing/2014/main" id="{96456840-B14A-679B-058A-1F6D813F695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7" name="Freeform 15">
                <a:extLst>
                  <a:ext uri="{FF2B5EF4-FFF2-40B4-BE49-F238E27FC236}">
                    <a16:creationId xmlns:a16="http://schemas.microsoft.com/office/drawing/2014/main" id="{ECEE82C0-8509-C120-ECFD-CB196EE666A6}"/>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8" name="Freeform 16">
                <a:extLst>
                  <a:ext uri="{FF2B5EF4-FFF2-40B4-BE49-F238E27FC236}">
                    <a16:creationId xmlns:a16="http://schemas.microsoft.com/office/drawing/2014/main" id="{AC5469EE-7493-159F-C531-E95FC01D30FC}"/>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29" name="Freeform 17">
                <a:extLst>
                  <a:ext uri="{FF2B5EF4-FFF2-40B4-BE49-F238E27FC236}">
                    <a16:creationId xmlns:a16="http://schemas.microsoft.com/office/drawing/2014/main" id="{6257FDD1-C27C-2944-98CD-6879EB88842A}"/>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0" name="Freeform 18">
                <a:extLst>
                  <a:ext uri="{FF2B5EF4-FFF2-40B4-BE49-F238E27FC236}">
                    <a16:creationId xmlns:a16="http://schemas.microsoft.com/office/drawing/2014/main" id="{37B22CAC-DC8C-21B4-A2CF-D726DEB8BAEA}"/>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1" name="Freeform 19">
                <a:extLst>
                  <a:ext uri="{FF2B5EF4-FFF2-40B4-BE49-F238E27FC236}">
                    <a16:creationId xmlns:a16="http://schemas.microsoft.com/office/drawing/2014/main" id="{54F050F1-5CED-5AEF-E0DF-CAD58161626B}"/>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grpSp>
        <p:sp>
          <p:nvSpPr>
            <p:cNvPr id="38932" name="Freeform 20">
              <a:extLst>
                <a:ext uri="{FF2B5EF4-FFF2-40B4-BE49-F238E27FC236}">
                  <a16:creationId xmlns:a16="http://schemas.microsoft.com/office/drawing/2014/main" id="{B982E340-4B44-A1FE-CCE1-3F23308E574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3" name="Freeform 21">
              <a:extLst>
                <a:ext uri="{FF2B5EF4-FFF2-40B4-BE49-F238E27FC236}">
                  <a16:creationId xmlns:a16="http://schemas.microsoft.com/office/drawing/2014/main" id="{4FE34C4C-BD45-E105-6E87-15DDD9B3BD70}"/>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38934" name="Freeform 22">
              <a:extLst>
                <a:ext uri="{FF2B5EF4-FFF2-40B4-BE49-F238E27FC236}">
                  <a16:creationId xmlns:a16="http://schemas.microsoft.com/office/drawing/2014/main" id="{669A5136-D874-4736-C723-1D95EF908243}"/>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8207" name="Freeform 23">
              <a:extLst>
                <a:ext uri="{FF2B5EF4-FFF2-40B4-BE49-F238E27FC236}">
                  <a16:creationId xmlns:a16="http://schemas.microsoft.com/office/drawing/2014/main" id="{EACE80F3-BDDD-D7D9-AF71-4951BE6ACC94}"/>
                </a:ext>
              </a:extLst>
            </p:cNvPr>
            <p:cNvSpPr>
              <a:spLocks/>
            </p:cNvSpPr>
            <p:nvPr/>
          </p:nvSpPr>
          <p:spPr bwMode="hidden">
            <a:xfrm>
              <a:off x="5041" y="0"/>
              <a:ext cx="719" cy="845"/>
            </a:xfrm>
            <a:custGeom>
              <a:avLst/>
              <a:gdLst>
                <a:gd name="T0" fmla="*/ 915 w 717"/>
                <a:gd name="T1" fmla="*/ 845 h 845"/>
                <a:gd name="T2" fmla="*/ 915 w 717"/>
                <a:gd name="T3" fmla="*/ 821 h 845"/>
                <a:gd name="T4" fmla="*/ 766 w 717"/>
                <a:gd name="T5" fmla="*/ 605 h 845"/>
                <a:gd name="T6" fmla="*/ 502 w 717"/>
                <a:gd name="T7" fmla="*/ 396 h 845"/>
                <a:gd name="T8" fmla="*/ 317 w 717"/>
                <a:gd name="T9" fmla="*/ 192 h 845"/>
                <a:gd name="T10" fmla="*/ 17 w 717"/>
                <a:gd name="T11" fmla="*/ 0 h 845"/>
                <a:gd name="T12" fmla="*/ 0 w 717"/>
                <a:gd name="T13" fmla="*/ 0 h 845"/>
                <a:gd name="T14" fmla="*/ 305 w 717"/>
                <a:gd name="T15" fmla="*/ 198 h 845"/>
                <a:gd name="T16" fmla="*/ 496 w 717"/>
                <a:gd name="T17" fmla="*/ 408 h 845"/>
                <a:gd name="T18" fmla="*/ 760 w 717"/>
                <a:gd name="T19" fmla="*/ 623 h 845"/>
                <a:gd name="T20" fmla="*/ 915 w 717"/>
                <a:gd name="T21" fmla="*/ 845 h 845"/>
                <a:gd name="T22" fmla="*/ 91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08" name="Freeform 24">
              <a:extLst>
                <a:ext uri="{FF2B5EF4-FFF2-40B4-BE49-F238E27FC236}">
                  <a16:creationId xmlns:a16="http://schemas.microsoft.com/office/drawing/2014/main" id="{42D393C4-7A74-A07A-DAAD-EB0F161176B7}"/>
                </a:ext>
              </a:extLst>
            </p:cNvPr>
            <p:cNvSpPr>
              <a:spLocks/>
            </p:cNvSpPr>
            <p:nvPr/>
          </p:nvSpPr>
          <p:spPr bwMode="hidden">
            <a:xfrm>
              <a:off x="5352" y="0"/>
              <a:ext cx="408" cy="414"/>
            </a:xfrm>
            <a:custGeom>
              <a:avLst/>
              <a:gdLst>
                <a:gd name="T0" fmla="*/ 503 w 407"/>
                <a:gd name="T1" fmla="*/ 414 h 414"/>
                <a:gd name="T2" fmla="*/ 503 w 407"/>
                <a:gd name="T3" fmla="*/ 396 h 414"/>
                <a:gd name="T4" fmla="*/ 318 w 407"/>
                <a:gd name="T5" fmla="*/ 192 h 414"/>
                <a:gd name="T6" fmla="*/ 12 w 407"/>
                <a:gd name="T7" fmla="*/ 0 h 414"/>
                <a:gd name="T8" fmla="*/ 0 w 407"/>
                <a:gd name="T9" fmla="*/ 0 h 414"/>
                <a:gd name="T10" fmla="*/ 108 w 407"/>
                <a:gd name="T11" fmla="*/ 102 h 414"/>
                <a:gd name="T12" fmla="*/ 312 w 407"/>
                <a:gd name="T13" fmla="*/ 204 h 414"/>
                <a:gd name="T14" fmla="*/ 503 w 407"/>
                <a:gd name="T15" fmla="*/ 414 h 414"/>
                <a:gd name="T16" fmla="*/ 50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8937" name="Freeform 25">
              <a:extLst>
                <a:ext uri="{FF2B5EF4-FFF2-40B4-BE49-F238E27FC236}">
                  <a16:creationId xmlns:a16="http://schemas.microsoft.com/office/drawing/2014/main" id="{3CC032EF-127B-832F-E2A5-1D3881264EA0}"/>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fontAlgn="auto" hangingPunct="1">
                <a:spcBef>
                  <a:spcPts val="0"/>
                </a:spcBef>
                <a:spcAft>
                  <a:spcPts val="0"/>
                </a:spcAft>
                <a:defRPr/>
              </a:pPr>
              <a:endParaRPr lang="ja-JP" altLang="en-US">
                <a:solidFill>
                  <a:srgbClr val="FFFFFF"/>
                </a:solidFill>
                <a:latin typeface="Verdana"/>
                <a:ea typeface="ＭＳ Ｐゴシック"/>
              </a:endParaRPr>
            </a:p>
          </p:txBody>
        </p:sp>
        <p:sp>
          <p:nvSpPr>
            <p:cNvPr id="8210" name="Freeform 26">
              <a:extLst>
                <a:ext uri="{FF2B5EF4-FFF2-40B4-BE49-F238E27FC236}">
                  <a16:creationId xmlns:a16="http://schemas.microsoft.com/office/drawing/2014/main" id="{30B87CEE-7FD7-F501-13BC-4013F563EC4B}"/>
                </a:ext>
              </a:extLst>
            </p:cNvPr>
            <p:cNvSpPr>
              <a:spLocks/>
            </p:cNvSpPr>
            <p:nvPr/>
          </p:nvSpPr>
          <p:spPr bwMode="hidden">
            <a:xfrm>
              <a:off x="6" y="0"/>
              <a:ext cx="588" cy="599"/>
            </a:xfrm>
            <a:custGeom>
              <a:avLst/>
              <a:gdLst>
                <a:gd name="T0" fmla="*/ 800 w 586"/>
                <a:gd name="T1" fmla="*/ 0 h 599"/>
                <a:gd name="T2" fmla="*/ 773 w 586"/>
                <a:gd name="T3" fmla="*/ 0 h 599"/>
                <a:gd name="T4" fmla="*/ 566 w 586"/>
                <a:gd name="T5" fmla="*/ 132 h 599"/>
                <a:gd name="T6" fmla="*/ 353 w 586"/>
                <a:gd name="T7" fmla="*/ 270 h 599"/>
                <a:gd name="T8" fmla="*/ 120 w 586"/>
                <a:gd name="T9" fmla="*/ 420 h 599"/>
                <a:gd name="T10" fmla="*/ 0 w 586"/>
                <a:gd name="T11" fmla="*/ 575 h 599"/>
                <a:gd name="T12" fmla="*/ 0 w 586"/>
                <a:gd name="T13" fmla="*/ 599 h 599"/>
                <a:gd name="T14" fmla="*/ 120 w 586"/>
                <a:gd name="T15" fmla="*/ 432 h 599"/>
                <a:gd name="T16" fmla="*/ 353 w 586"/>
                <a:gd name="T17" fmla="*/ 282 h 599"/>
                <a:gd name="T18" fmla="*/ 578 w 586"/>
                <a:gd name="T19" fmla="*/ 138 h 599"/>
                <a:gd name="T20" fmla="*/ 800 w 586"/>
                <a:gd name="T21" fmla="*/ 0 h 599"/>
                <a:gd name="T22" fmla="*/ 8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11" name="Freeform 27">
              <a:extLst>
                <a:ext uri="{FF2B5EF4-FFF2-40B4-BE49-F238E27FC236}">
                  <a16:creationId xmlns:a16="http://schemas.microsoft.com/office/drawing/2014/main" id="{37E2FCA0-C719-1ABA-D96C-FFFBBA80BEF2}"/>
                </a:ext>
              </a:extLst>
            </p:cNvPr>
            <p:cNvSpPr>
              <a:spLocks/>
            </p:cNvSpPr>
            <p:nvPr/>
          </p:nvSpPr>
          <p:spPr bwMode="hidden">
            <a:xfrm>
              <a:off x="6" y="0"/>
              <a:ext cx="270" cy="252"/>
            </a:xfrm>
            <a:custGeom>
              <a:avLst/>
              <a:gdLst>
                <a:gd name="T0" fmla="*/ 365 w 269"/>
                <a:gd name="T1" fmla="*/ 0 h 252"/>
                <a:gd name="T2" fmla="*/ 34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65 w 269"/>
                <a:gd name="T15" fmla="*/ 0 h 252"/>
                <a:gd name="T16" fmla="*/ 36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12" name="Line 28">
              <a:extLst>
                <a:ext uri="{FF2B5EF4-FFF2-40B4-BE49-F238E27FC236}">
                  <a16:creationId xmlns:a16="http://schemas.microsoft.com/office/drawing/2014/main" id="{FD58FEA4-9027-045B-EEDB-D223B1F3F03F}"/>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3" name="Line 29">
              <a:extLst>
                <a:ext uri="{FF2B5EF4-FFF2-40B4-BE49-F238E27FC236}">
                  <a16:creationId xmlns:a16="http://schemas.microsoft.com/office/drawing/2014/main" id="{1A5B85C0-94A6-8BAF-6997-A561B8A85C65}"/>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4" name="Line 30">
              <a:extLst>
                <a:ext uri="{FF2B5EF4-FFF2-40B4-BE49-F238E27FC236}">
                  <a16:creationId xmlns:a16="http://schemas.microsoft.com/office/drawing/2014/main" id="{0CFADC51-7C12-3267-CF30-0A8461E756E9}"/>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8215" name="Group 31">
              <a:extLst>
                <a:ext uri="{FF2B5EF4-FFF2-40B4-BE49-F238E27FC236}">
                  <a16:creationId xmlns:a16="http://schemas.microsoft.com/office/drawing/2014/main" id="{36985724-AF9E-F11C-E87E-595F709A1121}"/>
                </a:ext>
              </a:extLst>
            </p:cNvPr>
            <p:cNvGrpSpPr>
              <a:grpSpLocks/>
            </p:cNvGrpSpPr>
            <p:nvPr/>
          </p:nvGrpSpPr>
          <p:grpSpPr bwMode="auto">
            <a:xfrm>
              <a:off x="1" y="392"/>
              <a:ext cx="5758" cy="1571"/>
              <a:chOff x="1" y="392"/>
              <a:chExt cx="5758" cy="1571"/>
            </a:xfrm>
          </p:grpSpPr>
          <p:sp>
            <p:nvSpPr>
              <p:cNvPr id="8218" name="Line 32">
                <a:extLst>
                  <a:ext uri="{FF2B5EF4-FFF2-40B4-BE49-F238E27FC236}">
                    <a16:creationId xmlns:a16="http://schemas.microsoft.com/office/drawing/2014/main" id="{BC15DE15-4352-40E9-B47F-EB39672B66C5}"/>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9" name="Line 33">
                <a:extLst>
                  <a:ext uri="{FF2B5EF4-FFF2-40B4-BE49-F238E27FC236}">
                    <a16:creationId xmlns:a16="http://schemas.microsoft.com/office/drawing/2014/main" id="{3C90E024-CE42-C0B6-7E89-E557CEDF46BE}"/>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0" name="Line 34">
                <a:extLst>
                  <a:ext uri="{FF2B5EF4-FFF2-40B4-BE49-F238E27FC236}">
                    <a16:creationId xmlns:a16="http://schemas.microsoft.com/office/drawing/2014/main" id="{BD07BB1C-6D98-C558-D77D-03E1FCE6EBC4}"/>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1" name="Line 35">
                <a:extLst>
                  <a:ext uri="{FF2B5EF4-FFF2-40B4-BE49-F238E27FC236}">
                    <a16:creationId xmlns:a16="http://schemas.microsoft.com/office/drawing/2014/main" id="{A091DDCE-AE4A-90C0-A38B-66121D808381}"/>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2" name="Line 36">
                <a:extLst>
                  <a:ext uri="{FF2B5EF4-FFF2-40B4-BE49-F238E27FC236}">
                    <a16:creationId xmlns:a16="http://schemas.microsoft.com/office/drawing/2014/main" id="{9F0F50B5-A8EF-ECDB-428F-CA4574F0CC1E}"/>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8216" name="Line 37">
              <a:extLst>
                <a:ext uri="{FF2B5EF4-FFF2-40B4-BE49-F238E27FC236}">
                  <a16:creationId xmlns:a16="http://schemas.microsoft.com/office/drawing/2014/main" id="{0570BD56-8631-4963-6B62-F1E79B73B046}"/>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7" name="Line 38">
              <a:extLst>
                <a:ext uri="{FF2B5EF4-FFF2-40B4-BE49-F238E27FC236}">
                  <a16:creationId xmlns:a16="http://schemas.microsoft.com/office/drawing/2014/main" id="{7AC0F3E9-BDE6-43D6-06D1-6E202C01A73D}"/>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951" name="Rectangle 39">
            <a:extLst>
              <a:ext uri="{FF2B5EF4-FFF2-40B4-BE49-F238E27FC236}">
                <a16:creationId xmlns:a16="http://schemas.microsoft.com/office/drawing/2014/main" id="{49C3B1C1-647C-3A94-AC4C-89F89DC27AB0}"/>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38952" name="Rectangle 40">
            <a:extLst>
              <a:ext uri="{FF2B5EF4-FFF2-40B4-BE49-F238E27FC236}">
                <a16:creationId xmlns:a16="http://schemas.microsoft.com/office/drawing/2014/main" id="{377BBE8E-E6BA-ED81-C932-F63F2311252F}"/>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fld id="{5939D685-BD9F-46A4-AD24-702F6EFB2BAB}" type="datetimeFigureOut">
              <a:rPr lang="ja-JP" altLang="en-US"/>
              <a:pPr>
                <a:defRPr/>
              </a:pPr>
              <a:t>2025/3/21</a:t>
            </a:fld>
            <a:endParaRPr lang="ja-JP" altLang="en-US"/>
          </a:p>
        </p:txBody>
      </p:sp>
      <p:sp>
        <p:nvSpPr>
          <p:cNvPr id="38953" name="Rectangle 41">
            <a:extLst>
              <a:ext uri="{FF2B5EF4-FFF2-40B4-BE49-F238E27FC236}">
                <a16:creationId xmlns:a16="http://schemas.microsoft.com/office/drawing/2014/main" id="{8C3C1249-1B8F-CFB8-C0DF-32D90E4F2C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kumimoji="1" sz="1000">
                <a:solidFill>
                  <a:srgbClr val="FFFFFF"/>
                </a:solidFill>
                <a:effectLst>
                  <a:outerShdw blurRad="38100" dist="38100" dir="2700000" algn="tl">
                    <a:srgbClr val="000000"/>
                  </a:outerShdw>
                </a:effectLst>
                <a:latin typeface="+mn-lt"/>
                <a:ea typeface="+mn-ea"/>
              </a:defRPr>
            </a:lvl1pPr>
          </a:lstStyle>
          <a:p>
            <a:pPr>
              <a:defRPr/>
            </a:pPr>
            <a:endParaRPr lang="ja-JP" altLang="en-US"/>
          </a:p>
        </p:txBody>
      </p:sp>
      <p:sp>
        <p:nvSpPr>
          <p:cNvPr id="38954" name="Rectangle 42">
            <a:extLst>
              <a:ext uri="{FF2B5EF4-FFF2-40B4-BE49-F238E27FC236}">
                <a16:creationId xmlns:a16="http://schemas.microsoft.com/office/drawing/2014/main" id="{70C14525-C884-AD8C-8B96-6D9C507EDF93}"/>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09D6469B-F6DA-4758-97BC-662B05E9E2A9}" type="slidenum">
              <a:rPr lang="ja-JP" altLang="en-US"/>
              <a:pPr/>
              <a:t>‹#›</a:t>
            </a:fld>
            <a:endParaRPr lang="ja-JP" altLang="en-US"/>
          </a:p>
        </p:txBody>
      </p:sp>
      <p:sp>
        <p:nvSpPr>
          <p:cNvPr id="38955" name="Rectangle 43">
            <a:extLst>
              <a:ext uri="{FF2B5EF4-FFF2-40B4-BE49-F238E27FC236}">
                <a16:creationId xmlns:a16="http://schemas.microsoft.com/office/drawing/2014/main" id="{FBB4C438-7A36-D1BD-25EA-70658C3EF4FC}"/>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 bg1="dk2" tx1="lt1" bg2="dk1" tx2="lt2" accent1="accent1" accent2="accent2" accent3="accent3" accent4="accent4" accent5="accent5" accent6="accent6" hlink="hlink" folHlink="folHlink"/>
  <p:sldLayoutIdLst>
    <p:sldLayoutId id="2147606326" r:id="rId1"/>
    <p:sldLayoutId id="2147605874" r:id="rId2"/>
    <p:sldLayoutId id="2147605875" r:id="rId3"/>
    <p:sldLayoutId id="2147605876" r:id="rId4"/>
    <p:sldLayoutId id="2147605877" r:id="rId5"/>
    <p:sldLayoutId id="2147605878" r:id="rId6"/>
    <p:sldLayoutId id="2147605879" r:id="rId7"/>
    <p:sldLayoutId id="2147605880" r:id="rId8"/>
    <p:sldLayoutId id="2147605881" r:id="rId9"/>
    <p:sldLayoutId id="2147605882" r:id="rId10"/>
    <p:sldLayoutId id="2147605883" r:id="rId11"/>
    <p:sldLayoutId id="2147605884" r:id="rId12"/>
    <p:sldLayoutId id="2147605885" r:id="rId13"/>
    <p:sldLayoutId id="2147605886" r:id="rId14"/>
    <p:sldLayoutId id="2147605887" r:id="rId15"/>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CBF5F30-5FEA-BB02-4277-A1F3E0490A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a:extLst>
              <a:ext uri="{FF2B5EF4-FFF2-40B4-BE49-F238E27FC236}">
                <a16:creationId xmlns:a16="http://schemas.microsoft.com/office/drawing/2014/main" id="{2452EA4B-6E7B-8E7F-6EE6-585153418DC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45ED55FC-5A61-F2FA-A769-9293E904E5F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defRPr>
            </a:lvl1pPr>
          </a:lstStyle>
          <a:p>
            <a:pPr>
              <a:defRPr/>
            </a:pPr>
            <a:endParaRPr lang="en-US" altLang="ja-JP"/>
          </a:p>
        </p:txBody>
      </p:sp>
      <p:sp>
        <p:nvSpPr>
          <p:cNvPr id="1029" name="Rectangle 5">
            <a:extLst>
              <a:ext uri="{FF2B5EF4-FFF2-40B4-BE49-F238E27FC236}">
                <a16:creationId xmlns:a16="http://schemas.microsoft.com/office/drawing/2014/main" id="{8C909551-559A-E824-4DB1-62502621F0C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defRPr>
            </a:lvl1pPr>
          </a:lstStyle>
          <a:p>
            <a:pPr>
              <a:defRPr/>
            </a:pPr>
            <a:endParaRPr lang="en-US" altLang="ja-JP"/>
          </a:p>
        </p:txBody>
      </p:sp>
      <p:sp>
        <p:nvSpPr>
          <p:cNvPr id="1030" name="Rectangle 6">
            <a:extLst>
              <a:ext uri="{FF2B5EF4-FFF2-40B4-BE49-F238E27FC236}">
                <a16:creationId xmlns:a16="http://schemas.microsoft.com/office/drawing/2014/main" id="{B209D5A3-D91D-DB36-8ECE-3231487C6E9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1825974-036C-438E-ABB2-FB6C8C30BEC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605888" r:id="rId1"/>
    <p:sldLayoutId id="2147605889" r:id="rId2"/>
    <p:sldLayoutId id="2147605890" r:id="rId3"/>
    <p:sldLayoutId id="2147605891" r:id="rId4"/>
    <p:sldLayoutId id="2147605892" r:id="rId5"/>
    <p:sldLayoutId id="2147605893" r:id="rId6"/>
    <p:sldLayoutId id="2147605894" r:id="rId7"/>
    <p:sldLayoutId id="2147605895" r:id="rId8"/>
    <p:sldLayoutId id="2147605896" r:id="rId9"/>
    <p:sldLayoutId id="2147605897" r:id="rId10"/>
    <p:sldLayoutId id="2147605898" r:id="rId11"/>
    <p:sldLayoutId id="2147605899" r:id="rId12"/>
    <p:sldLayoutId id="2147605900" r:id="rId13"/>
    <p:sldLayoutId id="2147605901" r:id="rId14"/>
    <p:sldLayoutId id="2147605902" r:id="rId15"/>
    <p:sldLayoutId id="2147605903" r:id="rId16"/>
    <p:sldLayoutId id="2147605904" r:id="rId17"/>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48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4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9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8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485.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5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1.bin"/><Relationship Id="rId1" Type="http://schemas.openxmlformats.org/officeDocument/2006/relationships/slideLayout" Target="../slideLayouts/slideLayout225.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55.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464.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0.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349.xml"/><Relationship Id="rId5" Type="http://schemas.openxmlformats.org/officeDocument/2006/relationships/image" Target="../media/image2.png"/><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5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39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06.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7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83.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42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3.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28.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3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5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89.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39.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310.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38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4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16.xml"/><Relationship Id="rId5" Type="http://schemas.openxmlformats.org/officeDocument/2006/relationships/image" Target="../media/image2.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39.xml"/><Relationship Id="rId5" Type="http://schemas.openxmlformats.org/officeDocument/2006/relationships/image" Target="../media/image2.png"/><Relationship Id="rId4" Type="http://schemas.openxmlformats.org/officeDocument/2006/relationships/hyperlink" Target="http://lphi.org/CMSuploads/Alexandria-Results-Summary-March-16-2011-04819.pdf"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4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44.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06.xml"/><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28.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3.xml"/><Relationship Id="rId1" Type="http://schemas.openxmlformats.org/officeDocument/2006/relationships/slideLayout" Target="../slideLayouts/slideLayout343.xml"/><Relationship Id="rId5" Type="http://schemas.openxmlformats.org/officeDocument/2006/relationships/image" Target="../media/image2.png"/><Relationship Id="rId4" Type="http://schemas.openxmlformats.org/officeDocument/2006/relationships/image" Target="../media/image51.emf"/></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28.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3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39.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239.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emf"/><Relationship Id="rId1" Type="http://schemas.openxmlformats.org/officeDocument/2006/relationships/slideLayout" Target="../slideLayouts/slideLayout239.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39.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23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44.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28.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568.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568.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05.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who.int/tobacco/resources/publications/wntd/2007/pol_recommendations" TargetMode="External"/><Relationship Id="rId1" Type="http://schemas.openxmlformats.org/officeDocument/2006/relationships/slideLayout" Target="../slideLayouts/slideLayout51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who.int/tobacco/resources/publications/wntd/2007/pol_recommendations" TargetMode="External"/><Relationship Id="rId1" Type="http://schemas.openxmlformats.org/officeDocument/2006/relationships/slideLayout" Target="../slideLayouts/slideLayout50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4.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519.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9.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24.xml"/></Relationships>
</file>

<file path=ppt/slides/_rels/slide7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6.bin"/><Relationship Id="rId1" Type="http://schemas.openxmlformats.org/officeDocument/2006/relationships/slideLayout" Target="../slideLayouts/slideLayout437.xml"/><Relationship Id="rId6" Type="http://schemas.openxmlformats.org/officeDocument/2006/relationships/image" Target="../media/image2.png"/><Relationship Id="rId5" Type="http://schemas.openxmlformats.org/officeDocument/2006/relationships/image" Target="../media/image69.emf"/><Relationship Id="rId4" Type="http://schemas.openxmlformats.org/officeDocument/2006/relationships/oleObject" Target="../embeddings/oleObject7.bin"/></Relationships>
</file>

<file path=ppt/slides/_rels/slide7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8.bin"/><Relationship Id="rId1" Type="http://schemas.openxmlformats.org/officeDocument/2006/relationships/slideLayout" Target="../slideLayouts/slideLayout43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55.xml"/></Relationships>
</file>

<file path=ppt/slides/_rels/slide7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oleObject" Target="../embeddings/oleObject9.bin"/><Relationship Id="rId1" Type="http://schemas.openxmlformats.org/officeDocument/2006/relationships/slideLayout" Target="../slideLayouts/slideLayout43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86.xml"/><Relationship Id="rId5" Type="http://schemas.openxmlformats.org/officeDocument/2006/relationships/image" Target="../media/image2.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587.xml"/><Relationship Id="rId5" Type="http://schemas.openxmlformats.org/officeDocument/2006/relationships/image" Target="../media/image76.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587.xml"/><Relationship Id="rId5" Type="http://schemas.openxmlformats.org/officeDocument/2006/relationships/image" Target="../media/image2.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44.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58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a:extLst>
              <a:ext uri="{FF2B5EF4-FFF2-40B4-BE49-F238E27FC236}">
                <a16:creationId xmlns:a16="http://schemas.microsoft.com/office/drawing/2014/main" id="{0B6A6440-8DF8-22B5-1C56-7E4B0B414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3063"/>
            <a:ext cx="9144000"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5">
            <a:extLst>
              <a:ext uri="{FF2B5EF4-FFF2-40B4-BE49-F238E27FC236}">
                <a16:creationId xmlns:a16="http://schemas.microsoft.com/office/drawing/2014/main" id="{1C38A75F-22F0-897F-7128-67EEFBBE2CFB}"/>
              </a:ext>
            </a:extLst>
          </p:cNvPr>
          <p:cNvSpPr>
            <a:spLocks noChangeArrowheads="1"/>
          </p:cNvSpPr>
          <p:nvPr/>
        </p:nvSpPr>
        <p:spPr bwMode="auto">
          <a:xfrm flipV="1">
            <a:off x="0" y="6858000"/>
            <a:ext cx="9144000" cy="460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20000"/>
              </a:spcBef>
            </a:pPr>
            <a:endParaRPr lang="en-US" altLang="ja-JP" sz="100">
              <a:solidFill>
                <a:srgbClr val="FFFF00"/>
              </a:solidFill>
            </a:endParaRPr>
          </a:p>
        </p:txBody>
      </p:sp>
      <p:sp>
        <p:nvSpPr>
          <p:cNvPr id="5" name="Rectangle 10">
            <a:extLst>
              <a:ext uri="{FF2B5EF4-FFF2-40B4-BE49-F238E27FC236}">
                <a16:creationId xmlns:a16="http://schemas.microsoft.com/office/drawing/2014/main" id="{DBB7B374-75CC-ED31-FA53-011D4624B83D}"/>
              </a:ext>
            </a:extLst>
          </p:cNvPr>
          <p:cNvSpPr txBox="1">
            <a:spLocks noChangeArrowheads="1"/>
          </p:cNvSpPr>
          <p:nvPr/>
        </p:nvSpPr>
        <p:spPr bwMode="auto">
          <a:xfrm>
            <a:off x="0" y="4833938"/>
            <a:ext cx="1400175" cy="571500"/>
          </a:xfrm>
          <a:prstGeom prst="rect">
            <a:avLst/>
          </a:prstGeom>
          <a:noFill/>
          <a:ln w="9525">
            <a:noFill/>
            <a:miter lim="800000"/>
            <a:headEnd/>
            <a:tailEnd/>
          </a:ln>
          <a:effectLst/>
        </p:spPr>
        <p:txBody>
          <a:bodyPr anchor="ctr" anchorCtr="1"/>
          <a:lstStyle/>
          <a:p>
            <a:pPr algn="ctr" eaLnBrk="1" hangingPunct="1">
              <a:defRPr/>
            </a:pPr>
            <a:r>
              <a:rPr lang="en-US" altLang="ja-JP" sz="4000" dirty="0" err="1">
                <a:solidFill>
                  <a:srgbClr val="FF3399"/>
                </a:solidFill>
                <a:effectLst>
                  <a:outerShdw blurRad="38100" dist="38100" dir="2700000" algn="tl">
                    <a:srgbClr val="000000"/>
                  </a:outerShdw>
                </a:effectLst>
                <a:latin typeface="Arial"/>
                <a:ea typeface="ＭＳ Ｐゴシック"/>
              </a:rPr>
              <a:t>uicc</a:t>
            </a:r>
            <a:endParaRPr lang="en-US" altLang="ja-JP" sz="4000" dirty="0">
              <a:solidFill>
                <a:srgbClr val="FF3399"/>
              </a:solidFill>
              <a:effectLst>
                <a:outerShdw blurRad="38100" dist="38100" dir="2700000" algn="tl">
                  <a:srgbClr val="000000"/>
                </a:outerShdw>
              </a:effectLst>
              <a:latin typeface="Arial"/>
              <a:ea typeface="ＭＳ Ｐゴシック"/>
            </a:endParaRPr>
          </a:p>
        </p:txBody>
      </p:sp>
      <p:sp>
        <p:nvSpPr>
          <p:cNvPr id="7" name="Rectangle 4">
            <a:extLst>
              <a:ext uri="{FF2B5EF4-FFF2-40B4-BE49-F238E27FC236}">
                <a16:creationId xmlns:a16="http://schemas.microsoft.com/office/drawing/2014/main" id="{78F4EC14-C205-AD66-0EA8-B386C41C5534}"/>
              </a:ext>
            </a:extLst>
          </p:cNvPr>
          <p:cNvSpPr>
            <a:spLocks noChangeArrowheads="1"/>
          </p:cNvSpPr>
          <p:nvPr/>
        </p:nvSpPr>
        <p:spPr bwMode="auto">
          <a:xfrm>
            <a:off x="0" y="0"/>
            <a:ext cx="9144000" cy="1643063"/>
          </a:xfrm>
          <a:prstGeom prst="rect">
            <a:avLst/>
          </a:prstGeom>
          <a:solidFill>
            <a:schemeClr val="accent2"/>
          </a:solidFill>
          <a:ln w="9525">
            <a:noFill/>
            <a:miter lim="800000"/>
            <a:headEnd/>
            <a:tailEnd/>
          </a:ln>
        </p:spPr>
        <p:txBody>
          <a:bodyPr anchor="b" anchorCtr="1"/>
          <a:lstStyle/>
          <a:p>
            <a:pPr algn="ctr" eaLnBrk="1" hangingPunct="1">
              <a:defRPr/>
            </a:pPr>
            <a:r>
              <a:rPr lang="ja-JP" altLang="en-US" sz="5400" b="1" dirty="0">
                <a:solidFill>
                  <a:srgbClr val="FFFF00"/>
                </a:solidFill>
                <a:effectLst>
                  <a:outerShdw blurRad="38100" dist="38100" dir="2700000" algn="tl">
                    <a:srgbClr val="000000">
                      <a:alpha val="43137"/>
                    </a:srgbClr>
                  </a:outerShdw>
                </a:effectLst>
                <a:latin typeface="Arial" charset="0"/>
              </a:rPr>
              <a:t>職場での受動喫煙防止対策</a:t>
            </a:r>
            <a:br>
              <a:rPr lang="ja-JP" altLang="en-US" sz="1400" dirty="0">
                <a:solidFill>
                  <a:srgbClr val="FF0000"/>
                </a:solidFill>
                <a:effectLst>
                  <a:outerShdw blurRad="38100" dist="38100" dir="2700000" algn="tl">
                    <a:srgbClr val="000000">
                      <a:alpha val="43137"/>
                    </a:srgbClr>
                  </a:outerShdw>
                </a:effectLst>
                <a:latin typeface="Arial" charset="0"/>
              </a:rPr>
            </a:br>
            <a:r>
              <a:rPr lang="ja-JP" altLang="en-US" sz="4000" dirty="0">
                <a:solidFill>
                  <a:srgbClr val="FFFF00"/>
                </a:solidFill>
                <a:effectLst>
                  <a:outerShdw blurRad="38100" dist="38100" dir="2700000" algn="tl">
                    <a:srgbClr val="000000">
                      <a:alpha val="43137"/>
                    </a:srgbClr>
                  </a:outerShdw>
                </a:effectLst>
                <a:latin typeface="Arial" charset="0"/>
              </a:rPr>
              <a:t> </a:t>
            </a:r>
            <a:r>
              <a:rPr lang="ja-JP" altLang="en-US" sz="3600" b="1" dirty="0">
                <a:solidFill>
                  <a:srgbClr val="FF00FF"/>
                </a:solidFill>
                <a:effectLst>
                  <a:outerShdw blurRad="38100" dist="38100" dir="2700000" algn="tl">
                    <a:srgbClr val="000000">
                      <a:alpha val="43137"/>
                    </a:srgbClr>
                  </a:outerShdw>
                </a:effectLst>
                <a:latin typeface="Arial" charset="0"/>
              </a:rPr>
              <a:t>～環境衛生・メンタルヘルスの観点から～</a:t>
            </a:r>
          </a:p>
        </p:txBody>
      </p:sp>
      <p:pic>
        <p:nvPicPr>
          <p:cNvPr id="2" name="図 1">
            <a:extLst>
              <a:ext uri="{FF2B5EF4-FFF2-40B4-BE49-F238E27FC236}">
                <a16:creationId xmlns:a16="http://schemas.microsoft.com/office/drawing/2014/main" id="{EB6E8A73-8F9C-8F87-FC93-4A920401F162}"/>
              </a:ext>
            </a:extLst>
          </p:cNvPr>
          <p:cNvPicPr>
            <a:picLocks noChangeAspect="1" noChangeArrowheads="1"/>
          </p:cNvPicPr>
          <p:nvPr/>
        </p:nvPicPr>
        <p:blipFill>
          <a:blip r:embed="rId3">
            <a:duotone>
              <a:schemeClr val="accent4">
                <a:shade val="45000"/>
                <a:satMod val="135000"/>
              </a:schemeClr>
              <a:prstClr val="white"/>
            </a:duotone>
            <a:alphaModFix amt="68000"/>
          </a:blip>
          <a:srcRect/>
          <a:stretch>
            <a:fillRect/>
          </a:stretch>
        </p:blipFill>
        <p:spPr bwMode="auto">
          <a:xfrm>
            <a:off x="340518" y="5949280"/>
            <a:ext cx="719138" cy="736600"/>
          </a:xfrm>
          <a:prstGeom prst="rect">
            <a:avLst/>
          </a:prstGeom>
          <a:noFill/>
          <a:ln>
            <a:noFill/>
          </a:ln>
        </p:spPr>
      </p:pic>
      <p:sp>
        <p:nvSpPr>
          <p:cNvPr id="4" name="タイトル 1">
            <a:extLst>
              <a:ext uri="{FF2B5EF4-FFF2-40B4-BE49-F238E27FC236}">
                <a16:creationId xmlns:a16="http://schemas.microsoft.com/office/drawing/2014/main" id="{752AA648-3EE3-1E35-CFF6-854CFDFC9D06}"/>
              </a:ext>
            </a:extLst>
          </p:cNvPr>
          <p:cNvSpPr txBox="1">
            <a:spLocks/>
          </p:cNvSpPr>
          <p:nvPr/>
        </p:nvSpPr>
        <p:spPr bwMode="auto">
          <a:xfrm>
            <a:off x="827584" y="5676900"/>
            <a:ext cx="77724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spcAft>
                <a:spcPct val="0"/>
              </a:spcAft>
              <a:buFontTx/>
              <a:buNone/>
            </a:pPr>
            <a:r>
              <a:rPr lang="ja-JP" altLang="en-US" sz="2800" b="0" dirty="0">
                <a:solidFill>
                  <a:schemeClr val="bg1"/>
                </a:solidFill>
                <a:latin typeface="Calibri" panose="020F0502020204030204" pitchFamily="34" charset="0"/>
              </a:rPr>
              <a:t>東京都医師会</a:t>
            </a:r>
            <a:endParaRPr lang="en-US" altLang="ja-JP" sz="2800" b="0" dirty="0">
              <a:solidFill>
                <a:schemeClr val="bg1"/>
              </a:solidFill>
              <a:latin typeface="Calibri" panose="020F0502020204030204" pitchFamily="34" charset="0"/>
            </a:endParaRPr>
          </a:p>
          <a:p>
            <a:pPr algn="ctr" eaLnBrk="1" hangingPunct="1">
              <a:spcBef>
                <a:spcPct val="0"/>
              </a:spcBef>
              <a:spcAft>
                <a:spcPct val="0"/>
              </a:spcAft>
              <a:buFontTx/>
              <a:buNone/>
            </a:pPr>
            <a:r>
              <a:rPr lang="ja-JP" altLang="en-US" sz="2800" b="0" dirty="0">
                <a:solidFill>
                  <a:schemeClr val="bg1"/>
                </a:solidFill>
                <a:latin typeface="Calibri" panose="020F0502020204030204" pitchFamily="34" charset="0"/>
              </a:rPr>
              <a:t>産業保健委員会</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extLst>
              <a:ext uri="{FF2B5EF4-FFF2-40B4-BE49-F238E27FC236}">
                <a16:creationId xmlns:a16="http://schemas.microsoft.com/office/drawing/2014/main" id="{2E9382E2-5348-64AE-A96F-D6132796D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61" t="7454" r="22211" b="6113"/>
          <a:stretch>
            <a:fillRect/>
          </a:stretch>
        </p:blipFill>
        <p:spPr bwMode="auto">
          <a:xfrm>
            <a:off x="1868488" y="1112838"/>
            <a:ext cx="5727700" cy="57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円/楕円 5">
            <a:extLst>
              <a:ext uri="{FF2B5EF4-FFF2-40B4-BE49-F238E27FC236}">
                <a16:creationId xmlns:a16="http://schemas.microsoft.com/office/drawing/2014/main" id="{6C0EEFA3-E11D-C9D1-25CF-2212A1DFE14A}"/>
              </a:ext>
            </a:extLst>
          </p:cNvPr>
          <p:cNvSpPr/>
          <p:nvPr/>
        </p:nvSpPr>
        <p:spPr>
          <a:xfrm>
            <a:off x="4054475" y="2281238"/>
            <a:ext cx="2027238" cy="6461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円/楕円 7">
            <a:extLst>
              <a:ext uri="{FF2B5EF4-FFF2-40B4-BE49-F238E27FC236}">
                <a16:creationId xmlns:a16="http://schemas.microsoft.com/office/drawing/2014/main" id="{67A51C03-06CF-1EBA-3D51-B23117AE8302}"/>
              </a:ext>
            </a:extLst>
          </p:cNvPr>
          <p:cNvSpPr/>
          <p:nvPr/>
        </p:nvSpPr>
        <p:spPr>
          <a:xfrm>
            <a:off x="4284663" y="4292600"/>
            <a:ext cx="3311525"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 name="円/楕円 8">
            <a:extLst>
              <a:ext uri="{FF2B5EF4-FFF2-40B4-BE49-F238E27FC236}">
                <a16:creationId xmlns:a16="http://schemas.microsoft.com/office/drawing/2014/main" id="{B4867726-943D-0763-7B4C-C8E464EC2BA3}"/>
              </a:ext>
            </a:extLst>
          </p:cNvPr>
          <p:cNvSpPr/>
          <p:nvPr/>
        </p:nvSpPr>
        <p:spPr>
          <a:xfrm>
            <a:off x="4054475" y="1146175"/>
            <a:ext cx="2027238" cy="1096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タイトル 1">
            <a:extLst>
              <a:ext uri="{FF2B5EF4-FFF2-40B4-BE49-F238E27FC236}">
                <a16:creationId xmlns:a16="http://schemas.microsoft.com/office/drawing/2014/main" id="{86394C51-9119-E5A9-180F-457F49D52767}"/>
              </a:ext>
            </a:extLst>
          </p:cNvPr>
          <p:cNvSpPr txBox="1">
            <a:spLocks/>
          </p:cNvSpPr>
          <p:nvPr/>
        </p:nvSpPr>
        <p:spPr bwMode="auto">
          <a:xfrm>
            <a:off x="-14288" y="-30163"/>
            <a:ext cx="9158288" cy="1143001"/>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100" b="1" kern="0" dirty="0">
                <a:solidFill>
                  <a:srgbClr val="FFFF00"/>
                </a:solidFill>
                <a:effectLst>
                  <a:outerShdw blurRad="38100" dist="38100" dir="2700000" algn="tl">
                    <a:srgbClr val="000000">
                      <a:alpha val="43137"/>
                    </a:srgbClr>
                  </a:outerShdw>
                </a:effectLst>
              </a:rPr>
              <a:t>「受動喫煙防止法」への動き（厚労省案）</a:t>
            </a:r>
            <a:endParaRPr kumimoji="0" lang="en-US" altLang="ja-JP" sz="4100" b="1" kern="0" dirty="0">
              <a:solidFill>
                <a:srgbClr val="FFFF00"/>
              </a:solidFill>
              <a:effectLst>
                <a:outerShdw blurRad="38100" dist="38100" dir="2700000" algn="tl">
                  <a:srgbClr val="000000">
                    <a:alpha val="43137"/>
                  </a:srgbClr>
                </a:outerShdw>
              </a:effectLst>
            </a:endParaRPr>
          </a:p>
          <a:p>
            <a:pPr eaLnBrk="1" fontAlgn="auto" hangingPunct="1">
              <a:spcBef>
                <a:spcPts val="0"/>
              </a:spcBef>
              <a:spcAft>
                <a:spcPts val="0"/>
              </a:spcAft>
              <a:defRPr/>
            </a:pPr>
            <a:endParaRPr kumimoji="0" lang="ja-JP" altLang="en-US" sz="1000" b="1" kern="0" dirty="0">
              <a:solidFill>
                <a:srgbClr val="FFFF00"/>
              </a:solidFill>
              <a:effectLst>
                <a:outerShdw blurRad="38100" dist="38100" dir="2700000" algn="tl">
                  <a:srgbClr val="000000">
                    <a:alpha val="43137"/>
                  </a:srgbClr>
                </a:outerShdw>
              </a:effectLst>
            </a:endParaRPr>
          </a:p>
        </p:txBody>
      </p:sp>
      <p:sp>
        <p:nvSpPr>
          <p:cNvPr id="177159" name="正方形/長方形 4">
            <a:extLst>
              <a:ext uri="{FF2B5EF4-FFF2-40B4-BE49-F238E27FC236}">
                <a16:creationId xmlns:a16="http://schemas.microsoft.com/office/drawing/2014/main" id="{9F71268A-BACF-7C2E-765D-E76D65E1C793}"/>
              </a:ext>
            </a:extLst>
          </p:cNvPr>
          <p:cNvSpPr>
            <a:spLocks noChangeArrowheads="1"/>
          </p:cNvSpPr>
          <p:nvPr/>
        </p:nvSpPr>
        <p:spPr bwMode="auto">
          <a:xfrm>
            <a:off x="-9525" y="795338"/>
            <a:ext cx="91535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300">
                <a:solidFill>
                  <a:schemeClr val="bg1"/>
                </a:solidFill>
              </a:rPr>
              <a:t>http://www.mhlw.go.jp/file/04-Houdouhappyou-10904750-Kenkoukyoku-Gantaisakukenkouzoushinka/0000140971.pdf</a:t>
            </a:r>
            <a:endParaRPr lang="ja-JP" altLang="en-US" sz="1300">
              <a:solidFill>
                <a:schemeClr val="bg1"/>
              </a:solidFill>
            </a:endParaRPr>
          </a:p>
        </p:txBody>
      </p:sp>
      <p:pic>
        <p:nvPicPr>
          <p:cNvPr id="2" name="図 1">
            <a:extLst>
              <a:ext uri="{FF2B5EF4-FFF2-40B4-BE49-F238E27FC236}">
                <a16:creationId xmlns:a16="http://schemas.microsoft.com/office/drawing/2014/main" id="{4732FAD4-BE19-3178-83EB-C190E7B62764}"/>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07089" y="6008875"/>
            <a:ext cx="720495" cy="7379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a:extLst>
              <a:ext uri="{FF2B5EF4-FFF2-40B4-BE49-F238E27FC236}">
                <a16:creationId xmlns:a16="http://schemas.microsoft.com/office/drawing/2014/main" id="{EFC4A7B5-ECCC-3DF9-8160-4B58B700C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153" t="26241" r="9891" b="16479"/>
          <a:stretch>
            <a:fillRect/>
          </a:stretch>
        </p:blipFill>
        <p:spPr bwMode="auto">
          <a:xfrm>
            <a:off x="66675" y="1379538"/>
            <a:ext cx="9077325" cy="478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a:extLst>
              <a:ext uri="{FF2B5EF4-FFF2-40B4-BE49-F238E27FC236}">
                <a16:creationId xmlns:a16="http://schemas.microsoft.com/office/drawing/2014/main" id="{55ACAD93-ED1A-0D1A-6B49-7CE9A2D62124}"/>
              </a:ext>
            </a:extLst>
          </p:cNvPr>
          <p:cNvSpPr/>
          <p:nvPr/>
        </p:nvSpPr>
        <p:spPr>
          <a:xfrm>
            <a:off x="0" y="1379538"/>
            <a:ext cx="3238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サブタイトル 2">
            <a:extLst>
              <a:ext uri="{FF2B5EF4-FFF2-40B4-BE49-F238E27FC236}">
                <a16:creationId xmlns:a16="http://schemas.microsoft.com/office/drawing/2014/main" id="{F93EBFE5-DC76-4EB3-733C-3286C9A4525C}"/>
              </a:ext>
            </a:extLst>
          </p:cNvPr>
          <p:cNvSpPr txBox="1">
            <a:spLocks/>
          </p:cNvSpPr>
          <p:nvPr/>
        </p:nvSpPr>
        <p:spPr bwMode="auto">
          <a:xfrm>
            <a:off x="0" y="6381750"/>
            <a:ext cx="9144000" cy="482600"/>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300" b="1" kern="0" dirty="0">
                <a:solidFill>
                  <a:srgbClr val="0070C0"/>
                </a:solidFill>
                <a:latin typeface="Arial" charset="0"/>
                <a:ea typeface="ＭＳ Ｐゴシック" charset="-128"/>
              </a:rPr>
              <a:t>厚生労働省ホームページ　（４）書類作成要領より　</a:t>
            </a:r>
            <a:endParaRPr lang="en-US" altLang="ja-JP" sz="1300" b="1" kern="0" dirty="0">
              <a:solidFill>
                <a:srgbClr val="0070C0"/>
              </a:solidFill>
              <a:latin typeface="Arial" charset="0"/>
              <a:ea typeface="ＭＳ Ｐゴシック" charset="-128"/>
            </a:endParaRPr>
          </a:p>
          <a:p>
            <a:pPr algn="ctr" eaLnBrk="1" hangingPunct="1">
              <a:spcBef>
                <a:spcPct val="20000"/>
              </a:spcBef>
              <a:defRPr/>
            </a:pPr>
            <a:r>
              <a:rPr lang="en-US" altLang="ja-JP" sz="1300" b="1" kern="0" dirty="0">
                <a:solidFill>
                  <a:srgbClr val="0070C0"/>
                </a:solidFill>
                <a:latin typeface="Arial" charset="0"/>
                <a:ea typeface="ＭＳ Ｐゴシック" charset="-128"/>
              </a:rPr>
              <a:t>http://www.mhlw.go.jp/file/06-Seisakujouhou-11200000-Roudoukijunkyoku/0000119614.pdf</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sp>
        <p:nvSpPr>
          <p:cNvPr id="8" name="タイトル 1">
            <a:extLst>
              <a:ext uri="{FF2B5EF4-FFF2-40B4-BE49-F238E27FC236}">
                <a16:creationId xmlns:a16="http://schemas.microsoft.com/office/drawing/2014/main" id="{AA439D9F-6548-F19B-DB3E-544BE0382879}"/>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600" b="1" kern="0" dirty="0">
                <a:solidFill>
                  <a:srgbClr val="FFFF00"/>
                </a:solidFill>
                <a:effectLst>
                  <a:outerShdw blurRad="38100" dist="38100" dir="2700000" algn="tl">
                    <a:srgbClr val="000000">
                      <a:alpha val="43137"/>
                    </a:srgbClr>
                  </a:outerShdw>
                </a:effectLst>
              </a:rPr>
              <a:t>報告書類の作成要領（風向・風速）</a:t>
            </a:r>
          </a:p>
        </p:txBody>
      </p:sp>
      <p:pic>
        <p:nvPicPr>
          <p:cNvPr id="3" name="図 2">
            <a:extLst>
              <a:ext uri="{FF2B5EF4-FFF2-40B4-BE49-F238E27FC236}">
                <a16:creationId xmlns:a16="http://schemas.microsoft.com/office/drawing/2014/main" id="{907A8F8A-89A3-47DF-BB2D-198BE154593E}"/>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61925" y="6063717"/>
            <a:ext cx="737667" cy="7555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a:extLst>
              <a:ext uri="{FF2B5EF4-FFF2-40B4-BE49-F238E27FC236}">
                <a16:creationId xmlns:a16="http://schemas.microsoft.com/office/drawing/2014/main" id="{EC11D15D-6810-9780-437F-257A57EAF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49" t="21385" r="10109" b="24924"/>
          <a:stretch>
            <a:fillRect/>
          </a:stretch>
        </p:blipFill>
        <p:spPr bwMode="auto">
          <a:xfrm>
            <a:off x="88900" y="1292225"/>
            <a:ext cx="9039225"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タイトル 1">
            <a:extLst>
              <a:ext uri="{FF2B5EF4-FFF2-40B4-BE49-F238E27FC236}">
                <a16:creationId xmlns:a16="http://schemas.microsoft.com/office/drawing/2014/main" id="{4386BC06-6FD8-C2DD-5679-672E612B7629}"/>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600" b="1" kern="0" dirty="0">
                <a:solidFill>
                  <a:srgbClr val="FFFF00"/>
                </a:solidFill>
                <a:effectLst>
                  <a:outerShdw blurRad="38100" dist="38100" dir="2700000" algn="tl">
                    <a:srgbClr val="000000">
                      <a:alpha val="43137"/>
                    </a:srgbClr>
                  </a:outerShdw>
                </a:effectLst>
              </a:rPr>
              <a:t>報告書類の作成要領（換気量測定）</a:t>
            </a:r>
          </a:p>
        </p:txBody>
      </p:sp>
      <p:sp>
        <p:nvSpPr>
          <p:cNvPr id="5" name="サブタイトル 2">
            <a:extLst>
              <a:ext uri="{FF2B5EF4-FFF2-40B4-BE49-F238E27FC236}">
                <a16:creationId xmlns:a16="http://schemas.microsoft.com/office/drawing/2014/main" id="{4F1E818D-00F2-3DD3-414D-9F032A8C4436}"/>
              </a:ext>
            </a:extLst>
          </p:cNvPr>
          <p:cNvSpPr txBox="1">
            <a:spLocks/>
          </p:cNvSpPr>
          <p:nvPr/>
        </p:nvSpPr>
        <p:spPr bwMode="auto">
          <a:xfrm>
            <a:off x="0" y="6381750"/>
            <a:ext cx="9144000" cy="482600"/>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300" b="1" kern="0" dirty="0">
                <a:solidFill>
                  <a:srgbClr val="0070C0"/>
                </a:solidFill>
                <a:latin typeface="Arial" charset="0"/>
                <a:ea typeface="ＭＳ Ｐゴシック" charset="-128"/>
              </a:rPr>
              <a:t>厚生労働省ホームページ　（４）書類作成要領より　</a:t>
            </a:r>
            <a:endParaRPr lang="en-US" altLang="ja-JP" sz="1300" b="1" kern="0" dirty="0">
              <a:solidFill>
                <a:srgbClr val="0070C0"/>
              </a:solidFill>
              <a:latin typeface="Arial" charset="0"/>
              <a:ea typeface="ＭＳ Ｐゴシック" charset="-128"/>
            </a:endParaRPr>
          </a:p>
          <a:p>
            <a:pPr algn="ctr" eaLnBrk="1" hangingPunct="1">
              <a:spcBef>
                <a:spcPct val="20000"/>
              </a:spcBef>
              <a:defRPr/>
            </a:pPr>
            <a:r>
              <a:rPr lang="en-US" altLang="ja-JP" sz="1300" b="1" kern="0" dirty="0">
                <a:solidFill>
                  <a:srgbClr val="0070C0"/>
                </a:solidFill>
                <a:latin typeface="Arial" charset="0"/>
                <a:ea typeface="ＭＳ Ｐゴシック" charset="-128"/>
              </a:rPr>
              <a:t>http://www.mhlw.go.jp/file/06-Seisakujouhou-11200000-Roudoukijunkyoku/0000119614.pdf</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pic>
        <p:nvPicPr>
          <p:cNvPr id="179205" name="Picture 2">
            <a:extLst>
              <a:ext uri="{FF2B5EF4-FFF2-40B4-BE49-F238E27FC236}">
                <a16:creationId xmlns:a16="http://schemas.microsoft.com/office/drawing/2014/main" id="{E06ED7C7-4156-CF8C-4D44-69BEFEBF0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49" t="79581" r="12549" b="6694"/>
          <a:stretch>
            <a:fillRect/>
          </a:stretch>
        </p:blipFill>
        <p:spPr bwMode="auto">
          <a:xfrm>
            <a:off x="390525" y="5313363"/>
            <a:ext cx="8753475"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図 1">
            <a:extLst>
              <a:ext uri="{FF2B5EF4-FFF2-40B4-BE49-F238E27FC236}">
                <a16:creationId xmlns:a16="http://schemas.microsoft.com/office/drawing/2014/main" id="{DD6B90F0-7F7E-F70A-3F1F-8D505F42CBD3}"/>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29194" y="6237312"/>
            <a:ext cx="596141" cy="6106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a:extLst>
              <a:ext uri="{FF2B5EF4-FFF2-40B4-BE49-F238E27FC236}">
                <a16:creationId xmlns:a16="http://schemas.microsoft.com/office/drawing/2014/main" id="{2D49F888-1B4E-E48A-EB0D-787D3EE31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61" t="16975" r="10107" b="6834"/>
          <a:stretch>
            <a:fillRect/>
          </a:stretch>
        </p:blipFill>
        <p:spPr bwMode="auto">
          <a:xfrm>
            <a:off x="258763" y="1173163"/>
            <a:ext cx="8647112" cy="520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タイトル 1">
            <a:extLst>
              <a:ext uri="{FF2B5EF4-FFF2-40B4-BE49-F238E27FC236}">
                <a16:creationId xmlns:a16="http://schemas.microsoft.com/office/drawing/2014/main" id="{122DBF92-B535-7B72-20A9-AB4774F7B0A7}"/>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700" b="1" kern="0" dirty="0">
                <a:solidFill>
                  <a:srgbClr val="FFFF00"/>
                </a:solidFill>
                <a:effectLst>
                  <a:outerShdw blurRad="38100" dist="38100" dir="2700000" algn="tl">
                    <a:srgbClr val="000000">
                      <a:alpha val="43137"/>
                    </a:srgbClr>
                  </a:outerShdw>
                </a:effectLst>
              </a:rPr>
              <a:t>報告書類の作成要領（粉じん測定）</a:t>
            </a:r>
          </a:p>
        </p:txBody>
      </p:sp>
      <p:sp>
        <p:nvSpPr>
          <p:cNvPr id="8" name="サブタイトル 2">
            <a:extLst>
              <a:ext uri="{FF2B5EF4-FFF2-40B4-BE49-F238E27FC236}">
                <a16:creationId xmlns:a16="http://schemas.microsoft.com/office/drawing/2014/main" id="{7B7F64BC-7D57-A068-DF13-FA5F25518B13}"/>
              </a:ext>
            </a:extLst>
          </p:cNvPr>
          <p:cNvSpPr txBox="1">
            <a:spLocks/>
          </p:cNvSpPr>
          <p:nvPr/>
        </p:nvSpPr>
        <p:spPr bwMode="auto">
          <a:xfrm>
            <a:off x="0" y="6381750"/>
            <a:ext cx="9144000" cy="482600"/>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300" b="1" kern="0" dirty="0">
                <a:solidFill>
                  <a:srgbClr val="0070C0"/>
                </a:solidFill>
                <a:latin typeface="Arial" charset="0"/>
                <a:ea typeface="ＭＳ Ｐゴシック" charset="-128"/>
              </a:rPr>
              <a:t>厚生労働省ホームページ　（４）書類作成要領より　</a:t>
            </a:r>
            <a:endParaRPr lang="en-US" altLang="ja-JP" sz="1300" b="1" kern="0" dirty="0">
              <a:solidFill>
                <a:srgbClr val="0070C0"/>
              </a:solidFill>
              <a:latin typeface="Arial" charset="0"/>
              <a:ea typeface="ＭＳ Ｐゴシック" charset="-128"/>
            </a:endParaRPr>
          </a:p>
          <a:p>
            <a:pPr algn="ctr" eaLnBrk="1" hangingPunct="1">
              <a:spcBef>
                <a:spcPct val="20000"/>
              </a:spcBef>
              <a:defRPr/>
            </a:pPr>
            <a:r>
              <a:rPr lang="en-US" altLang="ja-JP" sz="1300" b="1" kern="0" dirty="0">
                <a:solidFill>
                  <a:srgbClr val="0070C0"/>
                </a:solidFill>
                <a:latin typeface="Arial" charset="0"/>
                <a:ea typeface="ＭＳ Ｐゴシック" charset="-128"/>
              </a:rPr>
              <a:t>http://www.mhlw.go.jp/file/06-Seisakujouhou-11200000-Roudoukijunkyoku/0000119614.pdf</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pic>
        <p:nvPicPr>
          <p:cNvPr id="2" name="図 1">
            <a:extLst>
              <a:ext uri="{FF2B5EF4-FFF2-40B4-BE49-F238E27FC236}">
                <a16:creationId xmlns:a16="http://schemas.microsoft.com/office/drawing/2014/main" id="{510453BB-97F5-6E70-E241-5AECC4A84DE1}"/>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07504" y="5977812"/>
            <a:ext cx="792088" cy="8113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a:extLst>
              <a:ext uri="{FF2B5EF4-FFF2-40B4-BE49-F238E27FC236}">
                <a16:creationId xmlns:a16="http://schemas.microsoft.com/office/drawing/2014/main" id="{2D908AFF-DBF1-529A-7634-DE4EE4F8E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17" t="21951" r="25835" b="9898"/>
          <a:stretch>
            <a:fillRect/>
          </a:stretch>
        </p:blipFill>
        <p:spPr bwMode="auto">
          <a:xfrm>
            <a:off x="1401763" y="1192213"/>
            <a:ext cx="6464300" cy="564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星 5 7">
            <a:extLst>
              <a:ext uri="{FF2B5EF4-FFF2-40B4-BE49-F238E27FC236}">
                <a16:creationId xmlns:a16="http://schemas.microsoft.com/office/drawing/2014/main" id="{D54FD6F6-2983-103D-FC53-CDC8C63FD23D}"/>
              </a:ext>
            </a:extLst>
          </p:cNvPr>
          <p:cNvSpPr/>
          <p:nvPr/>
        </p:nvSpPr>
        <p:spPr>
          <a:xfrm>
            <a:off x="1063625" y="1192213"/>
            <a:ext cx="395288" cy="3714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sp>
        <p:nvSpPr>
          <p:cNvPr id="9" name="星 5 8">
            <a:extLst>
              <a:ext uri="{FF2B5EF4-FFF2-40B4-BE49-F238E27FC236}">
                <a16:creationId xmlns:a16="http://schemas.microsoft.com/office/drawing/2014/main" id="{C5B58445-0842-15C1-7304-7B8BAFC286CB}"/>
              </a:ext>
            </a:extLst>
          </p:cNvPr>
          <p:cNvSpPr/>
          <p:nvPr/>
        </p:nvSpPr>
        <p:spPr>
          <a:xfrm>
            <a:off x="1063625" y="3730625"/>
            <a:ext cx="395288" cy="3714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sp>
        <p:nvSpPr>
          <p:cNvPr id="10" name="星 5 9">
            <a:extLst>
              <a:ext uri="{FF2B5EF4-FFF2-40B4-BE49-F238E27FC236}">
                <a16:creationId xmlns:a16="http://schemas.microsoft.com/office/drawing/2014/main" id="{F0CB0719-2685-73A8-F7A2-3FAEA6D7C2A7}"/>
              </a:ext>
            </a:extLst>
          </p:cNvPr>
          <p:cNvSpPr/>
          <p:nvPr/>
        </p:nvSpPr>
        <p:spPr>
          <a:xfrm>
            <a:off x="1063625" y="6237288"/>
            <a:ext cx="395288" cy="3714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sp>
        <p:nvSpPr>
          <p:cNvPr id="11" name="星 5 10">
            <a:extLst>
              <a:ext uri="{FF2B5EF4-FFF2-40B4-BE49-F238E27FC236}">
                <a16:creationId xmlns:a16="http://schemas.microsoft.com/office/drawing/2014/main" id="{5618B2F0-858A-B006-F00E-9E9C756DC5FF}"/>
              </a:ext>
            </a:extLst>
          </p:cNvPr>
          <p:cNvSpPr/>
          <p:nvPr/>
        </p:nvSpPr>
        <p:spPr>
          <a:xfrm>
            <a:off x="1050925" y="5013325"/>
            <a:ext cx="395288" cy="3714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sp>
        <p:nvSpPr>
          <p:cNvPr id="18" name="円/楕円 17">
            <a:extLst>
              <a:ext uri="{FF2B5EF4-FFF2-40B4-BE49-F238E27FC236}">
                <a16:creationId xmlns:a16="http://schemas.microsoft.com/office/drawing/2014/main" id="{3D3F51CF-8FD8-C2C9-D491-AB62F079A93F}"/>
              </a:ext>
            </a:extLst>
          </p:cNvPr>
          <p:cNvSpPr/>
          <p:nvPr/>
        </p:nvSpPr>
        <p:spPr>
          <a:xfrm>
            <a:off x="1409700" y="5632450"/>
            <a:ext cx="2154238" cy="460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タイトル 1">
            <a:extLst>
              <a:ext uri="{FF2B5EF4-FFF2-40B4-BE49-F238E27FC236}">
                <a16:creationId xmlns:a16="http://schemas.microsoft.com/office/drawing/2014/main" id="{924997EF-F8B5-73F9-79F1-11BBED88D761}"/>
              </a:ext>
            </a:extLst>
          </p:cNvPr>
          <p:cNvSpPr txBox="1">
            <a:spLocks/>
          </p:cNvSpPr>
          <p:nvPr/>
        </p:nvSpPr>
        <p:spPr bwMode="auto">
          <a:xfrm>
            <a:off x="-14288" y="0"/>
            <a:ext cx="9158288"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700" b="1" kern="0" dirty="0">
                <a:solidFill>
                  <a:srgbClr val="FFFF00"/>
                </a:solidFill>
                <a:effectLst>
                  <a:outerShdw blurRad="38100" dist="38100" dir="2700000" algn="tl">
                    <a:srgbClr val="000000">
                      <a:alpha val="43137"/>
                    </a:srgbClr>
                  </a:outerShdw>
                </a:effectLst>
              </a:rPr>
              <a:t>助成金の申請には４回の書類提出</a:t>
            </a:r>
            <a:endParaRPr kumimoji="0" lang="en-US" altLang="ja-JP" sz="4700" b="1" kern="0" dirty="0">
              <a:solidFill>
                <a:srgbClr val="FFFF00"/>
              </a:solidFill>
              <a:effectLst>
                <a:outerShdw blurRad="38100" dist="38100" dir="2700000" algn="tl">
                  <a:srgbClr val="000000">
                    <a:alpha val="43137"/>
                  </a:srgbClr>
                </a:outerShdw>
              </a:effectLst>
            </a:endParaRPr>
          </a:p>
          <a:p>
            <a:pPr eaLnBrk="1" fontAlgn="auto" hangingPunct="1">
              <a:spcBef>
                <a:spcPts val="0"/>
              </a:spcBef>
              <a:spcAft>
                <a:spcPts val="0"/>
              </a:spcAft>
              <a:defRPr/>
            </a:pPr>
            <a:endParaRPr kumimoji="0" lang="ja-JP" altLang="en-US" sz="1000" b="1" kern="0" dirty="0">
              <a:solidFill>
                <a:srgbClr val="FFFF00"/>
              </a:solidFill>
              <a:effectLst>
                <a:outerShdw blurRad="38100" dist="38100" dir="2700000" algn="tl">
                  <a:srgbClr val="000000">
                    <a:alpha val="43137"/>
                  </a:srgbClr>
                </a:outerShdw>
              </a:effectLst>
            </a:endParaRPr>
          </a:p>
        </p:txBody>
      </p:sp>
      <p:sp>
        <p:nvSpPr>
          <p:cNvPr id="181257" name="正方形/長方形 19">
            <a:extLst>
              <a:ext uri="{FF2B5EF4-FFF2-40B4-BE49-F238E27FC236}">
                <a16:creationId xmlns:a16="http://schemas.microsoft.com/office/drawing/2014/main" id="{C7F4F600-0683-98BD-B118-FD4FFA54A324}"/>
              </a:ext>
            </a:extLst>
          </p:cNvPr>
          <p:cNvSpPr>
            <a:spLocks noChangeArrowheads="1"/>
          </p:cNvSpPr>
          <p:nvPr/>
        </p:nvSpPr>
        <p:spPr bwMode="auto">
          <a:xfrm>
            <a:off x="-14288" y="827088"/>
            <a:ext cx="915352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300">
                <a:solidFill>
                  <a:schemeClr val="bg1"/>
                </a:solidFill>
                <a:latin typeface="Arial" panose="020B0604020202020204" pitchFamily="34" charset="0"/>
              </a:rPr>
              <a:t>厚生労働省ホームページより　</a:t>
            </a:r>
            <a:r>
              <a:rPr lang="en-US" altLang="ja-JP" sz="1300">
                <a:solidFill>
                  <a:schemeClr val="bg1"/>
                </a:solidFill>
                <a:latin typeface="Arial" panose="020B0604020202020204" pitchFamily="34" charset="0"/>
              </a:rPr>
              <a:t>http://www.mhlw.go.jp/stf/seisakunitsuite/bunya/0000049868.html</a:t>
            </a:r>
          </a:p>
        </p:txBody>
      </p:sp>
      <p:pic>
        <p:nvPicPr>
          <p:cNvPr id="2" name="図 1">
            <a:extLst>
              <a:ext uri="{FF2B5EF4-FFF2-40B4-BE49-F238E27FC236}">
                <a16:creationId xmlns:a16="http://schemas.microsoft.com/office/drawing/2014/main" id="{BF468EF2-AEA7-6858-2CAE-0D1564458B9E}"/>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107504" y="6030913"/>
            <a:ext cx="788882" cy="8080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a:extLst>
              <a:ext uri="{FF2B5EF4-FFF2-40B4-BE49-F238E27FC236}">
                <a16:creationId xmlns:a16="http://schemas.microsoft.com/office/drawing/2014/main" id="{53743E10-5A0D-3359-B013-C0AC58DFA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14" t="41753" r="10718" b="16547"/>
          <a:stretch>
            <a:fillRect/>
          </a:stretch>
        </p:blipFill>
        <p:spPr bwMode="auto">
          <a:xfrm>
            <a:off x="28575" y="1154113"/>
            <a:ext cx="9115425" cy="387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タイトル 1">
            <a:extLst>
              <a:ext uri="{FF2B5EF4-FFF2-40B4-BE49-F238E27FC236}">
                <a16:creationId xmlns:a16="http://schemas.microsoft.com/office/drawing/2014/main" id="{D96E2314-B122-B265-FA6E-0E76FE75F2D9}"/>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700" b="1" kern="0" dirty="0">
                <a:solidFill>
                  <a:srgbClr val="FFFF00"/>
                </a:solidFill>
                <a:effectLst>
                  <a:outerShdw blurRad="38100" dist="38100" dir="2700000" algn="tl">
                    <a:srgbClr val="000000">
                      <a:alpha val="43137"/>
                    </a:srgbClr>
                  </a:outerShdw>
                </a:effectLst>
              </a:rPr>
              <a:t>悪質な助成金取得企業には罰則も</a:t>
            </a:r>
          </a:p>
        </p:txBody>
      </p:sp>
      <p:cxnSp>
        <p:nvCxnSpPr>
          <p:cNvPr id="4" name="直線コネクタ 3">
            <a:extLst>
              <a:ext uri="{FF2B5EF4-FFF2-40B4-BE49-F238E27FC236}">
                <a16:creationId xmlns:a16="http://schemas.microsoft.com/office/drawing/2014/main" id="{F48B912B-7D58-3D9F-153C-BA603A971FF4}"/>
              </a:ext>
            </a:extLst>
          </p:cNvPr>
          <p:cNvCxnSpPr/>
          <p:nvPr/>
        </p:nvCxnSpPr>
        <p:spPr>
          <a:xfrm>
            <a:off x="1216025" y="4941888"/>
            <a:ext cx="4624388"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2C6CD7A1-60FD-2FBC-E358-802804392C94}"/>
              </a:ext>
            </a:extLst>
          </p:cNvPr>
          <p:cNvCxnSpPr/>
          <p:nvPr/>
        </p:nvCxnSpPr>
        <p:spPr>
          <a:xfrm>
            <a:off x="1403350" y="4581525"/>
            <a:ext cx="424815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83302" name="コンテンツ プレースホルダー 2">
            <a:extLst>
              <a:ext uri="{FF2B5EF4-FFF2-40B4-BE49-F238E27FC236}">
                <a16:creationId xmlns:a16="http://schemas.microsoft.com/office/drawing/2014/main" id="{568C46D0-5A90-B1C0-35C3-7B9738E8E74D}"/>
              </a:ext>
            </a:extLst>
          </p:cNvPr>
          <p:cNvSpPr txBox="1">
            <a:spLocks/>
          </p:cNvSpPr>
          <p:nvPr/>
        </p:nvSpPr>
        <p:spPr bwMode="auto">
          <a:xfrm>
            <a:off x="14287" y="4919990"/>
            <a:ext cx="91440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r>
              <a:rPr lang="ja-JP" altLang="en-US" dirty="0">
                <a:solidFill>
                  <a:srgbClr val="FF0000"/>
                </a:solidFill>
                <a:latin typeface="Verdana" panose="020B0604030504040204" pitchFamily="34" charset="0"/>
              </a:rPr>
              <a:t>助成金を受けたにもかかわらず一定基準を満たす分煙措置が取られていない場合には、助成金返還だけでなく、懲役や罰金に処されることもある。</a:t>
            </a:r>
            <a:endParaRPr lang="en-US" altLang="ja-JP" dirty="0">
              <a:solidFill>
                <a:srgbClr val="FF0000"/>
              </a:solidFill>
              <a:latin typeface="Verdana" panose="020B0604030504040204" pitchFamily="34" charset="0"/>
            </a:endParaRPr>
          </a:p>
        </p:txBody>
      </p:sp>
      <p:sp>
        <p:nvSpPr>
          <p:cNvPr id="12" name="サブタイトル 2">
            <a:extLst>
              <a:ext uri="{FF2B5EF4-FFF2-40B4-BE49-F238E27FC236}">
                <a16:creationId xmlns:a16="http://schemas.microsoft.com/office/drawing/2014/main" id="{6B79D7A4-73B9-2ADC-CB08-8FB262797ABF}"/>
              </a:ext>
            </a:extLst>
          </p:cNvPr>
          <p:cNvSpPr txBox="1">
            <a:spLocks/>
          </p:cNvSpPr>
          <p:nvPr/>
        </p:nvSpPr>
        <p:spPr bwMode="auto">
          <a:xfrm>
            <a:off x="6413500" y="1157288"/>
            <a:ext cx="2735263" cy="357187"/>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600" b="1" kern="0" dirty="0">
                <a:solidFill>
                  <a:srgbClr val="0070C0"/>
                </a:solidFill>
                <a:latin typeface="Arial" charset="0"/>
                <a:ea typeface="ＭＳ Ｐゴシック" charset="-128"/>
              </a:rPr>
              <a:t>厚生労働省ホームページより</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pic>
        <p:nvPicPr>
          <p:cNvPr id="2" name="図 1">
            <a:extLst>
              <a:ext uri="{FF2B5EF4-FFF2-40B4-BE49-F238E27FC236}">
                <a16:creationId xmlns:a16="http://schemas.microsoft.com/office/drawing/2014/main" id="{BD059460-39D0-54E3-E913-E10F3F11ADBE}"/>
              </a:ext>
            </a:extLst>
          </p:cNvPr>
          <p:cNvPicPr>
            <a:picLocks noChangeAspect="1" noChangeArrowheads="1"/>
          </p:cNvPicPr>
          <p:nvPr/>
        </p:nvPicPr>
        <p:blipFill>
          <a:blip r:embed="rId3">
            <a:duotone>
              <a:schemeClr val="accent4">
                <a:shade val="45000"/>
                <a:satMod val="135000"/>
              </a:schemeClr>
              <a:prstClr val="white"/>
            </a:duotone>
            <a:alphaModFix amt="64000"/>
          </a:blip>
          <a:srcRect/>
          <a:stretch>
            <a:fillRect/>
          </a:stretch>
        </p:blipFill>
        <p:spPr bwMode="auto">
          <a:xfrm>
            <a:off x="14287" y="6248247"/>
            <a:ext cx="579626" cy="593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id="{4343BA5D-1AE8-2BCD-7206-C9076B7F8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20" t="38133" r="44928" b="29465"/>
          <a:stretch>
            <a:fillRect/>
          </a:stretch>
        </p:blipFill>
        <p:spPr bwMode="auto">
          <a:xfrm>
            <a:off x="144463" y="1397000"/>
            <a:ext cx="8855075"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サブタイトル 2">
            <a:extLst>
              <a:ext uri="{FF2B5EF4-FFF2-40B4-BE49-F238E27FC236}">
                <a16:creationId xmlns:a16="http://schemas.microsoft.com/office/drawing/2014/main" id="{560362AD-8077-8373-AFD2-85041091B50F}"/>
              </a:ext>
            </a:extLst>
          </p:cNvPr>
          <p:cNvSpPr txBox="1">
            <a:spLocks/>
          </p:cNvSpPr>
          <p:nvPr/>
        </p:nvSpPr>
        <p:spPr bwMode="auto">
          <a:xfrm>
            <a:off x="0" y="6381750"/>
            <a:ext cx="9144000" cy="482600"/>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300" b="1" kern="0" dirty="0">
                <a:solidFill>
                  <a:srgbClr val="0070C0"/>
                </a:solidFill>
                <a:latin typeface="Arial" charset="0"/>
                <a:ea typeface="ＭＳ Ｐゴシック" charset="-128"/>
              </a:rPr>
              <a:t>厚生労働省ホームページ　（３）書類作成要領より　</a:t>
            </a:r>
            <a:endParaRPr lang="en-US" altLang="ja-JP" sz="1300" b="1" kern="0" dirty="0">
              <a:solidFill>
                <a:srgbClr val="0070C0"/>
              </a:solidFill>
              <a:latin typeface="Arial" charset="0"/>
              <a:ea typeface="ＭＳ Ｐゴシック" charset="-128"/>
            </a:endParaRPr>
          </a:p>
          <a:p>
            <a:pPr algn="ctr" eaLnBrk="1" hangingPunct="1">
              <a:spcBef>
                <a:spcPct val="20000"/>
              </a:spcBef>
              <a:defRPr/>
            </a:pPr>
            <a:r>
              <a:rPr lang="en-US" altLang="ja-JP" sz="1200" kern="0" dirty="0">
                <a:solidFill>
                  <a:srgbClr val="00B0F0"/>
                </a:solidFill>
                <a:latin typeface="Arial" charset="0"/>
                <a:ea typeface="ＭＳ Ｐゴシック" charset="-128"/>
              </a:rPr>
              <a:t>http://www.mhlw.go.jp/file/06-Seisakujouhou-11200000-Roudoukijunkyoku/0000123827.pdf</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sp>
        <p:nvSpPr>
          <p:cNvPr id="6" name="タイトル 1">
            <a:extLst>
              <a:ext uri="{FF2B5EF4-FFF2-40B4-BE49-F238E27FC236}">
                <a16:creationId xmlns:a16="http://schemas.microsoft.com/office/drawing/2014/main" id="{8E97FCF5-A6F9-C1CC-8022-CC838F9220B5}"/>
              </a:ext>
            </a:extLst>
          </p:cNvPr>
          <p:cNvSpPr txBox="1">
            <a:spLocks/>
          </p:cNvSpPr>
          <p:nvPr/>
        </p:nvSpPr>
        <p:spPr bwMode="auto">
          <a:xfrm>
            <a:off x="0" y="-7938"/>
            <a:ext cx="9144000" cy="1143001"/>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lang="ja-JP" altLang="en-US" sz="3400" b="1" dirty="0">
                <a:solidFill>
                  <a:srgbClr val="FFFF00"/>
                </a:solidFill>
                <a:effectLst>
                  <a:outerShdw blurRad="38100" dist="38100" dir="2700000" algn="tl">
                    <a:srgbClr val="000000">
                      <a:alpha val="43137"/>
                    </a:srgbClr>
                  </a:outerShdw>
                </a:effectLst>
              </a:rPr>
              <a:t>「路上喫煙禁止地区」 で 建物内禁煙にするには</a:t>
            </a:r>
            <a:br>
              <a:rPr lang="ja-JP" altLang="en-US" sz="3400" b="1" dirty="0">
                <a:solidFill>
                  <a:srgbClr val="FFFF00"/>
                </a:solidFill>
                <a:effectLst>
                  <a:outerShdw blurRad="38100" dist="38100" dir="2700000" algn="tl">
                    <a:srgbClr val="000000">
                      <a:alpha val="43137"/>
                    </a:srgbClr>
                  </a:outerShdw>
                </a:effectLst>
              </a:rPr>
            </a:br>
            <a:r>
              <a:rPr lang="ja-JP" altLang="en-US" sz="3400" b="1" dirty="0">
                <a:solidFill>
                  <a:srgbClr val="FFFF00"/>
                </a:solidFill>
                <a:effectLst>
                  <a:outerShdw blurRad="38100" dist="38100" dir="2700000" algn="tl">
                    <a:srgbClr val="000000">
                      <a:alpha val="43137"/>
                    </a:srgbClr>
                  </a:outerShdw>
                </a:effectLst>
              </a:rPr>
              <a:t>建物１階なら ドアを外に付ければ 「屋外喫煙所」</a:t>
            </a:r>
            <a:endParaRPr kumimoji="0" lang="ja-JP" altLang="en-US" sz="4600" b="1" kern="0" dirty="0">
              <a:solidFill>
                <a:srgbClr val="FFFF00"/>
              </a:solidFill>
              <a:effectLst>
                <a:outerShdw blurRad="38100" dist="38100" dir="2700000" algn="tl">
                  <a:srgbClr val="000000">
                    <a:alpha val="43137"/>
                  </a:srgbClr>
                </a:outerShdw>
              </a:effectLst>
            </a:endParaRPr>
          </a:p>
        </p:txBody>
      </p:sp>
      <p:pic>
        <p:nvPicPr>
          <p:cNvPr id="2" name="図 1">
            <a:extLst>
              <a:ext uri="{FF2B5EF4-FFF2-40B4-BE49-F238E27FC236}">
                <a16:creationId xmlns:a16="http://schemas.microsoft.com/office/drawing/2014/main" id="{98FD8881-4D27-CB64-6DBF-CC07A5BD675D}"/>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133336" y="6082697"/>
            <a:ext cx="719138" cy="736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D21ED5D7-A2D2-590F-DAC1-C551329CF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35" t="16133" r="19511" b="49867"/>
          <a:stretch>
            <a:fillRect/>
          </a:stretch>
        </p:blipFill>
        <p:spPr bwMode="auto">
          <a:xfrm>
            <a:off x="1331913" y="1290638"/>
            <a:ext cx="71755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1">
            <a:extLst>
              <a:ext uri="{FF2B5EF4-FFF2-40B4-BE49-F238E27FC236}">
                <a16:creationId xmlns:a16="http://schemas.microsoft.com/office/drawing/2014/main" id="{77BCB85D-0341-1BE0-0BEF-3C6D190A4C99}"/>
              </a:ext>
            </a:extLst>
          </p:cNvPr>
          <p:cNvSpPr txBox="1">
            <a:spLocks/>
          </p:cNvSpPr>
          <p:nvPr/>
        </p:nvSpPr>
        <p:spPr bwMode="auto">
          <a:xfrm>
            <a:off x="-14288" y="0"/>
            <a:ext cx="9158288"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b="1" kern="0" dirty="0">
                <a:solidFill>
                  <a:srgbClr val="FFFF00"/>
                </a:solidFill>
                <a:effectLst>
                  <a:outerShdw blurRad="38100" dist="38100" dir="2700000" algn="tl">
                    <a:srgbClr val="000000">
                      <a:alpha val="43137"/>
                    </a:srgbClr>
                  </a:outerShdw>
                </a:effectLst>
              </a:rPr>
              <a:t>屋上に開放系の喫煙所が最も効率的</a:t>
            </a:r>
            <a:endParaRPr kumimoji="0" lang="en-US" altLang="ja-JP" b="1" kern="0" dirty="0">
              <a:solidFill>
                <a:srgbClr val="FFFF00"/>
              </a:solidFill>
              <a:effectLst>
                <a:outerShdw blurRad="38100" dist="38100" dir="2700000" algn="tl">
                  <a:srgbClr val="000000">
                    <a:alpha val="43137"/>
                  </a:srgbClr>
                </a:outerShdw>
              </a:effectLst>
            </a:endParaRPr>
          </a:p>
          <a:p>
            <a:pPr eaLnBrk="1" fontAlgn="auto" hangingPunct="1">
              <a:spcBef>
                <a:spcPts val="0"/>
              </a:spcBef>
              <a:spcAft>
                <a:spcPts val="0"/>
              </a:spcAft>
              <a:defRPr/>
            </a:pPr>
            <a:endParaRPr kumimoji="0" lang="ja-JP" altLang="en-US" sz="1000" b="1" kern="0" dirty="0">
              <a:solidFill>
                <a:srgbClr val="FFFF00"/>
              </a:solidFill>
              <a:effectLst>
                <a:outerShdw blurRad="38100" dist="38100" dir="2700000" algn="tl">
                  <a:srgbClr val="000000">
                    <a:alpha val="43137"/>
                  </a:srgbClr>
                </a:outerShdw>
              </a:effectLst>
            </a:endParaRPr>
          </a:p>
        </p:txBody>
      </p:sp>
      <p:sp>
        <p:nvSpPr>
          <p:cNvPr id="186372" name="正方形/長方形 5">
            <a:extLst>
              <a:ext uri="{FF2B5EF4-FFF2-40B4-BE49-F238E27FC236}">
                <a16:creationId xmlns:a16="http://schemas.microsoft.com/office/drawing/2014/main" id="{7E50EF86-0A31-7336-901C-EEA09B59F529}"/>
              </a:ext>
            </a:extLst>
          </p:cNvPr>
          <p:cNvSpPr>
            <a:spLocks noChangeArrowheads="1"/>
          </p:cNvSpPr>
          <p:nvPr/>
        </p:nvSpPr>
        <p:spPr bwMode="auto">
          <a:xfrm>
            <a:off x="-14288" y="854075"/>
            <a:ext cx="915352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chemeClr val="bg1"/>
                </a:solidFill>
                <a:latin typeface="Arial" panose="020B0604020202020204" pitchFamily="34" charset="0"/>
              </a:rPr>
              <a:t>厚生労働省（基安発</a:t>
            </a:r>
            <a:r>
              <a:rPr lang="en-US" altLang="ja-JP" sz="1200">
                <a:solidFill>
                  <a:schemeClr val="bg1"/>
                </a:solidFill>
                <a:latin typeface="Arial" panose="020B0604020202020204" pitchFamily="34" charset="0"/>
              </a:rPr>
              <a:t>0515</a:t>
            </a:r>
            <a:r>
              <a:rPr lang="ja-JP" altLang="en-US" sz="1200">
                <a:solidFill>
                  <a:schemeClr val="bg1"/>
                </a:solidFill>
                <a:latin typeface="Arial" panose="020B0604020202020204" pitchFamily="34" charset="0"/>
              </a:rPr>
              <a:t>第</a:t>
            </a:r>
            <a:r>
              <a:rPr lang="en-US" altLang="ja-JP" sz="1200">
                <a:solidFill>
                  <a:schemeClr val="bg1"/>
                </a:solidFill>
                <a:latin typeface="Arial" panose="020B0604020202020204" pitchFamily="34" charset="0"/>
              </a:rPr>
              <a:t>1</a:t>
            </a:r>
            <a:r>
              <a:rPr lang="ja-JP" altLang="en-US" sz="1200">
                <a:solidFill>
                  <a:schemeClr val="bg1"/>
                </a:solidFill>
                <a:latin typeface="Arial" panose="020B0604020202020204" pitchFamily="34" charset="0"/>
              </a:rPr>
              <a:t>号）　</a:t>
            </a:r>
            <a:r>
              <a:rPr lang="en-US" altLang="ja-JP" sz="1200">
                <a:solidFill>
                  <a:schemeClr val="bg1"/>
                </a:solidFill>
                <a:latin typeface="Arial" panose="020B0604020202020204" pitchFamily="34" charset="0"/>
              </a:rPr>
              <a:t>http://www.mhlw.go.jp/file/06-Seisakujouhou-11200000-Roudoukijunkyoku/0000085286.pdf</a:t>
            </a:r>
          </a:p>
        </p:txBody>
      </p:sp>
      <p:pic>
        <p:nvPicPr>
          <p:cNvPr id="186373" name="Picture 2">
            <a:extLst>
              <a:ext uri="{FF2B5EF4-FFF2-40B4-BE49-F238E27FC236}">
                <a16:creationId xmlns:a16="http://schemas.microsoft.com/office/drawing/2014/main" id="{000F7308-0F6B-4A61-F645-AF26F8D45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35" t="56967" r="19511" b="8566"/>
          <a:stretch>
            <a:fillRect/>
          </a:stretch>
        </p:blipFill>
        <p:spPr bwMode="auto">
          <a:xfrm>
            <a:off x="1331913" y="4125913"/>
            <a:ext cx="7175500" cy="262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6374" name="Text Box 4">
            <a:extLst>
              <a:ext uri="{FF2B5EF4-FFF2-40B4-BE49-F238E27FC236}">
                <a16:creationId xmlns:a16="http://schemas.microsoft.com/office/drawing/2014/main" id="{E2186E8E-E033-8506-EB76-547A81773704}"/>
              </a:ext>
            </a:extLst>
          </p:cNvPr>
          <p:cNvSpPr txBox="1">
            <a:spLocks noChangeArrowheads="1"/>
          </p:cNvSpPr>
          <p:nvPr/>
        </p:nvSpPr>
        <p:spPr bwMode="auto">
          <a:xfrm>
            <a:off x="654050" y="1222375"/>
            <a:ext cx="6778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a:latin typeface="Arial" panose="020B0604020202020204" pitchFamily="34" charset="0"/>
              </a:rPr>
              <a:t>　　</a:t>
            </a:r>
            <a:r>
              <a:rPr lang="en-US" altLang="ja-JP">
                <a:latin typeface="Arial" panose="020B0604020202020204" pitchFamily="34" charset="0"/>
              </a:rPr>
              <a:t>【</a:t>
            </a:r>
            <a:r>
              <a:rPr lang="ja-JP" altLang="en-US">
                <a:latin typeface="Arial" panose="020B0604020202020204" pitchFamily="34" charset="0"/>
              </a:rPr>
              <a:t>閉鎖系</a:t>
            </a:r>
            <a:r>
              <a:rPr lang="en-US" altLang="ja-JP">
                <a:latin typeface="Arial" panose="020B0604020202020204" pitchFamily="34" charset="0"/>
              </a:rPr>
              <a:t>】</a:t>
            </a:r>
            <a:r>
              <a:rPr lang="ja-JP" altLang="en-US">
                <a:latin typeface="Arial" panose="020B0604020202020204" pitchFamily="34" charset="0"/>
              </a:rPr>
              <a:t>　　　　</a:t>
            </a:r>
            <a:r>
              <a:rPr lang="en-US" altLang="ja-JP">
                <a:latin typeface="Arial" panose="020B0604020202020204" pitchFamily="34" charset="0"/>
              </a:rPr>
              <a:t>【</a:t>
            </a:r>
            <a:r>
              <a:rPr lang="ja-JP" altLang="en-US">
                <a:latin typeface="Arial" panose="020B0604020202020204" pitchFamily="34" charset="0"/>
              </a:rPr>
              <a:t>開放系</a:t>
            </a:r>
            <a:r>
              <a:rPr lang="en-US" altLang="ja-JP">
                <a:latin typeface="Arial" panose="020B0604020202020204" pitchFamily="34" charset="0"/>
              </a:rPr>
              <a:t>】</a:t>
            </a:r>
            <a:endParaRPr lang="ja-JP" altLang="en-US">
              <a:latin typeface="Arial" panose="020B0604020202020204" pitchFamily="34" charset="0"/>
            </a:endParaRPr>
          </a:p>
        </p:txBody>
      </p:sp>
      <p:pic>
        <p:nvPicPr>
          <p:cNvPr id="2" name="図 1">
            <a:extLst>
              <a:ext uri="{FF2B5EF4-FFF2-40B4-BE49-F238E27FC236}">
                <a16:creationId xmlns:a16="http://schemas.microsoft.com/office/drawing/2014/main" id="{1032F085-7C81-43E8-C7A7-3A393F74BA84}"/>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01532" y="6058901"/>
            <a:ext cx="677863" cy="6943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D4BD82D-2CF0-17DB-FE22-258F2D35C46C}"/>
              </a:ext>
            </a:extLst>
          </p:cNvPr>
          <p:cNvSpPr>
            <a:spLocks noGrp="1"/>
          </p:cNvSpPr>
          <p:nvPr>
            <p:ph type="title"/>
          </p:nvPr>
        </p:nvSpPr>
        <p:spPr>
          <a:xfrm>
            <a:off x="0" y="2565400"/>
            <a:ext cx="9144000" cy="1584325"/>
          </a:xfrm>
        </p:spPr>
        <p:txBody>
          <a:bodyPr/>
          <a:lstStyle/>
          <a:p>
            <a:pPr>
              <a:defRPr/>
            </a:pPr>
            <a:r>
              <a:rPr lang="ja-JP" altLang="en-US" sz="5400" b="1" dirty="0">
                <a:solidFill>
                  <a:srgbClr val="FFFF00"/>
                </a:solidFill>
              </a:rPr>
              <a:t>過小評価される受動喫煙被害</a:t>
            </a:r>
            <a:br>
              <a:rPr lang="en-US" altLang="ja-JP" sz="5400" b="1" dirty="0">
                <a:solidFill>
                  <a:srgbClr val="FFFF00"/>
                </a:solidFill>
              </a:rPr>
            </a:br>
            <a:r>
              <a:rPr lang="ja-JP" altLang="en-US" b="1" dirty="0">
                <a:solidFill>
                  <a:srgbClr val="FF33CC"/>
                </a:solidFill>
              </a:rPr>
              <a:t>～目に見えない煙による被害～</a:t>
            </a:r>
          </a:p>
        </p:txBody>
      </p:sp>
      <p:pic>
        <p:nvPicPr>
          <p:cNvPr id="3" name="図 2">
            <a:extLst>
              <a:ext uri="{FF2B5EF4-FFF2-40B4-BE49-F238E27FC236}">
                <a16:creationId xmlns:a16="http://schemas.microsoft.com/office/drawing/2014/main" id="{1555C355-0F0C-B87F-2F1B-CCC3DDBDC2D4}"/>
              </a:ext>
            </a:extLst>
          </p:cNvPr>
          <p:cNvPicPr>
            <a:picLocks noChangeAspect="1" noChangeArrowheads="1"/>
          </p:cNvPicPr>
          <p:nvPr/>
        </p:nvPicPr>
        <p:blipFill>
          <a:blip r:embed="rId2">
            <a:duotone>
              <a:srgbClr val="8064A2">
                <a:shade val="45000"/>
                <a:satMod val="135000"/>
              </a:srgbClr>
              <a:prstClr val="white"/>
            </a:duotone>
          </a:blip>
          <a:srcRect/>
          <a:stretch>
            <a:fillRect/>
          </a:stretch>
        </p:blipFill>
        <p:spPr bwMode="auto">
          <a:xfrm>
            <a:off x="107504" y="6093296"/>
            <a:ext cx="677863" cy="694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1B00B57-4949-79B6-0A1F-2ACAC2BA4C48}"/>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59296" y="6169073"/>
            <a:ext cx="552264" cy="565675"/>
          </a:xfrm>
          <a:prstGeom prst="rect">
            <a:avLst/>
          </a:prstGeom>
          <a:noFill/>
          <a:ln>
            <a:noFill/>
          </a:ln>
        </p:spPr>
      </p:pic>
      <p:sp>
        <p:nvSpPr>
          <p:cNvPr id="188418" name="テキスト プレースホルダー 6">
            <a:extLst>
              <a:ext uri="{FF2B5EF4-FFF2-40B4-BE49-F238E27FC236}">
                <a16:creationId xmlns:a16="http://schemas.microsoft.com/office/drawing/2014/main" id="{31AE273D-7BC0-1998-C117-7DE476CF0E70}"/>
              </a:ext>
            </a:extLst>
          </p:cNvPr>
          <p:cNvSpPr>
            <a:spLocks noGrp="1"/>
          </p:cNvSpPr>
          <p:nvPr>
            <p:ph type="body" idx="1"/>
          </p:nvPr>
        </p:nvSpPr>
        <p:spPr>
          <a:xfrm>
            <a:off x="-15875" y="1071563"/>
            <a:ext cx="4716463" cy="447675"/>
          </a:xfrm>
        </p:spPr>
        <p:txBody>
          <a:bodyPr/>
          <a:lstStyle/>
          <a:p>
            <a:r>
              <a:rPr lang="ja-JP" altLang="en-US">
                <a:solidFill>
                  <a:srgbClr val="0033CC"/>
                </a:solidFill>
              </a:rPr>
              <a:t>＜喫煙との関係が「確実」なもの＞</a:t>
            </a:r>
          </a:p>
        </p:txBody>
      </p:sp>
      <p:sp>
        <p:nvSpPr>
          <p:cNvPr id="188419" name="コンテンツ プレースホルダー 7">
            <a:extLst>
              <a:ext uri="{FF2B5EF4-FFF2-40B4-BE49-F238E27FC236}">
                <a16:creationId xmlns:a16="http://schemas.microsoft.com/office/drawing/2014/main" id="{136E665F-5B75-BB7A-C88D-850E29C48B57}"/>
              </a:ext>
            </a:extLst>
          </p:cNvPr>
          <p:cNvSpPr>
            <a:spLocks noGrp="1"/>
          </p:cNvSpPr>
          <p:nvPr>
            <p:ph sz="half" idx="2"/>
          </p:nvPr>
        </p:nvSpPr>
        <p:spPr>
          <a:xfrm>
            <a:off x="160338" y="1557338"/>
            <a:ext cx="4318000" cy="5205412"/>
          </a:xfrm>
          <a:ln w="28575">
            <a:solidFill>
              <a:schemeClr val="tx1"/>
            </a:solidFill>
            <a:miter lim="800000"/>
            <a:headEnd/>
            <a:tailEnd/>
          </a:ln>
        </p:spPr>
        <p:txBody>
          <a:bodyPr/>
          <a:lstStyle/>
          <a:p>
            <a:r>
              <a:rPr lang="ja-JP" altLang="en-US" sz="2200" b="1" dirty="0"/>
              <a:t>がん（</a:t>
            </a:r>
            <a:r>
              <a:rPr lang="en-US" altLang="ja-JP" sz="2200" dirty="0"/>
              <a:t>10</a:t>
            </a:r>
            <a:r>
              <a:rPr lang="ja-JP" altLang="en-US" sz="2200" b="1" dirty="0"/>
              <a:t>ヵ所のがんで「確実」）</a:t>
            </a:r>
            <a:r>
              <a:rPr lang="en-US" altLang="ja-JP" sz="2200" b="1" dirty="0"/>
              <a:t>*</a:t>
            </a:r>
          </a:p>
          <a:p>
            <a:r>
              <a:rPr lang="ja-JP" altLang="en-US" sz="2200" b="1" dirty="0"/>
              <a:t>がん死亡</a:t>
            </a:r>
            <a:endParaRPr lang="en-US" altLang="ja-JP" sz="2200" b="1" dirty="0"/>
          </a:p>
          <a:p>
            <a:r>
              <a:rPr lang="ja-JP" altLang="en-US" sz="2200" b="1" dirty="0"/>
              <a:t>がん患者の２次がん罹患</a:t>
            </a:r>
            <a:endParaRPr lang="en-US" altLang="ja-JP" sz="2200" b="1" dirty="0"/>
          </a:p>
          <a:p>
            <a:r>
              <a:rPr lang="ja-JP" altLang="en-US" sz="2200" b="1" dirty="0"/>
              <a:t>虚血性心疾患</a:t>
            </a:r>
            <a:endParaRPr lang="en-US" altLang="ja-JP" sz="2200" b="1" dirty="0"/>
          </a:p>
          <a:p>
            <a:r>
              <a:rPr lang="ja-JP" altLang="en-US" sz="2200" b="1" dirty="0"/>
              <a:t>脳卒中</a:t>
            </a:r>
            <a:endParaRPr lang="en-US" altLang="ja-JP" sz="2200" b="1" dirty="0"/>
          </a:p>
          <a:p>
            <a:r>
              <a:rPr lang="ja-JP" altLang="en-US" sz="2200" b="1" dirty="0"/>
              <a:t>腹部大動脈瘤</a:t>
            </a:r>
            <a:endParaRPr lang="en-US" altLang="ja-JP" sz="2200" b="1" dirty="0"/>
          </a:p>
          <a:p>
            <a:r>
              <a:rPr lang="ja-JP" altLang="en-US" sz="2200" b="1" dirty="0"/>
              <a:t>末梢の動脈硬化症</a:t>
            </a:r>
            <a:endParaRPr lang="en-US" altLang="ja-JP" sz="2200" b="1" dirty="0"/>
          </a:p>
          <a:p>
            <a:r>
              <a:rPr lang="ja-JP" altLang="en-US" sz="2200" b="1" dirty="0"/>
              <a:t>慢性閉塞性肺疾患（</a:t>
            </a:r>
            <a:r>
              <a:rPr lang="en-US" altLang="ja-JP" sz="2200" dirty="0"/>
              <a:t>COPD</a:t>
            </a:r>
            <a:r>
              <a:rPr lang="ja-JP" altLang="en-US" sz="2200" b="1" dirty="0"/>
              <a:t>）</a:t>
            </a:r>
            <a:endParaRPr lang="en-US" altLang="ja-JP" sz="2200" b="1" dirty="0"/>
          </a:p>
          <a:p>
            <a:r>
              <a:rPr lang="ja-JP" altLang="en-US" sz="2200" b="1" dirty="0"/>
              <a:t>呼吸機能の低下</a:t>
            </a:r>
            <a:endParaRPr lang="en-US" altLang="ja-JP" sz="2200" b="1" dirty="0"/>
          </a:p>
          <a:p>
            <a:r>
              <a:rPr lang="ja-JP" altLang="en-US" sz="2200" b="1" dirty="0"/>
              <a:t>結核による死亡</a:t>
            </a:r>
            <a:endParaRPr lang="en-US" altLang="ja-JP" sz="2200" b="1" dirty="0"/>
          </a:p>
          <a:p>
            <a:r>
              <a:rPr lang="ja-JP" altLang="en-US" sz="2200" b="1" dirty="0"/>
              <a:t>２型糖尿病の発症</a:t>
            </a:r>
            <a:endParaRPr lang="en-US" altLang="ja-JP" sz="2200" b="1" dirty="0"/>
          </a:p>
          <a:p>
            <a:r>
              <a:rPr lang="ja-JP" altLang="en-US" sz="2200" b="1" dirty="0"/>
              <a:t>歯周病</a:t>
            </a:r>
            <a:endParaRPr lang="en-US" altLang="ja-JP" sz="2200" b="1" dirty="0"/>
          </a:p>
          <a:p>
            <a:r>
              <a:rPr lang="ja-JP" altLang="en-US" sz="2200" b="1" dirty="0"/>
              <a:t>ニコチン依存症</a:t>
            </a:r>
          </a:p>
        </p:txBody>
      </p:sp>
      <p:sp>
        <p:nvSpPr>
          <p:cNvPr id="188420" name="テキスト プレースホルダー 8">
            <a:extLst>
              <a:ext uri="{FF2B5EF4-FFF2-40B4-BE49-F238E27FC236}">
                <a16:creationId xmlns:a16="http://schemas.microsoft.com/office/drawing/2014/main" id="{285E6451-9AC6-788D-B842-27A022B08517}"/>
              </a:ext>
            </a:extLst>
          </p:cNvPr>
          <p:cNvSpPr>
            <a:spLocks noGrp="1"/>
          </p:cNvSpPr>
          <p:nvPr>
            <p:ph type="body" sz="quarter" idx="3"/>
          </p:nvPr>
        </p:nvSpPr>
        <p:spPr>
          <a:xfrm>
            <a:off x="4572000" y="1071563"/>
            <a:ext cx="4572000" cy="447675"/>
          </a:xfrm>
        </p:spPr>
        <p:txBody>
          <a:bodyPr/>
          <a:lstStyle/>
          <a:p>
            <a:r>
              <a:rPr lang="ja-JP" altLang="en-US">
                <a:solidFill>
                  <a:srgbClr val="0033CC"/>
                </a:solidFill>
              </a:rPr>
              <a:t>＜受動喫煙との関係が「確実」＞</a:t>
            </a:r>
          </a:p>
        </p:txBody>
      </p:sp>
      <p:sp>
        <p:nvSpPr>
          <p:cNvPr id="10" name="コンテンツ プレースホルダー 9">
            <a:extLst>
              <a:ext uri="{FF2B5EF4-FFF2-40B4-BE49-F238E27FC236}">
                <a16:creationId xmlns:a16="http://schemas.microsoft.com/office/drawing/2014/main" id="{6528A812-69D9-C999-B4CD-FB081F423852}"/>
              </a:ext>
            </a:extLst>
          </p:cNvPr>
          <p:cNvSpPr>
            <a:spLocks noGrp="1"/>
          </p:cNvSpPr>
          <p:nvPr>
            <p:ph sz="quarter" idx="4"/>
          </p:nvPr>
        </p:nvSpPr>
        <p:spPr>
          <a:xfrm>
            <a:off x="4743450" y="1557338"/>
            <a:ext cx="4292600" cy="2879725"/>
          </a:xfrm>
          <a:ln w="28575">
            <a:solidFill>
              <a:schemeClr val="tx1"/>
            </a:solidFill>
          </a:ln>
        </p:spPr>
        <p:txBody>
          <a:bodyPr/>
          <a:lstStyle/>
          <a:p>
            <a:pPr>
              <a:defRPr/>
            </a:pPr>
            <a:r>
              <a:rPr lang="ja-JP" altLang="en-US" sz="2200" b="1" dirty="0"/>
              <a:t>肺がん</a:t>
            </a:r>
            <a:endParaRPr lang="en-US" altLang="ja-JP" sz="2200" b="1" dirty="0"/>
          </a:p>
          <a:p>
            <a:pPr>
              <a:defRPr/>
            </a:pPr>
            <a:r>
              <a:rPr lang="ja-JP" altLang="en-US" sz="2200" b="1" dirty="0"/>
              <a:t>虚血性心疾患</a:t>
            </a:r>
            <a:endParaRPr lang="en-US" altLang="ja-JP" sz="2200" b="1" dirty="0"/>
          </a:p>
          <a:p>
            <a:pPr>
              <a:defRPr/>
            </a:pPr>
            <a:r>
              <a:rPr lang="ja-JP" altLang="en-US" sz="2200" b="1" dirty="0"/>
              <a:t>脳卒中</a:t>
            </a:r>
            <a:endParaRPr lang="en-US" altLang="ja-JP" sz="2200" b="1" dirty="0"/>
          </a:p>
          <a:p>
            <a:pPr>
              <a:defRPr/>
            </a:pPr>
            <a:r>
              <a:rPr lang="ja-JP" altLang="en-US" sz="2200" b="1" dirty="0"/>
              <a:t>臭気・鼻への刺激感</a:t>
            </a:r>
            <a:endParaRPr lang="en-US" altLang="ja-JP" sz="2200" b="1" dirty="0"/>
          </a:p>
          <a:p>
            <a:pPr>
              <a:defRPr/>
            </a:pPr>
            <a:r>
              <a:rPr lang="ja-JP" altLang="en-US" sz="2200" b="1" dirty="0"/>
              <a:t>小児喘息</a:t>
            </a:r>
            <a:endParaRPr lang="en-US" altLang="ja-JP" sz="2200" b="1" dirty="0"/>
          </a:p>
          <a:p>
            <a:pPr>
              <a:defRPr/>
            </a:pPr>
            <a:r>
              <a:rPr lang="ja-JP" altLang="en-US" sz="2200" b="1" dirty="0"/>
              <a:t>乳幼児突然死症候群（</a:t>
            </a:r>
            <a:r>
              <a:rPr lang="en-US" altLang="ja-JP" sz="2200" dirty="0"/>
              <a:t>SIDS</a:t>
            </a:r>
            <a:r>
              <a:rPr lang="en-US" altLang="ja-JP" sz="2200" b="1" dirty="0"/>
              <a:t>)</a:t>
            </a:r>
          </a:p>
          <a:p>
            <a:pPr marL="0" indent="0">
              <a:buFontTx/>
              <a:buNone/>
              <a:defRPr/>
            </a:pPr>
            <a:r>
              <a:rPr lang="ja-JP" altLang="en-US" sz="2200" b="1" dirty="0"/>
              <a:t>　　（受動喫煙、妊婦の喫煙）</a:t>
            </a:r>
            <a:endParaRPr lang="en-US" altLang="ja-JP" sz="2200" b="1" dirty="0"/>
          </a:p>
        </p:txBody>
      </p:sp>
      <p:sp>
        <p:nvSpPr>
          <p:cNvPr id="19" name="サブタイトル 2">
            <a:extLst>
              <a:ext uri="{FF2B5EF4-FFF2-40B4-BE49-F238E27FC236}">
                <a16:creationId xmlns:a16="http://schemas.microsoft.com/office/drawing/2014/main" id="{C5B0301E-2F83-8137-1359-4CA6DE6680D0}"/>
              </a:ext>
            </a:extLst>
          </p:cNvPr>
          <p:cNvSpPr txBox="1">
            <a:spLocks/>
          </p:cNvSpPr>
          <p:nvPr/>
        </p:nvSpPr>
        <p:spPr bwMode="auto">
          <a:xfrm>
            <a:off x="4572000" y="6134100"/>
            <a:ext cx="4572000" cy="723900"/>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400" b="1" kern="0" dirty="0">
                <a:solidFill>
                  <a:srgbClr val="0070C0"/>
                </a:solidFill>
                <a:latin typeface="Arial" charset="0"/>
                <a:ea typeface="ＭＳ Ｐゴシック" charset="-128"/>
              </a:rPr>
              <a:t>厚生労働省 「たばこ白書 」 平成</a:t>
            </a:r>
            <a:r>
              <a:rPr lang="en-US" altLang="ja-JP" sz="1400" b="1" kern="0" dirty="0">
                <a:solidFill>
                  <a:srgbClr val="0070C0"/>
                </a:solidFill>
                <a:latin typeface="Arial" charset="0"/>
                <a:ea typeface="ＭＳ Ｐゴシック" charset="-128"/>
              </a:rPr>
              <a:t>28</a:t>
            </a:r>
            <a:r>
              <a:rPr lang="ja-JP" altLang="en-US" sz="1400" b="1" kern="0" dirty="0">
                <a:solidFill>
                  <a:srgbClr val="0070C0"/>
                </a:solidFill>
                <a:latin typeface="Arial" charset="0"/>
                <a:ea typeface="ＭＳ Ｐゴシック" charset="-128"/>
              </a:rPr>
              <a:t>年</a:t>
            </a:r>
            <a:r>
              <a:rPr lang="en-US" altLang="ja-JP" sz="1400" b="1" kern="0" dirty="0">
                <a:solidFill>
                  <a:srgbClr val="0070C0"/>
                </a:solidFill>
                <a:latin typeface="Arial" charset="0"/>
                <a:ea typeface="ＭＳ Ｐゴシック" charset="-128"/>
              </a:rPr>
              <a:t>8</a:t>
            </a:r>
            <a:r>
              <a:rPr lang="ja-JP" altLang="en-US" sz="1400" b="1" kern="0" dirty="0">
                <a:solidFill>
                  <a:srgbClr val="0070C0"/>
                </a:solidFill>
                <a:latin typeface="Arial" charset="0"/>
                <a:ea typeface="ＭＳ Ｐゴシック" charset="-128"/>
              </a:rPr>
              <a:t>月</a:t>
            </a:r>
            <a:r>
              <a:rPr lang="en-US" altLang="ja-JP" sz="1400" b="1" kern="0" dirty="0">
                <a:solidFill>
                  <a:srgbClr val="0070C0"/>
                </a:solidFill>
                <a:latin typeface="Arial" charset="0"/>
                <a:ea typeface="ＭＳ Ｐゴシック" charset="-128"/>
              </a:rPr>
              <a:t>31</a:t>
            </a:r>
            <a:r>
              <a:rPr lang="ja-JP" altLang="en-US" sz="1400" b="1" kern="0" dirty="0">
                <a:solidFill>
                  <a:srgbClr val="0070C0"/>
                </a:solidFill>
                <a:latin typeface="Arial" charset="0"/>
                <a:ea typeface="ＭＳ Ｐゴシック" charset="-128"/>
              </a:rPr>
              <a:t>日</a:t>
            </a:r>
            <a:endParaRPr lang="en-US" altLang="ja-JP" sz="1400" b="1" kern="0" dirty="0">
              <a:solidFill>
                <a:srgbClr val="0070C0"/>
              </a:solidFill>
              <a:latin typeface="Arial" charset="0"/>
              <a:ea typeface="ＭＳ Ｐゴシック" charset="-128"/>
            </a:endParaRPr>
          </a:p>
          <a:p>
            <a:pPr algn="ctr" eaLnBrk="1" hangingPunct="1">
              <a:spcBef>
                <a:spcPct val="20000"/>
              </a:spcBef>
              <a:defRPr/>
            </a:pPr>
            <a:r>
              <a:rPr lang="ja-JP" altLang="en-US" sz="1400" b="1" kern="0" dirty="0">
                <a:solidFill>
                  <a:srgbClr val="0070C0"/>
                </a:solidFill>
                <a:latin typeface="Arial" charset="0"/>
                <a:ea typeface="ＭＳ Ｐゴシック" charset="-128"/>
              </a:rPr>
              <a:t>喫煙と健康 （喫煙の健康影響に関する検討会報告書）</a:t>
            </a:r>
            <a:endParaRPr lang="en-US" altLang="ja-JP" sz="1400" b="1" kern="0" dirty="0">
              <a:solidFill>
                <a:srgbClr val="0070C0"/>
              </a:solidFill>
              <a:latin typeface="Arial" charset="0"/>
              <a:ea typeface="ＭＳ Ｐゴシック" charset="-128"/>
            </a:endParaRPr>
          </a:p>
          <a:p>
            <a:pPr algn="ctr" eaLnBrk="1" hangingPunct="1">
              <a:spcBef>
                <a:spcPct val="20000"/>
              </a:spcBef>
              <a:defRPr/>
            </a:pPr>
            <a:r>
              <a:rPr lang="en-US" altLang="ja-JP" sz="1200" kern="0" dirty="0">
                <a:solidFill>
                  <a:srgbClr val="00B0F0"/>
                </a:solidFill>
                <a:latin typeface="Arial" charset="0"/>
                <a:ea typeface="ＭＳ Ｐゴシック" charset="-128"/>
              </a:rPr>
              <a:t>http://www.mhlw.go.jp/stf/shingi/other-kenkou.html?tid=313655</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cxnSp>
        <p:nvCxnSpPr>
          <p:cNvPr id="7" name="直線コネクタ 6">
            <a:extLst>
              <a:ext uri="{FF2B5EF4-FFF2-40B4-BE49-F238E27FC236}">
                <a16:creationId xmlns:a16="http://schemas.microsoft.com/office/drawing/2014/main" id="{D37BAB50-EB56-6AAC-6E76-CD770B89D9C0}"/>
              </a:ext>
            </a:extLst>
          </p:cNvPr>
          <p:cNvCxnSpPr/>
          <p:nvPr/>
        </p:nvCxnSpPr>
        <p:spPr>
          <a:xfrm>
            <a:off x="5116513" y="6381750"/>
            <a:ext cx="34829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32">
            <a:extLst>
              <a:ext uri="{FF2B5EF4-FFF2-40B4-BE49-F238E27FC236}">
                <a16:creationId xmlns:a16="http://schemas.microsoft.com/office/drawing/2014/main" id="{11D95C19-ECD4-A3A3-4D23-DDDCC5AB510B}"/>
              </a:ext>
            </a:extLst>
          </p:cNvPr>
          <p:cNvSpPr txBox="1">
            <a:spLocks noChangeArrowheads="1"/>
          </p:cNvSpPr>
          <p:nvPr/>
        </p:nvSpPr>
        <p:spPr bwMode="auto">
          <a:xfrm>
            <a:off x="0" y="0"/>
            <a:ext cx="9144000" cy="10715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b="1" dirty="0">
                <a:solidFill>
                  <a:srgbClr val="FFFF00"/>
                </a:solidFill>
                <a:effectLst>
                  <a:outerShdw blurRad="38100" dist="38100" dir="2700000" algn="tl">
                    <a:srgbClr val="000000">
                      <a:alpha val="43137"/>
                    </a:srgbClr>
                  </a:outerShdw>
                </a:effectLst>
                <a:latin typeface="ＭＳ Ｐゴシック" pitchFamily="50" charset="-128"/>
              </a:rPr>
              <a:t>タバコとの関連が確実な疾病や病態</a:t>
            </a:r>
          </a:p>
        </p:txBody>
      </p:sp>
      <p:sp>
        <p:nvSpPr>
          <p:cNvPr id="14" name="コンテンツ プレースホルダー 7">
            <a:extLst>
              <a:ext uri="{FF2B5EF4-FFF2-40B4-BE49-F238E27FC236}">
                <a16:creationId xmlns:a16="http://schemas.microsoft.com/office/drawing/2014/main" id="{F6818A72-7F09-1D30-2E1F-EDD7DA8E2BD2}"/>
              </a:ext>
            </a:extLst>
          </p:cNvPr>
          <p:cNvSpPr txBox="1">
            <a:spLocks/>
          </p:cNvSpPr>
          <p:nvPr/>
        </p:nvSpPr>
        <p:spPr bwMode="auto">
          <a:xfrm>
            <a:off x="4908550" y="4724400"/>
            <a:ext cx="4103688" cy="1152525"/>
          </a:xfrm>
          <a:prstGeom prst="rect">
            <a:avLst/>
          </a:prstGeom>
          <a:noFill/>
          <a:ln w="12700">
            <a:solidFill>
              <a:schemeClr val="tx1"/>
            </a:solidFill>
            <a:prstDash val="dash"/>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har char="•"/>
              <a:defRPr kumimoji="1" sz="1800">
                <a:solidFill>
                  <a:schemeClr val="tx1"/>
                </a:solidFill>
                <a:latin typeface="+mn-lt"/>
                <a:ea typeface="+mn-ea"/>
              </a:defRPr>
            </a:lvl3pPr>
            <a:lvl4pPr marL="1600200" indent="-228600" algn="l" rtl="0" eaLnBrk="0" fontAlgn="base" hangingPunct="0">
              <a:spcBef>
                <a:spcPct val="20000"/>
              </a:spcBef>
              <a:spcAft>
                <a:spcPct val="0"/>
              </a:spcAft>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a:lstStyle>
          <a:p>
            <a:pPr marL="0" indent="0">
              <a:buFontTx/>
              <a:buNone/>
              <a:defRPr/>
            </a:pPr>
            <a:r>
              <a:rPr lang="ja-JP" altLang="en-US" sz="2200" b="1" kern="0" dirty="0">
                <a:solidFill>
                  <a:srgbClr val="000000"/>
                </a:solidFill>
              </a:rPr>
              <a:t>がん（</a:t>
            </a:r>
            <a:r>
              <a:rPr lang="en-US" altLang="ja-JP" sz="2200" dirty="0">
                <a:solidFill>
                  <a:srgbClr val="000000"/>
                </a:solidFill>
              </a:rPr>
              <a:t> 10</a:t>
            </a:r>
            <a:r>
              <a:rPr lang="ja-JP" altLang="en-US" sz="2200" b="1" dirty="0">
                <a:solidFill>
                  <a:srgbClr val="000000"/>
                </a:solidFill>
              </a:rPr>
              <a:t>ヵ所</a:t>
            </a:r>
            <a:r>
              <a:rPr lang="ja-JP" altLang="en-US" sz="2200" b="1" kern="0" dirty="0">
                <a:solidFill>
                  <a:srgbClr val="000000"/>
                </a:solidFill>
              </a:rPr>
              <a:t>）</a:t>
            </a:r>
            <a:r>
              <a:rPr lang="en-US" altLang="ja-JP" sz="2200" b="1" kern="0" dirty="0">
                <a:solidFill>
                  <a:srgbClr val="000000"/>
                </a:solidFill>
              </a:rPr>
              <a:t>*</a:t>
            </a:r>
          </a:p>
          <a:p>
            <a:pPr marL="0" indent="0">
              <a:buFontTx/>
              <a:buNone/>
              <a:defRPr/>
            </a:pPr>
            <a:r>
              <a:rPr lang="ja-JP" altLang="en-US" sz="2000" dirty="0">
                <a:solidFill>
                  <a:srgbClr val="000000"/>
                </a:solidFill>
              </a:rPr>
              <a:t>   </a:t>
            </a:r>
            <a:r>
              <a:rPr lang="ja-JP" altLang="en-US" sz="1800" b="1" dirty="0">
                <a:solidFill>
                  <a:srgbClr val="000000"/>
                </a:solidFill>
              </a:rPr>
              <a:t>肺、口腔・咽頭、喉頭、鼻腔・副鼻腔、</a:t>
            </a:r>
            <a:endParaRPr lang="en-US" altLang="ja-JP" sz="1800" b="1" dirty="0">
              <a:solidFill>
                <a:srgbClr val="000000"/>
              </a:solidFill>
            </a:endParaRPr>
          </a:p>
          <a:p>
            <a:pPr marL="0" indent="0">
              <a:buFontTx/>
              <a:buNone/>
              <a:defRPr/>
            </a:pPr>
            <a:r>
              <a:rPr lang="en-US" altLang="ja-JP" sz="1800" b="1" dirty="0">
                <a:solidFill>
                  <a:srgbClr val="000000"/>
                </a:solidFill>
              </a:rPr>
              <a:t>   </a:t>
            </a:r>
            <a:r>
              <a:rPr lang="ja-JP" altLang="en-US" sz="1800" b="1" dirty="0">
                <a:solidFill>
                  <a:srgbClr val="000000"/>
                </a:solidFill>
              </a:rPr>
              <a:t>食道、胃、肝臓、膵臓、膀胱、子宮頚</a:t>
            </a:r>
            <a:endParaRPr lang="en-US" altLang="ja-JP" sz="1800" b="1" kern="0"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a:extLst>
              <a:ext uri="{FF2B5EF4-FFF2-40B4-BE49-F238E27FC236}">
                <a16:creationId xmlns:a16="http://schemas.microsoft.com/office/drawing/2014/main" id="{7F51CA92-F640-DC5E-079A-4EF3DE1B19A1}"/>
              </a:ext>
            </a:extLst>
          </p:cNvPr>
          <p:cNvSpPr>
            <a:spLocks noGrp="1" noChangeArrowheads="1"/>
          </p:cNvSpPr>
          <p:nvPr>
            <p:ph idx="1"/>
          </p:nvPr>
        </p:nvSpPr>
        <p:spPr>
          <a:xfrm>
            <a:off x="0" y="1647825"/>
            <a:ext cx="9144000" cy="5210175"/>
          </a:xfrm>
        </p:spPr>
        <p:txBody>
          <a:bodyPr/>
          <a:lstStyle/>
          <a:p>
            <a:pPr>
              <a:buFont typeface="Wingdings" panose="05000000000000000000" pitchFamily="2" charset="2"/>
              <a:buNone/>
            </a:pPr>
            <a:r>
              <a:rPr lang="ja-JP" altLang="en-US" dirty="0">
                <a:latin typeface="ＭＳ Ｐゴシック" panose="020B0600070205080204" pitchFamily="50" charset="-128"/>
              </a:rPr>
              <a:t>   </a:t>
            </a:r>
            <a:r>
              <a:rPr lang="ja-JP" altLang="en-US" b="1" dirty="0">
                <a:latin typeface="ＭＳ Ｐゴシック" panose="020B0600070205080204" pitchFamily="50" charset="-128"/>
              </a:rPr>
              <a:t>学校、体育館、病院、劇場、観覧場、集会場、展示場、百貨店、</a:t>
            </a:r>
            <a:r>
              <a:rPr lang="ja-JP" altLang="en-US" b="1" dirty="0">
                <a:solidFill>
                  <a:srgbClr val="00B050"/>
                </a:solidFill>
              </a:rPr>
              <a:t>事務所</a:t>
            </a:r>
            <a:r>
              <a:rPr lang="ja-JP" altLang="en-US" b="1" dirty="0">
                <a:latin typeface="ＭＳ Ｐゴシック" panose="020B0600070205080204" pitchFamily="50" charset="-128"/>
              </a:rPr>
              <a:t>、官公庁施設、</a:t>
            </a:r>
            <a:r>
              <a:rPr lang="ja-JP" altLang="en-US" b="1" dirty="0"/>
              <a:t>飲食店</a:t>
            </a:r>
            <a:r>
              <a:rPr lang="ja-JP" altLang="en-US" b="1" dirty="0">
                <a:latin typeface="ＭＳ Ｐゴシック" panose="020B0600070205080204" pitchFamily="50" charset="-128"/>
              </a:rPr>
              <a:t>その他多数の者が利用する</a:t>
            </a:r>
            <a:r>
              <a:rPr lang="ja-JP" altLang="en-US" b="1" u="sng" dirty="0">
                <a:solidFill>
                  <a:srgbClr val="FF0000"/>
                </a:solidFill>
                <a:latin typeface="ＭＳ Ｐゴシック" panose="020B0600070205080204" pitchFamily="50" charset="-128"/>
              </a:rPr>
              <a:t>施設を管理する者は</a:t>
            </a:r>
            <a:r>
              <a:rPr lang="ja-JP" altLang="en-US" b="1" dirty="0">
                <a:latin typeface="ＭＳ Ｐゴシック" panose="020B0600070205080204" pitchFamily="50" charset="-128"/>
              </a:rPr>
              <a:t>、これらを利用する者について、</a:t>
            </a:r>
            <a:r>
              <a:rPr lang="ja-JP" altLang="en-US" b="1" dirty="0">
                <a:solidFill>
                  <a:srgbClr val="FF0000"/>
                </a:solidFill>
                <a:latin typeface="ＭＳ Ｐゴシック" panose="020B0600070205080204" pitchFamily="50" charset="-128"/>
              </a:rPr>
              <a:t>受動喫煙を防止するために必要な措置を講ずるよう</a:t>
            </a:r>
            <a:r>
              <a:rPr lang="ja-JP" altLang="en-US" b="1" u="sng" dirty="0">
                <a:solidFill>
                  <a:srgbClr val="FF0000"/>
                </a:solidFill>
                <a:latin typeface="ＭＳ Ｐゴシック" panose="020B0600070205080204" pitchFamily="50" charset="-128"/>
              </a:rPr>
              <a:t>努めなければならない</a:t>
            </a:r>
            <a:endParaRPr lang="en-US" altLang="ja-JP" b="1" dirty="0">
              <a:solidFill>
                <a:srgbClr val="FF0000"/>
              </a:solidFill>
              <a:latin typeface="ＭＳ Ｐゴシック" panose="020B0600070205080204" pitchFamily="50" charset="-128"/>
            </a:endParaRPr>
          </a:p>
          <a:p>
            <a:pPr>
              <a:buFont typeface="Wingdings" panose="05000000000000000000" pitchFamily="2" charset="2"/>
              <a:buNone/>
            </a:pPr>
            <a:endParaRPr lang="en-US" altLang="ja-JP" sz="2000" dirty="0">
              <a:solidFill>
                <a:srgbClr val="FF00FF"/>
              </a:solidFill>
              <a:latin typeface="ＭＳ Ｐゴシック" panose="020B0600070205080204" pitchFamily="50" charset="-128"/>
            </a:endParaRPr>
          </a:p>
          <a:p>
            <a:pPr>
              <a:buFont typeface="Wingdings" panose="05000000000000000000" pitchFamily="2" charset="2"/>
              <a:buNone/>
            </a:pPr>
            <a:r>
              <a:rPr lang="ja-JP" altLang="en-US" dirty="0">
                <a:latin typeface="ＭＳ Ｐゴシック" panose="020B0600070205080204" pitchFamily="50" charset="-128"/>
              </a:rPr>
              <a:t>　</a:t>
            </a:r>
            <a:r>
              <a:rPr lang="ja-JP" altLang="en-US" b="1" dirty="0">
                <a:latin typeface="ＭＳ Ｐゴシック" panose="020B0600070205080204" pitchFamily="50" charset="-128"/>
              </a:rPr>
              <a:t>「その他の施設」とは、鉄軌道駅、バスターミナル、航空旅客ターミナル、旅客船ターミナル、金融機関美術館、博物館、（中省略）バス及びタクシー</a:t>
            </a:r>
            <a:r>
              <a:rPr lang="en-US" altLang="ja-JP" b="1" dirty="0">
                <a:latin typeface="ＭＳ Ｐゴシック" panose="020B0600070205080204" pitchFamily="50" charset="-128"/>
              </a:rPr>
              <a:t>…</a:t>
            </a:r>
            <a:r>
              <a:rPr lang="ja-JP" altLang="en-US" b="1" dirty="0">
                <a:latin typeface="ＭＳ Ｐゴシック" panose="020B0600070205080204" pitchFamily="50" charset="-128"/>
              </a:rPr>
              <a:t>についても「その他の施設」に含むものである</a:t>
            </a:r>
            <a:endParaRPr lang="en-US" altLang="ja-JP" b="1" dirty="0">
              <a:latin typeface="ＭＳ Ｐゴシック" panose="020B0600070205080204" pitchFamily="50" charset="-128"/>
            </a:endParaRPr>
          </a:p>
          <a:p>
            <a:pPr>
              <a:buFont typeface="Wingdings" panose="05000000000000000000" pitchFamily="2" charset="2"/>
              <a:buNone/>
            </a:pPr>
            <a:endParaRPr lang="en-US" altLang="ja-JP" sz="1200" dirty="0">
              <a:latin typeface="ＭＳ Ｐゴシック" panose="020B0600070205080204" pitchFamily="50" charset="-128"/>
            </a:endParaRPr>
          </a:p>
          <a:p>
            <a:pPr>
              <a:buFont typeface="Wingdings" panose="05000000000000000000" pitchFamily="2" charset="2"/>
              <a:buNone/>
            </a:pPr>
            <a:endParaRPr lang="en-US" altLang="ja-JP" dirty="0">
              <a:latin typeface="ＭＳ Ｐゴシック" panose="020B0600070205080204" pitchFamily="50" charset="-128"/>
            </a:endParaRPr>
          </a:p>
        </p:txBody>
      </p:sp>
      <p:sp>
        <p:nvSpPr>
          <p:cNvPr id="168963" name="Text Box 12">
            <a:extLst>
              <a:ext uri="{FF2B5EF4-FFF2-40B4-BE49-F238E27FC236}">
                <a16:creationId xmlns:a16="http://schemas.microsoft.com/office/drawing/2014/main" id="{AF46F444-15E8-6FE6-51BC-E8DF66574875}"/>
              </a:ext>
            </a:extLst>
          </p:cNvPr>
          <p:cNvSpPr txBox="1">
            <a:spLocks noChangeArrowheads="1"/>
          </p:cNvSpPr>
          <p:nvPr/>
        </p:nvSpPr>
        <p:spPr bwMode="auto">
          <a:xfrm>
            <a:off x="5867400" y="1155700"/>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rgbClr val="0070C0"/>
                </a:solidFill>
                <a:latin typeface="Times New Roman" panose="02020603050405020304" pitchFamily="18" charset="0"/>
              </a:rPr>
              <a:t>平成</a:t>
            </a:r>
            <a:r>
              <a:rPr lang="en-US" altLang="ja-JP" sz="2800" b="1">
                <a:solidFill>
                  <a:srgbClr val="0070C0"/>
                </a:solidFill>
                <a:latin typeface="Times New Roman" panose="02020603050405020304" pitchFamily="18" charset="0"/>
              </a:rPr>
              <a:t>15</a:t>
            </a:r>
            <a:r>
              <a:rPr lang="ja-JP" altLang="en-US" sz="2800" b="1">
                <a:solidFill>
                  <a:srgbClr val="0070C0"/>
                </a:solidFill>
                <a:latin typeface="Times New Roman" panose="02020603050405020304" pitchFamily="18" charset="0"/>
              </a:rPr>
              <a:t>年 </a:t>
            </a:r>
            <a:r>
              <a:rPr lang="en-US" altLang="ja-JP" sz="2800" b="1">
                <a:solidFill>
                  <a:srgbClr val="0070C0"/>
                </a:solidFill>
                <a:latin typeface="Times New Roman" panose="02020603050405020304" pitchFamily="18" charset="0"/>
              </a:rPr>
              <a:t>5</a:t>
            </a:r>
            <a:r>
              <a:rPr lang="ja-JP" altLang="en-US" sz="2800" b="1">
                <a:solidFill>
                  <a:srgbClr val="0070C0"/>
                </a:solidFill>
                <a:latin typeface="Times New Roman" panose="02020603050405020304" pitchFamily="18" charset="0"/>
              </a:rPr>
              <a:t>月施行</a:t>
            </a:r>
          </a:p>
        </p:txBody>
      </p:sp>
      <p:sp>
        <p:nvSpPr>
          <p:cNvPr id="7" name="タイトル 1">
            <a:extLst>
              <a:ext uri="{FF2B5EF4-FFF2-40B4-BE49-F238E27FC236}">
                <a16:creationId xmlns:a16="http://schemas.microsoft.com/office/drawing/2014/main" id="{35C1EBC0-3617-2AF7-F586-E6486CBD7639}"/>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800" b="1" kern="0" dirty="0">
                <a:solidFill>
                  <a:srgbClr val="FFFF00"/>
                </a:solidFill>
                <a:effectLst>
                  <a:outerShdw blurRad="38100" dist="38100" dir="2700000" algn="tl">
                    <a:srgbClr val="000000">
                      <a:alpha val="43137"/>
                    </a:srgbClr>
                  </a:outerShdw>
                </a:effectLst>
              </a:rPr>
              <a:t>健康増進法第</a:t>
            </a:r>
            <a:r>
              <a:rPr kumimoji="0" lang="en-US" altLang="ja-JP" sz="4800" b="1" kern="0" dirty="0">
                <a:solidFill>
                  <a:srgbClr val="FFFF00"/>
                </a:solidFill>
                <a:effectLst>
                  <a:outerShdw blurRad="38100" dist="38100" dir="2700000" algn="tl">
                    <a:srgbClr val="000000">
                      <a:alpha val="43137"/>
                    </a:srgbClr>
                  </a:outerShdw>
                </a:effectLst>
              </a:rPr>
              <a:t>25</a:t>
            </a:r>
            <a:r>
              <a:rPr kumimoji="0" lang="ja-JP" altLang="en-US" sz="4800" b="1" kern="0" dirty="0">
                <a:solidFill>
                  <a:srgbClr val="FFFF00"/>
                </a:solidFill>
                <a:effectLst>
                  <a:outerShdw blurRad="38100" dist="38100" dir="2700000" algn="tl">
                    <a:srgbClr val="000000">
                      <a:alpha val="43137"/>
                    </a:srgbClr>
                  </a:outerShdw>
                </a:effectLst>
              </a:rPr>
              <a:t>条　</a:t>
            </a:r>
            <a:r>
              <a:rPr kumimoji="0" lang="ja-JP" altLang="en-US" sz="4000" b="1" kern="0" dirty="0">
                <a:solidFill>
                  <a:srgbClr val="FFFF00"/>
                </a:solidFill>
                <a:effectLst>
                  <a:outerShdw blurRad="38100" dist="38100" dir="2700000" algn="tl">
                    <a:srgbClr val="000000">
                      <a:alpha val="43137"/>
                    </a:srgbClr>
                  </a:outerShdw>
                </a:effectLst>
              </a:rPr>
              <a:t>受動喫煙の防止</a:t>
            </a:r>
          </a:p>
        </p:txBody>
      </p:sp>
      <p:pic>
        <p:nvPicPr>
          <p:cNvPr id="2" name="図 1">
            <a:extLst>
              <a:ext uri="{FF2B5EF4-FFF2-40B4-BE49-F238E27FC236}">
                <a16:creationId xmlns:a16="http://schemas.microsoft.com/office/drawing/2014/main" id="{502B1993-1D54-F2D2-0DAB-DB5CB7414DBE}"/>
              </a:ext>
            </a:extLst>
          </p:cNvPr>
          <p:cNvPicPr>
            <a:picLocks noChangeAspect="1" noChangeArrowheads="1"/>
          </p:cNvPicPr>
          <p:nvPr/>
        </p:nvPicPr>
        <p:blipFill>
          <a:blip r:embed="rId2">
            <a:duotone>
              <a:schemeClr val="accent4">
                <a:shade val="45000"/>
                <a:satMod val="135000"/>
              </a:schemeClr>
              <a:prstClr val="white"/>
            </a:duotone>
            <a:alphaModFix amt="61000"/>
          </a:blip>
          <a:srcRect/>
          <a:stretch>
            <a:fillRect/>
          </a:stretch>
        </p:blipFill>
        <p:spPr bwMode="auto">
          <a:xfrm>
            <a:off x="12330" y="6260939"/>
            <a:ext cx="567774" cy="5815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442" name="Object 3">
            <a:extLst>
              <a:ext uri="{FF2B5EF4-FFF2-40B4-BE49-F238E27FC236}">
                <a16:creationId xmlns:a16="http://schemas.microsoft.com/office/drawing/2014/main" id="{AD45A797-A6EE-7605-46B4-670768F5F44B}"/>
              </a:ext>
            </a:extLst>
          </p:cNvPr>
          <p:cNvGraphicFramePr>
            <a:graphicFrameLocks noGrp="1" noChangeAspect="1"/>
          </p:cNvGraphicFramePr>
          <p:nvPr>
            <p:ph sz="half" idx="1"/>
          </p:nvPr>
        </p:nvGraphicFramePr>
        <p:xfrm>
          <a:off x="0" y="981075"/>
          <a:ext cx="4541838" cy="5876925"/>
        </p:xfrm>
        <a:graphic>
          <a:graphicData uri="http://schemas.openxmlformats.org/presentationml/2006/ole">
            <mc:AlternateContent xmlns:mc="http://schemas.openxmlformats.org/markup-compatibility/2006">
              <mc:Choice xmlns:v="urn:schemas-microsoft-com:vml" Requires="v">
                <p:oleObj name="ビットマップ イメージ" r:id="rId2" imgW="3505689" imgH="4533333" progId="PBrush">
                  <p:embed/>
                </p:oleObj>
              </mc:Choice>
              <mc:Fallback>
                <p:oleObj name="ビットマップ イメージ" r:id="rId2" imgW="3505689" imgH="4533333" progId="PBrush">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45418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9443" name="Object 4">
            <a:extLst>
              <a:ext uri="{FF2B5EF4-FFF2-40B4-BE49-F238E27FC236}">
                <a16:creationId xmlns:a16="http://schemas.microsoft.com/office/drawing/2014/main" id="{CC3BEEE1-839E-5984-7E8D-7FE5CFA15EE3}"/>
              </a:ext>
            </a:extLst>
          </p:cNvPr>
          <p:cNvGraphicFramePr>
            <a:graphicFrameLocks noGrp="1" noChangeAspect="1"/>
          </p:cNvGraphicFramePr>
          <p:nvPr>
            <p:ph sz="half" idx="2"/>
          </p:nvPr>
        </p:nvGraphicFramePr>
        <p:xfrm>
          <a:off x="4570413" y="981075"/>
          <a:ext cx="4573587" cy="5876925"/>
        </p:xfrm>
        <a:graphic>
          <a:graphicData uri="http://schemas.openxmlformats.org/presentationml/2006/ole">
            <mc:AlternateContent xmlns:mc="http://schemas.openxmlformats.org/markup-compatibility/2006">
              <mc:Choice xmlns:v="urn:schemas-microsoft-com:vml" Requires="v">
                <p:oleObj name="ビットマップ イメージ" r:id="rId4" imgW="3543795" imgH="4552381" progId="PBrush">
                  <p:embed/>
                </p:oleObj>
              </mc:Choice>
              <mc:Fallback>
                <p:oleObj name="ビットマップ イメージ" r:id="rId4" imgW="3543795" imgH="4552381" progId="PBrush">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0413" y="981075"/>
                        <a:ext cx="4573587"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4C91236B-9F8B-2A9A-098D-87D01BF5E0E7}"/>
              </a:ext>
            </a:extLst>
          </p:cNvPr>
          <p:cNvSpPr>
            <a:spLocks noGrp="1" noChangeArrowheads="1"/>
          </p:cNvSpPr>
          <p:nvPr>
            <p:ph type="title"/>
          </p:nvPr>
        </p:nvSpPr>
        <p:spPr>
          <a:xfrm>
            <a:off x="0" y="0"/>
            <a:ext cx="9144000" cy="1071563"/>
          </a:xfrm>
          <a:solidFill>
            <a:srgbClr val="333399"/>
          </a:solidFill>
        </p:spPr>
        <p:txBody>
          <a:bodyPr/>
          <a:lstStyle/>
          <a:p>
            <a:pPr eaLnBrk="1" hangingPunct="1">
              <a:defRPr/>
            </a:pPr>
            <a:r>
              <a:rPr lang="ja-JP" altLang="en-US" sz="3600" b="1" dirty="0">
                <a:solidFill>
                  <a:srgbClr val="FFFF00"/>
                </a:solidFill>
              </a:rPr>
              <a:t>（軽症）　 </a:t>
            </a:r>
            <a:r>
              <a:rPr lang="en-US" altLang="ja-JP" sz="5400" b="1" dirty="0">
                <a:solidFill>
                  <a:srgbClr val="FFFF00"/>
                </a:solidFill>
              </a:rPr>
              <a:t>COPD</a:t>
            </a:r>
            <a:r>
              <a:rPr lang="ja-JP" altLang="en-US" sz="5400" b="1" dirty="0">
                <a:solidFill>
                  <a:srgbClr val="FFFF00"/>
                </a:solidFill>
              </a:rPr>
              <a:t>の肺組織</a:t>
            </a:r>
            <a:r>
              <a:rPr lang="ja-JP" altLang="en-US" sz="4800" b="1" dirty="0">
                <a:solidFill>
                  <a:srgbClr val="FFFF00"/>
                </a:solidFill>
              </a:rPr>
              <a:t>　 </a:t>
            </a:r>
            <a:r>
              <a:rPr lang="ja-JP" altLang="en-US" sz="3600" b="1" dirty="0">
                <a:solidFill>
                  <a:srgbClr val="FFFF00"/>
                </a:solidFill>
              </a:rPr>
              <a:t>（重症）</a:t>
            </a:r>
          </a:p>
        </p:txBody>
      </p:sp>
      <p:sp>
        <p:nvSpPr>
          <p:cNvPr id="5" name="Rectangle 2">
            <a:extLst>
              <a:ext uri="{FF2B5EF4-FFF2-40B4-BE49-F238E27FC236}">
                <a16:creationId xmlns:a16="http://schemas.microsoft.com/office/drawing/2014/main" id="{0C1C7C18-A136-E929-E88C-6B908A81B858}"/>
              </a:ext>
            </a:extLst>
          </p:cNvPr>
          <p:cNvSpPr txBox="1">
            <a:spLocks noChangeArrowheads="1"/>
          </p:cNvSpPr>
          <p:nvPr/>
        </p:nvSpPr>
        <p:spPr bwMode="auto">
          <a:xfrm>
            <a:off x="16507" y="5786438"/>
            <a:ext cx="9144000" cy="1071562"/>
          </a:xfrm>
          <a:prstGeom prst="rect">
            <a:avLst/>
          </a:prstGeom>
          <a:solidFill>
            <a:srgbClr val="333399"/>
          </a:solidFill>
          <a:ln w="9525">
            <a:noFill/>
            <a:miter lim="800000"/>
            <a:headEnd/>
            <a:tailEnd/>
          </a:ln>
          <a:effectLst/>
        </p:spPr>
        <p:txBody>
          <a:bodyPr anchor="ctr" anchorCtr="1"/>
          <a:lstStyle/>
          <a:p>
            <a:pPr algn="ctr" eaLnBrk="1" hangingPunct="1">
              <a:defRPr/>
            </a:pPr>
            <a:r>
              <a:rPr lang="en-US" altLang="ja-JP" sz="4000" b="1" dirty="0">
                <a:solidFill>
                  <a:srgbClr val="FFFF00"/>
                </a:solidFill>
                <a:effectLst>
                  <a:outerShdw blurRad="38100" dist="38100" dir="2700000" algn="tl">
                    <a:srgbClr val="000000"/>
                  </a:outerShdw>
                </a:effectLst>
                <a:latin typeface="Arial"/>
                <a:ea typeface="ＭＳ Ｐゴシック"/>
              </a:rPr>
              <a:t>COPD</a:t>
            </a:r>
            <a:r>
              <a:rPr lang="ja-JP" altLang="en-US" sz="4000" b="1" dirty="0">
                <a:solidFill>
                  <a:srgbClr val="FFFF00"/>
                </a:solidFill>
                <a:effectLst>
                  <a:outerShdw blurRad="38100" dist="38100" dir="2700000" algn="tl">
                    <a:srgbClr val="000000"/>
                  </a:outerShdw>
                </a:effectLst>
                <a:latin typeface="Arial"/>
                <a:ea typeface="ＭＳ Ｐゴシック"/>
              </a:rPr>
              <a:t>患者の </a:t>
            </a:r>
            <a:r>
              <a:rPr lang="en-US" altLang="ja-JP" sz="4000" b="1" dirty="0">
                <a:solidFill>
                  <a:srgbClr val="FFFF00"/>
                </a:solidFill>
                <a:effectLst>
                  <a:outerShdw blurRad="38100" dist="38100" dir="2700000" algn="tl">
                    <a:srgbClr val="000000"/>
                  </a:outerShdw>
                </a:effectLst>
                <a:latin typeface="Arial"/>
                <a:ea typeface="ＭＳ Ｐゴシック"/>
              </a:rPr>
              <a:t>95%</a:t>
            </a:r>
            <a:r>
              <a:rPr lang="ja-JP" altLang="en-US" sz="4000" b="1" dirty="0">
                <a:solidFill>
                  <a:srgbClr val="FFFF00"/>
                </a:solidFill>
                <a:effectLst>
                  <a:outerShdw blurRad="38100" dist="38100" dir="2700000" algn="tl">
                    <a:srgbClr val="000000"/>
                  </a:outerShdw>
                </a:effectLst>
                <a:latin typeface="Arial"/>
                <a:ea typeface="ＭＳ Ｐゴシック"/>
              </a:rPr>
              <a:t>がタバコを吸う人です</a:t>
            </a:r>
          </a:p>
        </p:txBody>
      </p:sp>
      <p:pic>
        <p:nvPicPr>
          <p:cNvPr id="3" name="図 2">
            <a:extLst>
              <a:ext uri="{FF2B5EF4-FFF2-40B4-BE49-F238E27FC236}">
                <a16:creationId xmlns:a16="http://schemas.microsoft.com/office/drawing/2014/main" id="{C51C7CBD-75CF-5313-DAA4-19165DAC4646}"/>
              </a:ext>
            </a:extLst>
          </p:cNvPr>
          <p:cNvPicPr>
            <a:picLocks noChangeAspect="1" noChangeArrowheads="1"/>
          </p:cNvPicPr>
          <p:nvPr/>
        </p:nvPicPr>
        <p:blipFill>
          <a:blip r:embed="rId6">
            <a:duotone>
              <a:schemeClr val="accent4">
                <a:shade val="45000"/>
                <a:satMod val="135000"/>
              </a:schemeClr>
              <a:prstClr val="white"/>
            </a:duotone>
            <a:alphaModFix amt="83000"/>
          </a:blip>
          <a:srcRect/>
          <a:stretch>
            <a:fillRect/>
          </a:stretch>
        </p:blipFill>
        <p:spPr bwMode="auto">
          <a:xfrm>
            <a:off x="0" y="6381328"/>
            <a:ext cx="465370" cy="4766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Text Box 8">
            <a:extLst>
              <a:ext uri="{FF2B5EF4-FFF2-40B4-BE49-F238E27FC236}">
                <a16:creationId xmlns:a16="http://schemas.microsoft.com/office/drawing/2014/main" id="{8564017B-E4B4-BDC3-2FE6-514A913587ED}"/>
              </a:ext>
            </a:extLst>
          </p:cNvPr>
          <p:cNvSpPr txBox="1">
            <a:spLocks noChangeArrowheads="1"/>
          </p:cNvSpPr>
          <p:nvPr/>
        </p:nvSpPr>
        <p:spPr bwMode="auto">
          <a:xfrm>
            <a:off x="4140200" y="6297613"/>
            <a:ext cx="3527425" cy="522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a:solidFill>
                  <a:srgbClr val="000000"/>
                </a:solidFill>
              </a:rPr>
              <a:t>受　動　喫　煙　あ　り</a:t>
            </a:r>
          </a:p>
        </p:txBody>
      </p:sp>
      <p:sp>
        <p:nvSpPr>
          <p:cNvPr id="190467" name="Text Box 10">
            <a:extLst>
              <a:ext uri="{FF2B5EF4-FFF2-40B4-BE49-F238E27FC236}">
                <a16:creationId xmlns:a16="http://schemas.microsoft.com/office/drawing/2014/main" id="{444E0E22-5E64-FEC3-1EE9-7238B68EDEF5}"/>
              </a:ext>
            </a:extLst>
          </p:cNvPr>
          <p:cNvSpPr txBox="1">
            <a:spLocks noChangeArrowheads="1"/>
          </p:cNvSpPr>
          <p:nvPr/>
        </p:nvSpPr>
        <p:spPr bwMode="auto">
          <a:xfrm>
            <a:off x="1617663" y="6056313"/>
            <a:ext cx="1946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50000"/>
              </a:lnSpc>
              <a:spcBef>
                <a:spcPct val="50000"/>
              </a:spcBef>
              <a:buFontTx/>
              <a:buNone/>
            </a:pPr>
            <a:r>
              <a:rPr lang="ja-JP" altLang="en-US" sz="2400">
                <a:solidFill>
                  <a:srgbClr val="000000"/>
                </a:solidFill>
              </a:rPr>
              <a:t>受動喫煙なし</a:t>
            </a:r>
            <a:endParaRPr lang="en-US" altLang="ja-JP" sz="2400">
              <a:solidFill>
                <a:srgbClr val="000000"/>
              </a:solidFill>
            </a:endParaRPr>
          </a:p>
        </p:txBody>
      </p:sp>
      <p:sp>
        <p:nvSpPr>
          <p:cNvPr id="190468" name="Text Box 12">
            <a:extLst>
              <a:ext uri="{FF2B5EF4-FFF2-40B4-BE49-F238E27FC236}">
                <a16:creationId xmlns:a16="http://schemas.microsoft.com/office/drawing/2014/main" id="{4E3F91F8-B9E0-6881-A74C-B27CC55F8EE0}"/>
              </a:ext>
            </a:extLst>
          </p:cNvPr>
          <p:cNvSpPr txBox="1">
            <a:spLocks noChangeArrowheads="1"/>
          </p:cNvSpPr>
          <p:nvPr/>
        </p:nvSpPr>
        <p:spPr bwMode="auto">
          <a:xfrm>
            <a:off x="539750" y="2160588"/>
            <a:ext cx="5540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400">
                <a:solidFill>
                  <a:srgbClr val="000000"/>
                </a:solidFill>
              </a:rPr>
              <a:t>COPD</a:t>
            </a:r>
            <a:r>
              <a:rPr lang="ja-JP" altLang="en-US" sz="2400">
                <a:solidFill>
                  <a:srgbClr val="000000"/>
                </a:solidFill>
              </a:rPr>
              <a:t>発病リスク</a:t>
            </a:r>
          </a:p>
        </p:txBody>
      </p:sp>
      <p:sp>
        <p:nvSpPr>
          <p:cNvPr id="190469" name="Rectangle 14">
            <a:extLst>
              <a:ext uri="{FF2B5EF4-FFF2-40B4-BE49-F238E27FC236}">
                <a16:creationId xmlns:a16="http://schemas.microsoft.com/office/drawing/2014/main" id="{D17FB37A-0B16-B777-8B03-C5A33E6EBD42}"/>
              </a:ext>
            </a:extLst>
          </p:cNvPr>
          <p:cNvSpPr>
            <a:spLocks noChangeArrowheads="1"/>
          </p:cNvSpPr>
          <p:nvPr/>
        </p:nvSpPr>
        <p:spPr bwMode="auto">
          <a:xfrm>
            <a:off x="0" y="1120775"/>
            <a:ext cx="9139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a:solidFill>
                  <a:srgbClr val="000000"/>
                </a:solidFill>
              </a:rPr>
              <a:t>Passive smoking exposure and risk of COPD among adults in China: the Guangzhou Biobank Cohort Study.</a:t>
            </a:r>
          </a:p>
          <a:p>
            <a:pPr algn="ctr" eaLnBrk="1" hangingPunct="1">
              <a:spcBef>
                <a:spcPct val="0"/>
              </a:spcBef>
              <a:buFontTx/>
              <a:buNone/>
            </a:pPr>
            <a:r>
              <a:rPr lang="en-US" altLang="ja-JP" sz="1400">
                <a:solidFill>
                  <a:srgbClr val="000000"/>
                </a:solidFill>
              </a:rPr>
              <a:t> </a:t>
            </a:r>
            <a:r>
              <a:rPr lang="fr-FR" altLang="ja-JP" sz="1400">
                <a:solidFill>
                  <a:srgbClr val="000000"/>
                </a:solidFill>
              </a:rPr>
              <a:t>Yin P, Jiang CQ, Cheng KK, et al : Lancet. 2007; 370(9589): 751-7.</a:t>
            </a:r>
            <a:endParaRPr lang="en-US" altLang="ja-JP" sz="1400">
              <a:solidFill>
                <a:srgbClr val="000000"/>
              </a:solidFill>
            </a:endParaRPr>
          </a:p>
        </p:txBody>
      </p:sp>
      <p:sp>
        <p:nvSpPr>
          <p:cNvPr id="190470" name="Rectangle 17">
            <a:extLst>
              <a:ext uri="{FF2B5EF4-FFF2-40B4-BE49-F238E27FC236}">
                <a16:creationId xmlns:a16="http://schemas.microsoft.com/office/drawing/2014/main" id="{CAEFDC60-0CC8-599F-B30B-ABD7FCE67976}"/>
              </a:ext>
            </a:extLst>
          </p:cNvPr>
          <p:cNvSpPr>
            <a:spLocks noChangeArrowheads="1"/>
          </p:cNvSpPr>
          <p:nvPr/>
        </p:nvSpPr>
        <p:spPr bwMode="auto">
          <a:xfrm>
            <a:off x="1617663" y="2039938"/>
            <a:ext cx="2711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baseline="30000">
                <a:solidFill>
                  <a:srgbClr val="000000"/>
                </a:solidFill>
              </a:rPr>
              <a:t>＊ カッコ内は</a:t>
            </a:r>
            <a:r>
              <a:rPr lang="en-US" altLang="ja-JP" sz="2400" b="1" baseline="30000">
                <a:solidFill>
                  <a:srgbClr val="000000"/>
                </a:solidFill>
              </a:rPr>
              <a:t>95</a:t>
            </a:r>
            <a:r>
              <a:rPr lang="ja-JP" altLang="en-US" sz="2400" b="1" baseline="30000">
                <a:solidFill>
                  <a:srgbClr val="000000"/>
                </a:solidFill>
              </a:rPr>
              <a:t>％信頼区間</a:t>
            </a:r>
          </a:p>
        </p:txBody>
      </p:sp>
      <p:sp>
        <p:nvSpPr>
          <p:cNvPr id="21" name="タイトル 6">
            <a:extLst>
              <a:ext uri="{FF2B5EF4-FFF2-40B4-BE49-F238E27FC236}">
                <a16:creationId xmlns:a16="http://schemas.microsoft.com/office/drawing/2014/main" id="{5DD53C55-0A7F-DE8B-4583-56473769155B}"/>
              </a:ext>
            </a:extLst>
          </p:cNvPr>
          <p:cNvSpPr txBox="1">
            <a:spLocks/>
          </p:cNvSpPr>
          <p:nvPr/>
        </p:nvSpPr>
        <p:spPr bwMode="auto">
          <a:xfrm>
            <a:off x="-4763" y="0"/>
            <a:ext cx="9144001" cy="10715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4800" b="1" kern="0" dirty="0">
                <a:solidFill>
                  <a:srgbClr val="FFFF00"/>
                </a:solidFill>
                <a:effectLst>
                  <a:outerShdw blurRad="38100" dist="38100" dir="2700000" algn="tl">
                    <a:srgbClr val="000000">
                      <a:alpha val="43137"/>
                    </a:srgbClr>
                  </a:outerShdw>
                </a:effectLst>
              </a:rPr>
              <a:t>職場の受動喫煙でも</a:t>
            </a:r>
            <a:r>
              <a:rPr lang="en-US" altLang="ja-JP" sz="4800" b="1" kern="0" dirty="0">
                <a:solidFill>
                  <a:srgbClr val="FFFF00"/>
                </a:solidFill>
                <a:effectLst>
                  <a:outerShdw blurRad="38100" dist="38100" dir="2700000" algn="tl">
                    <a:srgbClr val="000000">
                      <a:alpha val="43137"/>
                    </a:srgbClr>
                  </a:outerShdw>
                </a:effectLst>
              </a:rPr>
              <a:t>COPD</a:t>
            </a:r>
            <a:r>
              <a:rPr lang="ja-JP" altLang="en-US" sz="4800" b="1" kern="0" dirty="0">
                <a:solidFill>
                  <a:srgbClr val="FFFF00"/>
                </a:solidFill>
                <a:effectLst>
                  <a:outerShdw blurRad="38100" dist="38100" dir="2700000" algn="tl">
                    <a:srgbClr val="000000">
                      <a:alpha val="43137"/>
                    </a:srgbClr>
                  </a:outerShdw>
                </a:effectLst>
              </a:rPr>
              <a:t>が発症</a:t>
            </a:r>
          </a:p>
        </p:txBody>
      </p:sp>
      <p:sp>
        <p:nvSpPr>
          <p:cNvPr id="190472" name="Rectangle 5">
            <a:extLst>
              <a:ext uri="{FF2B5EF4-FFF2-40B4-BE49-F238E27FC236}">
                <a16:creationId xmlns:a16="http://schemas.microsoft.com/office/drawing/2014/main" id="{CF14825C-FE07-1E63-FA10-C3E566514C8B}"/>
              </a:ext>
            </a:extLst>
          </p:cNvPr>
          <p:cNvSpPr>
            <a:spLocks noChangeArrowheads="1"/>
          </p:cNvSpPr>
          <p:nvPr/>
        </p:nvSpPr>
        <p:spPr bwMode="auto">
          <a:xfrm>
            <a:off x="3932238" y="2179638"/>
            <a:ext cx="1728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a:solidFill>
                  <a:srgbClr val="000000"/>
                </a:solidFill>
              </a:rPr>
              <a:t>1.50</a:t>
            </a:r>
          </a:p>
          <a:p>
            <a:pPr algn="ctr" eaLnBrk="1" hangingPunct="1">
              <a:spcBef>
                <a:spcPct val="0"/>
              </a:spcBef>
              <a:buFontTx/>
              <a:buNone/>
            </a:pPr>
            <a:r>
              <a:rPr lang="ja-JP" altLang="en-US" sz="1600">
                <a:solidFill>
                  <a:srgbClr val="000000"/>
                </a:solidFill>
              </a:rPr>
              <a:t>（</a:t>
            </a:r>
            <a:r>
              <a:rPr lang="en-US" altLang="ja-JP" sz="1600">
                <a:solidFill>
                  <a:srgbClr val="000000"/>
                </a:solidFill>
              </a:rPr>
              <a:t>1.14</a:t>
            </a:r>
            <a:r>
              <a:rPr lang="ja-JP" altLang="en-US" sz="1600">
                <a:solidFill>
                  <a:srgbClr val="000000"/>
                </a:solidFill>
              </a:rPr>
              <a:t> </a:t>
            </a:r>
            <a:r>
              <a:rPr lang="en-US" altLang="ja-JP" sz="1600">
                <a:solidFill>
                  <a:srgbClr val="000000"/>
                </a:solidFill>
              </a:rPr>
              <a:t>– 1.97</a:t>
            </a:r>
            <a:r>
              <a:rPr lang="ja-JP" altLang="en-US" sz="1600">
                <a:solidFill>
                  <a:srgbClr val="000000"/>
                </a:solidFill>
              </a:rPr>
              <a:t>）</a:t>
            </a:r>
            <a:endParaRPr lang="en-US" altLang="ja-JP" sz="1600">
              <a:solidFill>
                <a:srgbClr val="000000"/>
              </a:solidFill>
            </a:endParaRPr>
          </a:p>
        </p:txBody>
      </p:sp>
      <p:sp>
        <p:nvSpPr>
          <p:cNvPr id="190473" name="Rectangle 6">
            <a:extLst>
              <a:ext uri="{FF2B5EF4-FFF2-40B4-BE49-F238E27FC236}">
                <a16:creationId xmlns:a16="http://schemas.microsoft.com/office/drawing/2014/main" id="{C71062DB-3960-7F67-9CD2-931190AB2E48}"/>
              </a:ext>
            </a:extLst>
          </p:cNvPr>
          <p:cNvSpPr>
            <a:spLocks noChangeArrowheads="1"/>
          </p:cNvSpPr>
          <p:nvPr/>
        </p:nvSpPr>
        <p:spPr bwMode="auto">
          <a:xfrm>
            <a:off x="6096000" y="1685925"/>
            <a:ext cx="1728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a:solidFill>
                  <a:srgbClr val="000000"/>
                </a:solidFill>
              </a:rPr>
              <a:t>1.60</a:t>
            </a:r>
          </a:p>
          <a:p>
            <a:pPr algn="ctr" eaLnBrk="1" hangingPunct="1">
              <a:spcBef>
                <a:spcPct val="0"/>
              </a:spcBef>
              <a:buFontTx/>
              <a:buNone/>
            </a:pPr>
            <a:r>
              <a:rPr lang="ja-JP" altLang="en-US" sz="1600">
                <a:solidFill>
                  <a:srgbClr val="000000"/>
                </a:solidFill>
              </a:rPr>
              <a:t>（</a:t>
            </a:r>
            <a:r>
              <a:rPr lang="en-US" altLang="ja-JP" sz="1600">
                <a:solidFill>
                  <a:srgbClr val="000000"/>
                </a:solidFill>
              </a:rPr>
              <a:t>1.23 – 2.10</a:t>
            </a:r>
            <a:r>
              <a:rPr lang="ja-JP" altLang="en-US" sz="1600">
                <a:solidFill>
                  <a:srgbClr val="000000"/>
                </a:solidFill>
              </a:rPr>
              <a:t>）</a:t>
            </a:r>
            <a:endParaRPr lang="en-US" altLang="ja-JP" sz="1600">
              <a:solidFill>
                <a:srgbClr val="000000"/>
              </a:solidFill>
            </a:endParaRPr>
          </a:p>
        </p:txBody>
      </p:sp>
      <p:sp>
        <p:nvSpPr>
          <p:cNvPr id="190474" name="Rectangle 7">
            <a:extLst>
              <a:ext uri="{FF2B5EF4-FFF2-40B4-BE49-F238E27FC236}">
                <a16:creationId xmlns:a16="http://schemas.microsoft.com/office/drawing/2014/main" id="{BB44AAF9-C6B2-8591-95DC-C133453C7EB1}"/>
              </a:ext>
            </a:extLst>
          </p:cNvPr>
          <p:cNvSpPr>
            <a:spLocks noChangeArrowheads="1"/>
          </p:cNvSpPr>
          <p:nvPr/>
        </p:nvSpPr>
        <p:spPr bwMode="auto">
          <a:xfrm>
            <a:off x="2255838" y="3490913"/>
            <a:ext cx="784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a:solidFill>
                  <a:srgbClr val="000000"/>
                </a:solidFill>
              </a:rPr>
              <a:t>1.00</a:t>
            </a:r>
          </a:p>
        </p:txBody>
      </p:sp>
      <p:sp>
        <p:nvSpPr>
          <p:cNvPr id="190475" name="Rectangle 4">
            <a:extLst>
              <a:ext uri="{FF2B5EF4-FFF2-40B4-BE49-F238E27FC236}">
                <a16:creationId xmlns:a16="http://schemas.microsoft.com/office/drawing/2014/main" id="{5A7E7FA7-90C6-FA60-54E6-D4C8218DC806}"/>
              </a:ext>
            </a:extLst>
          </p:cNvPr>
          <p:cNvSpPr>
            <a:spLocks noChangeArrowheads="1"/>
          </p:cNvSpPr>
          <p:nvPr/>
        </p:nvSpPr>
        <p:spPr bwMode="auto">
          <a:xfrm>
            <a:off x="6478588" y="2368550"/>
            <a:ext cx="963612" cy="3398838"/>
          </a:xfrm>
          <a:prstGeom prst="rect">
            <a:avLst/>
          </a:prstGeom>
          <a:gradFill rotWithShape="1">
            <a:gsLst>
              <a:gs pos="0">
                <a:srgbClr val="760000"/>
              </a:gs>
              <a:gs pos="50000">
                <a:srgbClr val="FF0000"/>
              </a:gs>
              <a:gs pos="100000">
                <a:srgbClr val="76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5842" name="Rectangle 2">
            <a:extLst>
              <a:ext uri="{FF2B5EF4-FFF2-40B4-BE49-F238E27FC236}">
                <a16:creationId xmlns:a16="http://schemas.microsoft.com/office/drawing/2014/main" id="{D45B4633-E8BE-251C-099E-A85D9D94F017}"/>
              </a:ext>
            </a:extLst>
          </p:cNvPr>
          <p:cNvSpPr>
            <a:spLocks noChangeArrowheads="1"/>
          </p:cNvSpPr>
          <p:nvPr/>
        </p:nvSpPr>
        <p:spPr bwMode="auto">
          <a:xfrm>
            <a:off x="2166938" y="3952875"/>
            <a:ext cx="962025" cy="181133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ja-JP" altLang="en-US">
              <a:solidFill>
                <a:srgbClr val="000000"/>
              </a:solidFill>
              <a:latin typeface="Arial"/>
              <a:ea typeface="ＭＳ Ｐゴシック"/>
            </a:endParaRPr>
          </a:p>
        </p:txBody>
      </p:sp>
      <p:sp>
        <p:nvSpPr>
          <p:cNvPr id="190477" name="Rectangle 3">
            <a:extLst>
              <a:ext uri="{FF2B5EF4-FFF2-40B4-BE49-F238E27FC236}">
                <a16:creationId xmlns:a16="http://schemas.microsoft.com/office/drawing/2014/main" id="{8B526777-596F-D25A-6CF0-CFBE53D2A0D3}"/>
              </a:ext>
            </a:extLst>
          </p:cNvPr>
          <p:cNvSpPr>
            <a:spLocks noChangeArrowheads="1"/>
          </p:cNvSpPr>
          <p:nvPr/>
        </p:nvSpPr>
        <p:spPr bwMode="auto">
          <a:xfrm>
            <a:off x="4314825" y="2854325"/>
            <a:ext cx="962025" cy="2894013"/>
          </a:xfrm>
          <a:prstGeom prst="rect">
            <a:avLst/>
          </a:prstGeom>
          <a:gradFill rotWithShape="1">
            <a:gsLst>
              <a:gs pos="0">
                <a:srgbClr val="762F00"/>
              </a:gs>
              <a:gs pos="50000">
                <a:srgbClr val="FF6600"/>
              </a:gs>
              <a:gs pos="100000">
                <a:srgbClr val="762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90478" name="Line 11">
            <a:extLst>
              <a:ext uri="{FF2B5EF4-FFF2-40B4-BE49-F238E27FC236}">
                <a16:creationId xmlns:a16="http://schemas.microsoft.com/office/drawing/2014/main" id="{FC966811-5279-D14A-4E13-26F9D48E74C5}"/>
              </a:ext>
            </a:extLst>
          </p:cNvPr>
          <p:cNvSpPr>
            <a:spLocks noChangeShapeType="1"/>
          </p:cNvSpPr>
          <p:nvPr/>
        </p:nvSpPr>
        <p:spPr bwMode="auto">
          <a:xfrm flipH="1" flipV="1">
            <a:off x="1473200" y="1670050"/>
            <a:ext cx="3175" cy="409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cxnSp>
        <p:nvCxnSpPr>
          <p:cNvPr id="8" name="直線矢印コネクタ 7">
            <a:extLst>
              <a:ext uri="{FF2B5EF4-FFF2-40B4-BE49-F238E27FC236}">
                <a16:creationId xmlns:a16="http://schemas.microsoft.com/office/drawing/2014/main" id="{DAD55BEA-38F2-CAE9-8A0C-4E0AB909F056}"/>
              </a:ext>
            </a:extLst>
          </p:cNvPr>
          <p:cNvCxnSpPr/>
          <p:nvPr/>
        </p:nvCxnSpPr>
        <p:spPr>
          <a:xfrm>
            <a:off x="1473200" y="5757863"/>
            <a:ext cx="6986588" cy="1905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0480" name="Text Box 10">
            <a:extLst>
              <a:ext uri="{FF2B5EF4-FFF2-40B4-BE49-F238E27FC236}">
                <a16:creationId xmlns:a16="http://schemas.microsoft.com/office/drawing/2014/main" id="{C86EE86F-E21B-B66D-A300-EB0FF63D0AAF}"/>
              </a:ext>
            </a:extLst>
          </p:cNvPr>
          <p:cNvSpPr txBox="1">
            <a:spLocks noChangeArrowheads="1"/>
          </p:cNvSpPr>
          <p:nvPr/>
        </p:nvSpPr>
        <p:spPr bwMode="auto">
          <a:xfrm>
            <a:off x="4352925" y="5980113"/>
            <a:ext cx="887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50000"/>
              </a:lnSpc>
              <a:spcBef>
                <a:spcPct val="50000"/>
              </a:spcBef>
              <a:buFontTx/>
              <a:buNone/>
            </a:pPr>
            <a:r>
              <a:rPr lang="ja-JP" altLang="en-US" sz="2400">
                <a:solidFill>
                  <a:srgbClr val="000000"/>
                </a:solidFill>
              </a:rPr>
              <a:t>職場</a:t>
            </a:r>
          </a:p>
        </p:txBody>
      </p:sp>
      <p:sp>
        <p:nvSpPr>
          <p:cNvPr id="190481" name="Text Box 10">
            <a:extLst>
              <a:ext uri="{FF2B5EF4-FFF2-40B4-BE49-F238E27FC236}">
                <a16:creationId xmlns:a16="http://schemas.microsoft.com/office/drawing/2014/main" id="{46D24B0F-DAF4-B254-6FEE-C3BAE14172C0}"/>
              </a:ext>
            </a:extLst>
          </p:cNvPr>
          <p:cNvSpPr txBox="1">
            <a:spLocks noChangeArrowheads="1"/>
          </p:cNvSpPr>
          <p:nvPr/>
        </p:nvSpPr>
        <p:spPr bwMode="auto">
          <a:xfrm>
            <a:off x="6545263" y="5980113"/>
            <a:ext cx="830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50000"/>
              </a:lnSpc>
              <a:spcBef>
                <a:spcPct val="50000"/>
              </a:spcBef>
              <a:buFontTx/>
              <a:buNone/>
            </a:pPr>
            <a:r>
              <a:rPr lang="ja-JP" altLang="en-US" sz="2400">
                <a:solidFill>
                  <a:srgbClr val="000000"/>
                </a:solidFill>
              </a:rPr>
              <a:t>家庭</a:t>
            </a:r>
          </a:p>
        </p:txBody>
      </p:sp>
      <p:pic>
        <p:nvPicPr>
          <p:cNvPr id="3" name="図 2">
            <a:extLst>
              <a:ext uri="{FF2B5EF4-FFF2-40B4-BE49-F238E27FC236}">
                <a16:creationId xmlns:a16="http://schemas.microsoft.com/office/drawing/2014/main" id="{A988CE80-44A3-1114-E3CE-E9E3B0A6439A}"/>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44463" y="6056313"/>
            <a:ext cx="719138" cy="736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514" name="グループ化 24">
            <a:extLst>
              <a:ext uri="{FF2B5EF4-FFF2-40B4-BE49-F238E27FC236}">
                <a16:creationId xmlns:a16="http://schemas.microsoft.com/office/drawing/2014/main" id="{E7E4752D-2D2A-09D6-CC35-87600460163C}"/>
              </a:ext>
            </a:extLst>
          </p:cNvPr>
          <p:cNvGrpSpPr>
            <a:grpSpLocks/>
          </p:cNvGrpSpPr>
          <p:nvPr/>
        </p:nvGrpSpPr>
        <p:grpSpPr bwMode="auto">
          <a:xfrm>
            <a:off x="785813" y="5715000"/>
            <a:ext cx="7561262" cy="935038"/>
            <a:chOff x="1042988" y="3789363"/>
            <a:chExt cx="7561263" cy="935037"/>
          </a:xfrm>
        </p:grpSpPr>
        <p:sp>
          <p:nvSpPr>
            <p:cNvPr id="9" name="Rectangle 9">
              <a:extLst>
                <a:ext uri="{FF2B5EF4-FFF2-40B4-BE49-F238E27FC236}">
                  <a16:creationId xmlns:a16="http://schemas.microsoft.com/office/drawing/2014/main" id="{C7E89F45-8377-899D-55D4-E69248A21BDF}"/>
                </a:ext>
              </a:extLst>
            </p:cNvPr>
            <p:cNvSpPr>
              <a:spLocks noChangeArrowheads="1"/>
            </p:cNvSpPr>
            <p:nvPr/>
          </p:nvSpPr>
          <p:spPr bwMode="auto">
            <a:xfrm>
              <a:off x="1331913" y="3789363"/>
              <a:ext cx="5256213" cy="914399"/>
            </a:xfrm>
            <a:prstGeom prst="rect">
              <a:avLst/>
            </a:prstGeom>
            <a:solidFill>
              <a:srgbClr val="CCECFF"/>
            </a:solidFill>
            <a:ln w="38100">
              <a:solidFill>
                <a:srgbClr val="FFFFFF"/>
              </a:solidFill>
              <a:miter lim="800000"/>
              <a:headEnd/>
              <a:tailEnd/>
            </a:ln>
          </p:spPr>
          <p:txBody>
            <a:bodyPr wrap="none" anchor="ctr"/>
            <a:lstStyle>
              <a:lvl1pPr eaLnBrk="0" hangingPunct="0">
                <a:spcBef>
                  <a:spcPct val="20000"/>
                </a:spcBef>
                <a:buClr>
                  <a:schemeClr val="hlink"/>
                </a:buClr>
                <a:buSzPct val="60000"/>
                <a:buFont typeface="Wingdings" pitchFamily="2" charset="2"/>
                <a:buChar char="n"/>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lr>
                  <a:schemeClr val="tx1"/>
                </a:buClr>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lr>
                  <a:schemeClr val="accent2"/>
                </a:buClr>
                <a:buSzPct val="60000"/>
                <a:buFont typeface="Wingdings" pitchFamily="2" charset="2"/>
                <a:buChar char="n"/>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lr>
                  <a:schemeClr val="tx2"/>
                </a:buClr>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9pPr>
            </a:lstStyle>
            <a:p>
              <a:pPr eaLnBrk="1" fontAlgn="auto" hangingPunct="1">
                <a:spcBef>
                  <a:spcPct val="0"/>
                </a:spcBef>
                <a:spcAft>
                  <a:spcPts val="0"/>
                </a:spcAft>
                <a:buClrTx/>
                <a:buSzTx/>
                <a:buFontTx/>
                <a:buNone/>
                <a:defRPr/>
              </a:pPr>
              <a:endParaRPr lang="ja-JP" altLang="en-US" sz="1800" kern="0">
                <a:solidFill>
                  <a:srgbClr val="FFFFFF"/>
                </a:solidFill>
                <a:latin typeface="Garamond" pitchFamily="18" charset="0"/>
              </a:endParaRPr>
            </a:p>
          </p:txBody>
        </p:sp>
        <p:sp>
          <p:nvSpPr>
            <p:cNvPr id="10" name="Rectangle 10">
              <a:extLst>
                <a:ext uri="{FF2B5EF4-FFF2-40B4-BE49-F238E27FC236}">
                  <a16:creationId xmlns:a16="http://schemas.microsoft.com/office/drawing/2014/main" id="{579C030E-1121-AB66-70BC-D4DD8DB0540F}"/>
                </a:ext>
              </a:extLst>
            </p:cNvPr>
            <p:cNvSpPr>
              <a:spLocks noChangeArrowheads="1"/>
            </p:cNvSpPr>
            <p:nvPr/>
          </p:nvSpPr>
          <p:spPr bwMode="auto">
            <a:xfrm>
              <a:off x="1042988" y="3789363"/>
              <a:ext cx="266700" cy="914399"/>
            </a:xfrm>
            <a:prstGeom prst="rect">
              <a:avLst/>
            </a:prstGeom>
            <a:solidFill>
              <a:srgbClr val="FF3300"/>
            </a:solidFill>
            <a:ln w="38100">
              <a:solidFill>
                <a:srgbClr val="FFFFFF"/>
              </a:solidFill>
              <a:miter lim="800000"/>
              <a:headEnd/>
              <a:tailEnd/>
            </a:ln>
          </p:spPr>
          <p:txBody>
            <a:bodyPr wrap="none" anchor="ctr"/>
            <a:lstStyle>
              <a:lvl1pPr eaLnBrk="0" hangingPunct="0">
                <a:spcBef>
                  <a:spcPct val="20000"/>
                </a:spcBef>
                <a:buClr>
                  <a:schemeClr val="hlink"/>
                </a:buClr>
                <a:buSzPct val="60000"/>
                <a:buFont typeface="Wingdings" pitchFamily="2" charset="2"/>
                <a:buChar char="n"/>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lr>
                  <a:schemeClr val="tx1"/>
                </a:buClr>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lr>
                  <a:schemeClr val="accent2"/>
                </a:buClr>
                <a:buSzPct val="60000"/>
                <a:buFont typeface="Wingdings" pitchFamily="2" charset="2"/>
                <a:buChar char="n"/>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lr>
                  <a:schemeClr val="tx2"/>
                </a:buClr>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9pPr>
            </a:lstStyle>
            <a:p>
              <a:pPr eaLnBrk="1" fontAlgn="auto" hangingPunct="1">
                <a:spcBef>
                  <a:spcPct val="0"/>
                </a:spcBef>
                <a:spcAft>
                  <a:spcPts val="0"/>
                </a:spcAft>
                <a:buClrTx/>
                <a:buSzTx/>
                <a:buFontTx/>
                <a:buNone/>
                <a:defRPr/>
              </a:pPr>
              <a:endParaRPr lang="ja-JP" altLang="en-US" sz="1800" kern="0">
                <a:solidFill>
                  <a:srgbClr val="FFFFFF"/>
                </a:solidFill>
                <a:latin typeface="Garamond" pitchFamily="18" charset="0"/>
              </a:endParaRPr>
            </a:p>
          </p:txBody>
        </p:sp>
        <p:sp>
          <p:nvSpPr>
            <p:cNvPr id="11" name="Rectangle 11">
              <a:extLst>
                <a:ext uri="{FF2B5EF4-FFF2-40B4-BE49-F238E27FC236}">
                  <a16:creationId xmlns:a16="http://schemas.microsoft.com/office/drawing/2014/main" id="{6FFF5587-9A7A-7365-BA7F-2FF298C0CE4E}"/>
                </a:ext>
              </a:extLst>
            </p:cNvPr>
            <p:cNvSpPr>
              <a:spLocks noChangeArrowheads="1"/>
            </p:cNvSpPr>
            <p:nvPr/>
          </p:nvSpPr>
          <p:spPr bwMode="auto">
            <a:xfrm>
              <a:off x="6588126" y="3789363"/>
              <a:ext cx="2016125" cy="914399"/>
            </a:xfrm>
            <a:prstGeom prst="rect">
              <a:avLst/>
            </a:prstGeom>
            <a:solidFill>
              <a:srgbClr val="FF9900"/>
            </a:solidFill>
            <a:ln w="38100">
              <a:solidFill>
                <a:srgbClr val="FFFFFF"/>
              </a:solidFill>
              <a:miter lim="800000"/>
              <a:headEnd/>
              <a:tailEnd/>
            </a:ln>
          </p:spPr>
          <p:txBody>
            <a:bodyPr wrap="none" anchor="ctr"/>
            <a:lstStyle>
              <a:lvl1pPr eaLnBrk="0" hangingPunct="0">
                <a:spcBef>
                  <a:spcPct val="20000"/>
                </a:spcBef>
                <a:buClr>
                  <a:schemeClr val="hlink"/>
                </a:buClr>
                <a:buSzPct val="60000"/>
                <a:buFont typeface="Wingdings" pitchFamily="2" charset="2"/>
                <a:buChar char="n"/>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lr>
                  <a:schemeClr val="tx1"/>
                </a:buClr>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lr>
                  <a:schemeClr val="accent2"/>
                </a:buClr>
                <a:buSzPct val="60000"/>
                <a:buFont typeface="Wingdings" pitchFamily="2" charset="2"/>
                <a:buChar char="n"/>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lr>
                  <a:schemeClr val="tx2"/>
                </a:buClr>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9pPr>
            </a:lstStyle>
            <a:p>
              <a:pPr algn="ctr" eaLnBrk="1" fontAlgn="auto" hangingPunct="1">
                <a:spcBef>
                  <a:spcPct val="0"/>
                </a:spcBef>
                <a:spcAft>
                  <a:spcPts val="0"/>
                </a:spcAft>
                <a:buClrTx/>
                <a:buSzTx/>
                <a:buFontTx/>
                <a:buNone/>
                <a:defRPr/>
              </a:pPr>
              <a:endParaRPr lang="ja-JP" altLang="ja-JP" sz="1800" kern="0">
                <a:solidFill>
                  <a:srgbClr val="FFFFFF"/>
                </a:solidFill>
                <a:latin typeface="Garamond" pitchFamily="18" charset="0"/>
              </a:endParaRPr>
            </a:p>
          </p:txBody>
        </p:sp>
        <p:sp>
          <p:nvSpPr>
            <p:cNvPr id="12" name="Line 13">
              <a:extLst>
                <a:ext uri="{FF2B5EF4-FFF2-40B4-BE49-F238E27FC236}">
                  <a16:creationId xmlns:a16="http://schemas.microsoft.com/office/drawing/2014/main" id="{7489B9CD-7A02-256F-2604-C0FAF397D4EA}"/>
                </a:ext>
              </a:extLst>
            </p:cNvPr>
            <p:cNvSpPr>
              <a:spLocks noChangeShapeType="1"/>
            </p:cNvSpPr>
            <p:nvPr/>
          </p:nvSpPr>
          <p:spPr bwMode="auto">
            <a:xfrm>
              <a:off x="7380289" y="3789363"/>
              <a:ext cx="0" cy="935037"/>
            </a:xfrm>
            <a:prstGeom prst="line">
              <a:avLst/>
            </a:prstGeom>
            <a:noFill/>
            <a:ln w="38100">
              <a:solidFill>
                <a:srgbClr val="FFFFFF"/>
              </a:solidFill>
              <a:prstDash val="dash"/>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defRPr/>
              </a:pPr>
              <a:endParaRPr kumimoji="0" lang="ja-JP" altLang="en-US" kern="0">
                <a:solidFill>
                  <a:srgbClr val="FFFFFF"/>
                </a:solidFill>
                <a:latin typeface="Arial"/>
                <a:ea typeface="ＭＳ Ｐゴシック"/>
              </a:endParaRPr>
            </a:p>
          </p:txBody>
        </p:sp>
      </p:grpSp>
      <p:sp>
        <p:nvSpPr>
          <p:cNvPr id="14" name="雲形吹き出し 20">
            <a:extLst>
              <a:ext uri="{FF2B5EF4-FFF2-40B4-BE49-F238E27FC236}">
                <a16:creationId xmlns:a16="http://schemas.microsoft.com/office/drawing/2014/main" id="{0BAC18C0-EFF9-B902-97C1-53F8096E8F7E}"/>
              </a:ext>
            </a:extLst>
          </p:cNvPr>
          <p:cNvSpPr>
            <a:spLocks noChangeArrowheads="1"/>
          </p:cNvSpPr>
          <p:nvPr/>
        </p:nvSpPr>
        <p:spPr bwMode="auto">
          <a:xfrm>
            <a:off x="357188" y="1071563"/>
            <a:ext cx="8786812" cy="3929062"/>
          </a:xfrm>
          <a:prstGeom prst="cloudCallout">
            <a:avLst>
              <a:gd name="adj1" fmla="val -43258"/>
              <a:gd name="adj2" fmla="val 78528"/>
            </a:avLst>
          </a:prstGeom>
          <a:solidFill>
            <a:srgbClr val="DADADA">
              <a:lumMod val="25000"/>
            </a:srgbClr>
          </a:solidFill>
          <a:ln w="25400" algn="ctr">
            <a:solidFill>
              <a:srgbClr val="000000"/>
            </a:solidFill>
            <a:round/>
            <a:headEnd/>
            <a:tailEnd/>
          </a:ln>
        </p:spPr>
        <p:txBody>
          <a:bodyPr anchor="ctr"/>
          <a:lstStyle/>
          <a:p>
            <a:pPr algn="ctr" eaLnBrk="1" fontAlgn="auto" hangingPunct="1">
              <a:spcBef>
                <a:spcPts val="0"/>
              </a:spcBef>
              <a:spcAft>
                <a:spcPts val="0"/>
              </a:spcAft>
              <a:defRPr/>
            </a:pPr>
            <a:endParaRPr kumimoji="0" lang="ja-JP" altLang="en-US" kern="0" dirty="0">
              <a:solidFill>
                <a:srgbClr val="FFFFFF"/>
              </a:solidFill>
              <a:latin typeface="Arial"/>
              <a:ea typeface="ＭＳ Ｐゴシック"/>
            </a:endParaRPr>
          </a:p>
        </p:txBody>
      </p:sp>
      <p:sp>
        <p:nvSpPr>
          <p:cNvPr id="15" name="コンテンツ プレースホルダ 8">
            <a:extLst>
              <a:ext uri="{FF2B5EF4-FFF2-40B4-BE49-F238E27FC236}">
                <a16:creationId xmlns:a16="http://schemas.microsoft.com/office/drawing/2014/main" id="{77799D0A-8E0B-487C-6AB9-6089A8C95883}"/>
              </a:ext>
            </a:extLst>
          </p:cNvPr>
          <p:cNvSpPr txBox="1">
            <a:spLocks/>
          </p:cNvSpPr>
          <p:nvPr/>
        </p:nvSpPr>
        <p:spPr bwMode="auto">
          <a:xfrm>
            <a:off x="1714500" y="1571625"/>
            <a:ext cx="6215063" cy="785813"/>
          </a:xfrm>
          <a:prstGeom prst="rect">
            <a:avLst/>
          </a:prstGeom>
          <a:noFill/>
          <a:ln w="9525">
            <a:noFill/>
            <a:miter lim="800000"/>
            <a:headEnd/>
            <a:tailEnd/>
          </a:ln>
        </p:spPr>
        <p:txBody>
          <a:bodyPr/>
          <a:lstStyle/>
          <a:p>
            <a:pPr marL="342900" indent="-342900" algn="ctr">
              <a:spcBef>
                <a:spcPct val="20000"/>
              </a:spcBef>
              <a:defRPr/>
            </a:pPr>
            <a:r>
              <a:rPr lang="ja-JP" altLang="en-US" sz="4400" dirty="0">
                <a:solidFill>
                  <a:srgbClr val="FFFFFF"/>
                </a:solidFill>
                <a:effectLst>
                  <a:outerShdw blurRad="38100" dist="38100" dir="2700000" algn="tl">
                    <a:srgbClr val="000000">
                      <a:alpha val="43137"/>
                    </a:srgbClr>
                  </a:outerShdw>
                </a:effectLst>
                <a:latin typeface="Verdana" pitchFamily="34" charset="0"/>
                <a:ea typeface="ＭＳ Ｐゴシック"/>
              </a:rPr>
              <a:t>約</a:t>
            </a:r>
            <a:r>
              <a:rPr lang="en-US" altLang="ja-JP" sz="4400" dirty="0">
                <a:solidFill>
                  <a:srgbClr val="FFFFFF"/>
                </a:solidFill>
                <a:effectLst>
                  <a:outerShdw blurRad="38100" dist="38100" dir="2700000" algn="tl">
                    <a:srgbClr val="000000">
                      <a:alpha val="43137"/>
                    </a:srgbClr>
                  </a:outerShdw>
                </a:effectLst>
                <a:latin typeface="Verdana" pitchFamily="34" charset="0"/>
                <a:ea typeface="ＭＳ Ｐゴシック"/>
              </a:rPr>
              <a:t>4000</a:t>
            </a:r>
            <a:r>
              <a:rPr lang="ja-JP" altLang="en-US" sz="4400" dirty="0">
                <a:solidFill>
                  <a:srgbClr val="FFFFFF"/>
                </a:solidFill>
                <a:effectLst>
                  <a:outerShdw blurRad="38100" dist="38100" dir="2700000" algn="tl">
                    <a:srgbClr val="000000">
                      <a:alpha val="43137"/>
                    </a:srgbClr>
                  </a:outerShdw>
                </a:effectLst>
                <a:latin typeface="Verdana" pitchFamily="34" charset="0"/>
                <a:ea typeface="ＭＳ Ｐゴシック"/>
              </a:rPr>
              <a:t>種類の化学物質</a:t>
            </a:r>
          </a:p>
          <a:p>
            <a:pPr marL="342900" indent="-342900" algn="ctr">
              <a:spcBef>
                <a:spcPct val="20000"/>
              </a:spcBef>
              <a:defRPr/>
            </a:pPr>
            <a:endParaRPr lang="ja-JP" altLang="en-US" sz="6000" dirty="0">
              <a:solidFill>
                <a:srgbClr val="FFFFFF"/>
              </a:solidFill>
              <a:latin typeface="Verdana" pitchFamily="34" charset="0"/>
              <a:ea typeface="ＭＳ Ｐゴシック"/>
            </a:endParaRPr>
          </a:p>
        </p:txBody>
      </p:sp>
      <p:sp>
        <p:nvSpPr>
          <p:cNvPr id="17" name="コンテンツ プレースホルダ 8">
            <a:extLst>
              <a:ext uri="{FF2B5EF4-FFF2-40B4-BE49-F238E27FC236}">
                <a16:creationId xmlns:a16="http://schemas.microsoft.com/office/drawing/2014/main" id="{13D10EEE-90EE-7AE8-E743-6F429D594AA4}"/>
              </a:ext>
            </a:extLst>
          </p:cNvPr>
          <p:cNvSpPr txBox="1">
            <a:spLocks/>
          </p:cNvSpPr>
          <p:nvPr/>
        </p:nvSpPr>
        <p:spPr bwMode="auto">
          <a:xfrm>
            <a:off x="1643063" y="2357438"/>
            <a:ext cx="6000750" cy="928687"/>
          </a:xfrm>
          <a:prstGeom prst="rect">
            <a:avLst/>
          </a:prstGeom>
          <a:noFill/>
          <a:ln w="9525">
            <a:noFill/>
            <a:miter lim="800000"/>
            <a:headEnd/>
            <a:tailEnd/>
          </a:ln>
        </p:spPr>
        <p:txBody>
          <a:bodyPr/>
          <a:lstStyle/>
          <a:p>
            <a:pPr marL="342900" indent="-342900" algn="ctr">
              <a:spcBef>
                <a:spcPct val="20000"/>
              </a:spcBef>
              <a:defRPr/>
            </a:pPr>
            <a:r>
              <a:rPr lang="ja-JP" altLang="en-US" sz="4400" dirty="0">
                <a:solidFill>
                  <a:srgbClr val="FFFFFF"/>
                </a:solidFill>
                <a:effectLst>
                  <a:outerShdw blurRad="38100" dist="38100" dir="2700000" algn="tl">
                    <a:srgbClr val="000000">
                      <a:alpha val="43137"/>
                    </a:srgbClr>
                  </a:outerShdw>
                </a:effectLst>
                <a:latin typeface="Verdana" pitchFamily="34" charset="0"/>
                <a:ea typeface="ＭＳ Ｐゴシック"/>
              </a:rPr>
              <a:t>約</a:t>
            </a:r>
            <a:r>
              <a:rPr lang="en-US" altLang="ja-JP" sz="4400" dirty="0">
                <a:solidFill>
                  <a:srgbClr val="FFFFFF"/>
                </a:solidFill>
                <a:effectLst>
                  <a:outerShdw blurRad="38100" dist="38100" dir="2700000" algn="tl">
                    <a:srgbClr val="000000">
                      <a:alpha val="43137"/>
                    </a:srgbClr>
                  </a:outerShdw>
                </a:effectLst>
                <a:latin typeface="Verdana" pitchFamily="34" charset="0"/>
                <a:ea typeface="ＭＳ Ｐゴシック"/>
              </a:rPr>
              <a:t>200</a:t>
            </a:r>
            <a:r>
              <a:rPr lang="ja-JP" altLang="en-US" sz="4400" dirty="0">
                <a:solidFill>
                  <a:srgbClr val="FFFFFF"/>
                </a:solidFill>
                <a:effectLst>
                  <a:outerShdw blurRad="38100" dist="38100" dir="2700000" algn="tl">
                    <a:srgbClr val="000000">
                      <a:alpha val="43137"/>
                    </a:srgbClr>
                  </a:outerShdw>
                </a:effectLst>
                <a:latin typeface="Verdana" pitchFamily="34" charset="0"/>
                <a:ea typeface="ＭＳ Ｐゴシック"/>
              </a:rPr>
              <a:t>種類の有害物質</a:t>
            </a:r>
          </a:p>
          <a:p>
            <a:pPr marL="342900" indent="-342900" algn="ctr">
              <a:spcBef>
                <a:spcPct val="20000"/>
              </a:spcBef>
              <a:defRPr/>
            </a:pPr>
            <a:endParaRPr lang="ja-JP" altLang="en-US" sz="6000" dirty="0">
              <a:solidFill>
                <a:srgbClr val="FFFFFF"/>
              </a:solidFill>
              <a:latin typeface="Verdana" pitchFamily="34" charset="0"/>
              <a:ea typeface="ＭＳ Ｐゴシック"/>
            </a:endParaRPr>
          </a:p>
        </p:txBody>
      </p:sp>
      <p:sp>
        <p:nvSpPr>
          <p:cNvPr id="19" name="コンテンツ プレースホルダ 8">
            <a:extLst>
              <a:ext uri="{FF2B5EF4-FFF2-40B4-BE49-F238E27FC236}">
                <a16:creationId xmlns:a16="http://schemas.microsoft.com/office/drawing/2014/main" id="{B4AD730E-B6D4-BB6F-7D62-875CBA0E836E}"/>
              </a:ext>
            </a:extLst>
          </p:cNvPr>
          <p:cNvSpPr txBox="1">
            <a:spLocks/>
          </p:cNvSpPr>
          <p:nvPr/>
        </p:nvSpPr>
        <p:spPr bwMode="auto">
          <a:xfrm>
            <a:off x="1571625" y="3143250"/>
            <a:ext cx="7215188" cy="714375"/>
          </a:xfrm>
          <a:prstGeom prst="rect">
            <a:avLst/>
          </a:prstGeom>
          <a:noFill/>
          <a:ln w="9525">
            <a:noFill/>
            <a:miter lim="800000"/>
            <a:headEnd/>
            <a:tailEnd/>
          </a:ln>
        </p:spPr>
        <p:txBody>
          <a:bodyPr/>
          <a:lstStyle/>
          <a:p>
            <a:pPr marL="342900" indent="-342900" algn="ctr">
              <a:spcBef>
                <a:spcPct val="20000"/>
              </a:spcBef>
              <a:defRPr/>
            </a:pPr>
            <a:r>
              <a:rPr lang="ja-JP" altLang="en-US" sz="3600" dirty="0">
                <a:solidFill>
                  <a:srgbClr val="FFFFFF"/>
                </a:solidFill>
                <a:effectLst>
                  <a:outerShdw blurRad="38100" dist="38100" dir="2700000" algn="tl">
                    <a:srgbClr val="000000">
                      <a:alpha val="43137"/>
                    </a:srgbClr>
                  </a:outerShdw>
                </a:effectLst>
                <a:latin typeface="Verdana" pitchFamily="34" charset="0"/>
                <a:ea typeface="ＭＳ Ｐゴシック"/>
              </a:rPr>
              <a:t>（</a:t>
            </a:r>
            <a:r>
              <a:rPr lang="ja-JP" altLang="en-US" sz="3600" dirty="0">
                <a:solidFill>
                  <a:srgbClr val="FFFF00"/>
                </a:solidFill>
                <a:effectLst>
                  <a:outerShdw blurRad="38100" dist="38100" dir="2700000" algn="tl">
                    <a:srgbClr val="000000">
                      <a:alpha val="43137"/>
                    </a:srgbClr>
                  </a:outerShdw>
                </a:effectLst>
                <a:latin typeface="Verdana" pitchFamily="34" charset="0"/>
                <a:ea typeface="ＭＳ Ｐゴシック"/>
              </a:rPr>
              <a:t>ニコチン</a:t>
            </a:r>
            <a:r>
              <a:rPr lang="ja-JP" altLang="en-US" sz="3600" dirty="0">
                <a:solidFill>
                  <a:srgbClr val="FFFFFF"/>
                </a:solidFill>
                <a:effectLst>
                  <a:outerShdw blurRad="38100" dist="38100" dir="2700000" algn="tl">
                    <a:srgbClr val="000000">
                      <a:alpha val="43137"/>
                    </a:srgbClr>
                  </a:outerShdw>
                </a:effectLst>
                <a:latin typeface="Verdana" pitchFamily="34" charset="0"/>
                <a:ea typeface="ＭＳ Ｐゴシック"/>
              </a:rPr>
              <a:t>、</a:t>
            </a:r>
            <a:r>
              <a:rPr lang="ja-JP" altLang="en-US" sz="3600" dirty="0">
                <a:solidFill>
                  <a:srgbClr val="FFFF00"/>
                </a:solidFill>
                <a:effectLst>
                  <a:outerShdw blurRad="38100" dist="38100" dir="2700000" algn="tl">
                    <a:srgbClr val="000000">
                      <a:alpha val="43137"/>
                    </a:srgbClr>
                  </a:outerShdw>
                </a:effectLst>
                <a:latin typeface="Verdana" pitchFamily="34" charset="0"/>
                <a:ea typeface="ＭＳ Ｐゴシック"/>
              </a:rPr>
              <a:t>活性酸素</a:t>
            </a:r>
            <a:r>
              <a:rPr lang="ja-JP" altLang="en-US" sz="3600" dirty="0">
                <a:solidFill>
                  <a:srgbClr val="FFFFFF"/>
                </a:solidFill>
                <a:effectLst>
                  <a:outerShdw blurRad="38100" dist="38100" dir="2700000" algn="tl">
                    <a:srgbClr val="000000">
                      <a:alpha val="43137"/>
                    </a:srgbClr>
                  </a:outerShdw>
                </a:effectLst>
                <a:latin typeface="Verdana" pitchFamily="34" charset="0"/>
                <a:ea typeface="ＭＳ Ｐゴシック"/>
              </a:rPr>
              <a:t>、</a:t>
            </a:r>
            <a:r>
              <a:rPr lang="ja-JP" altLang="en-US" sz="3600" dirty="0">
                <a:solidFill>
                  <a:srgbClr val="FFFF00"/>
                </a:solidFill>
                <a:effectLst>
                  <a:outerShdw blurRad="38100" dist="38100" dir="2700000" algn="tl">
                    <a:srgbClr val="000000">
                      <a:alpha val="43137"/>
                    </a:srgbClr>
                  </a:outerShdw>
                </a:effectLst>
                <a:latin typeface="Verdana" pitchFamily="34" charset="0"/>
                <a:ea typeface="ＭＳ Ｐゴシック"/>
              </a:rPr>
              <a:t>一酸化炭素</a:t>
            </a:r>
            <a:r>
              <a:rPr lang="ja-JP" altLang="en-US" sz="3600" dirty="0">
                <a:solidFill>
                  <a:srgbClr val="FFFFFF"/>
                </a:solidFill>
                <a:effectLst>
                  <a:outerShdw blurRad="38100" dist="38100" dir="2700000" algn="tl">
                    <a:srgbClr val="000000">
                      <a:alpha val="43137"/>
                    </a:srgbClr>
                  </a:outerShdw>
                </a:effectLst>
                <a:latin typeface="Verdana" pitchFamily="34" charset="0"/>
                <a:ea typeface="ＭＳ Ｐゴシック"/>
              </a:rPr>
              <a:t>）</a:t>
            </a:r>
          </a:p>
        </p:txBody>
      </p:sp>
      <p:sp>
        <p:nvSpPr>
          <p:cNvPr id="20" name="コンテンツ プレースホルダ 8">
            <a:extLst>
              <a:ext uri="{FF2B5EF4-FFF2-40B4-BE49-F238E27FC236}">
                <a16:creationId xmlns:a16="http://schemas.microsoft.com/office/drawing/2014/main" id="{159ACD58-2DCA-99E5-828D-369DEC4FD248}"/>
              </a:ext>
            </a:extLst>
          </p:cNvPr>
          <p:cNvSpPr txBox="1">
            <a:spLocks/>
          </p:cNvSpPr>
          <p:nvPr/>
        </p:nvSpPr>
        <p:spPr bwMode="auto">
          <a:xfrm>
            <a:off x="1576388" y="3714750"/>
            <a:ext cx="6357937" cy="785813"/>
          </a:xfrm>
          <a:prstGeom prst="rect">
            <a:avLst/>
          </a:prstGeom>
          <a:noFill/>
          <a:ln w="9525">
            <a:noFill/>
            <a:miter lim="800000"/>
            <a:headEnd/>
            <a:tailEnd/>
          </a:ln>
        </p:spPr>
        <p:txBody>
          <a:bodyPr/>
          <a:lstStyle/>
          <a:p>
            <a:pPr marL="342900" indent="-342900" algn="ctr">
              <a:spcBef>
                <a:spcPct val="20000"/>
              </a:spcBef>
              <a:defRPr/>
            </a:pPr>
            <a:r>
              <a:rPr lang="en-US" altLang="ja-JP" sz="4400" b="1" dirty="0">
                <a:solidFill>
                  <a:srgbClr val="FF3399"/>
                </a:solidFill>
                <a:effectLst>
                  <a:outerShdw blurRad="38100" dist="38100" dir="2700000" algn="tl">
                    <a:srgbClr val="000000">
                      <a:alpha val="43137"/>
                    </a:srgbClr>
                  </a:outerShdw>
                </a:effectLst>
                <a:latin typeface="Arial"/>
                <a:ea typeface="ＭＳ Ｐゴシック"/>
              </a:rPr>
              <a:t>70</a:t>
            </a:r>
            <a:r>
              <a:rPr lang="ja-JP" altLang="en-US" sz="4400" b="1" dirty="0">
                <a:solidFill>
                  <a:srgbClr val="FF3399"/>
                </a:solidFill>
                <a:effectLst>
                  <a:outerShdw blurRad="38100" dist="38100" dir="2700000" algn="tl">
                    <a:srgbClr val="000000">
                      <a:alpha val="43137"/>
                    </a:srgbClr>
                  </a:outerShdw>
                </a:effectLst>
                <a:latin typeface="Arial"/>
                <a:ea typeface="ＭＳ Ｐゴシック"/>
              </a:rPr>
              <a:t>種類</a:t>
            </a:r>
            <a:r>
              <a:rPr lang="ja-JP" altLang="en-US" sz="4400" b="1" dirty="0">
                <a:solidFill>
                  <a:srgbClr val="FF3399"/>
                </a:solidFill>
                <a:effectLst>
                  <a:outerShdw blurRad="38100" dist="38100" dir="2700000" algn="tl">
                    <a:srgbClr val="000000">
                      <a:alpha val="43137"/>
                    </a:srgbClr>
                  </a:outerShdw>
                </a:effectLst>
                <a:latin typeface="Verdana" pitchFamily="34" charset="0"/>
                <a:ea typeface="ＭＳ Ｐゴシック"/>
              </a:rPr>
              <a:t>以上の発癌物質</a:t>
            </a:r>
          </a:p>
        </p:txBody>
      </p:sp>
      <p:sp>
        <p:nvSpPr>
          <p:cNvPr id="21" name="タイトル 3">
            <a:extLst>
              <a:ext uri="{FF2B5EF4-FFF2-40B4-BE49-F238E27FC236}">
                <a16:creationId xmlns:a16="http://schemas.microsoft.com/office/drawing/2014/main" id="{63384B86-9D3C-23F1-6938-9AE75218DF11}"/>
              </a:ext>
            </a:extLst>
          </p:cNvPr>
          <p:cNvSpPr txBox="1">
            <a:spLocks/>
          </p:cNvSpPr>
          <p:nvPr/>
        </p:nvSpPr>
        <p:spPr bwMode="auto">
          <a:xfrm>
            <a:off x="2555875" y="5000625"/>
            <a:ext cx="6588125" cy="714375"/>
          </a:xfrm>
          <a:prstGeom prst="rect">
            <a:avLst/>
          </a:prstGeom>
          <a:noFill/>
          <a:ln w="9525">
            <a:noFill/>
            <a:miter lim="800000"/>
            <a:headEnd/>
            <a:tailEnd/>
          </a:ln>
        </p:spPr>
        <p:txBody>
          <a:bodyPr anchor="ctr"/>
          <a:lstStyle/>
          <a:p>
            <a:pPr algn="ctr">
              <a:defRPr/>
            </a:pPr>
            <a:r>
              <a:rPr lang="ja-JP" altLang="en-US" sz="2800" b="1" dirty="0">
                <a:solidFill>
                  <a:srgbClr val="FF3399"/>
                </a:solidFill>
                <a:effectLst>
                  <a:outerShdw blurRad="38100" dist="38100" dir="2700000" algn="tl">
                    <a:srgbClr val="000000">
                      <a:alpha val="43137"/>
                    </a:srgbClr>
                  </a:outerShdw>
                </a:effectLst>
                <a:latin typeface="ＭＳ Ｐゴシック"/>
                <a:ea typeface="ＭＳ Ｐゴシック"/>
              </a:rPr>
              <a:t>国際がん研究機関（</a:t>
            </a:r>
            <a:r>
              <a:rPr lang="en-US" altLang="ja-JP" sz="2800" b="1" dirty="0">
                <a:solidFill>
                  <a:srgbClr val="FF3399"/>
                </a:solidFill>
                <a:effectLst>
                  <a:outerShdw blurRad="38100" dist="38100" dir="2700000" algn="tl">
                    <a:srgbClr val="000000">
                      <a:alpha val="43137"/>
                    </a:srgbClr>
                  </a:outerShdw>
                </a:effectLst>
                <a:latin typeface="ＭＳ Ｐゴシック"/>
                <a:ea typeface="ＭＳ Ｐゴシック"/>
              </a:rPr>
              <a:t>IARC</a:t>
            </a:r>
            <a:r>
              <a:rPr lang="ja-JP" altLang="en-US" sz="2800" b="1" dirty="0">
                <a:solidFill>
                  <a:srgbClr val="FF3399"/>
                </a:solidFill>
                <a:effectLst>
                  <a:outerShdw blurRad="38100" dist="38100" dir="2700000" algn="tl">
                    <a:srgbClr val="000000">
                      <a:alpha val="43137"/>
                    </a:srgbClr>
                  </a:outerShdw>
                </a:effectLst>
                <a:latin typeface="ＭＳ Ｐゴシック"/>
                <a:ea typeface="ＭＳ Ｐゴシック"/>
              </a:rPr>
              <a:t>）</a:t>
            </a:r>
            <a:r>
              <a:rPr lang="en-US" altLang="ja-JP" sz="2800" b="1" dirty="0">
                <a:solidFill>
                  <a:srgbClr val="FF3399"/>
                </a:solidFill>
                <a:effectLst>
                  <a:outerShdw blurRad="38100" dist="38100" dir="2700000" algn="tl">
                    <a:srgbClr val="000000">
                      <a:alpha val="43137"/>
                    </a:srgbClr>
                  </a:outerShdw>
                </a:effectLst>
                <a:latin typeface="ＭＳ Ｐゴシック"/>
                <a:ea typeface="ＭＳ Ｐゴシック"/>
              </a:rPr>
              <a:t>2012</a:t>
            </a:r>
            <a:r>
              <a:rPr lang="ja-JP" altLang="en-US" sz="2800" b="1" dirty="0">
                <a:solidFill>
                  <a:srgbClr val="FF3399"/>
                </a:solidFill>
                <a:effectLst>
                  <a:outerShdw blurRad="38100" dist="38100" dir="2700000" algn="tl">
                    <a:srgbClr val="000000">
                      <a:alpha val="43137"/>
                    </a:srgbClr>
                  </a:outerShdw>
                </a:effectLst>
                <a:latin typeface="ＭＳ Ｐゴシック"/>
                <a:ea typeface="ＭＳ Ｐゴシック"/>
              </a:rPr>
              <a:t>年報告より</a:t>
            </a:r>
          </a:p>
        </p:txBody>
      </p:sp>
      <p:sp>
        <p:nvSpPr>
          <p:cNvPr id="22" name="タイトル 1">
            <a:extLst>
              <a:ext uri="{FF2B5EF4-FFF2-40B4-BE49-F238E27FC236}">
                <a16:creationId xmlns:a16="http://schemas.microsoft.com/office/drawing/2014/main" id="{F4D173D9-5D22-BB36-1285-F8E62E61848E}"/>
              </a:ext>
            </a:extLst>
          </p:cNvPr>
          <p:cNvSpPr>
            <a:spLocks noGrp="1"/>
          </p:cNvSpPr>
          <p:nvPr>
            <p:ph type="title"/>
          </p:nvPr>
        </p:nvSpPr>
        <p:spPr>
          <a:xfrm>
            <a:off x="0" y="0"/>
            <a:ext cx="9144000" cy="1143000"/>
          </a:xfrm>
        </p:spPr>
        <p:txBody>
          <a:body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不完全燃焼による有害物質を吸入</a:t>
            </a:r>
          </a:p>
        </p:txBody>
      </p:sp>
      <p:sp>
        <p:nvSpPr>
          <p:cNvPr id="192522" name="タイトル 3">
            <a:extLst>
              <a:ext uri="{FF2B5EF4-FFF2-40B4-BE49-F238E27FC236}">
                <a16:creationId xmlns:a16="http://schemas.microsoft.com/office/drawing/2014/main" id="{F742B661-038B-74D3-8578-EEFB28A2F142}"/>
              </a:ext>
            </a:extLst>
          </p:cNvPr>
          <p:cNvSpPr txBox="1">
            <a:spLocks/>
          </p:cNvSpPr>
          <p:nvPr/>
        </p:nvSpPr>
        <p:spPr bwMode="auto">
          <a:xfrm>
            <a:off x="1236663" y="5824538"/>
            <a:ext cx="50942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1">
                <a:solidFill>
                  <a:srgbClr val="0033CC"/>
                </a:solidFill>
                <a:latin typeface="ＭＳ Ｐゴシック" panose="020B0600070205080204" pitchFamily="50" charset="-128"/>
              </a:rPr>
              <a:t>有害性が過小評価されています</a:t>
            </a:r>
          </a:p>
        </p:txBody>
      </p:sp>
      <p:pic>
        <p:nvPicPr>
          <p:cNvPr id="2" name="図 1">
            <a:extLst>
              <a:ext uri="{FF2B5EF4-FFF2-40B4-BE49-F238E27FC236}">
                <a16:creationId xmlns:a16="http://schemas.microsoft.com/office/drawing/2014/main" id="{A9964122-6AEE-CD52-D511-76531113EA92}"/>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143664" y="6072188"/>
            <a:ext cx="575528" cy="5895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722AD58-2086-5652-7ABD-FB70A280193A}"/>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129847" y="6309321"/>
            <a:ext cx="525343" cy="538100"/>
          </a:xfrm>
          <a:prstGeom prst="rect">
            <a:avLst/>
          </a:prstGeom>
          <a:noFill/>
          <a:ln>
            <a:noFill/>
          </a:ln>
        </p:spPr>
      </p:pic>
      <p:graphicFrame>
        <p:nvGraphicFramePr>
          <p:cNvPr id="4" name="Group 3">
            <a:extLst>
              <a:ext uri="{FF2B5EF4-FFF2-40B4-BE49-F238E27FC236}">
                <a16:creationId xmlns:a16="http://schemas.microsoft.com/office/drawing/2014/main" id="{382F6538-341D-8387-BBB8-CB0C502ABB4A}"/>
              </a:ext>
            </a:extLst>
          </p:cNvPr>
          <p:cNvGraphicFramePr>
            <a:graphicFrameLocks noGrp="1"/>
          </p:cNvGraphicFramePr>
          <p:nvPr>
            <p:extLst>
              <p:ext uri="{D42A27DB-BD31-4B8C-83A1-F6EECF244321}">
                <p14:modId xmlns:p14="http://schemas.microsoft.com/office/powerpoint/2010/main" val="3521670818"/>
              </p:ext>
            </p:extLst>
          </p:nvPr>
        </p:nvGraphicFramePr>
        <p:xfrm>
          <a:off x="142875" y="785813"/>
          <a:ext cx="8858251" cy="5692824"/>
        </p:xfrm>
        <a:graphic>
          <a:graphicData uri="http://schemas.openxmlformats.org/drawingml/2006/table">
            <a:tbl>
              <a:tblPr/>
              <a:tblGrid>
                <a:gridCol w="3286106">
                  <a:extLst>
                    <a:ext uri="{9D8B030D-6E8A-4147-A177-3AD203B41FA5}">
                      <a16:colId xmlns:a16="http://schemas.microsoft.com/office/drawing/2014/main" val="20000"/>
                    </a:ext>
                  </a:extLst>
                </a:gridCol>
                <a:gridCol w="2427932">
                  <a:extLst>
                    <a:ext uri="{9D8B030D-6E8A-4147-A177-3AD203B41FA5}">
                      <a16:colId xmlns:a16="http://schemas.microsoft.com/office/drawing/2014/main" val="20001"/>
                    </a:ext>
                  </a:extLst>
                </a:gridCol>
                <a:gridCol w="3144213">
                  <a:extLst>
                    <a:ext uri="{9D8B030D-6E8A-4147-A177-3AD203B41FA5}">
                      <a16:colId xmlns:a16="http://schemas.microsoft.com/office/drawing/2014/main" val="20002"/>
                    </a:ext>
                  </a:extLst>
                </a:gridCol>
              </a:tblGrid>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有害物質</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solid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含量（</a:t>
                      </a:r>
                      <a:r>
                        <a:rPr kumimoji="1" lang="en-US" altLang="ja-JP" sz="2800" b="1" i="0" u="none" strike="noStrike" cap="none" normalizeH="0" baseline="0" dirty="0" err="1">
                          <a:ln>
                            <a:noFill/>
                          </a:ln>
                          <a:solidFill>
                            <a:schemeClr val="bg1"/>
                          </a:solidFill>
                          <a:effectLst/>
                          <a:latin typeface="+mn-ea"/>
                          <a:ea typeface="+mn-ea"/>
                        </a:rPr>
                        <a:t>μg</a:t>
                      </a:r>
                      <a:r>
                        <a:rPr kumimoji="1" lang="en-US" altLang="ja-JP" sz="2800" b="1" i="0" u="none" strike="noStrike" cap="none" normalizeH="0" baseline="0" dirty="0">
                          <a:ln>
                            <a:noFill/>
                          </a:ln>
                          <a:solidFill>
                            <a:schemeClr val="bg1"/>
                          </a:solidFill>
                          <a:effectLst/>
                          <a:latin typeface="+mn-ea"/>
                          <a:ea typeface="+mn-ea"/>
                        </a:rPr>
                        <a:t>/</a:t>
                      </a:r>
                      <a:r>
                        <a:rPr kumimoji="1" lang="ja-JP" altLang="en-US" sz="2800" b="1" i="0" u="none" strike="noStrike" cap="none" normalizeH="0" baseline="0" dirty="0">
                          <a:ln>
                            <a:noFill/>
                          </a:ln>
                          <a:solidFill>
                            <a:schemeClr val="bg1"/>
                          </a:solidFill>
                          <a:effectLst/>
                          <a:latin typeface="+mn-ea"/>
                          <a:ea typeface="+mn-ea"/>
                        </a:rPr>
                        <a:t>本）</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solid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身体への悪影響</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カテコール</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460</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粘膜障害</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アルカロイド類</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200</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植物性神経作動薬</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ニコチン</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100</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依存性、血管収縮</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メチルカテコール類</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40</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発癌物質</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ヒ　素</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25</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発癌物質</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30131">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700" b="1" i="0" u="none" strike="noStrike" cap="none" normalizeH="0" baseline="0" dirty="0">
                          <a:ln>
                            <a:noFill/>
                          </a:ln>
                          <a:solidFill>
                            <a:schemeClr val="bg1"/>
                          </a:solidFill>
                          <a:effectLst/>
                          <a:latin typeface="+mn-ea"/>
                          <a:ea typeface="+mn-ea"/>
                        </a:rPr>
                        <a:t>多環芳香族炭化水素</a:t>
                      </a:r>
                      <a:endParaRPr kumimoji="1" lang="en-US" altLang="ja-JP" sz="2700" b="1" i="0" u="none" strike="noStrike" cap="none" normalizeH="0" baseline="0" dirty="0">
                        <a:ln>
                          <a:noFill/>
                        </a:ln>
                        <a:solidFill>
                          <a:schemeClr val="bg1"/>
                        </a:solidFill>
                        <a:effectLst/>
                        <a:latin typeface="+mn-ea"/>
                        <a:ea typeface="+mn-ea"/>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a:t>
                      </a:r>
                      <a:r>
                        <a:rPr kumimoji="1" lang="en-US" altLang="ja-JP" sz="2800" b="1" i="0" u="none" strike="noStrike" cap="none" normalizeH="0" baseline="0" dirty="0">
                          <a:ln>
                            <a:noFill/>
                          </a:ln>
                          <a:solidFill>
                            <a:schemeClr val="bg1"/>
                          </a:solidFill>
                          <a:effectLst/>
                          <a:latin typeface="+mn-ea"/>
                          <a:ea typeface="+mn-ea"/>
                        </a:rPr>
                        <a:t>PAH</a:t>
                      </a:r>
                      <a:r>
                        <a:rPr kumimoji="1" lang="ja-JP" altLang="en-US" sz="2800" b="1" i="0" u="none" strike="noStrike" cap="none" normalizeH="0" baseline="0" dirty="0">
                          <a:ln>
                            <a:noFill/>
                          </a:ln>
                          <a:solidFill>
                            <a:schemeClr val="bg1"/>
                          </a:solidFill>
                          <a:effectLst/>
                          <a:latin typeface="+mn-ea"/>
                          <a:ea typeface="+mn-ea"/>
                        </a:rPr>
                        <a:t>）</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ナフタレン　</a:t>
                      </a:r>
                      <a:r>
                        <a:rPr kumimoji="1" lang="en-US" altLang="ja-JP" sz="2800" b="1" i="0" u="none" strike="noStrike" cap="none" normalizeH="0" baseline="0" dirty="0">
                          <a:ln>
                            <a:noFill/>
                          </a:ln>
                          <a:solidFill>
                            <a:schemeClr val="bg1"/>
                          </a:solidFill>
                          <a:effectLst/>
                          <a:latin typeface="+mn-ea"/>
                          <a:ea typeface="+mn-ea"/>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ピレン　　　</a:t>
                      </a:r>
                      <a:r>
                        <a:rPr kumimoji="1" lang="en-US" altLang="ja-JP" sz="2800" b="1" i="0" u="none" strike="noStrike" cap="none" normalizeH="0" baseline="0" dirty="0">
                          <a:ln>
                            <a:noFill/>
                          </a:ln>
                          <a:solidFill>
                            <a:schemeClr val="bg1"/>
                          </a:solidFill>
                          <a:effectLst/>
                          <a:latin typeface="+mn-ea"/>
                          <a:ea typeface="+mn-ea"/>
                        </a:rPr>
                        <a:t>0.2</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アレルギー誘発</a:t>
                      </a:r>
                      <a:endParaRPr kumimoji="1" lang="en-US" altLang="ja-JP" sz="2800" b="1" i="0" u="none" strike="noStrike" cap="none" normalizeH="0" baseline="0" dirty="0">
                        <a:ln>
                          <a:noFill/>
                        </a:ln>
                        <a:solidFill>
                          <a:schemeClr val="bg1"/>
                        </a:solidFill>
                        <a:effectLst/>
                        <a:latin typeface="+mn-ea"/>
                        <a:ea typeface="+mn-ea"/>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薬物代謝酵素誘導</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800" b="1" i="0" u="none" strike="noStrike" cap="none" normalizeH="0" baseline="0" dirty="0">
                          <a:ln>
                            <a:noFill/>
                          </a:ln>
                          <a:solidFill>
                            <a:schemeClr val="bg1"/>
                          </a:solidFill>
                          <a:effectLst/>
                          <a:latin typeface="+mn-ea"/>
                          <a:ea typeface="+mn-ea"/>
                        </a:rPr>
                        <a:t>カドミウム</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800" b="1" i="0" u="none" strike="noStrike" cap="none" normalizeH="0" baseline="0" dirty="0">
                          <a:ln>
                            <a:noFill/>
                          </a:ln>
                          <a:solidFill>
                            <a:schemeClr val="bg1"/>
                          </a:solidFill>
                          <a:effectLst/>
                          <a:latin typeface="+mn-ea"/>
                          <a:ea typeface="+mn-ea"/>
                        </a:rPr>
                        <a:t>0.07</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800" b="1" i="0" u="none" strike="noStrike" cap="none" normalizeH="0" baseline="0" dirty="0">
                          <a:ln>
                            <a:noFill/>
                          </a:ln>
                          <a:solidFill>
                            <a:schemeClr val="bg1"/>
                          </a:solidFill>
                          <a:effectLst/>
                          <a:latin typeface="+mn-ea"/>
                          <a:ea typeface="+mn-ea"/>
                        </a:rPr>
                        <a:t>イタイイタイ病</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800" b="1" i="0" u="none" strike="noStrike" cap="none" normalizeH="0" baseline="0" dirty="0">
                          <a:ln>
                            <a:noFill/>
                          </a:ln>
                          <a:solidFill>
                            <a:schemeClr val="bg1"/>
                          </a:solidFill>
                          <a:effectLst/>
                          <a:latin typeface="+mn-ea"/>
                          <a:ea typeface="+mn-ea"/>
                        </a:rPr>
                        <a:t>ベンゾ（</a:t>
                      </a:r>
                      <a:r>
                        <a:rPr kumimoji="1" lang="en-US" altLang="ja-JP" sz="2800" b="1" i="0" u="none" strike="noStrike" cap="none" normalizeH="0" baseline="0" dirty="0">
                          <a:ln>
                            <a:noFill/>
                          </a:ln>
                          <a:solidFill>
                            <a:schemeClr val="bg1"/>
                          </a:solidFill>
                          <a:effectLst/>
                          <a:latin typeface="+mn-ea"/>
                          <a:ea typeface="+mn-ea"/>
                        </a:rPr>
                        <a:t>a</a:t>
                      </a:r>
                      <a:r>
                        <a:rPr kumimoji="1" lang="ja-JP" altLang="en-US" sz="2800" b="1" i="0" u="none" strike="noStrike" cap="none" normalizeH="0" baseline="0" dirty="0">
                          <a:ln>
                            <a:noFill/>
                          </a:ln>
                          <a:solidFill>
                            <a:schemeClr val="bg1"/>
                          </a:solidFill>
                          <a:effectLst/>
                          <a:latin typeface="+mn-ea"/>
                          <a:ea typeface="+mn-ea"/>
                        </a:rPr>
                        <a:t>）ピレン</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800" b="1" i="0" u="none" strike="noStrike" cap="none" normalizeH="0" baseline="0" dirty="0">
                          <a:ln>
                            <a:noFill/>
                          </a:ln>
                          <a:solidFill>
                            <a:schemeClr val="bg1"/>
                          </a:solidFill>
                          <a:effectLst/>
                          <a:latin typeface="+mn-ea"/>
                          <a:ea typeface="+mn-ea"/>
                        </a:rPr>
                        <a:t>0.05</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発癌物質</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072">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800" b="1" i="0" u="none" strike="noStrike" cap="none" normalizeH="0" baseline="0" dirty="0">
                          <a:ln>
                            <a:noFill/>
                          </a:ln>
                          <a:solidFill>
                            <a:schemeClr val="bg1"/>
                          </a:solidFill>
                          <a:effectLst/>
                          <a:latin typeface="+mn-ea"/>
                          <a:ea typeface="+mn-ea"/>
                        </a:rPr>
                        <a:t>ダイオキシン類</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800" b="1" i="0" u="none" strike="noStrike" cap="none" normalizeH="0" baseline="0" dirty="0">
                          <a:ln>
                            <a:noFill/>
                          </a:ln>
                          <a:solidFill>
                            <a:schemeClr val="bg1"/>
                          </a:solidFill>
                          <a:effectLst/>
                          <a:latin typeface="+mn-ea"/>
                          <a:ea typeface="+mn-ea"/>
                        </a:rPr>
                        <a:t>0.9pg-TEQ</a:t>
                      </a: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kumimoji="1" sz="1800" kern="1200">
                          <a:solidFill>
                            <a:schemeClr val="tx1"/>
                          </a:solidFill>
                          <a:latin typeface="Verdana"/>
                          <a:ea typeface="ＭＳ Ｐゴシック"/>
                        </a:defRPr>
                      </a:lvl1pPr>
                      <a:lvl2pPr marL="457200" algn="l" defTabSz="457200" rtl="0" eaLnBrk="1" latinLnBrk="0" hangingPunct="1">
                        <a:defRPr kumimoji="1" sz="1800" kern="1200">
                          <a:solidFill>
                            <a:schemeClr val="tx1"/>
                          </a:solidFill>
                          <a:latin typeface="Verdana"/>
                          <a:ea typeface="ＭＳ Ｐゴシック"/>
                        </a:defRPr>
                      </a:lvl2pPr>
                      <a:lvl3pPr marL="914400" algn="l" defTabSz="457200" rtl="0" eaLnBrk="1" latinLnBrk="0" hangingPunct="1">
                        <a:defRPr kumimoji="1" sz="1800" kern="1200">
                          <a:solidFill>
                            <a:schemeClr val="tx1"/>
                          </a:solidFill>
                          <a:latin typeface="Verdana"/>
                          <a:ea typeface="ＭＳ Ｐゴシック"/>
                        </a:defRPr>
                      </a:lvl3pPr>
                      <a:lvl4pPr marL="1371600" algn="l" defTabSz="457200" rtl="0" eaLnBrk="1" latinLnBrk="0" hangingPunct="1">
                        <a:defRPr kumimoji="1" sz="1800" kern="1200">
                          <a:solidFill>
                            <a:schemeClr val="tx1"/>
                          </a:solidFill>
                          <a:latin typeface="Verdana"/>
                          <a:ea typeface="ＭＳ Ｐゴシック"/>
                        </a:defRPr>
                      </a:lvl4pPr>
                      <a:lvl5pPr marL="1828800" algn="l" defTabSz="457200" rtl="0" eaLnBrk="1" latinLnBrk="0" hangingPunct="1">
                        <a:defRPr kumimoji="1" sz="1800" kern="1200">
                          <a:solidFill>
                            <a:schemeClr val="tx1"/>
                          </a:solidFill>
                          <a:latin typeface="Verdana"/>
                          <a:ea typeface="ＭＳ Ｐゴシック"/>
                        </a:defRPr>
                      </a:lvl5pPr>
                      <a:lvl6pPr marL="2286000" algn="l" defTabSz="457200" rtl="0" eaLnBrk="1" latinLnBrk="0" hangingPunct="1">
                        <a:defRPr kumimoji="1" sz="1800" kern="1200">
                          <a:solidFill>
                            <a:schemeClr val="tx1"/>
                          </a:solidFill>
                          <a:latin typeface="Verdana"/>
                          <a:ea typeface="ＭＳ Ｐゴシック"/>
                        </a:defRPr>
                      </a:lvl6pPr>
                      <a:lvl7pPr marL="2743200" algn="l" defTabSz="457200" rtl="0" eaLnBrk="1" latinLnBrk="0" hangingPunct="1">
                        <a:defRPr kumimoji="1" sz="1800" kern="1200">
                          <a:solidFill>
                            <a:schemeClr val="tx1"/>
                          </a:solidFill>
                          <a:latin typeface="Verdana"/>
                          <a:ea typeface="ＭＳ Ｐゴシック"/>
                        </a:defRPr>
                      </a:lvl7pPr>
                      <a:lvl8pPr marL="3200400" algn="l" defTabSz="457200" rtl="0" eaLnBrk="1" latinLnBrk="0" hangingPunct="1">
                        <a:defRPr kumimoji="1" sz="1800" kern="1200">
                          <a:solidFill>
                            <a:schemeClr val="tx1"/>
                          </a:solidFill>
                          <a:latin typeface="Verdana"/>
                          <a:ea typeface="ＭＳ Ｐゴシック"/>
                        </a:defRPr>
                      </a:lvl8pPr>
                      <a:lvl9pPr marL="3657600" algn="l" defTabSz="4572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発癌物質</a:t>
                      </a:r>
                      <a:endParaRPr kumimoji="1" lang="en-US" altLang="ja-JP" sz="2800" b="1" i="0" u="none" strike="noStrike" cap="none" normalizeH="0" baseline="0" dirty="0">
                        <a:ln>
                          <a:noFill/>
                        </a:ln>
                        <a:solidFill>
                          <a:schemeClr val="bg1"/>
                        </a:solidFill>
                        <a:effectLst/>
                        <a:latin typeface="+mn-ea"/>
                        <a:ea typeface="+mn-ea"/>
                      </a:endParaRPr>
                    </a:p>
                  </a:txBody>
                  <a:tcPr marL="81280" marR="81280" marT="45678" marB="45678"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タイトル 1">
            <a:extLst>
              <a:ext uri="{FF2B5EF4-FFF2-40B4-BE49-F238E27FC236}">
                <a16:creationId xmlns:a16="http://schemas.microsoft.com/office/drawing/2014/main" id="{F144210B-C953-A6F0-56C2-38AD50B26296}"/>
              </a:ext>
            </a:extLst>
          </p:cNvPr>
          <p:cNvSpPr txBox="1">
            <a:spLocks/>
          </p:cNvSpPr>
          <p:nvPr/>
        </p:nvSpPr>
        <p:spPr bwMode="auto">
          <a:xfrm>
            <a:off x="0" y="0"/>
            <a:ext cx="9144000" cy="7858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a:defRPr/>
            </a:pPr>
            <a:r>
              <a:rPr lang="ja-JP" altLang="en-US" b="1" kern="0">
                <a:solidFill>
                  <a:srgbClr val="FFFF00"/>
                </a:solidFill>
              </a:rPr>
              <a:t>タバコの煙が含む有害物質（粒子相）</a:t>
            </a:r>
            <a:endParaRPr lang="ja-JP" altLang="en-US" b="1" kern="0" dirty="0">
              <a:solidFill>
                <a:srgbClr val="FFFF00"/>
              </a:solidFill>
            </a:endParaRPr>
          </a:p>
        </p:txBody>
      </p:sp>
      <p:sp>
        <p:nvSpPr>
          <p:cNvPr id="10" name="コンテンツ プレースホルダ 8">
            <a:extLst>
              <a:ext uri="{FF2B5EF4-FFF2-40B4-BE49-F238E27FC236}">
                <a16:creationId xmlns:a16="http://schemas.microsoft.com/office/drawing/2014/main" id="{0F96B042-5BB5-2B30-C648-CECA2270006E}"/>
              </a:ext>
            </a:extLst>
          </p:cNvPr>
          <p:cNvSpPr txBox="1">
            <a:spLocks/>
          </p:cNvSpPr>
          <p:nvPr/>
        </p:nvSpPr>
        <p:spPr bwMode="auto">
          <a:xfrm>
            <a:off x="2857500" y="6500813"/>
            <a:ext cx="6286500" cy="357187"/>
          </a:xfrm>
          <a:prstGeom prst="rect">
            <a:avLst/>
          </a:prstGeom>
          <a:noFill/>
          <a:ln w="9525">
            <a:noFill/>
            <a:miter lim="800000"/>
            <a:headEnd/>
            <a:tailEnd/>
          </a:ln>
          <a:effectLst/>
        </p:spPr>
        <p:txBody>
          <a:bodyPr/>
          <a:lstStyle/>
          <a:p>
            <a:pPr marL="342900" indent="-342900" algn="ctr" eaLnBrk="1" hangingPunct="1">
              <a:spcBef>
                <a:spcPct val="20000"/>
              </a:spcBef>
              <a:buClr>
                <a:srgbClr val="FFFFCC"/>
              </a:buClr>
              <a:buSzPct val="60000"/>
              <a:defRPr/>
            </a:pPr>
            <a:r>
              <a:rPr lang="en-US" altLang="ja-JP" dirty="0">
                <a:solidFill>
                  <a:srgbClr val="BBE0E3"/>
                </a:solidFill>
                <a:latin typeface="Arial" charset="0"/>
                <a:ea typeface="ＭＳ Ｐゴシック" charset="-128"/>
              </a:rPr>
              <a:t>http://www1.sumoto.gr.jp/shinryou/kituen/</a:t>
            </a:r>
            <a:r>
              <a:rPr lang="ja-JP" altLang="en-US" dirty="0">
                <a:solidFill>
                  <a:srgbClr val="BBE0E3"/>
                </a:solidFill>
                <a:latin typeface="Arial" charset="0"/>
                <a:ea typeface="ＭＳ Ｐゴシック" charset="-128"/>
              </a:rPr>
              <a:t>より改変</a:t>
            </a:r>
            <a:r>
              <a:rPr lang="en-US" dirty="0">
                <a:solidFill>
                  <a:srgbClr val="BBE0E3"/>
                </a:solidFill>
                <a:latin typeface="Arial" charset="0"/>
                <a:ea typeface="ＭＳ Ｐゴシック" charset="-128"/>
              </a:rPr>
              <a:t> </a:t>
            </a:r>
            <a:br>
              <a:rPr lang="en-US" dirty="0">
                <a:solidFill>
                  <a:srgbClr val="BBE0E3"/>
                </a:solidFill>
                <a:latin typeface="Arial" charset="0"/>
                <a:ea typeface="ＭＳ Ｐゴシック" charset="-128"/>
              </a:rPr>
            </a:br>
            <a:endParaRPr lang="en-US" dirty="0">
              <a:solidFill>
                <a:srgbClr val="BBE0E3"/>
              </a:solidFill>
              <a:latin typeface="Arial" charset="0"/>
              <a:ea typeface="ＭＳ Ｐゴシック" charset="-128"/>
            </a:endParaRPr>
          </a:p>
          <a:p>
            <a:pPr marL="342900" indent="-342900" algn="ctr" eaLnBrk="1" hangingPunct="1">
              <a:spcBef>
                <a:spcPct val="20000"/>
              </a:spcBef>
              <a:buClr>
                <a:srgbClr val="FFFFCC"/>
              </a:buClr>
              <a:buSzPct val="60000"/>
              <a:defRPr/>
            </a:pPr>
            <a:endParaRPr lang="ja-JP" altLang="en-US" dirty="0">
              <a:solidFill>
                <a:srgbClr val="003B76"/>
              </a:solidFill>
              <a:effectLst>
                <a:outerShdw blurRad="38100" dist="38100" dir="2700000" algn="tl">
                  <a:srgbClr val="000000"/>
                </a:outerShdw>
              </a:effectLst>
              <a:latin typeface="Verdana"/>
              <a:ea typeface="ＭＳ Ｐゴシック"/>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a:extLst>
              <a:ext uri="{FF2B5EF4-FFF2-40B4-BE49-F238E27FC236}">
                <a16:creationId xmlns:a16="http://schemas.microsoft.com/office/drawing/2014/main" id="{23BB72D5-48DE-E688-5528-08D59A79FB80}"/>
              </a:ext>
            </a:extLst>
          </p:cNvPr>
          <p:cNvGraphicFramePr>
            <a:graphicFrameLocks noGrp="1"/>
          </p:cNvGraphicFramePr>
          <p:nvPr>
            <p:extLst>
              <p:ext uri="{D42A27DB-BD31-4B8C-83A1-F6EECF244321}">
                <p14:modId xmlns:p14="http://schemas.microsoft.com/office/powerpoint/2010/main" val="2379624633"/>
              </p:ext>
            </p:extLst>
          </p:nvPr>
        </p:nvGraphicFramePr>
        <p:xfrm>
          <a:off x="142875" y="806450"/>
          <a:ext cx="8858251" cy="5694365"/>
        </p:xfrm>
        <a:graphic>
          <a:graphicData uri="http://schemas.openxmlformats.org/drawingml/2006/table">
            <a:tbl>
              <a:tblPr/>
              <a:tblGrid>
                <a:gridCol w="3286106">
                  <a:extLst>
                    <a:ext uri="{9D8B030D-6E8A-4147-A177-3AD203B41FA5}">
                      <a16:colId xmlns:a16="http://schemas.microsoft.com/office/drawing/2014/main" val="20000"/>
                    </a:ext>
                  </a:extLst>
                </a:gridCol>
                <a:gridCol w="2427932">
                  <a:extLst>
                    <a:ext uri="{9D8B030D-6E8A-4147-A177-3AD203B41FA5}">
                      <a16:colId xmlns:a16="http://schemas.microsoft.com/office/drawing/2014/main" val="20001"/>
                    </a:ext>
                  </a:extLst>
                </a:gridCol>
                <a:gridCol w="3144213">
                  <a:extLst>
                    <a:ext uri="{9D8B030D-6E8A-4147-A177-3AD203B41FA5}">
                      <a16:colId xmlns:a16="http://schemas.microsoft.com/office/drawing/2014/main" val="20002"/>
                    </a:ext>
                  </a:extLst>
                </a:gridCol>
              </a:tblGrid>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有害物質</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含量（</a:t>
                      </a:r>
                      <a:r>
                        <a:rPr kumimoji="1" lang="en-US" altLang="ja-JP" sz="2800" b="1" i="0" u="none" strike="noStrike" cap="none" normalizeH="0" baseline="0" dirty="0" err="1">
                          <a:ln>
                            <a:noFill/>
                          </a:ln>
                          <a:solidFill>
                            <a:schemeClr val="bg1"/>
                          </a:solidFill>
                          <a:effectLst/>
                          <a:latin typeface="+mn-ea"/>
                          <a:ea typeface="+mn-ea"/>
                        </a:rPr>
                        <a:t>μg</a:t>
                      </a:r>
                      <a:r>
                        <a:rPr kumimoji="1" lang="en-US" altLang="ja-JP" sz="2800" b="1" i="0" u="none" strike="noStrike" cap="none" normalizeH="0" baseline="0" dirty="0">
                          <a:ln>
                            <a:noFill/>
                          </a:ln>
                          <a:solidFill>
                            <a:schemeClr val="bg1"/>
                          </a:solidFill>
                          <a:effectLst/>
                          <a:latin typeface="+mn-ea"/>
                          <a:ea typeface="+mn-ea"/>
                        </a:rPr>
                        <a:t>/</a:t>
                      </a:r>
                      <a:r>
                        <a:rPr kumimoji="1" lang="ja-JP" altLang="en-US" sz="2800" b="1" i="0" u="none" strike="noStrike" cap="none" normalizeH="0" baseline="0" dirty="0">
                          <a:ln>
                            <a:noFill/>
                          </a:ln>
                          <a:solidFill>
                            <a:schemeClr val="bg1"/>
                          </a:solidFill>
                          <a:effectLst/>
                          <a:latin typeface="+mn-ea"/>
                          <a:ea typeface="+mn-ea"/>
                        </a:rPr>
                        <a:t>本）</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身体への悪影響</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一酸化炭素（</a:t>
                      </a:r>
                      <a:r>
                        <a:rPr kumimoji="1" lang="en-US" altLang="ja-JP" sz="2800" b="1" i="0" u="none" strike="noStrike" cap="none" normalizeH="0" baseline="0" dirty="0">
                          <a:ln>
                            <a:noFill/>
                          </a:ln>
                          <a:solidFill>
                            <a:schemeClr val="bg1"/>
                          </a:solidFill>
                          <a:effectLst/>
                          <a:latin typeface="+mn-ea"/>
                          <a:ea typeface="+mn-ea"/>
                        </a:rPr>
                        <a:t>CO</a:t>
                      </a:r>
                      <a:r>
                        <a:rPr kumimoji="1" lang="ja-JP" altLang="en-US" sz="2800" b="1" i="0" u="none" strike="noStrike" cap="none" normalizeH="0" baseline="0" dirty="0">
                          <a:ln>
                            <a:noFill/>
                          </a:ln>
                          <a:solidFill>
                            <a:schemeClr val="bg1"/>
                          </a:solidFill>
                          <a:effectLst/>
                          <a:latin typeface="+mn-ea"/>
                          <a:ea typeface="+mn-ea"/>
                        </a:rPr>
                        <a:t>）</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20000</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酸欠、多血症</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ニコチン</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1900</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依存性、血管収縮</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アセトアルデヒド</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1400</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繊毛上皮障害</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a:ln>
                            <a:noFill/>
                          </a:ln>
                          <a:solidFill>
                            <a:schemeClr val="bg1"/>
                          </a:solidFill>
                          <a:effectLst/>
                          <a:latin typeface="+mn-ea"/>
                          <a:ea typeface="+mn-ea"/>
                        </a:rPr>
                        <a:t>窒素酸化物（</a:t>
                      </a:r>
                      <a:r>
                        <a:rPr kumimoji="1" lang="en-US" altLang="ja-JP" sz="2800" b="1" i="0" u="none" strike="noStrike" cap="none" normalizeH="0" baseline="0" dirty="0">
                          <a:ln>
                            <a:noFill/>
                          </a:ln>
                          <a:solidFill>
                            <a:schemeClr val="bg1"/>
                          </a:solidFill>
                          <a:effectLst/>
                          <a:latin typeface="+mn-ea"/>
                          <a:ea typeface="+mn-ea"/>
                        </a:rPr>
                        <a:t>NO</a:t>
                      </a:r>
                      <a:r>
                        <a:rPr kumimoji="1" lang="ja-JP" altLang="en-US" sz="2800" b="1" i="0" u="none" strike="noStrike" cap="none" normalizeH="0" baseline="0" dirty="0">
                          <a:ln>
                            <a:noFill/>
                          </a:ln>
                          <a:solidFill>
                            <a:schemeClr val="bg1"/>
                          </a:solidFill>
                          <a:effectLst/>
                          <a:latin typeface="+mn-ea"/>
                          <a:ea typeface="+mn-ea"/>
                        </a:rPr>
                        <a:t>）</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600</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光化学スモッグ</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シアン化水素</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200</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血管・気道障害</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30349">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アンモニア</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150</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ニコチンをガス化</a:t>
                      </a:r>
                      <a:endParaRPr kumimoji="1" lang="en-US" altLang="ja-JP" sz="2800" b="1" i="0" u="none" strike="noStrike" cap="none" normalizeH="0" baseline="0" dirty="0">
                        <a:ln>
                          <a:noFill/>
                        </a:ln>
                        <a:solidFill>
                          <a:schemeClr val="bg1"/>
                        </a:solidFill>
                        <a:effectLst/>
                        <a:latin typeface="+mn-ea"/>
                        <a:ea typeface="+mn-ea"/>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粘膜刺激作用</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ホルムアルデヒド</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90</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シックハウス症候群</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ジメチルニトロサミン</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0.2</a:t>
                      </a: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発癌物質</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224">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活性酸素（</a:t>
                      </a:r>
                      <a:r>
                        <a:rPr kumimoji="1" lang="en-US" altLang="ja-JP" sz="2800" b="1" i="0" u="none" strike="noStrike" cap="none" normalizeH="0" baseline="0" dirty="0">
                          <a:ln>
                            <a:noFill/>
                          </a:ln>
                          <a:solidFill>
                            <a:schemeClr val="bg1"/>
                          </a:solidFill>
                          <a:effectLst/>
                          <a:latin typeface="+mn-ea"/>
                          <a:ea typeface="+mn-ea"/>
                        </a:rPr>
                        <a:t>ROS</a:t>
                      </a:r>
                      <a:r>
                        <a:rPr kumimoji="1" lang="ja-JP" altLang="en-US" sz="2800" b="1" i="0" u="none" strike="noStrike" cap="none" normalizeH="0" baseline="0" dirty="0">
                          <a:ln>
                            <a:noFill/>
                          </a:ln>
                          <a:solidFill>
                            <a:schemeClr val="bg1"/>
                          </a:solidFill>
                          <a:effectLst/>
                          <a:latin typeface="+mn-ea"/>
                          <a:ea typeface="+mn-ea"/>
                        </a:rPr>
                        <a:t>）</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bg1"/>
                          </a:solidFill>
                          <a:effectLst/>
                          <a:latin typeface="+mn-ea"/>
                          <a:ea typeface="+mn-ea"/>
                        </a:rPr>
                        <a:t>100</a:t>
                      </a:r>
                      <a:r>
                        <a:rPr kumimoji="1" lang="ja-JP" altLang="en-US" sz="2800" b="1" i="0" u="none" strike="noStrike" cap="none" normalizeH="0" baseline="0" dirty="0">
                          <a:ln>
                            <a:noFill/>
                          </a:ln>
                          <a:solidFill>
                            <a:schemeClr val="bg1"/>
                          </a:solidFill>
                          <a:effectLst/>
                          <a:latin typeface="+mn-ea"/>
                          <a:ea typeface="+mn-ea"/>
                        </a:rPr>
                        <a:t>兆個</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kumimoji="1" sz="1800" kern="1200">
                          <a:solidFill>
                            <a:schemeClr val="tx1"/>
                          </a:solidFill>
                          <a:latin typeface="Verdana"/>
                          <a:ea typeface="ＭＳ Ｐゴシック"/>
                        </a:defRPr>
                      </a:lvl1pPr>
                      <a:lvl2pPr marL="457200" algn="l" defTabSz="914400" rtl="0" eaLnBrk="1" latinLnBrk="0" hangingPunct="1">
                        <a:defRPr kumimoji="1" sz="1800" kern="1200">
                          <a:solidFill>
                            <a:schemeClr val="tx1"/>
                          </a:solidFill>
                          <a:latin typeface="Verdana"/>
                          <a:ea typeface="ＭＳ Ｐゴシック"/>
                        </a:defRPr>
                      </a:lvl2pPr>
                      <a:lvl3pPr marL="914400" algn="l" defTabSz="914400" rtl="0" eaLnBrk="1" latinLnBrk="0" hangingPunct="1">
                        <a:defRPr kumimoji="1" sz="1800" kern="1200">
                          <a:solidFill>
                            <a:schemeClr val="tx1"/>
                          </a:solidFill>
                          <a:latin typeface="Verdana"/>
                          <a:ea typeface="ＭＳ Ｐゴシック"/>
                        </a:defRPr>
                      </a:lvl3pPr>
                      <a:lvl4pPr marL="1371600" algn="l" defTabSz="914400" rtl="0" eaLnBrk="1" latinLnBrk="0" hangingPunct="1">
                        <a:defRPr kumimoji="1" sz="1800" kern="1200">
                          <a:solidFill>
                            <a:schemeClr val="tx1"/>
                          </a:solidFill>
                          <a:latin typeface="Verdana"/>
                          <a:ea typeface="ＭＳ Ｐゴシック"/>
                        </a:defRPr>
                      </a:lvl4pPr>
                      <a:lvl5pPr marL="1828800" algn="l" defTabSz="914400" rtl="0" eaLnBrk="1" latinLnBrk="0" hangingPunct="1">
                        <a:defRPr kumimoji="1" sz="1800" kern="1200">
                          <a:solidFill>
                            <a:schemeClr val="tx1"/>
                          </a:solidFill>
                          <a:latin typeface="Verdana"/>
                          <a:ea typeface="ＭＳ Ｐゴシック"/>
                        </a:defRPr>
                      </a:lvl5pPr>
                      <a:lvl6pPr marL="2286000" algn="l" defTabSz="914400" rtl="0" eaLnBrk="1" latinLnBrk="0" hangingPunct="1">
                        <a:defRPr kumimoji="1" sz="1800" kern="1200">
                          <a:solidFill>
                            <a:schemeClr val="tx1"/>
                          </a:solidFill>
                          <a:latin typeface="Verdana"/>
                          <a:ea typeface="ＭＳ Ｐゴシック"/>
                        </a:defRPr>
                      </a:lvl6pPr>
                      <a:lvl7pPr marL="2743200" algn="l" defTabSz="914400" rtl="0" eaLnBrk="1" latinLnBrk="0" hangingPunct="1">
                        <a:defRPr kumimoji="1" sz="1800" kern="1200">
                          <a:solidFill>
                            <a:schemeClr val="tx1"/>
                          </a:solidFill>
                          <a:latin typeface="Verdana"/>
                          <a:ea typeface="ＭＳ Ｐゴシック"/>
                        </a:defRPr>
                      </a:lvl7pPr>
                      <a:lvl8pPr marL="3200400" algn="l" defTabSz="914400" rtl="0" eaLnBrk="1" latinLnBrk="0" hangingPunct="1">
                        <a:defRPr kumimoji="1" sz="1800" kern="1200">
                          <a:solidFill>
                            <a:schemeClr val="tx1"/>
                          </a:solidFill>
                          <a:latin typeface="Verdana"/>
                          <a:ea typeface="ＭＳ Ｐゴシック"/>
                        </a:defRPr>
                      </a:lvl8pPr>
                      <a:lvl9pPr marL="3657600" algn="l" defTabSz="914400" rtl="0" eaLnBrk="1" latinLnBrk="0" hangingPunct="1">
                        <a:defRPr kumimoji="1" sz="1800" kern="1200">
                          <a:solidFill>
                            <a:schemeClr val="tx1"/>
                          </a:solidFill>
                          <a:latin typeface="Verdana"/>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a:ln>
                            <a:noFill/>
                          </a:ln>
                          <a:solidFill>
                            <a:schemeClr val="bg1"/>
                          </a:solidFill>
                          <a:effectLst/>
                          <a:latin typeface="+mn-ea"/>
                          <a:ea typeface="+mn-ea"/>
                        </a:rPr>
                        <a:t>発癌、動脈硬化</a:t>
                      </a:r>
                      <a:endParaRPr kumimoji="1" lang="en-US" altLang="ja-JP" sz="2800" b="1" i="0" u="none" strike="noStrike" cap="none" normalizeH="0" baseline="0" dirty="0">
                        <a:ln>
                          <a:noFill/>
                        </a:ln>
                        <a:solidFill>
                          <a:schemeClr val="bg1"/>
                        </a:solidFill>
                        <a:effectLst/>
                        <a:latin typeface="+mn-ea"/>
                        <a:ea typeface="+mn-ea"/>
                      </a:endParaRPr>
                    </a:p>
                  </a:txBody>
                  <a:tcPr marL="81280" marR="81280" marT="45726" marB="45726"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7" name="タイトル 1">
            <a:extLst>
              <a:ext uri="{FF2B5EF4-FFF2-40B4-BE49-F238E27FC236}">
                <a16:creationId xmlns:a16="http://schemas.microsoft.com/office/drawing/2014/main" id="{3665DE99-7CE5-5C11-F15F-DC7310B233AB}"/>
              </a:ext>
            </a:extLst>
          </p:cNvPr>
          <p:cNvSpPr txBox="1">
            <a:spLocks/>
          </p:cNvSpPr>
          <p:nvPr/>
        </p:nvSpPr>
        <p:spPr bwMode="auto">
          <a:xfrm>
            <a:off x="0" y="0"/>
            <a:ext cx="9144000" cy="7858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a:defRPr/>
            </a:pPr>
            <a:r>
              <a:rPr lang="ja-JP" altLang="en-US" b="1" kern="0" dirty="0">
                <a:solidFill>
                  <a:srgbClr val="FFFF00"/>
                </a:solidFill>
              </a:rPr>
              <a:t>タバコの煙が含む有害物質（ガス相）</a:t>
            </a:r>
          </a:p>
        </p:txBody>
      </p:sp>
      <p:sp>
        <p:nvSpPr>
          <p:cNvPr id="9" name="コンテンツ プレースホルダ 8">
            <a:extLst>
              <a:ext uri="{FF2B5EF4-FFF2-40B4-BE49-F238E27FC236}">
                <a16:creationId xmlns:a16="http://schemas.microsoft.com/office/drawing/2014/main" id="{58BCB894-A5B6-BFAA-75E9-F9806247FB88}"/>
              </a:ext>
            </a:extLst>
          </p:cNvPr>
          <p:cNvSpPr txBox="1">
            <a:spLocks/>
          </p:cNvSpPr>
          <p:nvPr/>
        </p:nvSpPr>
        <p:spPr bwMode="auto">
          <a:xfrm>
            <a:off x="2857500" y="6500813"/>
            <a:ext cx="6286500" cy="357187"/>
          </a:xfrm>
          <a:prstGeom prst="rect">
            <a:avLst/>
          </a:prstGeom>
          <a:noFill/>
          <a:ln w="9525">
            <a:noFill/>
            <a:miter lim="800000"/>
            <a:headEnd/>
            <a:tailEnd/>
          </a:ln>
          <a:effectLst/>
        </p:spPr>
        <p:txBody>
          <a:bodyPr/>
          <a:lstStyle/>
          <a:p>
            <a:pPr marL="342900" indent="-342900" algn="ctr" eaLnBrk="1" hangingPunct="1">
              <a:spcBef>
                <a:spcPct val="20000"/>
              </a:spcBef>
              <a:buClr>
                <a:srgbClr val="FFFFCC"/>
              </a:buClr>
              <a:buSzPct val="60000"/>
              <a:defRPr/>
            </a:pPr>
            <a:r>
              <a:rPr lang="en-US" altLang="ja-JP" dirty="0">
                <a:solidFill>
                  <a:srgbClr val="BBE0E3"/>
                </a:solidFill>
                <a:latin typeface="Arial" charset="0"/>
                <a:ea typeface="ＭＳ Ｐゴシック" charset="-128"/>
              </a:rPr>
              <a:t>http://www1.sumoto.gr.jp/shinryou/kituen/</a:t>
            </a:r>
            <a:r>
              <a:rPr lang="ja-JP" altLang="en-US" dirty="0">
                <a:solidFill>
                  <a:srgbClr val="BBE0E3"/>
                </a:solidFill>
                <a:latin typeface="Arial" charset="0"/>
                <a:ea typeface="ＭＳ Ｐゴシック" charset="-128"/>
              </a:rPr>
              <a:t>より改変</a:t>
            </a:r>
            <a:r>
              <a:rPr lang="en-US" dirty="0">
                <a:solidFill>
                  <a:srgbClr val="BBE0E3"/>
                </a:solidFill>
                <a:latin typeface="Arial" charset="0"/>
                <a:ea typeface="ＭＳ Ｐゴシック" charset="-128"/>
              </a:rPr>
              <a:t> </a:t>
            </a:r>
            <a:br>
              <a:rPr lang="en-US" dirty="0">
                <a:solidFill>
                  <a:srgbClr val="BBE0E3"/>
                </a:solidFill>
                <a:latin typeface="Arial" charset="0"/>
                <a:ea typeface="ＭＳ Ｐゴシック" charset="-128"/>
              </a:rPr>
            </a:br>
            <a:endParaRPr lang="en-US" dirty="0">
              <a:solidFill>
                <a:srgbClr val="BBE0E3"/>
              </a:solidFill>
              <a:latin typeface="Arial" charset="0"/>
              <a:ea typeface="ＭＳ Ｐゴシック" charset="-128"/>
            </a:endParaRPr>
          </a:p>
          <a:p>
            <a:pPr marL="342900" indent="-342900" algn="ctr" eaLnBrk="1" hangingPunct="1">
              <a:spcBef>
                <a:spcPct val="20000"/>
              </a:spcBef>
              <a:buClr>
                <a:srgbClr val="FFFFCC"/>
              </a:buClr>
              <a:buSzPct val="60000"/>
              <a:defRPr/>
            </a:pPr>
            <a:endParaRPr lang="ja-JP" altLang="en-US" dirty="0">
              <a:solidFill>
                <a:srgbClr val="003B76"/>
              </a:solidFill>
              <a:effectLst>
                <a:outerShdw blurRad="38100" dist="38100" dir="2700000" algn="tl">
                  <a:srgbClr val="000000"/>
                </a:outerShdw>
              </a:effectLst>
              <a:latin typeface="Verdana"/>
              <a:ea typeface="ＭＳ Ｐゴシック"/>
            </a:endParaRPr>
          </a:p>
        </p:txBody>
      </p:sp>
      <p:pic>
        <p:nvPicPr>
          <p:cNvPr id="2" name="図 1">
            <a:extLst>
              <a:ext uri="{FF2B5EF4-FFF2-40B4-BE49-F238E27FC236}">
                <a16:creationId xmlns:a16="http://schemas.microsoft.com/office/drawing/2014/main" id="{C3ABB414-159C-98B4-CDE5-D1E4EA698D43}"/>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35496" y="6289886"/>
            <a:ext cx="511078" cy="5234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スキャン0005">
            <a:extLst>
              <a:ext uri="{FF2B5EF4-FFF2-40B4-BE49-F238E27FC236}">
                <a16:creationId xmlns:a16="http://schemas.microsoft.com/office/drawing/2014/main" id="{1C818B0A-A24C-0D0C-A327-12D914247F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195587" name="タイトル 3">
            <a:extLst>
              <a:ext uri="{FF2B5EF4-FFF2-40B4-BE49-F238E27FC236}">
                <a16:creationId xmlns:a16="http://schemas.microsoft.com/office/drawing/2014/main" id="{25D264E3-40D8-DC76-4177-0F1ADB909482}"/>
              </a:ext>
            </a:extLst>
          </p:cNvPr>
          <p:cNvSpPr txBox="1">
            <a:spLocks/>
          </p:cNvSpPr>
          <p:nvPr/>
        </p:nvSpPr>
        <p:spPr bwMode="auto">
          <a:xfrm>
            <a:off x="1643063" y="6000750"/>
            <a:ext cx="5000625" cy="857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60000"/>
              <a:buFont typeface="Wingdings" panose="05000000000000000000" pitchFamily="2" charset="2"/>
              <a:buChar char="n"/>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SzPct val="60000"/>
              <a:buFont typeface="Wingdings" panose="05000000000000000000" pitchFamily="2" charset="2"/>
              <a:buChar char="n"/>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tx2"/>
              </a:buClr>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9pPr>
          </a:lstStyle>
          <a:p>
            <a:pPr algn="ctr">
              <a:spcBef>
                <a:spcPct val="0"/>
              </a:spcBef>
              <a:buClrTx/>
              <a:buSzTx/>
              <a:buFontTx/>
              <a:buNone/>
            </a:pPr>
            <a:r>
              <a:rPr lang="ja-JP" altLang="en-US" sz="3600" b="1" dirty="0">
                <a:solidFill>
                  <a:srgbClr val="FF0066"/>
                </a:solidFill>
                <a:latin typeface="Calibri" panose="020F0502020204030204" pitchFamily="34" charset="0"/>
              </a:rPr>
              <a:t>＊周りの人も危険です！</a:t>
            </a:r>
          </a:p>
        </p:txBody>
      </p:sp>
      <p:sp>
        <p:nvSpPr>
          <p:cNvPr id="6" name="円/楕円 5">
            <a:extLst>
              <a:ext uri="{FF2B5EF4-FFF2-40B4-BE49-F238E27FC236}">
                <a16:creationId xmlns:a16="http://schemas.microsoft.com/office/drawing/2014/main" id="{12526C7B-136E-34E5-5B40-DDE8D67CC73B}"/>
              </a:ext>
            </a:extLst>
          </p:cNvPr>
          <p:cNvSpPr/>
          <p:nvPr/>
        </p:nvSpPr>
        <p:spPr>
          <a:xfrm>
            <a:off x="4572000" y="5143500"/>
            <a:ext cx="2500313" cy="91440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7" name="タイトル 1">
            <a:extLst>
              <a:ext uri="{FF2B5EF4-FFF2-40B4-BE49-F238E27FC236}">
                <a16:creationId xmlns:a16="http://schemas.microsoft.com/office/drawing/2014/main" id="{822022A1-E30C-B0D7-F7F6-894EA21137FE}"/>
              </a:ext>
            </a:extLst>
          </p:cNvPr>
          <p:cNvSpPr txBox="1">
            <a:spLocks/>
          </p:cNvSpPr>
          <p:nvPr/>
        </p:nvSpPr>
        <p:spPr bwMode="auto">
          <a:xfrm>
            <a:off x="0" y="0"/>
            <a:ext cx="9144000" cy="1071563"/>
          </a:xfrm>
          <a:prstGeom prst="rect">
            <a:avLst/>
          </a:prstGeom>
          <a:solidFill>
            <a:srgbClr val="333399"/>
          </a:solidFill>
          <a:ln w="9525">
            <a:noFill/>
            <a:miter lim="800000"/>
            <a:headEnd/>
            <a:tailEnd/>
          </a:ln>
          <a:effectLst/>
        </p:spPr>
        <p:txBody>
          <a:bodyPr anchor="ctr" anchorCtr="1"/>
          <a:lstStyle/>
          <a:p>
            <a:pPr algn="ctr" eaLnBrk="1" fontAlgn="auto" hangingPunct="1">
              <a:spcBef>
                <a:spcPts val="0"/>
              </a:spcBef>
              <a:spcAft>
                <a:spcPts val="0"/>
              </a:spcAft>
              <a:defRPr/>
            </a:pPr>
            <a:r>
              <a:rPr kumimoji="0" lang="ja-JP" altLang="en-US" sz="4800" b="1" kern="0" dirty="0">
                <a:solidFill>
                  <a:srgbClr val="FFFF00"/>
                </a:solidFill>
                <a:effectLst>
                  <a:outerShdw blurRad="38100" dist="38100" dir="2700000" algn="tl">
                    <a:srgbClr val="000000">
                      <a:alpha val="43137"/>
                    </a:srgbClr>
                  </a:outerShdw>
                </a:effectLst>
                <a:latin typeface="Arial"/>
                <a:ea typeface="ＭＳ Ｐゴシック"/>
              </a:rPr>
              <a:t>喫煙・受動喫煙による全身の障害</a:t>
            </a:r>
          </a:p>
        </p:txBody>
      </p:sp>
      <p:cxnSp>
        <p:nvCxnSpPr>
          <p:cNvPr id="11" name="直線コネクタ 10">
            <a:extLst>
              <a:ext uri="{FF2B5EF4-FFF2-40B4-BE49-F238E27FC236}">
                <a16:creationId xmlns:a16="http://schemas.microsoft.com/office/drawing/2014/main" id="{5D90DC79-97D6-5653-DD04-206D0CF16913}"/>
              </a:ext>
            </a:extLst>
          </p:cNvPr>
          <p:cNvCxnSpPr/>
          <p:nvPr/>
        </p:nvCxnSpPr>
        <p:spPr>
          <a:xfrm>
            <a:off x="214313" y="3214688"/>
            <a:ext cx="1143000" cy="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FBEA4F0-F02F-0764-8216-5D6751C0AE40}"/>
              </a:ext>
            </a:extLst>
          </p:cNvPr>
          <p:cNvCxnSpPr/>
          <p:nvPr/>
        </p:nvCxnSpPr>
        <p:spPr>
          <a:xfrm>
            <a:off x="3857625" y="4572000"/>
            <a:ext cx="785813" cy="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E72AD2C-BBF1-3E89-6B70-1B5C5A367BB0}"/>
              </a:ext>
            </a:extLst>
          </p:cNvPr>
          <p:cNvCxnSpPr/>
          <p:nvPr/>
        </p:nvCxnSpPr>
        <p:spPr>
          <a:xfrm>
            <a:off x="214313" y="1857375"/>
            <a:ext cx="1143000" cy="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sp>
        <p:nvSpPr>
          <p:cNvPr id="24" name="円/楕円 23">
            <a:extLst>
              <a:ext uri="{FF2B5EF4-FFF2-40B4-BE49-F238E27FC236}">
                <a16:creationId xmlns:a16="http://schemas.microsoft.com/office/drawing/2014/main" id="{EDEBEA22-A808-7249-944B-4ECCABC8C929}"/>
              </a:ext>
            </a:extLst>
          </p:cNvPr>
          <p:cNvSpPr/>
          <p:nvPr/>
        </p:nvSpPr>
        <p:spPr>
          <a:xfrm>
            <a:off x="4643438" y="1000125"/>
            <a:ext cx="2500312" cy="91440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2" name="円/楕円 11">
            <a:extLst>
              <a:ext uri="{FF2B5EF4-FFF2-40B4-BE49-F238E27FC236}">
                <a16:creationId xmlns:a16="http://schemas.microsoft.com/office/drawing/2014/main" id="{68C9A0C6-F062-C908-84B5-A55B518F4C47}"/>
              </a:ext>
            </a:extLst>
          </p:cNvPr>
          <p:cNvSpPr/>
          <p:nvPr/>
        </p:nvSpPr>
        <p:spPr>
          <a:xfrm>
            <a:off x="3357563" y="2500313"/>
            <a:ext cx="1643062" cy="91440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 name="円/楕円 12">
            <a:extLst>
              <a:ext uri="{FF2B5EF4-FFF2-40B4-BE49-F238E27FC236}">
                <a16:creationId xmlns:a16="http://schemas.microsoft.com/office/drawing/2014/main" id="{C0029BB7-4CD2-9D2F-BAE5-62D6622B651B}"/>
              </a:ext>
            </a:extLst>
          </p:cNvPr>
          <p:cNvSpPr/>
          <p:nvPr/>
        </p:nvSpPr>
        <p:spPr>
          <a:xfrm>
            <a:off x="0" y="1928813"/>
            <a:ext cx="1643063" cy="91440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95596" name="Text Box 151">
            <a:extLst>
              <a:ext uri="{FF2B5EF4-FFF2-40B4-BE49-F238E27FC236}">
                <a16:creationId xmlns:a16="http://schemas.microsoft.com/office/drawing/2014/main" id="{6AE8E4A0-9783-3545-F61F-D2B722733F57}"/>
              </a:ext>
            </a:extLst>
          </p:cNvPr>
          <p:cNvSpPr txBox="1">
            <a:spLocks noChangeArrowheads="1"/>
          </p:cNvSpPr>
          <p:nvPr/>
        </p:nvSpPr>
        <p:spPr bwMode="auto">
          <a:xfrm>
            <a:off x="5303838" y="4233863"/>
            <a:ext cx="2679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SzPct val="60000"/>
              <a:buFont typeface="Wingdings" panose="05000000000000000000" pitchFamily="2" charset="2"/>
              <a:buChar char="n"/>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tx2"/>
              </a:buClr>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a:solidFill>
                  <a:srgbClr val="0033CC"/>
                </a:solidFill>
                <a:latin typeface="Arial" panose="020B0604020202020204" pitchFamily="34" charset="0"/>
              </a:rPr>
              <a:t>図：ノバルティスファーマ提供</a:t>
            </a:r>
            <a:endParaRPr lang="en-US" altLang="ja-JP" sz="1600" b="1">
              <a:solidFill>
                <a:srgbClr val="0033CC"/>
              </a:solidFill>
              <a:latin typeface="Arial" panose="020B0604020202020204" pitchFamily="34" charset="0"/>
            </a:endParaRPr>
          </a:p>
        </p:txBody>
      </p:sp>
      <p:pic>
        <p:nvPicPr>
          <p:cNvPr id="5" name="図 4">
            <a:extLst>
              <a:ext uri="{FF2B5EF4-FFF2-40B4-BE49-F238E27FC236}">
                <a16:creationId xmlns:a16="http://schemas.microsoft.com/office/drawing/2014/main" id="{374BCE14-A3D7-FD62-B251-57D8A218E9A7}"/>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948851" y="6369866"/>
            <a:ext cx="476561" cy="4881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3" name="タイトル 5">
            <a:extLst>
              <a:ext uri="{FF2B5EF4-FFF2-40B4-BE49-F238E27FC236}">
                <a16:creationId xmlns:a16="http://schemas.microsoft.com/office/drawing/2014/main" id="{B3430FC2-78EC-30B4-B465-52992270E98D}"/>
              </a:ext>
            </a:extLst>
          </p:cNvPr>
          <p:cNvSpPr>
            <a:spLocks noGrp="1"/>
          </p:cNvSpPr>
          <p:nvPr>
            <p:ph type="title"/>
          </p:nvPr>
        </p:nvSpPr>
        <p:spPr>
          <a:xfrm>
            <a:off x="0" y="0"/>
            <a:ext cx="9144000" cy="1143000"/>
          </a:xfrm>
        </p:spPr>
        <p:txBody>
          <a:bodyPr/>
          <a:lstStyle/>
          <a:p>
            <a:pPr eaLnBrk="1" hangingPunct="1">
              <a:defRPr/>
            </a:pPr>
            <a:r>
              <a:rPr kumimoji="0" lang="ja-JP" altLang="en-US" sz="5400" b="1" dirty="0">
                <a:solidFill>
                  <a:srgbClr val="FFFF00"/>
                </a:solidFill>
                <a:effectLst>
                  <a:outerShdw blurRad="38100" dist="38100" dir="2700000" algn="tl">
                    <a:srgbClr val="000000">
                      <a:alpha val="43137"/>
                    </a:srgbClr>
                  </a:outerShdw>
                </a:effectLst>
              </a:rPr>
              <a:t>副流煙は主流煙より有害です</a:t>
            </a:r>
          </a:p>
        </p:txBody>
      </p:sp>
      <p:sp>
        <p:nvSpPr>
          <p:cNvPr id="196611" name="コンテンツ プレースホルダ 18">
            <a:extLst>
              <a:ext uri="{FF2B5EF4-FFF2-40B4-BE49-F238E27FC236}">
                <a16:creationId xmlns:a16="http://schemas.microsoft.com/office/drawing/2014/main" id="{D7029CC3-21F3-650A-6CEA-8C058D2048F8}"/>
              </a:ext>
            </a:extLst>
          </p:cNvPr>
          <p:cNvSpPr>
            <a:spLocks noGrp="1"/>
          </p:cNvSpPr>
          <p:nvPr>
            <p:ph sz="half" idx="1"/>
          </p:nvPr>
        </p:nvSpPr>
        <p:spPr>
          <a:xfrm>
            <a:off x="357188" y="4143375"/>
            <a:ext cx="5000625" cy="2714625"/>
          </a:xfrm>
        </p:spPr>
        <p:txBody>
          <a:bodyPr/>
          <a:lstStyle/>
          <a:p>
            <a:r>
              <a:rPr lang="ja-JP" altLang="en-US" sz="3600" dirty="0">
                <a:solidFill>
                  <a:schemeClr val="bg1"/>
                </a:solidFill>
              </a:rPr>
              <a:t>煙を吸いこむ時には、</a:t>
            </a:r>
            <a:endParaRPr lang="en-US" altLang="ja-JP" sz="3600" dirty="0">
              <a:solidFill>
                <a:schemeClr val="bg1"/>
              </a:solidFill>
            </a:endParaRPr>
          </a:p>
          <a:p>
            <a:pPr>
              <a:buFont typeface="Wingdings" panose="05000000000000000000" pitchFamily="2" charset="2"/>
              <a:buNone/>
            </a:pPr>
            <a:r>
              <a:rPr lang="ja-JP" altLang="en-US" sz="3600" dirty="0">
                <a:solidFill>
                  <a:schemeClr val="bg1"/>
                </a:solidFill>
              </a:rPr>
              <a:t>　タバコの先端の温度は</a:t>
            </a:r>
            <a:endParaRPr lang="en-US" altLang="ja-JP" sz="3600" dirty="0">
              <a:solidFill>
                <a:schemeClr val="bg1"/>
              </a:solidFill>
            </a:endParaRPr>
          </a:p>
          <a:p>
            <a:pPr>
              <a:buFont typeface="Wingdings" panose="05000000000000000000" pitchFamily="2" charset="2"/>
              <a:buNone/>
            </a:pPr>
            <a:r>
              <a:rPr lang="ja-JP" altLang="en-US" sz="3600" dirty="0"/>
              <a:t>　</a:t>
            </a:r>
            <a:r>
              <a:rPr lang="en-US" altLang="ja-JP" sz="3600" dirty="0">
                <a:solidFill>
                  <a:srgbClr val="FFFF00"/>
                </a:solidFill>
              </a:rPr>
              <a:t>900</a:t>
            </a:r>
            <a:r>
              <a:rPr lang="ja-JP" altLang="en-US" sz="3600" dirty="0">
                <a:solidFill>
                  <a:srgbClr val="FFFF00"/>
                </a:solidFill>
              </a:rPr>
              <a:t>℃にも達するため</a:t>
            </a:r>
            <a:endParaRPr lang="en-US" altLang="ja-JP" sz="3600" dirty="0">
              <a:solidFill>
                <a:srgbClr val="FFFF00"/>
              </a:solidFill>
            </a:endParaRPr>
          </a:p>
          <a:p>
            <a:pPr>
              <a:buFont typeface="Wingdings" panose="05000000000000000000" pitchFamily="2" charset="2"/>
              <a:buNone/>
            </a:pPr>
            <a:r>
              <a:rPr lang="ja-JP" altLang="en-US" sz="3600" dirty="0">
                <a:solidFill>
                  <a:srgbClr val="FFFF00"/>
                </a:solidFill>
              </a:rPr>
              <a:t>　発癌物質も分解される</a:t>
            </a:r>
          </a:p>
        </p:txBody>
      </p:sp>
      <p:sp>
        <p:nvSpPr>
          <p:cNvPr id="196612" name="コンテンツ プレースホルダ 18">
            <a:extLst>
              <a:ext uri="{FF2B5EF4-FFF2-40B4-BE49-F238E27FC236}">
                <a16:creationId xmlns:a16="http://schemas.microsoft.com/office/drawing/2014/main" id="{F98B0381-600C-A53E-661F-57AD5D78BC71}"/>
              </a:ext>
            </a:extLst>
          </p:cNvPr>
          <p:cNvSpPr>
            <a:spLocks noGrp="1"/>
          </p:cNvSpPr>
          <p:nvPr>
            <p:ph sz="half" idx="2"/>
          </p:nvPr>
        </p:nvSpPr>
        <p:spPr>
          <a:xfrm>
            <a:off x="4071938" y="1143000"/>
            <a:ext cx="5072062" cy="2214563"/>
          </a:xfrm>
        </p:spPr>
        <p:txBody>
          <a:bodyPr/>
          <a:lstStyle/>
          <a:p>
            <a:r>
              <a:rPr lang="ja-JP" altLang="en-US" sz="3600">
                <a:solidFill>
                  <a:schemeClr val="bg1"/>
                </a:solidFill>
              </a:rPr>
              <a:t>煙を吸っていない時、</a:t>
            </a:r>
            <a:endParaRPr lang="en-US" altLang="ja-JP" sz="3600">
              <a:solidFill>
                <a:schemeClr val="bg1"/>
              </a:solidFill>
            </a:endParaRPr>
          </a:p>
          <a:p>
            <a:pPr>
              <a:buFont typeface="Wingdings" panose="05000000000000000000" pitchFamily="2" charset="2"/>
              <a:buNone/>
            </a:pPr>
            <a:r>
              <a:rPr lang="ja-JP" altLang="en-US" sz="3600">
                <a:solidFill>
                  <a:schemeClr val="bg1"/>
                </a:solidFill>
              </a:rPr>
              <a:t>　タバコの先端温度は</a:t>
            </a:r>
            <a:endParaRPr lang="en-US" altLang="ja-JP" sz="3600">
              <a:solidFill>
                <a:schemeClr val="bg1"/>
              </a:solidFill>
            </a:endParaRPr>
          </a:p>
          <a:p>
            <a:pPr>
              <a:buFont typeface="Wingdings" panose="05000000000000000000" pitchFamily="2" charset="2"/>
              <a:buNone/>
            </a:pPr>
            <a:r>
              <a:rPr lang="ja-JP" altLang="en-US" sz="3600">
                <a:solidFill>
                  <a:schemeClr val="bg1"/>
                </a:solidFill>
              </a:rPr>
              <a:t>　</a:t>
            </a:r>
            <a:r>
              <a:rPr lang="en-US" altLang="ja-JP" sz="3600">
                <a:solidFill>
                  <a:schemeClr val="bg1"/>
                </a:solidFill>
              </a:rPr>
              <a:t>300</a:t>
            </a:r>
            <a:r>
              <a:rPr lang="ja-JP" altLang="en-US" sz="3600">
                <a:solidFill>
                  <a:schemeClr val="bg1"/>
                </a:solidFill>
              </a:rPr>
              <a:t>℃～</a:t>
            </a:r>
            <a:r>
              <a:rPr lang="en-US" altLang="ja-JP" sz="3600">
                <a:solidFill>
                  <a:schemeClr val="bg1"/>
                </a:solidFill>
              </a:rPr>
              <a:t>400</a:t>
            </a:r>
            <a:r>
              <a:rPr lang="ja-JP" altLang="en-US" sz="3600">
                <a:solidFill>
                  <a:schemeClr val="bg1"/>
                </a:solidFill>
              </a:rPr>
              <a:t>℃程度</a:t>
            </a:r>
            <a:endParaRPr lang="en-US" altLang="ja-JP" sz="3600">
              <a:solidFill>
                <a:schemeClr val="bg1"/>
              </a:solidFill>
            </a:endParaRPr>
          </a:p>
        </p:txBody>
      </p:sp>
      <p:grpSp>
        <p:nvGrpSpPr>
          <p:cNvPr id="196613" name="グループ化 24">
            <a:extLst>
              <a:ext uri="{FF2B5EF4-FFF2-40B4-BE49-F238E27FC236}">
                <a16:creationId xmlns:a16="http://schemas.microsoft.com/office/drawing/2014/main" id="{5A400A6C-B32A-7F9D-3E44-98AAF060A8CC}"/>
              </a:ext>
            </a:extLst>
          </p:cNvPr>
          <p:cNvGrpSpPr>
            <a:grpSpLocks/>
          </p:cNvGrpSpPr>
          <p:nvPr/>
        </p:nvGrpSpPr>
        <p:grpSpPr bwMode="auto">
          <a:xfrm>
            <a:off x="857250" y="3214688"/>
            <a:ext cx="7561263" cy="935037"/>
            <a:chOff x="1042988" y="3789363"/>
            <a:chExt cx="7561262" cy="935037"/>
          </a:xfrm>
        </p:grpSpPr>
        <p:sp>
          <p:nvSpPr>
            <p:cNvPr id="196620" name="Rectangle 9">
              <a:extLst>
                <a:ext uri="{FF2B5EF4-FFF2-40B4-BE49-F238E27FC236}">
                  <a16:creationId xmlns:a16="http://schemas.microsoft.com/office/drawing/2014/main" id="{27518753-835A-9966-B94A-541C52800D30}"/>
                </a:ext>
              </a:extLst>
            </p:cNvPr>
            <p:cNvSpPr>
              <a:spLocks noChangeArrowheads="1"/>
            </p:cNvSpPr>
            <p:nvPr/>
          </p:nvSpPr>
          <p:spPr bwMode="auto">
            <a:xfrm>
              <a:off x="1331913" y="3789363"/>
              <a:ext cx="5256212" cy="914400"/>
            </a:xfrm>
            <a:prstGeom prst="rect">
              <a:avLst/>
            </a:prstGeom>
            <a:solidFill>
              <a:schemeClr val="accent1"/>
            </a:solidFill>
            <a:ln w="38100">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FFFFFF"/>
                </a:solidFill>
                <a:latin typeface="Garamond" panose="02020404030301010803" pitchFamily="18" charset="0"/>
              </a:endParaRPr>
            </a:p>
          </p:txBody>
        </p:sp>
        <p:sp>
          <p:nvSpPr>
            <p:cNvPr id="196621" name="Rectangle 10">
              <a:extLst>
                <a:ext uri="{FF2B5EF4-FFF2-40B4-BE49-F238E27FC236}">
                  <a16:creationId xmlns:a16="http://schemas.microsoft.com/office/drawing/2014/main" id="{FEA6A831-B918-ED13-C798-BDB55C7896BA}"/>
                </a:ext>
              </a:extLst>
            </p:cNvPr>
            <p:cNvSpPr>
              <a:spLocks noChangeArrowheads="1"/>
            </p:cNvSpPr>
            <p:nvPr/>
          </p:nvSpPr>
          <p:spPr bwMode="auto">
            <a:xfrm>
              <a:off x="1042988" y="3789363"/>
              <a:ext cx="266700" cy="914400"/>
            </a:xfrm>
            <a:prstGeom prst="rect">
              <a:avLst/>
            </a:prstGeom>
            <a:solidFill>
              <a:srgbClr val="FF3300"/>
            </a:solidFill>
            <a:ln w="38100">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FFFFFF"/>
                </a:solidFill>
                <a:latin typeface="Garamond" panose="02020404030301010803" pitchFamily="18" charset="0"/>
              </a:endParaRPr>
            </a:p>
          </p:txBody>
        </p:sp>
        <p:sp>
          <p:nvSpPr>
            <p:cNvPr id="196622" name="Rectangle 11">
              <a:extLst>
                <a:ext uri="{FF2B5EF4-FFF2-40B4-BE49-F238E27FC236}">
                  <a16:creationId xmlns:a16="http://schemas.microsoft.com/office/drawing/2014/main" id="{844E925D-E184-4441-EFE7-C0A8B1461102}"/>
                </a:ext>
              </a:extLst>
            </p:cNvPr>
            <p:cNvSpPr>
              <a:spLocks noChangeArrowheads="1"/>
            </p:cNvSpPr>
            <p:nvPr/>
          </p:nvSpPr>
          <p:spPr bwMode="auto">
            <a:xfrm>
              <a:off x="6588125" y="3789363"/>
              <a:ext cx="2016125" cy="914400"/>
            </a:xfrm>
            <a:prstGeom prst="rect">
              <a:avLst/>
            </a:prstGeom>
            <a:solidFill>
              <a:srgbClr val="FF9900"/>
            </a:solidFill>
            <a:ln w="38100">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FFFFFF"/>
                </a:solidFill>
                <a:latin typeface="Garamond" panose="02020404030301010803" pitchFamily="18" charset="0"/>
              </a:endParaRPr>
            </a:p>
          </p:txBody>
        </p:sp>
        <p:sp>
          <p:nvSpPr>
            <p:cNvPr id="196623" name="Line 13">
              <a:extLst>
                <a:ext uri="{FF2B5EF4-FFF2-40B4-BE49-F238E27FC236}">
                  <a16:creationId xmlns:a16="http://schemas.microsoft.com/office/drawing/2014/main" id="{8F1412A9-0D3D-69E2-A017-720446ABCAA5}"/>
                </a:ext>
              </a:extLst>
            </p:cNvPr>
            <p:cNvSpPr>
              <a:spLocks noChangeShapeType="1"/>
            </p:cNvSpPr>
            <p:nvPr/>
          </p:nvSpPr>
          <p:spPr bwMode="auto">
            <a:xfrm>
              <a:off x="7380288" y="3789363"/>
              <a:ext cx="0" cy="935037"/>
            </a:xfrm>
            <a:prstGeom prst="line">
              <a:avLst/>
            </a:prstGeom>
            <a:noFill/>
            <a:ln w="38100">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96624" name="AutoShape 43">
              <a:extLst>
                <a:ext uri="{FF2B5EF4-FFF2-40B4-BE49-F238E27FC236}">
                  <a16:creationId xmlns:a16="http://schemas.microsoft.com/office/drawing/2014/main" id="{721877F7-3A87-DE03-AA55-E39796C34852}"/>
                </a:ext>
              </a:extLst>
            </p:cNvPr>
            <p:cNvSpPr>
              <a:spLocks noChangeArrowheads="1"/>
            </p:cNvSpPr>
            <p:nvPr/>
          </p:nvSpPr>
          <p:spPr bwMode="auto">
            <a:xfrm>
              <a:off x="1258888" y="4076700"/>
              <a:ext cx="5903912" cy="341313"/>
            </a:xfrm>
            <a:prstGeom prst="rightArrow">
              <a:avLst>
                <a:gd name="adj1" fmla="val 50000"/>
                <a:gd name="adj2" fmla="val 432441"/>
              </a:avLst>
            </a:prstGeom>
            <a:solidFill>
              <a:srgbClr val="4D4D4D"/>
            </a:solidFill>
            <a:ln w="9525">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FFFFFF"/>
                </a:solidFill>
                <a:latin typeface="Garamond" panose="02020404030301010803" pitchFamily="18" charset="0"/>
              </a:endParaRPr>
            </a:p>
          </p:txBody>
        </p:sp>
      </p:grpSp>
      <p:sp>
        <p:nvSpPr>
          <p:cNvPr id="196614" name="雲形吹き出し 13">
            <a:extLst>
              <a:ext uri="{FF2B5EF4-FFF2-40B4-BE49-F238E27FC236}">
                <a16:creationId xmlns:a16="http://schemas.microsoft.com/office/drawing/2014/main" id="{C6BE5ECD-1647-2736-7FF2-39F815B44FAC}"/>
              </a:ext>
            </a:extLst>
          </p:cNvPr>
          <p:cNvSpPr>
            <a:spLocks noChangeArrowheads="1"/>
          </p:cNvSpPr>
          <p:nvPr/>
        </p:nvSpPr>
        <p:spPr bwMode="auto">
          <a:xfrm flipH="1" flipV="1">
            <a:off x="5715000" y="4143375"/>
            <a:ext cx="3429000" cy="2214563"/>
          </a:xfrm>
          <a:prstGeom prst="cloudCallout">
            <a:avLst>
              <a:gd name="adj1" fmla="val -26426"/>
              <a:gd name="adj2" fmla="val 66495"/>
            </a:avLst>
          </a:prstGeom>
          <a:solidFill>
            <a:schemeClr val="bg2"/>
          </a:solidFill>
          <a:ln w="25400" algn="ctr">
            <a:solidFill>
              <a:srgbClr val="000000"/>
            </a:solidFill>
            <a:round/>
            <a:headEnd/>
            <a:tailEnd/>
          </a:ln>
        </p:spPr>
        <p:txBody>
          <a:bodyPr anchor="ct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endParaRPr lang="ja-JP" altLang="en-US" sz="6000">
              <a:solidFill>
                <a:srgbClr val="000000"/>
              </a:solidFill>
            </a:endParaRPr>
          </a:p>
        </p:txBody>
      </p:sp>
      <p:sp>
        <p:nvSpPr>
          <p:cNvPr id="23" name="雲形吹き出し 20">
            <a:extLst>
              <a:ext uri="{FF2B5EF4-FFF2-40B4-BE49-F238E27FC236}">
                <a16:creationId xmlns:a16="http://schemas.microsoft.com/office/drawing/2014/main" id="{BA7305A1-4271-F4C4-2B88-7764A22A4982}"/>
              </a:ext>
            </a:extLst>
          </p:cNvPr>
          <p:cNvSpPr>
            <a:spLocks noChangeArrowheads="1"/>
          </p:cNvSpPr>
          <p:nvPr/>
        </p:nvSpPr>
        <p:spPr bwMode="auto">
          <a:xfrm>
            <a:off x="0" y="1071563"/>
            <a:ext cx="3429000" cy="2214562"/>
          </a:xfrm>
          <a:prstGeom prst="cloudCallout">
            <a:avLst>
              <a:gd name="adj1" fmla="val -20833"/>
              <a:gd name="adj2" fmla="val 62500"/>
            </a:avLst>
          </a:prstGeom>
          <a:solidFill>
            <a:schemeClr val="bg2">
              <a:lumMod val="50000"/>
            </a:schemeClr>
          </a:solidFill>
          <a:ln w="25400" algn="ctr">
            <a:solidFill>
              <a:srgbClr val="000000"/>
            </a:solidFill>
            <a:round/>
            <a:headEnd/>
            <a:tailEnd/>
          </a:ln>
        </p:spPr>
        <p:txBody>
          <a:bodyPr anchor="ctr"/>
          <a:lstStyle/>
          <a:p>
            <a:pPr algn="ctr" eaLnBrk="1" hangingPunct="1">
              <a:defRPr/>
            </a:pPr>
            <a:endParaRPr lang="ja-JP" altLang="en-US" dirty="0">
              <a:solidFill>
                <a:srgbClr val="FFFFFF"/>
              </a:solidFill>
              <a:latin typeface="Arial" charset="0"/>
            </a:endParaRPr>
          </a:p>
        </p:txBody>
      </p:sp>
      <p:sp>
        <p:nvSpPr>
          <p:cNvPr id="98310" name="コンテンツ プレースホルダ 8">
            <a:extLst>
              <a:ext uri="{FF2B5EF4-FFF2-40B4-BE49-F238E27FC236}">
                <a16:creationId xmlns:a16="http://schemas.microsoft.com/office/drawing/2014/main" id="{5B906FB8-39B8-32C0-E098-CC6D010E0810}"/>
              </a:ext>
            </a:extLst>
          </p:cNvPr>
          <p:cNvSpPr txBox="1">
            <a:spLocks/>
          </p:cNvSpPr>
          <p:nvPr/>
        </p:nvSpPr>
        <p:spPr bwMode="auto">
          <a:xfrm>
            <a:off x="6143625" y="4786313"/>
            <a:ext cx="2571750" cy="1214437"/>
          </a:xfrm>
          <a:prstGeom prst="rect">
            <a:avLst/>
          </a:prstGeom>
          <a:noFill/>
          <a:ln w="9525">
            <a:noFill/>
            <a:miter lim="800000"/>
            <a:headEnd/>
            <a:tailEnd/>
          </a:ln>
        </p:spPr>
        <p:txBody>
          <a:bodyPr/>
          <a:lstStyle/>
          <a:p>
            <a:pPr marL="342900" indent="-342900">
              <a:spcBef>
                <a:spcPct val="20000"/>
              </a:spcBef>
              <a:defRPr/>
            </a:pPr>
            <a:r>
              <a:rPr lang="ja-JP" altLang="en-US" sz="6000" dirty="0">
                <a:solidFill>
                  <a:srgbClr val="FFFFFF"/>
                </a:solidFill>
                <a:effectLst>
                  <a:outerShdw blurRad="38100" dist="38100" dir="2700000" algn="tl">
                    <a:srgbClr val="000000">
                      <a:alpha val="43137"/>
                    </a:srgbClr>
                  </a:outerShdw>
                </a:effectLst>
                <a:latin typeface="Verdana" pitchFamily="34" charset="0"/>
              </a:rPr>
              <a:t>主流煙</a:t>
            </a:r>
          </a:p>
        </p:txBody>
      </p:sp>
      <p:sp>
        <p:nvSpPr>
          <p:cNvPr id="98311" name="コンテンツ プレースホルダ 8">
            <a:extLst>
              <a:ext uri="{FF2B5EF4-FFF2-40B4-BE49-F238E27FC236}">
                <a16:creationId xmlns:a16="http://schemas.microsoft.com/office/drawing/2014/main" id="{4B4868D7-F916-2437-01BA-7216232DD35C}"/>
              </a:ext>
            </a:extLst>
          </p:cNvPr>
          <p:cNvSpPr txBox="1">
            <a:spLocks/>
          </p:cNvSpPr>
          <p:nvPr/>
        </p:nvSpPr>
        <p:spPr bwMode="auto">
          <a:xfrm>
            <a:off x="500063" y="1571625"/>
            <a:ext cx="2571750" cy="1214438"/>
          </a:xfrm>
          <a:prstGeom prst="rect">
            <a:avLst/>
          </a:prstGeom>
          <a:noFill/>
          <a:ln w="9525">
            <a:noFill/>
            <a:miter lim="800000"/>
            <a:headEnd/>
            <a:tailEnd/>
          </a:ln>
        </p:spPr>
        <p:txBody>
          <a:bodyPr/>
          <a:lstStyle/>
          <a:p>
            <a:pPr marL="342900" indent="-342900">
              <a:spcBef>
                <a:spcPct val="20000"/>
              </a:spcBef>
              <a:defRPr/>
            </a:pPr>
            <a:r>
              <a:rPr lang="ja-JP" altLang="en-US" sz="6000" dirty="0">
                <a:solidFill>
                  <a:srgbClr val="FFFFFF"/>
                </a:solidFill>
                <a:effectLst>
                  <a:outerShdw blurRad="38100" dist="38100" dir="2700000" algn="tl">
                    <a:srgbClr val="000000">
                      <a:alpha val="43137"/>
                    </a:srgbClr>
                  </a:outerShdw>
                </a:effectLst>
                <a:latin typeface="Verdana" pitchFamily="34" charset="0"/>
              </a:rPr>
              <a:t>副流煙</a:t>
            </a:r>
          </a:p>
        </p:txBody>
      </p:sp>
      <p:sp>
        <p:nvSpPr>
          <p:cNvPr id="15" name="左中かっこ 14">
            <a:extLst>
              <a:ext uri="{FF2B5EF4-FFF2-40B4-BE49-F238E27FC236}">
                <a16:creationId xmlns:a16="http://schemas.microsoft.com/office/drawing/2014/main" id="{E5BB4964-A4C2-326F-5AB5-FE2B985A2940}"/>
              </a:ext>
            </a:extLst>
          </p:cNvPr>
          <p:cNvSpPr/>
          <p:nvPr/>
        </p:nvSpPr>
        <p:spPr>
          <a:xfrm>
            <a:off x="3571875" y="1285875"/>
            <a:ext cx="428625" cy="1843088"/>
          </a:xfrm>
          <a:prstGeom prst="leftBrace">
            <a:avLst>
              <a:gd name="adj1" fmla="val 35860"/>
              <a:gd name="adj2" fmla="val 50000"/>
            </a:avLst>
          </a:prstGeom>
          <a:noFill/>
          <a:ln w="57150">
            <a:solidFill>
              <a:srgbClr val="FF00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srgbClr val="FFFFFF"/>
              </a:solidFill>
            </a:endParaRPr>
          </a:p>
        </p:txBody>
      </p:sp>
      <p:sp>
        <p:nvSpPr>
          <p:cNvPr id="16" name="左中かっこ 15">
            <a:extLst>
              <a:ext uri="{FF2B5EF4-FFF2-40B4-BE49-F238E27FC236}">
                <a16:creationId xmlns:a16="http://schemas.microsoft.com/office/drawing/2014/main" id="{AB96F31B-A54E-2BF6-5444-B8EDF09834F9}"/>
              </a:ext>
            </a:extLst>
          </p:cNvPr>
          <p:cNvSpPr/>
          <p:nvPr/>
        </p:nvSpPr>
        <p:spPr>
          <a:xfrm flipH="1">
            <a:off x="5214938" y="4357688"/>
            <a:ext cx="500062" cy="2286000"/>
          </a:xfrm>
          <a:prstGeom prst="leftBrace">
            <a:avLst>
              <a:gd name="adj1" fmla="val 35860"/>
              <a:gd name="adj2" fmla="val 50000"/>
            </a:avLst>
          </a:prstGeom>
          <a:noFill/>
          <a:ln w="57150">
            <a:solidFill>
              <a:srgbClr val="FF006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srgbClr val="FFFFFF"/>
              </a:solidFill>
            </a:endParaRPr>
          </a:p>
        </p:txBody>
      </p:sp>
      <p:pic>
        <p:nvPicPr>
          <p:cNvPr id="2" name="図 1">
            <a:extLst>
              <a:ext uri="{FF2B5EF4-FFF2-40B4-BE49-F238E27FC236}">
                <a16:creationId xmlns:a16="http://schemas.microsoft.com/office/drawing/2014/main" id="{FC6B7AA2-C880-1907-DFA5-FD7211937EDB}"/>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107156" y="6159109"/>
            <a:ext cx="576411" cy="59040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32">
            <a:extLst>
              <a:ext uri="{FF2B5EF4-FFF2-40B4-BE49-F238E27FC236}">
                <a16:creationId xmlns:a16="http://schemas.microsoft.com/office/drawing/2014/main" id="{EA286C66-436D-2ABC-EE3F-0E613E3519BF}"/>
              </a:ext>
            </a:extLst>
          </p:cNvPr>
          <p:cNvSpPr>
            <a:spLocks noGrp="1" noChangeArrowheads="1"/>
          </p:cNvSpPr>
          <p:nvPr>
            <p:ph type="title"/>
          </p:nvPr>
        </p:nvSpPr>
        <p:spPr>
          <a:xfrm>
            <a:off x="0" y="0"/>
            <a:ext cx="9144000" cy="1071563"/>
          </a:xfrm>
          <a:solidFill>
            <a:srgbClr val="333399"/>
          </a:solidFill>
        </p:spPr>
        <p:txBody>
          <a:bodyPr/>
          <a:lstStyle/>
          <a:p>
            <a:pPr eaLnBrk="1" hangingPunct="1">
              <a:defRPr/>
            </a:pPr>
            <a:r>
              <a:rPr lang="ja-JP" altLang="en-US" sz="4800" b="1" dirty="0">
                <a:solidFill>
                  <a:srgbClr val="FFFF00"/>
                </a:solidFill>
                <a:effectLst>
                  <a:outerShdw blurRad="38100" dist="38100" dir="2700000" algn="tl">
                    <a:srgbClr val="000000">
                      <a:alpha val="43137"/>
                    </a:srgbClr>
                  </a:outerShdw>
                </a:effectLst>
                <a:ea typeface="ＭＳ ゴシック" pitchFamily="49" charset="-128"/>
              </a:rPr>
              <a:t>タバコの煙は副流煙の方が有害</a:t>
            </a:r>
          </a:p>
        </p:txBody>
      </p:sp>
      <p:graphicFrame>
        <p:nvGraphicFramePr>
          <p:cNvPr id="197635" name="Object 2">
            <a:extLst>
              <a:ext uri="{FF2B5EF4-FFF2-40B4-BE49-F238E27FC236}">
                <a16:creationId xmlns:a16="http://schemas.microsoft.com/office/drawing/2014/main" id="{2FC9950C-647D-2E05-FB4B-2FF424C0729F}"/>
              </a:ext>
            </a:extLst>
          </p:cNvPr>
          <p:cNvGraphicFramePr>
            <a:graphicFrameLocks noGrp="1" noChangeAspect="1"/>
          </p:cNvGraphicFramePr>
          <p:nvPr>
            <p:ph sz="half" idx="1"/>
          </p:nvPr>
        </p:nvGraphicFramePr>
        <p:xfrm>
          <a:off x="1714500" y="1339850"/>
          <a:ext cx="6985000" cy="5518150"/>
        </p:xfrm>
        <a:graphic>
          <a:graphicData uri="http://schemas.openxmlformats.org/presentationml/2006/ole">
            <mc:AlternateContent xmlns:mc="http://schemas.openxmlformats.org/markup-compatibility/2006">
              <mc:Choice xmlns:v="urn:schemas-microsoft-com:vml" Requires="v">
                <p:oleObj name="グラフ" r:id="rId3" imgW="8229600" imgH="5848485" progId="MSGraph.Chart.8">
                  <p:embed followColorScheme="full"/>
                </p:oleObj>
              </mc:Choice>
              <mc:Fallback>
                <p:oleObj name="グラフ" r:id="rId3" imgW="8229600" imgH="5848485" progId="MSGraph.Chart.8">
                  <p:embed followColorScheme="full"/>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339850"/>
                        <a:ext cx="698500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7636" name="Text Box 134">
            <a:extLst>
              <a:ext uri="{FF2B5EF4-FFF2-40B4-BE49-F238E27FC236}">
                <a16:creationId xmlns:a16="http://schemas.microsoft.com/office/drawing/2014/main" id="{C6F79108-9B95-A6EB-95CA-C400E98C5E67}"/>
              </a:ext>
            </a:extLst>
          </p:cNvPr>
          <p:cNvSpPr txBox="1">
            <a:spLocks noChangeArrowheads="1"/>
          </p:cNvSpPr>
          <p:nvPr/>
        </p:nvSpPr>
        <p:spPr bwMode="auto">
          <a:xfrm>
            <a:off x="6715125" y="1500188"/>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latin typeface="ＭＳ ゴシック" panose="020B0609070205080204" pitchFamily="49" charset="-128"/>
              </a:rPr>
              <a:t>19</a:t>
            </a:r>
            <a:r>
              <a:rPr lang="ja-JP" altLang="en-US" sz="2000" b="1">
                <a:solidFill>
                  <a:srgbClr val="000000"/>
                </a:solidFill>
                <a:latin typeface="ＭＳ ゴシック" panose="020B0609070205080204" pitchFamily="49" charset="-128"/>
              </a:rPr>
              <a:t>～</a:t>
            </a:r>
            <a:r>
              <a:rPr lang="en-US" altLang="ja-JP" sz="2000" b="1">
                <a:solidFill>
                  <a:srgbClr val="000000"/>
                </a:solidFill>
                <a:latin typeface="ＭＳ ゴシック" panose="020B0609070205080204" pitchFamily="49" charset="-128"/>
              </a:rPr>
              <a:t>129</a:t>
            </a:r>
            <a:r>
              <a:rPr lang="ja-JP" altLang="en-US" sz="2000" b="1">
                <a:solidFill>
                  <a:srgbClr val="000000"/>
                </a:solidFill>
                <a:latin typeface="ＭＳ ゴシック" panose="020B0609070205080204" pitchFamily="49" charset="-128"/>
              </a:rPr>
              <a:t>倍</a:t>
            </a:r>
          </a:p>
        </p:txBody>
      </p:sp>
      <p:sp>
        <p:nvSpPr>
          <p:cNvPr id="197637" name="Text Box 135">
            <a:extLst>
              <a:ext uri="{FF2B5EF4-FFF2-40B4-BE49-F238E27FC236}">
                <a16:creationId xmlns:a16="http://schemas.microsoft.com/office/drawing/2014/main" id="{093C79F5-E0D4-DC49-181F-06328998728B}"/>
              </a:ext>
            </a:extLst>
          </p:cNvPr>
          <p:cNvSpPr txBox="1">
            <a:spLocks noChangeArrowheads="1"/>
          </p:cNvSpPr>
          <p:nvPr/>
        </p:nvSpPr>
        <p:spPr bwMode="auto">
          <a:xfrm>
            <a:off x="5715000" y="3000375"/>
            <a:ext cx="86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latin typeface="ＭＳ ゴシック" panose="020B0609070205080204" pitchFamily="49" charset="-128"/>
              </a:rPr>
              <a:t>46</a:t>
            </a:r>
            <a:r>
              <a:rPr lang="ja-JP" altLang="en-US" sz="2000" b="1">
                <a:solidFill>
                  <a:srgbClr val="000000"/>
                </a:solidFill>
                <a:latin typeface="ＭＳ ゴシック" panose="020B0609070205080204" pitchFamily="49" charset="-128"/>
              </a:rPr>
              <a:t>倍</a:t>
            </a:r>
          </a:p>
        </p:txBody>
      </p:sp>
      <p:sp>
        <p:nvSpPr>
          <p:cNvPr id="197638" name="Text Box 136">
            <a:extLst>
              <a:ext uri="{FF2B5EF4-FFF2-40B4-BE49-F238E27FC236}">
                <a16:creationId xmlns:a16="http://schemas.microsoft.com/office/drawing/2014/main" id="{7E3E51D3-24EB-1AD7-34A4-A0FE1DD7FB35}"/>
              </a:ext>
            </a:extLst>
          </p:cNvPr>
          <p:cNvSpPr txBox="1">
            <a:spLocks noChangeArrowheads="1"/>
          </p:cNvSpPr>
          <p:nvPr/>
        </p:nvSpPr>
        <p:spPr bwMode="auto">
          <a:xfrm>
            <a:off x="3143250" y="3714750"/>
            <a:ext cx="1008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latin typeface="ＭＳ ゴシック" panose="020B0609070205080204" pitchFamily="49" charset="-128"/>
              </a:rPr>
              <a:t>4.7</a:t>
            </a:r>
            <a:r>
              <a:rPr lang="ja-JP" altLang="en-US" sz="2000" b="1">
                <a:solidFill>
                  <a:srgbClr val="000000"/>
                </a:solidFill>
                <a:latin typeface="ＭＳ ゴシック" panose="020B0609070205080204" pitchFamily="49" charset="-128"/>
              </a:rPr>
              <a:t>倍</a:t>
            </a:r>
          </a:p>
        </p:txBody>
      </p:sp>
      <p:sp>
        <p:nvSpPr>
          <p:cNvPr id="197639" name="Text Box 137">
            <a:extLst>
              <a:ext uri="{FF2B5EF4-FFF2-40B4-BE49-F238E27FC236}">
                <a16:creationId xmlns:a16="http://schemas.microsoft.com/office/drawing/2014/main" id="{7B82FB7D-1D19-284A-F8BC-7B13B517AC81}"/>
              </a:ext>
            </a:extLst>
          </p:cNvPr>
          <p:cNvSpPr txBox="1">
            <a:spLocks noChangeArrowheads="1"/>
          </p:cNvSpPr>
          <p:nvPr/>
        </p:nvSpPr>
        <p:spPr bwMode="auto">
          <a:xfrm>
            <a:off x="2571750" y="4500563"/>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latin typeface="ＭＳ ゴシック" panose="020B0609070205080204" pitchFamily="49" charset="-128"/>
              </a:rPr>
              <a:t>3.6</a:t>
            </a:r>
            <a:r>
              <a:rPr lang="ja-JP" altLang="en-US" sz="2000" b="1">
                <a:solidFill>
                  <a:srgbClr val="000000"/>
                </a:solidFill>
                <a:latin typeface="ＭＳ ゴシック" panose="020B0609070205080204" pitchFamily="49" charset="-128"/>
              </a:rPr>
              <a:t>倍</a:t>
            </a:r>
          </a:p>
        </p:txBody>
      </p:sp>
      <p:sp>
        <p:nvSpPr>
          <p:cNvPr id="197640" name="Text Box 138">
            <a:extLst>
              <a:ext uri="{FF2B5EF4-FFF2-40B4-BE49-F238E27FC236}">
                <a16:creationId xmlns:a16="http://schemas.microsoft.com/office/drawing/2014/main" id="{FDAD51FE-CEA1-82DC-EFAB-B77809AB22D6}"/>
              </a:ext>
            </a:extLst>
          </p:cNvPr>
          <p:cNvSpPr txBox="1">
            <a:spLocks noChangeArrowheads="1"/>
          </p:cNvSpPr>
          <p:nvPr/>
        </p:nvSpPr>
        <p:spPr bwMode="auto">
          <a:xfrm>
            <a:off x="2571750" y="5286375"/>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latin typeface="ＭＳ ゴシック" panose="020B0609070205080204" pitchFamily="49" charset="-128"/>
              </a:rPr>
              <a:t>3.4</a:t>
            </a:r>
            <a:r>
              <a:rPr lang="ja-JP" altLang="en-US" sz="2000" b="1">
                <a:solidFill>
                  <a:srgbClr val="000000"/>
                </a:solidFill>
                <a:latin typeface="ＭＳ ゴシック" panose="020B0609070205080204" pitchFamily="49" charset="-128"/>
              </a:rPr>
              <a:t>倍</a:t>
            </a:r>
          </a:p>
        </p:txBody>
      </p:sp>
      <p:sp>
        <p:nvSpPr>
          <p:cNvPr id="197641" name="Text Box 139">
            <a:extLst>
              <a:ext uri="{FF2B5EF4-FFF2-40B4-BE49-F238E27FC236}">
                <a16:creationId xmlns:a16="http://schemas.microsoft.com/office/drawing/2014/main" id="{964B67FB-07A0-F9D2-929B-D2AD1FA2688D}"/>
              </a:ext>
            </a:extLst>
          </p:cNvPr>
          <p:cNvSpPr txBox="1">
            <a:spLocks noChangeArrowheads="1"/>
          </p:cNvSpPr>
          <p:nvPr/>
        </p:nvSpPr>
        <p:spPr bwMode="auto">
          <a:xfrm>
            <a:off x="2357438" y="600075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latin typeface="ＭＳ ゴシック" panose="020B0609070205080204" pitchFamily="49" charset="-128"/>
              </a:rPr>
              <a:t>2.8</a:t>
            </a:r>
            <a:r>
              <a:rPr lang="ja-JP" altLang="en-US" sz="2000" b="1">
                <a:solidFill>
                  <a:srgbClr val="000000"/>
                </a:solidFill>
                <a:latin typeface="ＭＳ ゴシック" panose="020B0609070205080204" pitchFamily="49" charset="-128"/>
              </a:rPr>
              <a:t>倍</a:t>
            </a:r>
          </a:p>
        </p:txBody>
      </p:sp>
      <p:sp>
        <p:nvSpPr>
          <p:cNvPr id="197642" name="Rectangle 140">
            <a:extLst>
              <a:ext uri="{FF2B5EF4-FFF2-40B4-BE49-F238E27FC236}">
                <a16:creationId xmlns:a16="http://schemas.microsoft.com/office/drawing/2014/main" id="{01F77945-2CAA-C3A4-0E12-C99DD2ABF551}"/>
              </a:ext>
            </a:extLst>
          </p:cNvPr>
          <p:cNvSpPr>
            <a:spLocks noChangeArrowheads="1"/>
          </p:cNvSpPr>
          <p:nvPr/>
        </p:nvSpPr>
        <p:spPr bwMode="auto">
          <a:xfrm>
            <a:off x="4857750" y="4429125"/>
            <a:ext cx="40719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arenR"/>
            </a:pPr>
            <a:r>
              <a:rPr lang="ja-JP" altLang="en-US" sz="1400">
                <a:solidFill>
                  <a:srgbClr val="000000"/>
                </a:solidFill>
                <a:latin typeface="ＭＳ ゴシック" panose="020B0609070205080204" pitchFamily="49" charset="-128"/>
              </a:rPr>
              <a:t>厚生労働省</a:t>
            </a:r>
            <a:r>
              <a:rPr lang="en-US" altLang="ja-JP" sz="1400">
                <a:solidFill>
                  <a:srgbClr val="000000"/>
                </a:solidFill>
                <a:latin typeface="ＭＳ ゴシック" panose="020B0609070205080204" pitchFamily="49" charset="-128"/>
              </a:rPr>
              <a:t>. </a:t>
            </a:r>
            <a:r>
              <a:rPr lang="ja-JP" altLang="en-US" sz="1400">
                <a:solidFill>
                  <a:srgbClr val="000000"/>
                </a:solidFill>
                <a:latin typeface="ＭＳ ゴシック" panose="020B0609070205080204" pitchFamily="49" charset="-128"/>
              </a:rPr>
              <a:t>健康ネット </a:t>
            </a:r>
            <a:r>
              <a:rPr lang="en-US" altLang="ja-JP" sz="1400">
                <a:solidFill>
                  <a:srgbClr val="000000"/>
                </a:solidFill>
                <a:latin typeface="ＭＳ ゴシック" panose="020B0609070205080204" pitchFamily="49" charset="-128"/>
              </a:rPr>
              <a:t>http://www.healthnet.or.jp/tobacco/</a:t>
            </a:r>
          </a:p>
          <a:p>
            <a:pPr eaLnBrk="1" hangingPunct="1">
              <a:spcBef>
                <a:spcPct val="0"/>
              </a:spcBef>
              <a:buFontTx/>
              <a:buNone/>
            </a:pPr>
            <a:r>
              <a:rPr lang="ja-JP" altLang="en-US" sz="1400">
                <a:solidFill>
                  <a:srgbClr val="000000"/>
                </a:solidFill>
                <a:latin typeface="ＭＳ ゴシック" panose="020B0609070205080204" pitchFamily="49" charset="-128"/>
              </a:rPr>
              <a:t>　　　</a:t>
            </a:r>
            <a:r>
              <a:rPr lang="en-US" altLang="ja-JP" sz="1400">
                <a:solidFill>
                  <a:srgbClr val="000000"/>
                </a:solidFill>
                <a:latin typeface="ＭＳ ゴシック" panose="020B0609070205080204" pitchFamily="49" charset="-128"/>
              </a:rPr>
              <a:t>risk/rs120000.html</a:t>
            </a:r>
          </a:p>
          <a:p>
            <a:pPr eaLnBrk="1" hangingPunct="1">
              <a:spcBef>
                <a:spcPct val="0"/>
              </a:spcBef>
              <a:buFontTx/>
              <a:buNone/>
            </a:pPr>
            <a:endParaRPr lang="en-US" altLang="ja-JP" sz="800">
              <a:solidFill>
                <a:srgbClr val="000000"/>
              </a:solidFill>
              <a:latin typeface="ＭＳ ゴシック" panose="020B0609070205080204" pitchFamily="49" charset="-128"/>
            </a:endParaRPr>
          </a:p>
          <a:p>
            <a:pPr eaLnBrk="1" hangingPunct="1">
              <a:spcBef>
                <a:spcPct val="0"/>
              </a:spcBef>
              <a:buFontTx/>
              <a:buNone/>
            </a:pPr>
            <a:r>
              <a:rPr lang="en-US" altLang="ja-JP" sz="1400">
                <a:solidFill>
                  <a:srgbClr val="000000"/>
                </a:solidFill>
                <a:latin typeface="ＭＳ ゴシック" panose="020B0609070205080204" pitchFamily="49" charset="-128"/>
              </a:rPr>
              <a:t>2) </a:t>
            </a:r>
            <a:r>
              <a:rPr lang="ja-JP" altLang="en-US" sz="1400">
                <a:solidFill>
                  <a:srgbClr val="000000"/>
                </a:solidFill>
                <a:latin typeface="ＭＳ ゴシック" panose="020B0609070205080204" pitchFamily="49" charset="-128"/>
              </a:rPr>
              <a:t>厚生労働省</a:t>
            </a:r>
            <a:r>
              <a:rPr lang="en-US" altLang="ja-JP" sz="1400">
                <a:solidFill>
                  <a:srgbClr val="000000"/>
                </a:solidFill>
                <a:latin typeface="ＭＳ ゴシック" panose="020B0609070205080204" pitchFamily="49" charset="-128"/>
              </a:rPr>
              <a:t>.</a:t>
            </a:r>
            <a:r>
              <a:rPr lang="ja-JP" altLang="en-US" sz="1400">
                <a:solidFill>
                  <a:srgbClr val="000000"/>
                </a:solidFill>
                <a:latin typeface="ＭＳ ゴシック" panose="020B0609070205080204" pitchFamily="49" charset="-128"/>
              </a:rPr>
              <a:t>たばこ煙の成分分析について</a:t>
            </a:r>
            <a:r>
              <a:rPr lang="en-US" altLang="ja-JP" sz="1400">
                <a:solidFill>
                  <a:srgbClr val="000000"/>
                </a:solidFill>
                <a:latin typeface="ＭＳ ゴシック" panose="020B0609070205080204" pitchFamily="49" charset="-128"/>
              </a:rPr>
              <a:t>. http://www.mhlw.go.jp/topics/tobacco/</a:t>
            </a:r>
          </a:p>
          <a:p>
            <a:pPr eaLnBrk="1" hangingPunct="1">
              <a:spcBef>
                <a:spcPct val="0"/>
              </a:spcBef>
              <a:buFontTx/>
              <a:buNone/>
            </a:pPr>
            <a:r>
              <a:rPr lang="ja-JP" altLang="en-US" sz="1400">
                <a:solidFill>
                  <a:srgbClr val="000000"/>
                </a:solidFill>
                <a:latin typeface="ＭＳ ゴシック" panose="020B0609070205080204" pitchFamily="49" charset="-128"/>
              </a:rPr>
              <a:t>　　　</a:t>
            </a:r>
            <a:r>
              <a:rPr lang="en-US" altLang="ja-JP" sz="1400">
                <a:solidFill>
                  <a:srgbClr val="000000"/>
                </a:solidFill>
                <a:latin typeface="ＭＳ ゴシック" panose="020B0609070205080204" pitchFamily="49" charset="-128"/>
              </a:rPr>
              <a:t>houkoku/seibun.html</a:t>
            </a:r>
            <a:r>
              <a:rPr lang="ja-JP" altLang="en-US" sz="1400">
                <a:solidFill>
                  <a:srgbClr val="000000"/>
                </a:solidFill>
                <a:latin typeface="ＭＳ ゴシック" panose="020B0609070205080204" pitchFamily="49" charset="-128"/>
              </a:rPr>
              <a:t>　</a:t>
            </a:r>
            <a:endParaRPr lang="en-US" altLang="ja-JP" sz="1400">
              <a:solidFill>
                <a:srgbClr val="000000"/>
              </a:solidFill>
              <a:latin typeface="ＭＳ ゴシック" panose="020B0609070205080204" pitchFamily="49" charset="-128"/>
            </a:endParaRPr>
          </a:p>
          <a:p>
            <a:pPr eaLnBrk="1" hangingPunct="1">
              <a:spcBef>
                <a:spcPct val="0"/>
              </a:spcBef>
              <a:buFontTx/>
              <a:buNone/>
            </a:pPr>
            <a:endParaRPr lang="ja-JP" altLang="en-US" sz="800">
              <a:solidFill>
                <a:srgbClr val="000000"/>
              </a:solidFill>
              <a:latin typeface="ＭＳ ゴシック" panose="020B0609070205080204" pitchFamily="49" charset="-128"/>
            </a:endParaRPr>
          </a:p>
          <a:p>
            <a:pPr eaLnBrk="1" hangingPunct="1">
              <a:spcBef>
                <a:spcPct val="0"/>
              </a:spcBef>
              <a:buFontTx/>
              <a:buNone/>
            </a:pPr>
            <a:r>
              <a:rPr lang="en-US" altLang="ja-JP" sz="1400">
                <a:solidFill>
                  <a:srgbClr val="000000"/>
                </a:solidFill>
                <a:latin typeface="ＭＳ ゴシック" panose="020B0609070205080204" pitchFamily="49" charset="-128"/>
              </a:rPr>
              <a:t>3) </a:t>
            </a:r>
            <a:r>
              <a:rPr lang="ja-JP" altLang="en-US" sz="1400">
                <a:solidFill>
                  <a:srgbClr val="000000"/>
                </a:solidFill>
                <a:latin typeface="ＭＳ ゴシック" panose="020B0609070205080204" pitchFamily="49" charset="-128"/>
              </a:rPr>
              <a:t>厚生省編</a:t>
            </a:r>
            <a:r>
              <a:rPr lang="en-US" altLang="ja-JP" sz="1400">
                <a:solidFill>
                  <a:srgbClr val="000000"/>
                </a:solidFill>
                <a:latin typeface="ＭＳ ゴシック" panose="020B0609070205080204" pitchFamily="49" charset="-128"/>
              </a:rPr>
              <a:t>. </a:t>
            </a:r>
            <a:r>
              <a:rPr lang="ja-JP" altLang="en-US" sz="1400">
                <a:solidFill>
                  <a:srgbClr val="000000"/>
                </a:solidFill>
                <a:latin typeface="ＭＳ ゴシック" panose="020B0609070205080204" pitchFamily="49" charset="-128"/>
              </a:rPr>
              <a:t>喫煙の生理・薬理</a:t>
            </a:r>
            <a:r>
              <a:rPr lang="en-US" altLang="ja-JP" sz="1400">
                <a:solidFill>
                  <a:srgbClr val="000000"/>
                </a:solidFill>
                <a:latin typeface="ＭＳ ゴシック" panose="020B0609070205080204" pitchFamily="49" charset="-128"/>
              </a:rPr>
              <a:t>:</a:t>
            </a:r>
            <a:r>
              <a:rPr lang="ja-JP" altLang="en-US" sz="1400">
                <a:solidFill>
                  <a:srgbClr val="000000"/>
                </a:solidFill>
                <a:latin typeface="ＭＳ ゴシック" panose="020B0609070205080204" pitchFamily="49" charset="-128"/>
              </a:rPr>
              <a:t>喫煙と健康</a:t>
            </a:r>
            <a:r>
              <a:rPr lang="en-US" altLang="ja-JP" sz="1400">
                <a:solidFill>
                  <a:srgbClr val="000000"/>
                </a:solidFill>
                <a:latin typeface="ＭＳ ゴシック" panose="020B0609070205080204" pitchFamily="49" charset="-128"/>
              </a:rPr>
              <a:t>. </a:t>
            </a:r>
          </a:p>
          <a:p>
            <a:pPr eaLnBrk="1" hangingPunct="1">
              <a:spcBef>
                <a:spcPct val="0"/>
              </a:spcBef>
              <a:buFontTx/>
              <a:buNone/>
            </a:pPr>
            <a:r>
              <a:rPr lang="ja-JP" altLang="en-US" sz="1400">
                <a:solidFill>
                  <a:srgbClr val="000000"/>
                </a:solidFill>
                <a:latin typeface="ＭＳ ゴシック" panose="020B0609070205080204" pitchFamily="49" charset="-128"/>
              </a:rPr>
              <a:t>　　　</a:t>
            </a:r>
            <a:r>
              <a:rPr lang="en-US" altLang="ja-JP" sz="1400">
                <a:solidFill>
                  <a:srgbClr val="000000"/>
                </a:solidFill>
                <a:latin typeface="ＭＳ ゴシック" panose="020B0609070205080204" pitchFamily="49" charset="-128"/>
              </a:rPr>
              <a:t>48, 1992.</a:t>
            </a:r>
          </a:p>
        </p:txBody>
      </p:sp>
      <p:sp>
        <p:nvSpPr>
          <p:cNvPr id="197643" name="Text Box 141">
            <a:extLst>
              <a:ext uri="{FF2B5EF4-FFF2-40B4-BE49-F238E27FC236}">
                <a16:creationId xmlns:a16="http://schemas.microsoft.com/office/drawing/2014/main" id="{9F4776AB-3F63-ABCB-12E0-EAD2A79CC57B}"/>
              </a:ext>
            </a:extLst>
          </p:cNvPr>
          <p:cNvSpPr txBox="1">
            <a:spLocks noChangeArrowheads="1"/>
          </p:cNvSpPr>
          <p:nvPr/>
        </p:nvSpPr>
        <p:spPr bwMode="auto">
          <a:xfrm>
            <a:off x="2500313" y="1785938"/>
            <a:ext cx="165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ゴシック" panose="020B0609070205080204" pitchFamily="49" charset="-128"/>
              </a:rPr>
              <a:t>主流煙 </a:t>
            </a:r>
            <a:r>
              <a:rPr lang="en-US" altLang="ja-JP" sz="2000" b="1">
                <a:solidFill>
                  <a:srgbClr val="000000"/>
                </a:solidFill>
                <a:latin typeface="ＭＳ ゴシック" panose="020B0609070205080204" pitchFamily="49" charset="-128"/>
              </a:rPr>
              <a:t>1</a:t>
            </a:r>
            <a:r>
              <a:rPr lang="ja-JP" altLang="en-US" sz="2000" b="1">
                <a:solidFill>
                  <a:srgbClr val="000000"/>
                </a:solidFill>
                <a:latin typeface="ＭＳ ゴシック" panose="020B0609070205080204" pitchFamily="49" charset="-128"/>
              </a:rPr>
              <a:t>倍</a:t>
            </a:r>
          </a:p>
        </p:txBody>
      </p:sp>
      <p:sp>
        <p:nvSpPr>
          <p:cNvPr id="197644" name="Rectangle 142">
            <a:extLst>
              <a:ext uri="{FF2B5EF4-FFF2-40B4-BE49-F238E27FC236}">
                <a16:creationId xmlns:a16="http://schemas.microsoft.com/office/drawing/2014/main" id="{2BB5BA1F-FF3B-AAFC-E760-45EE5ED62DDD}"/>
              </a:ext>
            </a:extLst>
          </p:cNvPr>
          <p:cNvSpPr>
            <a:spLocks noChangeArrowheads="1"/>
          </p:cNvSpPr>
          <p:nvPr/>
        </p:nvSpPr>
        <p:spPr bwMode="auto">
          <a:xfrm>
            <a:off x="3571875" y="4500563"/>
            <a:ext cx="3381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ゴシック" panose="020B0609070205080204" pitchFamily="49" charset="-128"/>
              </a:rPr>
              <a:t>3)</a:t>
            </a:r>
          </a:p>
        </p:txBody>
      </p:sp>
      <p:sp>
        <p:nvSpPr>
          <p:cNvPr id="197645" name="Rectangle 143">
            <a:extLst>
              <a:ext uri="{FF2B5EF4-FFF2-40B4-BE49-F238E27FC236}">
                <a16:creationId xmlns:a16="http://schemas.microsoft.com/office/drawing/2014/main" id="{364986F5-B82F-9311-7170-E19DB1DF43AA}"/>
              </a:ext>
            </a:extLst>
          </p:cNvPr>
          <p:cNvSpPr>
            <a:spLocks noChangeArrowheads="1"/>
          </p:cNvSpPr>
          <p:nvPr/>
        </p:nvSpPr>
        <p:spPr bwMode="auto">
          <a:xfrm>
            <a:off x="8143875" y="1500188"/>
            <a:ext cx="3381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ゴシック" panose="020B0609070205080204" pitchFamily="49" charset="-128"/>
              </a:rPr>
              <a:t>1)</a:t>
            </a:r>
          </a:p>
        </p:txBody>
      </p:sp>
      <p:sp>
        <p:nvSpPr>
          <p:cNvPr id="197646" name="Rectangle 144">
            <a:extLst>
              <a:ext uri="{FF2B5EF4-FFF2-40B4-BE49-F238E27FC236}">
                <a16:creationId xmlns:a16="http://schemas.microsoft.com/office/drawing/2014/main" id="{C89D7B1A-02B2-890C-FC9E-D6FC65D8380F}"/>
              </a:ext>
            </a:extLst>
          </p:cNvPr>
          <p:cNvSpPr>
            <a:spLocks noChangeArrowheads="1"/>
          </p:cNvSpPr>
          <p:nvPr/>
        </p:nvSpPr>
        <p:spPr bwMode="auto">
          <a:xfrm>
            <a:off x="6357938" y="3000375"/>
            <a:ext cx="3381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ゴシック" panose="020B0609070205080204" pitchFamily="49" charset="-128"/>
              </a:rPr>
              <a:t>1)</a:t>
            </a:r>
          </a:p>
        </p:txBody>
      </p:sp>
      <p:sp>
        <p:nvSpPr>
          <p:cNvPr id="197647" name="Rectangle 145">
            <a:extLst>
              <a:ext uri="{FF2B5EF4-FFF2-40B4-BE49-F238E27FC236}">
                <a16:creationId xmlns:a16="http://schemas.microsoft.com/office/drawing/2014/main" id="{E01F16E0-3ECD-6955-56BC-C76CA12478DA}"/>
              </a:ext>
            </a:extLst>
          </p:cNvPr>
          <p:cNvSpPr>
            <a:spLocks noChangeArrowheads="1"/>
          </p:cNvSpPr>
          <p:nvPr/>
        </p:nvSpPr>
        <p:spPr bwMode="auto">
          <a:xfrm>
            <a:off x="4071938" y="3714750"/>
            <a:ext cx="338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ゴシック" panose="020B0609070205080204" pitchFamily="49" charset="-128"/>
              </a:rPr>
              <a:t>1)</a:t>
            </a:r>
          </a:p>
        </p:txBody>
      </p:sp>
      <p:sp>
        <p:nvSpPr>
          <p:cNvPr id="197648" name="Rectangle 146">
            <a:extLst>
              <a:ext uri="{FF2B5EF4-FFF2-40B4-BE49-F238E27FC236}">
                <a16:creationId xmlns:a16="http://schemas.microsoft.com/office/drawing/2014/main" id="{A5CBA187-0908-9BB2-CA4C-9560A807AE5F}"/>
              </a:ext>
            </a:extLst>
          </p:cNvPr>
          <p:cNvSpPr>
            <a:spLocks noChangeArrowheads="1"/>
          </p:cNvSpPr>
          <p:nvPr/>
        </p:nvSpPr>
        <p:spPr bwMode="auto">
          <a:xfrm>
            <a:off x="3500438" y="5214938"/>
            <a:ext cx="338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ゴシック" panose="020B0609070205080204" pitchFamily="49" charset="-128"/>
              </a:rPr>
              <a:t>1)</a:t>
            </a:r>
          </a:p>
        </p:txBody>
      </p:sp>
      <p:sp>
        <p:nvSpPr>
          <p:cNvPr id="197649" name="Rectangle 147">
            <a:extLst>
              <a:ext uri="{FF2B5EF4-FFF2-40B4-BE49-F238E27FC236}">
                <a16:creationId xmlns:a16="http://schemas.microsoft.com/office/drawing/2014/main" id="{C8796764-407A-9DBE-3146-739977641F86}"/>
              </a:ext>
            </a:extLst>
          </p:cNvPr>
          <p:cNvSpPr>
            <a:spLocks noChangeArrowheads="1"/>
          </p:cNvSpPr>
          <p:nvPr/>
        </p:nvSpPr>
        <p:spPr bwMode="auto">
          <a:xfrm>
            <a:off x="3214688" y="6000750"/>
            <a:ext cx="3381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ゴシック" panose="020B0609070205080204" pitchFamily="49" charset="-128"/>
              </a:rPr>
              <a:t>1)</a:t>
            </a:r>
          </a:p>
        </p:txBody>
      </p:sp>
      <p:sp>
        <p:nvSpPr>
          <p:cNvPr id="197650" name="Text Box 148">
            <a:extLst>
              <a:ext uri="{FF2B5EF4-FFF2-40B4-BE49-F238E27FC236}">
                <a16:creationId xmlns:a16="http://schemas.microsoft.com/office/drawing/2014/main" id="{2F3B93D1-6504-BC58-6D5B-A2F5BD1CABB8}"/>
              </a:ext>
            </a:extLst>
          </p:cNvPr>
          <p:cNvSpPr txBox="1">
            <a:spLocks noChangeArrowheads="1"/>
          </p:cNvSpPr>
          <p:nvPr/>
        </p:nvSpPr>
        <p:spPr bwMode="auto">
          <a:xfrm>
            <a:off x="5214938" y="1071563"/>
            <a:ext cx="142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ＭＳ ゴシック" panose="020B0609070205080204" pitchFamily="49" charset="-128"/>
              </a:rPr>
              <a:t>副流煙</a:t>
            </a:r>
          </a:p>
        </p:txBody>
      </p:sp>
      <p:sp>
        <p:nvSpPr>
          <p:cNvPr id="197651" name="Rectangle 153">
            <a:extLst>
              <a:ext uri="{FF2B5EF4-FFF2-40B4-BE49-F238E27FC236}">
                <a16:creationId xmlns:a16="http://schemas.microsoft.com/office/drawing/2014/main" id="{2C47B07F-9961-A842-9FD1-6116FD20CF32}"/>
              </a:ext>
            </a:extLst>
          </p:cNvPr>
          <p:cNvSpPr>
            <a:spLocks noChangeArrowheads="1"/>
          </p:cNvSpPr>
          <p:nvPr/>
        </p:nvSpPr>
        <p:spPr bwMode="auto">
          <a:xfrm>
            <a:off x="428625" y="1643063"/>
            <a:ext cx="1944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ＭＳ ゴシック" panose="020B0609070205080204" pitchFamily="49" charset="-128"/>
              </a:rPr>
              <a:t>ジメチル</a:t>
            </a:r>
          </a:p>
          <a:p>
            <a:pPr eaLnBrk="1" hangingPunct="1">
              <a:spcBef>
                <a:spcPct val="0"/>
              </a:spcBef>
              <a:buFontTx/>
              <a:buNone/>
            </a:pPr>
            <a:r>
              <a:rPr lang="ja-JP" altLang="en-US" sz="1800" b="1">
                <a:solidFill>
                  <a:srgbClr val="000000"/>
                </a:solidFill>
                <a:latin typeface="ＭＳ ゴシック" panose="020B0609070205080204" pitchFamily="49" charset="-128"/>
              </a:rPr>
              <a:t>ニトロソアミン</a:t>
            </a:r>
            <a:endParaRPr lang="ja-JP" altLang="en-US" sz="1800">
              <a:solidFill>
                <a:srgbClr val="000000"/>
              </a:solidFill>
              <a:latin typeface="Times New Roman" panose="02020603050405020304" pitchFamily="18" charset="0"/>
            </a:endParaRPr>
          </a:p>
        </p:txBody>
      </p:sp>
      <p:sp>
        <p:nvSpPr>
          <p:cNvPr id="197652" name="Rectangle 154">
            <a:extLst>
              <a:ext uri="{FF2B5EF4-FFF2-40B4-BE49-F238E27FC236}">
                <a16:creationId xmlns:a16="http://schemas.microsoft.com/office/drawing/2014/main" id="{EEEBCF9A-94D8-23EC-5A06-84371B5504E0}"/>
              </a:ext>
            </a:extLst>
          </p:cNvPr>
          <p:cNvSpPr>
            <a:spLocks noChangeArrowheads="1"/>
          </p:cNvSpPr>
          <p:nvPr/>
        </p:nvSpPr>
        <p:spPr bwMode="auto">
          <a:xfrm>
            <a:off x="250825" y="1673225"/>
            <a:ext cx="1944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Times New Roman" panose="02020603050405020304" pitchFamily="18" charset="0"/>
            </a:endParaRPr>
          </a:p>
        </p:txBody>
      </p:sp>
      <p:sp>
        <p:nvSpPr>
          <p:cNvPr id="197653" name="Rectangle 155">
            <a:extLst>
              <a:ext uri="{FF2B5EF4-FFF2-40B4-BE49-F238E27FC236}">
                <a16:creationId xmlns:a16="http://schemas.microsoft.com/office/drawing/2014/main" id="{D2F2D6BF-0AFB-E8D9-0319-C149D31838F5}"/>
              </a:ext>
            </a:extLst>
          </p:cNvPr>
          <p:cNvSpPr>
            <a:spLocks noChangeArrowheads="1"/>
          </p:cNvSpPr>
          <p:nvPr/>
        </p:nvSpPr>
        <p:spPr bwMode="auto">
          <a:xfrm>
            <a:off x="214313" y="2500313"/>
            <a:ext cx="2089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ＭＳ ゴシック" panose="020B0609070205080204" pitchFamily="49" charset="-128"/>
              </a:rPr>
              <a:t>ホルムアルデヒド</a:t>
            </a:r>
            <a:endParaRPr lang="ja-JP" altLang="en-US" sz="1800">
              <a:solidFill>
                <a:srgbClr val="000000"/>
              </a:solidFill>
              <a:latin typeface="Times New Roman" panose="02020603050405020304" pitchFamily="18" charset="0"/>
            </a:endParaRPr>
          </a:p>
        </p:txBody>
      </p:sp>
      <p:sp>
        <p:nvSpPr>
          <p:cNvPr id="197654" name="Rectangle 156">
            <a:extLst>
              <a:ext uri="{FF2B5EF4-FFF2-40B4-BE49-F238E27FC236}">
                <a16:creationId xmlns:a16="http://schemas.microsoft.com/office/drawing/2014/main" id="{D660D928-1594-13D2-2A14-0D6BB2CBE6BA}"/>
              </a:ext>
            </a:extLst>
          </p:cNvPr>
          <p:cNvSpPr>
            <a:spLocks noChangeArrowheads="1"/>
          </p:cNvSpPr>
          <p:nvPr/>
        </p:nvSpPr>
        <p:spPr bwMode="auto">
          <a:xfrm>
            <a:off x="714375" y="32146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Times New Roman" panose="02020603050405020304" pitchFamily="18" charset="0"/>
              </a:rPr>
              <a:t>アンモニア</a:t>
            </a:r>
          </a:p>
        </p:txBody>
      </p:sp>
      <p:sp>
        <p:nvSpPr>
          <p:cNvPr id="197655" name="Rectangle 157">
            <a:extLst>
              <a:ext uri="{FF2B5EF4-FFF2-40B4-BE49-F238E27FC236}">
                <a16:creationId xmlns:a16="http://schemas.microsoft.com/office/drawing/2014/main" id="{61207EBF-82E6-DCE8-C233-731C62F1FB01}"/>
              </a:ext>
            </a:extLst>
          </p:cNvPr>
          <p:cNvSpPr>
            <a:spLocks noChangeArrowheads="1"/>
          </p:cNvSpPr>
          <p:nvPr/>
        </p:nvSpPr>
        <p:spPr bwMode="auto">
          <a:xfrm>
            <a:off x="571500" y="3929063"/>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Times New Roman" panose="02020603050405020304" pitchFamily="18" charset="0"/>
              </a:rPr>
              <a:t>一酸化炭素</a:t>
            </a:r>
          </a:p>
        </p:txBody>
      </p:sp>
      <p:sp>
        <p:nvSpPr>
          <p:cNvPr id="197656" name="Rectangle 158">
            <a:extLst>
              <a:ext uri="{FF2B5EF4-FFF2-40B4-BE49-F238E27FC236}">
                <a16:creationId xmlns:a16="http://schemas.microsoft.com/office/drawing/2014/main" id="{32C57716-BE91-9A22-CAB5-DDF3F1517CD2}"/>
              </a:ext>
            </a:extLst>
          </p:cNvPr>
          <p:cNvSpPr>
            <a:spLocks noChangeArrowheads="1"/>
          </p:cNvSpPr>
          <p:nvPr/>
        </p:nvSpPr>
        <p:spPr bwMode="auto">
          <a:xfrm>
            <a:off x="714375" y="4714875"/>
            <a:ext cx="1944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ＭＳ ゴシック" panose="020B0609070205080204" pitchFamily="49" charset="-128"/>
              </a:rPr>
              <a:t>カドミウム</a:t>
            </a:r>
            <a:endParaRPr lang="ja-JP" altLang="en-US" sz="1800">
              <a:solidFill>
                <a:srgbClr val="000000"/>
              </a:solidFill>
              <a:latin typeface="Times New Roman" panose="02020603050405020304" pitchFamily="18" charset="0"/>
            </a:endParaRPr>
          </a:p>
        </p:txBody>
      </p:sp>
      <p:sp>
        <p:nvSpPr>
          <p:cNvPr id="197657" name="Rectangle 159">
            <a:extLst>
              <a:ext uri="{FF2B5EF4-FFF2-40B4-BE49-F238E27FC236}">
                <a16:creationId xmlns:a16="http://schemas.microsoft.com/office/drawing/2014/main" id="{72631097-0D50-9F11-3F42-C2FD30F63ADF}"/>
              </a:ext>
            </a:extLst>
          </p:cNvPr>
          <p:cNvSpPr>
            <a:spLocks noChangeArrowheads="1"/>
          </p:cNvSpPr>
          <p:nvPr/>
        </p:nvSpPr>
        <p:spPr bwMode="auto">
          <a:xfrm>
            <a:off x="1071563" y="5429250"/>
            <a:ext cx="1944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ＭＳ ゴシック" panose="020B0609070205080204" pitchFamily="49" charset="-128"/>
              </a:rPr>
              <a:t>タール</a:t>
            </a:r>
            <a:endParaRPr lang="ja-JP" altLang="en-US" sz="1800">
              <a:solidFill>
                <a:srgbClr val="000000"/>
              </a:solidFill>
              <a:latin typeface="Times New Roman" panose="02020603050405020304" pitchFamily="18" charset="0"/>
            </a:endParaRPr>
          </a:p>
        </p:txBody>
      </p:sp>
      <p:sp>
        <p:nvSpPr>
          <p:cNvPr id="197658" name="Rectangle 160">
            <a:extLst>
              <a:ext uri="{FF2B5EF4-FFF2-40B4-BE49-F238E27FC236}">
                <a16:creationId xmlns:a16="http://schemas.microsoft.com/office/drawing/2014/main" id="{18E5B861-4528-CC23-AD62-CAD0AAB92056}"/>
              </a:ext>
            </a:extLst>
          </p:cNvPr>
          <p:cNvSpPr>
            <a:spLocks noChangeArrowheads="1"/>
          </p:cNvSpPr>
          <p:nvPr/>
        </p:nvSpPr>
        <p:spPr bwMode="auto">
          <a:xfrm>
            <a:off x="928688" y="6143625"/>
            <a:ext cx="1944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ＭＳ ゴシック" panose="020B0609070205080204" pitchFamily="49" charset="-128"/>
              </a:rPr>
              <a:t>ニコチン</a:t>
            </a:r>
            <a:endParaRPr lang="ja-JP" altLang="en-US" sz="1800">
              <a:solidFill>
                <a:srgbClr val="000000"/>
              </a:solidFill>
              <a:latin typeface="Times New Roman" panose="02020603050405020304" pitchFamily="18" charset="0"/>
            </a:endParaRPr>
          </a:p>
        </p:txBody>
      </p:sp>
      <p:grpSp>
        <p:nvGrpSpPr>
          <p:cNvPr id="197659" name="Group 161">
            <a:extLst>
              <a:ext uri="{FF2B5EF4-FFF2-40B4-BE49-F238E27FC236}">
                <a16:creationId xmlns:a16="http://schemas.microsoft.com/office/drawing/2014/main" id="{078E8F3F-F69B-67FC-8916-6A07E3D98EF6}"/>
              </a:ext>
            </a:extLst>
          </p:cNvPr>
          <p:cNvGrpSpPr>
            <a:grpSpLocks/>
          </p:cNvGrpSpPr>
          <p:nvPr/>
        </p:nvGrpSpPr>
        <p:grpSpPr bwMode="auto">
          <a:xfrm>
            <a:off x="6357938" y="1357313"/>
            <a:ext cx="431800" cy="627062"/>
            <a:chOff x="4876" y="1616"/>
            <a:chExt cx="272" cy="363"/>
          </a:xfrm>
        </p:grpSpPr>
        <p:sp>
          <p:nvSpPr>
            <p:cNvPr id="197671" name="Freeform 162">
              <a:extLst>
                <a:ext uri="{FF2B5EF4-FFF2-40B4-BE49-F238E27FC236}">
                  <a16:creationId xmlns:a16="http://schemas.microsoft.com/office/drawing/2014/main" id="{08C1E317-6C5D-E667-AC21-198F77417BBB}"/>
                </a:ext>
              </a:extLst>
            </p:cNvPr>
            <p:cNvSpPr>
              <a:spLocks/>
            </p:cNvSpPr>
            <p:nvPr/>
          </p:nvSpPr>
          <p:spPr bwMode="auto">
            <a:xfrm>
              <a:off x="4967" y="1616"/>
              <a:ext cx="103" cy="335"/>
            </a:xfrm>
            <a:custGeom>
              <a:avLst/>
              <a:gdLst>
                <a:gd name="T0" fmla="*/ 0 w 208"/>
                <a:gd name="T1" fmla="*/ 1 h 670"/>
                <a:gd name="T2" fmla="*/ 0 w 208"/>
                <a:gd name="T3" fmla="*/ 1 h 670"/>
                <a:gd name="T4" fmla="*/ 0 w 208"/>
                <a:gd name="T5" fmla="*/ 1 h 670"/>
                <a:gd name="T6" fmla="*/ 0 w 208"/>
                <a:gd name="T7" fmla="*/ 1 h 670"/>
                <a:gd name="T8" fmla="*/ 0 w 208"/>
                <a:gd name="T9" fmla="*/ 1 h 670"/>
                <a:gd name="T10" fmla="*/ 0 w 208"/>
                <a:gd name="T11" fmla="*/ 1 h 670"/>
                <a:gd name="T12" fmla="*/ 0 w 208"/>
                <a:gd name="T13" fmla="*/ 1 h 670"/>
                <a:gd name="T14" fmla="*/ 0 w 208"/>
                <a:gd name="T15" fmla="*/ 1 h 670"/>
                <a:gd name="T16" fmla="*/ 0 w 208"/>
                <a:gd name="T17" fmla="*/ 1 h 670"/>
                <a:gd name="T18" fmla="*/ 0 w 208"/>
                <a:gd name="T19" fmla="*/ 1 h 670"/>
                <a:gd name="T20" fmla="*/ 0 w 208"/>
                <a:gd name="T21" fmla="*/ 1 h 670"/>
                <a:gd name="T22" fmla="*/ 0 w 208"/>
                <a:gd name="T23" fmla="*/ 1 h 670"/>
                <a:gd name="T24" fmla="*/ 0 w 208"/>
                <a:gd name="T25" fmla="*/ 1 h 670"/>
                <a:gd name="T26" fmla="*/ 0 w 208"/>
                <a:gd name="T27" fmla="*/ 1 h 670"/>
                <a:gd name="T28" fmla="*/ 0 w 208"/>
                <a:gd name="T29" fmla="*/ 1 h 670"/>
                <a:gd name="T30" fmla="*/ 0 w 208"/>
                <a:gd name="T31" fmla="*/ 1 h 670"/>
                <a:gd name="T32" fmla="*/ 0 w 208"/>
                <a:gd name="T33" fmla="*/ 1 h 670"/>
                <a:gd name="T34" fmla="*/ 0 w 208"/>
                <a:gd name="T35" fmla="*/ 1 h 670"/>
                <a:gd name="T36" fmla="*/ 0 w 208"/>
                <a:gd name="T37" fmla="*/ 1 h 670"/>
                <a:gd name="T38" fmla="*/ 0 w 208"/>
                <a:gd name="T39" fmla="*/ 1 h 670"/>
                <a:gd name="T40" fmla="*/ 0 w 208"/>
                <a:gd name="T41" fmla="*/ 1 h 670"/>
                <a:gd name="T42" fmla="*/ 0 w 208"/>
                <a:gd name="T43" fmla="*/ 1 h 670"/>
                <a:gd name="T44" fmla="*/ 0 w 208"/>
                <a:gd name="T45" fmla="*/ 1 h 670"/>
                <a:gd name="T46" fmla="*/ 0 w 208"/>
                <a:gd name="T47" fmla="*/ 1 h 670"/>
                <a:gd name="T48" fmla="*/ 0 w 208"/>
                <a:gd name="T49" fmla="*/ 1 h 670"/>
                <a:gd name="T50" fmla="*/ 0 w 208"/>
                <a:gd name="T51" fmla="*/ 1 h 670"/>
                <a:gd name="T52" fmla="*/ 0 w 208"/>
                <a:gd name="T53" fmla="*/ 1 h 670"/>
                <a:gd name="T54" fmla="*/ 0 w 208"/>
                <a:gd name="T55" fmla="*/ 1 h 670"/>
                <a:gd name="T56" fmla="*/ 0 w 208"/>
                <a:gd name="T57" fmla="*/ 0 h 670"/>
                <a:gd name="T58" fmla="*/ 0 w 208"/>
                <a:gd name="T59" fmla="*/ 1 h 670"/>
                <a:gd name="T60" fmla="*/ 0 w 208"/>
                <a:gd name="T61" fmla="*/ 1 h 670"/>
                <a:gd name="T62" fmla="*/ 0 w 208"/>
                <a:gd name="T63" fmla="*/ 1 h 670"/>
                <a:gd name="T64" fmla="*/ 0 w 208"/>
                <a:gd name="T65" fmla="*/ 1 h 670"/>
                <a:gd name="T66" fmla="*/ 0 w 208"/>
                <a:gd name="T67" fmla="*/ 1 h 670"/>
                <a:gd name="T68" fmla="*/ 0 w 208"/>
                <a:gd name="T69" fmla="*/ 1 h 670"/>
                <a:gd name="T70" fmla="*/ 0 w 208"/>
                <a:gd name="T71" fmla="*/ 1 h 670"/>
                <a:gd name="T72" fmla="*/ 0 w 208"/>
                <a:gd name="T73" fmla="*/ 1 h 670"/>
                <a:gd name="T74" fmla="*/ 0 w 208"/>
                <a:gd name="T75" fmla="*/ 1 h 670"/>
                <a:gd name="T76" fmla="*/ 0 w 208"/>
                <a:gd name="T77" fmla="*/ 1 h 670"/>
                <a:gd name="T78" fmla="*/ 0 w 208"/>
                <a:gd name="T79" fmla="*/ 1 h 670"/>
                <a:gd name="T80" fmla="*/ 0 w 208"/>
                <a:gd name="T81" fmla="*/ 1 h 670"/>
                <a:gd name="T82" fmla="*/ 0 w 208"/>
                <a:gd name="T83" fmla="*/ 1 h 670"/>
                <a:gd name="T84" fmla="*/ 0 w 208"/>
                <a:gd name="T85" fmla="*/ 1 h 670"/>
                <a:gd name="T86" fmla="*/ 0 w 208"/>
                <a:gd name="T87" fmla="*/ 1 h 670"/>
                <a:gd name="T88" fmla="*/ 0 w 208"/>
                <a:gd name="T89" fmla="*/ 1 h 670"/>
                <a:gd name="T90" fmla="*/ 0 w 208"/>
                <a:gd name="T91" fmla="*/ 1 h 670"/>
                <a:gd name="T92" fmla="*/ 0 w 208"/>
                <a:gd name="T93" fmla="*/ 1 h 670"/>
                <a:gd name="T94" fmla="*/ 0 w 208"/>
                <a:gd name="T95" fmla="*/ 1 h 670"/>
                <a:gd name="T96" fmla="*/ 0 w 208"/>
                <a:gd name="T97" fmla="*/ 1 h 670"/>
                <a:gd name="T98" fmla="*/ 0 w 208"/>
                <a:gd name="T99" fmla="*/ 1 h 670"/>
                <a:gd name="T100" fmla="*/ 0 w 208"/>
                <a:gd name="T101" fmla="*/ 1 h 670"/>
                <a:gd name="T102" fmla="*/ 0 w 208"/>
                <a:gd name="T103" fmla="*/ 1 h 670"/>
                <a:gd name="T104" fmla="*/ 0 w 208"/>
                <a:gd name="T105" fmla="*/ 1 h 670"/>
                <a:gd name="T106" fmla="*/ 0 w 208"/>
                <a:gd name="T107" fmla="*/ 1 h 670"/>
                <a:gd name="T108" fmla="*/ 0 w 208"/>
                <a:gd name="T109" fmla="*/ 1 h 670"/>
                <a:gd name="T110" fmla="*/ 0 w 208"/>
                <a:gd name="T111" fmla="*/ 1 h 670"/>
                <a:gd name="T112" fmla="*/ 0 w 208"/>
                <a:gd name="T113" fmla="*/ 1 h 670"/>
                <a:gd name="T114" fmla="*/ 0 w 208"/>
                <a:gd name="T115" fmla="*/ 1 h 670"/>
                <a:gd name="T116" fmla="*/ 0 w 208"/>
                <a:gd name="T117" fmla="*/ 1 h 6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8"/>
                <a:gd name="T178" fmla="*/ 0 h 670"/>
                <a:gd name="T179" fmla="*/ 208 w 208"/>
                <a:gd name="T180" fmla="*/ 670 h 6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8" h="670">
                  <a:moveTo>
                    <a:pt x="208" y="661"/>
                  </a:moveTo>
                  <a:lnTo>
                    <a:pt x="196" y="640"/>
                  </a:lnTo>
                  <a:lnTo>
                    <a:pt x="189" y="620"/>
                  </a:lnTo>
                  <a:lnTo>
                    <a:pt x="181" y="599"/>
                  </a:lnTo>
                  <a:lnTo>
                    <a:pt x="177" y="580"/>
                  </a:lnTo>
                  <a:lnTo>
                    <a:pt x="173" y="559"/>
                  </a:lnTo>
                  <a:lnTo>
                    <a:pt x="169" y="538"/>
                  </a:lnTo>
                  <a:lnTo>
                    <a:pt x="167" y="517"/>
                  </a:lnTo>
                  <a:lnTo>
                    <a:pt x="167" y="498"/>
                  </a:lnTo>
                  <a:lnTo>
                    <a:pt x="167" y="477"/>
                  </a:lnTo>
                  <a:lnTo>
                    <a:pt x="169" y="455"/>
                  </a:lnTo>
                  <a:lnTo>
                    <a:pt x="171" y="434"/>
                  </a:lnTo>
                  <a:lnTo>
                    <a:pt x="173" y="413"/>
                  </a:lnTo>
                  <a:lnTo>
                    <a:pt x="181" y="371"/>
                  </a:lnTo>
                  <a:lnTo>
                    <a:pt x="187" y="331"/>
                  </a:lnTo>
                  <a:lnTo>
                    <a:pt x="194" y="288"/>
                  </a:lnTo>
                  <a:lnTo>
                    <a:pt x="200" y="246"/>
                  </a:lnTo>
                  <a:lnTo>
                    <a:pt x="204" y="225"/>
                  </a:lnTo>
                  <a:lnTo>
                    <a:pt x="206" y="204"/>
                  </a:lnTo>
                  <a:lnTo>
                    <a:pt x="206" y="183"/>
                  </a:lnTo>
                  <a:lnTo>
                    <a:pt x="208" y="164"/>
                  </a:lnTo>
                  <a:lnTo>
                    <a:pt x="206" y="143"/>
                  </a:lnTo>
                  <a:lnTo>
                    <a:pt x="206" y="121"/>
                  </a:lnTo>
                  <a:lnTo>
                    <a:pt x="202" y="100"/>
                  </a:lnTo>
                  <a:lnTo>
                    <a:pt x="198" y="81"/>
                  </a:lnTo>
                  <a:lnTo>
                    <a:pt x="192" y="60"/>
                  </a:lnTo>
                  <a:lnTo>
                    <a:pt x="187" y="41"/>
                  </a:lnTo>
                  <a:lnTo>
                    <a:pt x="179" y="20"/>
                  </a:lnTo>
                  <a:lnTo>
                    <a:pt x="167" y="0"/>
                  </a:lnTo>
                  <a:lnTo>
                    <a:pt x="0" y="10"/>
                  </a:lnTo>
                  <a:lnTo>
                    <a:pt x="12" y="29"/>
                  </a:lnTo>
                  <a:lnTo>
                    <a:pt x="20" y="50"/>
                  </a:lnTo>
                  <a:lnTo>
                    <a:pt x="25" y="70"/>
                  </a:lnTo>
                  <a:lnTo>
                    <a:pt x="31" y="91"/>
                  </a:lnTo>
                  <a:lnTo>
                    <a:pt x="35" y="112"/>
                  </a:lnTo>
                  <a:lnTo>
                    <a:pt x="39" y="131"/>
                  </a:lnTo>
                  <a:lnTo>
                    <a:pt x="39" y="152"/>
                  </a:lnTo>
                  <a:lnTo>
                    <a:pt x="41" y="173"/>
                  </a:lnTo>
                  <a:lnTo>
                    <a:pt x="39" y="194"/>
                  </a:lnTo>
                  <a:lnTo>
                    <a:pt x="39" y="215"/>
                  </a:lnTo>
                  <a:lnTo>
                    <a:pt x="37" y="235"/>
                  </a:lnTo>
                  <a:lnTo>
                    <a:pt x="33" y="256"/>
                  </a:lnTo>
                  <a:lnTo>
                    <a:pt x="27" y="298"/>
                  </a:lnTo>
                  <a:lnTo>
                    <a:pt x="20" y="340"/>
                  </a:lnTo>
                  <a:lnTo>
                    <a:pt x="14" y="382"/>
                  </a:lnTo>
                  <a:lnTo>
                    <a:pt x="6" y="423"/>
                  </a:lnTo>
                  <a:lnTo>
                    <a:pt x="4" y="444"/>
                  </a:lnTo>
                  <a:lnTo>
                    <a:pt x="2" y="465"/>
                  </a:lnTo>
                  <a:lnTo>
                    <a:pt x="0" y="486"/>
                  </a:lnTo>
                  <a:lnTo>
                    <a:pt x="0" y="507"/>
                  </a:lnTo>
                  <a:lnTo>
                    <a:pt x="0" y="528"/>
                  </a:lnTo>
                  <a:lnTo>
                    <a:pt x="2" y="548"/>
                  </a:lnTo>
                  <a:lnTo>
                    <a:pt x="6" y="569"/>
                  </a:lnTo>
                  <a:lnTo>
                    <a:pt x="10" y="590"/>
                  </a:lnTo>
                  <a:lnTo>
                    <a:pt x="14" y="609"/>
                  </a:lnTo>
                  <a:lnTo>
                    <a:pt x="22" y="630"/>
                  </a:lnTo>
                  <a:lnTo>
                    <a:pt x="29" y="651"/>
                  </a:lnTo>
                  <a:lnTo>
                    <a:pt x="41" y="670"/>
                  </a:lnTo>
                  <a:lnTo>
                    <a:pt x="208" y="661"/>
                  </a:lnTo>
                </a:path>
              </a:pathLst>
            </a:custGeom>
            <a:solidFill>
              <a:schemeClr val="bg1"/>
            </a:solidFill>
            <a:ln w="9525">
              <a:solidFill>
                <a:srgbClr val="000000"/>
              </a:solidFill>
              <a:round/>
              <a:headEnd/>
              <a:tailEnd/>
            </a:ln>
          </p:spPr>
          <p:txBody>
            <a:bodyPr/>
            <a:lstStyle/>
            <a:p>
              <a:endParaRPr lang="ja-JP" altLang="en-US"/>
            </a:p>
          </p:txBody>
        </p:sp>
        <p:sp>
          <p:nvSpPr>
            <p:cNvPr id="197672" name="Rectangle 163">
              <a:extLst>
                <a:ext uri="{FF2B5EF4-FFF2-40B4-BE49-F238E27FC236}">
                  <a16:creationId xmlns:a16="http://schemas.microsoft.com/office/drawing/2014/main" id="{60B8DD55-DB29-ED37-1511-7A577A213EB5}"/>
                </a:ext>
              </a:extLst>
            </p:cNvPr>
            <p:cNvSpPr>
              <a:spLocks noChangeArrowheads="1"/>
            </p:cNvSpPr>
            <p:nvPr/>
          </p:nvSpPr>
          <p:spPr bwMode="auto">
            <a:xfrm>
              <a:off x="4876" y="1933"/>
              <a:ext cx="272" cy="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97673" name="Rectangle 164">
              <a:extLst>
                <a:ext uri="{FF2B5EF4-FFF2-40B4-BE49-F238E27FC236}">
                  <a16:creationId xmlns:a16="http://schemas.microsoft.com/office/drawing/2014/main" id="{82C3C88B-536B-5E50-2113-61FAB5A5862B}"/>
                </a:ext>
              </a:extLst>
            </p:cNvPr>
            <p:cNvSpPr>
              <a:spLocks noChangeArrowheads="1"/>
            </p:cNvSpPr>
            <p:nvPr/>
          </p:nvSpPr>
          <p:spPr bwMode="auto">
            <a:xfrm>
              <a:off x="4876" y="1616"/>
              <a:ext cx="272" cy="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grpSp>
        <p:nvGrpSpPr>
          <p:cNvPr id="197660" name="Group 165">
            <a:extLst>
              <a:ext uri="{FF2B5EF4-FFF2-40B4-BE49-F238E27FC236}">
                <a16:creationId xmlns:a16="http://schemas.microsoft.com/office/drawing/2014/main" id="{30E4A67D-C5B4-0633-B787-82879D3E76B9}"/>
              </a:ext>
            </a:extLst>
          </p:cNvPr>
          <p:cNvGrpSpPr>
            <a:grpSpLocks/>
          </p:cNvGrpSpPr>
          <p:nvPr/>
        </p:nvGrpSpPr>
        <p:grpSpPr bwMode="auto">
          <a:xfrm>
            <a:off x="6000750" y="2143125"/>
            <a:ext cx="431800" cy="576263"/>
            <a:chOff x="4876" y="1616"/>
            <a:chExt cx="272" cy="363"/>
          </a:xfrm>
        </p:grpSpPr>
        <p:sp>
          <p:nvSpPr>
            <p:cNvPr id="197668" name="Freeform 166">
              <a:extLst>
                <a:ext uri="{FF2B5EF4-FFF2-40B4-BE49-F238E27FC236}">
                  <a16:creationId xmlns:a16="http://schemas.microsoft.com/office/drawing/2014/main" id="{3596E68F-A429-0F8F-7E09-A1DCCF3E756B}"/>
                </a:ext>
              </a:extLst>
            </p:cNvPr>
            <p:cNvSpPr>
              <a:spLocks/>
            </p:cNvSpPr>
            <p:nvPr/>
          </p:nvSpPr>
          <p:spPr bwMode="auto">
            <a:xfrm>
              <a:off x="4967" y="1616"/>
              <a:ext cx="103" cy="335"/>
            </a:xfrm>
            <a:custGeom>
              <a:avLst/>
              <a:gdLst>
                <a:gd name="T0" fmla="*/ 0 w 208"/>
                <a:gd name="T1" fmla="*/ 1 h 670"/>
                <a:gd name="T2" fmla="*/ 0 w 208"/>
                <a:gd name="T3" fmla="*/ 1 h 670"/>
                <a:gd name="T4" fmla="*/ 0 w 208"/>
                <a:gd name="T5" fmla="*/ 1 h 670"/>
                <a:gd name="T6" fmla="*/ 0 w 208"/>
                <a:gd name="T7" fmla="*/ 1 h 670"/>
                <a:gd name="T8" fmla="*/ 0 w 208"/>
                <a:gd name="T9" fmla="*/ 1 h 670"/>
                <a:gd name="T10" fmla="*/ 0 w 208"/>
                <a:gd name="T11" fmla="*/ 1 h 670"/>
                <a:gd name="T12" fmla="*/ 0 w 208"/>
                <a:gd name="T13" fmla="*/ 1 h 670"/>
                <a:gd name="T14" fmla="*/ 0 w 208"/>
                <a:gd name="T15" fmla="*/ 1 h 670"/>
                <a:gd name="T16" fmla="*/ 0 w 208"/>
                <a:gd name="T17" fmla="*/ 1 h 670"/>
                <a:gd name="T18" fmla="*/ 0 w 208"/>
                <a:gd name="T19" fmla="*/ 1 h 670"/>
                <a:gd name="T20" fmla="*/ 0 w 208"/>
                <a:gd name="T21" fmla="*/ 1 h 670"/>
                <a:gd name="T22" fmla="*/ 0 w 208"/>
                <a:gd name="T23" fmla="*/ 1 h 670"/>
                <a:gd name="T24" fmla="*/ 0 w 208"/>
                <a:gd name="T25" fmla="*/ 1 h 670"/>
                <a:gd name="T26" fmla="*/ 0 w 208"/>
                <a:gd name="T27" fmla="*/ 1 h 670"/>
                <a:gd name="T28" fmla="*/ 0 w 208"/>
                <a:gd name="T29" fmla="*/ 1 h 670"/>
                <a:gd name="T30" fmla="*/ 0 w 208"/>
                <a:gd name="T31" fmla="*/ 1 h 670"/>
                <a:gd name="T32" fmla="*/ 0 w 208"/>
                <a:gd name="T33" fmla="*/ 1 h 670"/>
                <a:gd name="T34" fmla="*/ 0 w 208"/>
                <a:gd name="T35" fmla="*/ 1 h 670"/>
                <a:gd name="T36" fmla="*/ 0 w 208"/>
                <a:gd name="T37" fmla="*/ 1 h 670"/>
                <a:gd name="T38" fmla="*/ 0 w 208"/>
                <a:gd name="T39" fmla="*/ 1 h 670"/>
                <a:gd name="T40" fmla="*/ 0 w 208"/>
                <a:gd name="T41" fmla="*/ 1 h 670"/>
                <a:gd name="T42" fmla="*/ 0 w 208"/>
                <a:gd name="T43" fmla="*/ 1 h 670"/>
                <a:gd name="T44" fmla="*/ 0 w 208"/>
                <a:gd name="T45" fmla="*/ 1 h 670"/>
                <a:gd name="T46" fmla="*/ 0 w 208"/>
                <a:gd name="T47" fmla="*/ 1 h 670"/>
                <a:gd name="T48" fmla="*/ 0 w 208"/>
                <a:gd name="T49" fmla="*/ 1 h 670"/>
                <a:gd name="T50" fmla="*/ 0 w 208"/>
                <a:gd name="T51" fmla="*/ 1 h 670"/>
                <a:gd name="T52" fmla="*/ 0 w 208"/>
                <a:gd name="T53" fmla="*/ 1 h 670"/>
                <a:gd name="T54" fmla="*/ 0 w 208"/>
                <a:gd name="T55" fmla="*/ 1 h 670"/>
                <a:gd name="T56" fmla="*/ 0 w 208"/>
                <a:gd name="T57" fmla="*/ 0 h 670"/>
                <a:gd name="T58" fmla="*/ 0 w 208"/>
                <a:gd name="T59" fmla="*/ 1 h 670"/>
                <a:gd name="T60" fmla="*/ 0 w 208"/>
                <a:gd name="T61" fmla="*/ 1 h 670"/>
                <a:gd name="T62" fmla="*/ 0 w 208"/>
                <a:gd name="T63" fmla="*/ 1 h 670"/>
                <a:gd name="T64" fmla="*/ 0 w 208"/>
                <a:gd name="T65" fmla="*/ 1 h 670"/>
                <a:gd name="T66" fmla="*/ 0 w 208"/>
                <a:gd name="T67" fmla="*/ 1 h 670"/>
                <a:gd name="T68" fmla="*/ 0 w 208"/>
                <a:gd name="T69" fmla="*/ 1 h 670"/>
                <a:gd name="T70" fmla="*/ 0 w 208"/>
                <a:gd name="T71" fmla="*/ 1 h 670"/>
                <a:gd name="T72" fmla="*/ 0 w 208"/>
                <a:gd name="T73" fmla="*/ 1 h 670"/>
                <a:gd name="T74" fmla="*/ 0 w 208"/>
                <a:gd name="T75" fmla="*/ 1 h 670"/>
                <a:gd name="T76" fmla="*/ 0 w 208"/>
                <a:gd name="T77" fmla="*/ 1 h 670"/>
                <a:gd name="T78" fmla="*/ 0 w 208"/>
                <a:gd name="T79" fmla="*/ 1 h 670"/>
                <a:gd name="T80" fmla="*/ 0 w 208"/>
                <a:gd name="T81" fmla="*/ 1 h 670"/>
                <a:gd name="T82" fmla="*/ 0 w 208"/>
                <a:gd name="T83" fmla="*/ 1 h 670"/>
                <a:gd name="T84" fmla="*/ 0 w 208"/>
                <a:gd name="T85" fmla="*/ 1 h 670"/>
                <a:gd name="T86" fmla="*/ 0 w 208"/>
                <a:gd name="T87" fmla="*/ 1 h 670"/>
                <a:gd name="T88" fmla="*/ 0 w 208"/>
                <a:gd name="T89" fmla="*/ 1 h 670"/>
                <a:gd name="T90" fmla="*/ 0 w 208"/>
                <a:gd name="T91" fmla="*/ 1 h 670"/>
                <a:gd name="T92" fmla="*/ 0 w 208"/>
                <a:gd name="T93" fmla="*/ 1 h 670"/>
                <a:gd name="T94" fmla="*/ 0 w 208"/>
                <a:gd name="T95" fmla="*/ 1 h 670"/>
                <a:gd name="T96" fmla="*/ 0 w 208"/>
                <a:gd name="T97" fmla="*/ 1 h 670"/>
                <a:gd name="T98" fmla="*/ 0 w 208"/>
                <a:gd name="T99" fmla="*/ 1 h 670"/>
                <a:gd name="T100" fmla="*/ 0 w 208"/>
                <a:gd name="T101" fmla="*/ 1 h 670"/>
                <a:gd name="T102" fmla="*/ 0 w 208"/>
                <a:gd name="T103" fmla="*/ 1 h 670"/>
                <a:gd name="T104" fmla="*/ 0 w 208"/>
                <a:gd name="T105" fmla="*/ 1 h 670"/>
                <a:gd name="T106" fmla="*/ 0 w 208"/>
                <a:gd name="T107" fmla="*/ 1 h 670"/>
                <a:gd name="T108" fmla="*/ 0 w 208"/>
                <a:gd name="T109" fmla="*/ 1 h 670"/>
                <a:gd name="T110" fmla="*/ 0 w 208"/>
                <a:gd name="T111" fmla="*/ 1 h 670"/>
                <a:gd name="T112" fmla="*/ 0 w 208"/>
                <a:gd name="T113" fmla="*/ 1 h 670"/>
                <a:gd name="T114" fmla="*/ 0 w 208"/>
                <a:gd name="T115" fmla="*/ 1 h 670"/>
                <a:gd name="T116" fmla="*/ 0 w 208"/>
                <a:gd name="T117" fmla="*/ 1 h 6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8"/>
                <a:gd name="T178" fmla="*/ 0 h 670"/>
                <a:gd name="T179" fmla="*/ 208 w 208"/>
                <a:gd name="T180" fmla="*/ 670 h 6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8" h="670">
                  <a:moveTo>
                    <a:pt x="208" y="661"/>
                  </a:moveTo>
                  <a:lnTo>
                    <a:pt x="196" y="640"/>
                  </a:lnTo>
                  <a:lnTo>
                    <a:pt x="189" y="620"/>
                  </a:lnTo>
                  <a:lnTo>
                    <a:pt x="181" y="599"/>
                  </a:lnTo>
                  <a:lnTo>
                    <a:pt x="177" y="580"/>
                  </a:lnTo>
                  <a:lnTo>
                    <a:pt x="173" y="559"/>
                  </a:lnTo>
                  <a:lnTo>
                    <a:pt x="169" y="538"/>
                  </a:lnTo>
                  <a:lnTo>
                    <a:pt x="167" y="517"/>
                  </a:lnTo>
                  <a:lnTo>
                    <a:pt x="167" y="498"/>
                  </a:lnTo>
                  <a:lnTo>
                    <a:pt x="167" y="477"/>
                  </a:lnTo>
                  <a:lnTo>
                    <a:pt x="169" y="455"/>
                  </a:lnTo>
                  <a:lnTo>
                    <a:pt x="171" y="434"/>
                  </a:lnTo>
                  <a:lnTo>
                    <a:pt x="173" y="413"/>
                  </a:lnTo>
                  <a:lnTo>
                    <a:pt x="181" y="371"/>
                  </a:lnTo>
                  <a:lnTo>
                    <a:pt x="187" y="331"/>
                  </a:lnTo>
                  <a:lnTo>
                    <a:pt x="194" y="288"/>
                  </a:lnTo>
                  <a:lnTo>
                    <a:pt x="200" y="246"/>
                  </a:lnTo>
                  <a:lnTo>
                    <a:pt x="204" y="225"/>
                  </a:lnTo>
                  <a:lnTo>
                    <a:pt x="206" y="204"/>
                  </a:lnTo>
                  <a:lnTo>
                    <a:pt x="206" y="183"/>
                  </a:lnTo>
                  <a:lnTo>
                    <a:pt x="208" y="164"/>
                  </a:lnTo>
                  <a:lnTo>
                    <a:pt x="206" y="143"/>
                  </a:lnTo>
                  <a:lnTo>
                    <a:pt x="206" y="121"/>
                  </a:lnTo>
                  <a:lnTo>
                    <a:pt x="202" y="100"/>
                  </a:lnTo>
                  <a:lnTo>
                    <a:pt x="198" y="81"/>
                  </a:lnTo>
                  <a:lnTo>
                    <a:pt x="192" y="60"/>
                  </a:lnTo>
                  <a:lnTo>
                    <a:pt x="187" y="41"/>
                  </a:lnTo>
                  <a:lnTo>
                    <a:pt x="179" y="20"/>
                  </a:lnTo>
                  <a:lnTo>
                    <a:pt x="167" y="0"/>
                  </a:lnTo>
                  <a:lnTo>
                    <a:pt x="0" y="10"/>
                  </a:lnTo>
                  <a:lnTo>
                    <a:pt x="12" y="29"/>
                  </a:lnTo>
                  <a:lnTo>
                    <a:pt x="20" y="50"/>
                  </a:lnTo>
                  <a:lnTo>
                    <a:pt x="25" y="70"/>
                  </a:lnTo>
                  <a:lnTo>
                    <a:pt x="31" y="91"/>
                  </a:lnTo>
                  <a:lnTo>
                    <a:pt x="35" y="112"/>
                  </a:lnTo>
                  <a:lnTo>
                    <a:pt x="39" y="131"/>
                  </a:lnTo>
                  <a:lnTo>
                    <a:pt x="39" y="152"/>
                  </a:lnTo>
                  <a:lnTo>
                    <a:pt x="41" y="173"/>
                  </a:lnTo>
                  <a:lnTo>
                    <a:pt x="39" y="194"/>
                  </a:lnTo>
                  <a:lnTo>
                    <a:pt x="39" y="215"/>
                  </a:lnTo>
                  <a:lnTo>
                    <a:pt x="37" y="235"/>
                  </a:lnTo>
                  <a:lnTo>
                    <a:pt x="33" y="256"/>
                  </a:lnTo>
                  <a:lnTo>
                    <a:pt x="27" y="298"/>
                  </a:lnTo>
                  <a:lnTo>
                    <a:pt x="20" y="340"/>
                  </a:lnTo>
                  <a:lnTo>
                    <a:pt x="14" y="382"/>
                  </a:lnTo>
                  <a:lnTo>
                    <a:pt x="6" y="423"/>
                  </a:lnTo>
                  <a:lnTo>
                    <a:pt x="4" y="444"/>
                  </a:lnTo>
                  <a:lnTo>
                    <a:pt x="2" y="465"/>
                  </a:lnTo>
                  <a:lnTo>
                    <a:pt x="0" y="486"/>
                  </a:lnTo>
                  <a:lnTo>
                    <a:pt x="0" y="507"/>
                  </a:lnTo>
                  <a:lnTo>
                    <a:pt x="0" y="528"/>
                  </a:lnTo>
                  <a:lnTo>
                    <a:pt x="2" y="548"/>
                  </a:lnTo>
                  <a:lnTo>
                    <a:pt x="6" y="569"/>
                  </a:lnTo>
                  <a:lnTo>
                    <a:pt x="10" y="590"/>
                  </a:lnTo>
                  <a:lnTo>
                    <a:pt x="14" y="609"/>
                  </a:lnTo>
                  <a:lnTo>
                    <a:pt x="22" y="630"/>
                  </a:lnTo>
                  <a:lnTo>
                    <a:pt x="29" y="651"/>
                  </a:lnTo>
                  <a:lnTo>
                    <a:pt x="41" y="670"/>
                  </a:lnTo>
                  <a:lnTo>
                    <a:pt x="208" y="661"/>
                  </a:lnTo>
                </a:path>
              </a:pathLst>
            </a:custGeom>
            <a:solidFill>
              <a:schemeClr val="bg1"/>
            </a:solidFill>
            <a:ln w="9525">
              <a:solidFill>
                <a:srgbClr val="000000"/>
              </a:solidFill>
              <a:round/>
              <a:headEnd/>
              <a:tailEnd/>
            </a:ln>
          </p:spPr>
          <p:txBody>
            <a:bodyPr/>
            <a:lstStyle/>
            <a:p>
              <a:endParaRPr lang="ja-JP" altLang="en-US"/>
            </a:p>
          </p:txBody>
        </p:sp>
        <p:sp>
          <p:nvSpPr>
            <p:cNvPr id="197669" name="Rectangle 167">
              <a:extLst>
                <a:ext uri="{FF2B5EF4-FFF2-40B4-BE49-F238E27FC236}">
                  <a16:creationId xmlns:a16="http://schemas.microsoft.com/office/drawing/2014/main" id="{B201609F-5510-BC47-6680-A81EE58D3075}"/>
                </a:ext>
              </a:extLst>
            </p:cNvPr>
            <p:cNvSpPr>
              <a:spLocks noChangeArrowheads="1"/>
            </p:cNvSpPr>
            <p:nvPr/>
          </p:nvSpPr>
          <p:spPr bwMode="auto">
            <a:xfrm>
              <a:off x="4876" y="1933"/>
              <a:ext cx="272" cy="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97670" name="Rectangle 168">
              <a:extLst>
                <a:ext uri="{FF2B5EF4-FFF2-40B4-BE49-F238E27FC236}">
                  <a16:creationId xmlns:a16="http://schemas.microsoft.com/office/drawing/2014/main" id="{A1A35614-B46D-FB57-E3E2-AC7948B1E3C0}"/>
                </a:ext>
              </a:extLst>
            </p:cNvPr>
            <p:cNvSpPr>
              <a:spLocks noChangeArrowheads="1"/>
            </p:cNvSpPr>
            <p:nvPr/>
          </p:nvSpPr>
          <p:spPr bwMode="auto">
            <a:xfrm>
              <a:off x="4876" y="1616"/>
              <a:ext cx="272" cy="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grpSp>
        <p:nvGrpSpPr>
          <p:cNvPr id="197661" name="Group 169">
            <a:extLst>
              <a:ext uri="{FF2B5EF4-FFF2-40B4-BE49-F238E27FC236}">
                <a16:creationId xmlns:a16="http://schemas.microsoft.com/office/drawing/2014/main" id="{C1F2A8D5-09BD-6563-E8F5-BE6FA04A1297}"/>
              </a:ext>
            </a:extLst>
          </p:cNvPr>
          <p:cNvGrpSpPr>
            <a:grpSpLocks/>
          </p:cNvGrpSpPr>
          <p:nvPr/>
        </p:nvGrpSpPr>
        <p:grpSpPr bwMode="auto">
          <a:xfrm>
            <a:off x="5143500" y="2928938"/>
            <a:ext cx="431800" cy="576262"/>
            <a:chOff x="4876" y="1616"/>
            <a:chExt cx="272" cy="363"/>
          </a:xfrm>
        </p:grpSpPr>
        <p:sp>
          <p:nvSpPr>
            <p:cNvPr id="197665" name="Freeform 170">
              <a:extLst>
                <a:ext uri="{FF2B5EF4-FFF2-40B4-BE49-F238E27FC236}">
                  <a16:creationId xmlns:a16="http://schemas.microsoft.com/office/drawing/2014/main" id="{687F5254-FCEE-50EE-2F9C-648B46F81FA4}"/>
                </a:ext>
              </a:extLst>
            </p:cNvPr>
            <p:cNvSpPr>
              <a:spLocks/>
            </p:cNvSpPr>
            <p:nvPr/>
          </p:nvSpPr>
          <p:spPr bwMode="auto">
            <a:xfrm>
              <a:off x="4967" y="1616"/>
              <a:ext cx="103" cy="335"/>
            </a:xfrm>
            <a:custGeom>
              <a:avLst/>
              <a:gdLst>
                <a:gd name="T0" fmla="*/ 0 w 208"/>
                <a:gd name="T1" fmla="*/ 1 h 670"/>
                <a:gd name="T2" fmla="*/ 0 w 208"/>
                <a:gd name="T3" fmla="*/ 1 h 670"/>
                <a:gd name="T4" fmla="*/ 0 w 208"/>
                <a:gd name="T5" fmla="*/ 1 h 670"/>
                <a:gd name="T6" fmla="*/ 0 w 208"/>
                <a:gd name="T7" fmla="*/ 1 h 670"/>
                <a:gd name="T8" fmla="*/ 0 w 208"/>
                <a:gd name="T9" fmla="*/ 1 h 670"/>
                <a:gd name="T10" fmla="*/ 0 w 208"/>
                <a:gd name="T11" fmla="*/ 1 h 670"/>
                <a:gd name="T12" fmla="*/ 0 w 208"/>
                <a:gd name="T13" fmla="*/ 1 h 670"/>
                <a:gd name="T14" fmla="*/ 0 w 208"/>
                <a:gd name="T15" fmla="*/ 1 h 670"/>
                <a:gd name="T16" fmla="*/ 0 w 208"/>
                <a:gd name="T17" fmla="*/ 1 h 670"/>
                <a:gd name="T18" fmla="*/ 0 w 208"/>
                <a:gd name="T19" fmla="*/ 1 h 670"/>
                <a:gd name="T20" fmla="*/ 0 w 208"/>
                <a:gd name="T21" fmla="*/ 1 h 670"/>
                <a:gd name="T22" fmla="*/ 0 w 208"/>
                <a:gd name="T23" fmla="*/ 1 h 670"/>
                <a:gd name="T24" fmla="*/ 0 w 208"/>
                <a:gd name="T25" fmla="*/ 1 h 670"/>
                <a:gd name="T26" fmla="*/ 0 w 208"/>
                <a:gd name="T27" fmla="*/ 1 h 670"/>
                <a:gd name="T28" fmla="*/ 0 w 208"/>
                <a:gd name="T29" fmla="*/ 1 h 670"/>
                <a:gd name="T30" fmla="*/ 0 w 208"/>
                <a:gd name="T31" fmla="*/ 1 h 670"/>
                <a:gd name="T32" fmla="*/ 0 w 208"/>
                <a:gd name="T33" fmla="*/ 1 h 670"/>
                <a:gd name="T34" fmla="*/ 0 w 208"/>
                <a:gd name="T35" fmla="*/ 1 h 670"/>
                <a:gd name="T36" fmla="*/ 0 w 208"/>
                <a:gd name="T37" fmla="*/ 1 h 670"/>
                <a:gd name="T38" fmla="*/ 0 w 208"/>
                <a:gd name="T39" fmla="*/ 1 h 670"/>
                <a:gd name="T40" fmla="*/ 0 w 208"/>
                <a:gd name="T41" fmla="*/ 1 h 670"/>
                <a:gd name="T42" fmla="*/ 0 w 208"/>
                <a:gd name="T43" fmla="*/ 1 h 670"/>
                <a:gd name="T44" fmla="*/ 0 w 208"/>
                <a:gd name="T45" fmla="*/ 1 h 670"/>
                <a:gd name="T46" fmla="*/ 0 w 208"/>
                <a:gd name="T47" fmla="*/ 1 h 670"/>
                <a:gd name="T48" fmla="*/ 0 w 208"/>
                <a:gd name="T49" fmla="*/ 1 h 670"/>
                <a:gd name="T50" fmla="*/ 0 w 208"/>
                <a:gd name="T51" fmla="*/ 1 h 670"/>
                <a:gd name="T52" fmla="*/ 0 w 208"/>
                <a:gd name="T53" fmla="*/ 1 h 670"/>
                <a:gd name="T54" fmla="*/ 0 w 208"/>
                <a:gd name="T55" fmla="*/ 1 h 670"/>
                <a:gd name="T56" fmla="*/ 0 w 208"/>
                <a:gd name="T57" fmla="*/ 0 h 670"/>
                <a:gd name="T58" fmla="*/ 0 w 208"/>
                <a:gd name="T59" fmla="*/ 1 h 670"/>
                <a:gd name="T60" fmla="*/ 0 w 208"/>
                <a:gd name="T61" fmla="*/ 1 h 670"/>
                <a:gd name="T62" fmla="*/ 0 w 208"/>
                <a:gd name="T63" fmla="*/ 1 h 670"/>
                <a:gd name="T64" fmla="*/ 0 w 208"/>
                <a:gd name="T65" fmla="*/ 1 h 670"/>
                <a:gd name="T66" fmla="*/ 0 w 208"/>
                <a:gd name="T67" fmla="*/ 1 h 670"/>
                <a:gd name="T68" fmla="*/ 0 w 208"/>
                <a:gd name="T69" fmla="*/ 1 h 670"/>
                <a:gd name="T70" fmla="*/ 0 w 208"/>
                <a:gd name="T71" fmla="*/ 1 h 670"/>
                <a:gd name="T72" fmla="*/ 0 w 208"/>
                <a:gd name="T73" fmla="*/ 1 h 670"/>
                <a:gd name="T74" fmla="*/ 0 w 208"/>
                <a:gd name="T75" fmla="*/ 1 h 670"/>
                <a:gd name="T76" fmla="*/ 0 w 208"/>
                <a:gd name="T77" fmla="*/ 1 h 670"/>
                <a:gd name="T78" fmla="*/ 0 w 208"/>
                <a:gd name="T79" fmla="*/ 1 h 670"/>
                <a:gd name="T80" fmla="*/ 0 w 208"/>
                <a:gd name="T81" fmla="*/ 1 h 670"/>
                <a:gd name="T82" fmla="*/ 0 w 208"/>
                <a:gd name="T83" fmla="*/ 1 h 670"/>
                <a:gd name="T84" fmla="*/ 0 w 208"/>
                <a:gd name="T85" fmla="*/ 1 h 670"/>
                <a:gd name="T86" fmla="*/ 0 w 208"/>
                <a:gd name="T87" fmla="*/ 1 h 670"/>
                <a:gd name="T88" fmla="*/ 0 w 208"/>
                <a:gd name="T89" fmla="*/ 1 h 670"/>
                <a:gd name="T90" fmla="*/ 0 w 208"/>
                <a:gd name="T91" fmla="*/ 1 h 670"/>
                <a:gd name="T92" fmla="*/ 0 w 208"/>
                <a:gd name="T93" fmla="*/ 1 h 670"/>
                <a:gd name="T94" fmla="*/ 0 w 208"/>
                <a:gd name="T95" fmla="*/ 1 h 670"/>
                <a:gd name="T96" fmla="*/ 0 w 208"/>
                <a:gd name="T97" fmla="*/ 1 h 670"/>
                <a:gd name="T98" fmla="*/ 0 w 208"/>
                <a:gd name="T99" fmla="*/ 1 h 670"/>
                <a:gd name="T100" fmla="*/ 0 w 208"/>
                <a:gd name="T101" fmla="*/ 1 h 670"/>
                <a:gd name="T102" fmla="*/ 0 w 208"/>
                <a:gd name="T103" fmla="*/ 1 h 670"/>
                <a:gd name="T104" fmla="*/ 0 w 208"/>
                <a:gd name="T105" fmla="*/ 1 h 670"/>
                <a:gd name="T106" fmla="*/ 0 w 208"/>
                <a:gd name="T107" fmla="*/ 1 h 670"/>
                <a:gd name="T108" fmla="*/ 0 w 208"/>
                <a:gd name="T109" fmla="*/ 1 h 670"/>
                <a:gd name="T110" fmla="*/ 0 w 208"/>
                <a:gd name="T111" fmla="*/ 1 h 670"/>
                <a:gd name="T112" fmla="*/ 0 w 208"/>
                <a:gd name="T113" fmla="*/ 1 h 670"/>
                <a:gd name="T114" fmla="*/ 0 w 208"/>
                <a:gd name="T115" fmla="*/ 1 h 670"/>
                <a:gd name="T116" fmla="*/ 0 w 208"/>
                <a:gd name="T117" fmla="*/ 1 h 6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8"/>
                <a:gd name="T178" fmla="*/ 0 h 670"/>
                <a:gd name="T179" fmla="*/ 208 w 208"/>
                <a:gd name="T180" fmla="*/ 670 h 6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8" h="670">
                  <a:moveTo>
                    <a:pt x="208" y="661"/>
                  </a:moveTo>
                  <a:lnTo>
                    <a:pt x="196" y="640"/>
                  </a:lnTo>
                  <a:lnTo>
                    <a:pt x="189" y="620"/>
                  </a:lnTo>
                  <a:lnTo>
                    <a:pt x="181" y="599"/>
                  </a:lnTo>
                  <a:lnTo>
                    <a:pt x="177" y="580"/>
                  </a:lnTo>
                  <a:lnTo>
                    <a:pt x="173" y="559"/>
                  </a:lnTo>
                  <a:lnTo>
                    <a:pt x="169" y="538"/>
                  </a:lnTo>
                  <a:lnTo>
                    <a:pt x="167" y="517"/>
                  </a:lnTo>
                  <a:lnTo>
                    <a:pt x="167" y="498"/>
                  </a:lnTo>
                  <a:lnTo>
                    <a:pt x="167" y="477"/>
                  </a:lnTo>
                  <a:lnTo>
                    <a:pt x="169" y="455"/>
                  </a:lnTo>
                  <a:lnTo>
                    <a:pt x="171" y="434"/>
                  </a:lnTo>
                  <a:lnTo>
                    <a:pt x="173" y="413"/>
                  </a:lnTo>
                  <a:lnTo>
                    <a:pt x="181" y="371"/>
                  </a:lnTo>
                  <a:lnTo>
                    <a:pt x="187" y="331"/>
                  </a:lnTo>
                  <a:lnTo>
                    <a:pt x="194" y="288"/>
                  </a:lnTo>
                  <a:lnTo>
                    <a:pt x="200" y="246"/>
                  </a:lnTo>
                  <a:lnTo>
                    <a:pt x="204" y="225"/>
                  </a:lnTo>
                  <a:lnTo>
                    <a:pt x="206" y="204"/>
                  </a:lnTo>
                  <a:lnTo>
                    <a:pt x="206" y="183"/>
                  </a:lnTo>
                  <a:lnTo>
                    <a:pt x="208" y="164"/>
                  </a:lnTo>
                  <a:lnTo>
                    <a:pt x="206" y="143"/>
                  </a:lnTo>
                  <a:lnTo>
                    <a:pt x="206" y="121"/>
                  </a:lnTo>
                  <a:lnTo>
                    <a:pt x="202" y="100"/>
                  </a:lnTo>
                  <a:lnTo>
                    <a:pt x="198" y="81"/>
                  </a:lnTo>
                  <a:lnTo>
                    <a:pt x="192" y="60"/>
                  </a:lnTo>
                  <a:lnTo>
                    <a:pt x="187" y="41"/>
                  </a:lnTo>
                  <a:lnTo>
                    <a:pt x="179" y="20"/>
                  </a:lnTo>
                  <a:lnTo>
                    <a:pt x="167" y="0"/>
                  </a:lnTo>
                  <a:lnTo>
                    <a:pt x="0" y="10"/>
                  </a:lnTo>
                  <a:lnTo>
                    <a:pt x="12" y="29"/>
                  </a:lnTo>
                  <a:lnTo>
                    <a:pt x="20" y="50"/>
                  </a:lnTo>
                  <a:lnTo>
                    <a:pt x="25" y="70"/>
                  </a:lnTo>
                  <a:lnTo>
                    <a:pt x="31" y="91"/>
                  </a:lnTo>
                  <a:lnTo>
                    <a:pt x="35" y="112"/>
                  </a:lnTo>
                  <a:lnTo>
                    <a:pt x="39" y="131"/>
                  </a:lnTo>
                  <a:lnTo>
                    <a:pt x="39" y="152"/>
                  </a:lnTo>
                  <a:lnTo>
                    <a:pt x="41" y="173"/>
                  </a:lnTo>
                  <a:lnTo>
                    <a:pt x="39" y="194"/>
                  </a:lnTo>
                  <a:lnTo>
                    <a:pt x="39" y="215"/>
                  </a:lnTo>
                  <a:lnTo>
                    <a:pt x="37" y="235"/>
                  </a:lnTo>
                  <a:lnTo>
                    <a:pt x="33" y="256"/>
                  </a:lnTo>
                  <a:lnTo>
                    <a:pt x="27" y="298"/>
                  </a:lnTo>
                  <a:lnTo>
                    <a:pt x="20" y="340"/>
                  </a:lnTo>
                  <a:lnTo>
                    <a:pt x="14" y="382"/>
                  </a:lnTo>
                  <a:lnTo>
                    <a:pt x="6" y="423"/>
                  </a:lnTo>
                  <a:lnTo>
                    <a:pt x="4" y="444"/>
                  </a:lnTo>
                  <a:lnTo>
                    <a:pt x="2" y="465"/>
                  </a:lnTo>
                  <a:lnTo>
                    <a:pt x="0" y="486"/>
                  </a:lnTo>
                  <a:lnTo>
                    <a:pt x="0" y="507"/>
                  </a:lnTo>
                  <a:lnTo>
                    <a:pt x="0" y="528"/>
                  </a:lnTo>
                  <a:lnTo>
                    <a:pt x="2" y="548"/>
                  </a:lnTo>
                  <a:lnTo>
                    <a:pt x="6" y="569"/>
                  </a:lnTo>
                  <a:lnTo>
                    <a:pt x="10" y="590"/>
                  </a:lnTo>
                  <a:lnTo>
                    <a:pt x="14" y="609"/>
                  </a:lnTo>
                  <a:lnTo>
                    <a:pt x="22" y="630"/>
                  </a:lnTo>
                  <a:lnTo>
                    <a:pt x="29" y="651"/>
                  </a:lnTo>
                  <a:lnTo>
                    <a:pt x="41" y="670"/>
                  </a:lnTo>
                  <a:lnTo>
                    <a:pt x="208" y="661"/>
                  </a:lnTo>
                </a:path>
              </a:pathLst>
            </a:custGeom>
            <a:solidFill>
              <a:schemeClr val="bg1"/>
            </a:solidFill>
            <a:ln w="9525">
              <a:solidFill>
                <a:srgbClr val="000000"/>
              </a:solidFill>
              <a:round/>
              <a:headEnd/>
              <a:tailEnd/>
            </a:ln>
          </p:spPr>
          <p:txBody>
            <a:bodyPr/>
            <a:lstStyle/>
            <a:p>
              <a:endParaRPr lang="ja-JP" altLang="en-US"/>
            </a:p>
          </p:txBody>
        </p:sp>
        <p:sp>
          <p:nvSpPr>
            <p:cNvPr id="197666" name="Rectangle 171">
              <a:extLst>
                <a:ext uri="{FF2B5EF4-FFF2-40B4-BE49-F238E27FC236}">
                  <a16:creationId xmlns:a16="http://schemas.microsoft.com/office/drawing/2014/main" id="{9943D205-1240-B9B8-E89C-06D85A76802F}"/>
                </a:ext>
              </a:extLst>
            </p:cNvPr>
            <p:cNvSpPr>
              <a:spLocks noChangeArrowheads="1"/>
            </p:cNvSpPr>
            <p:nvPr/>
          </p:nvSpPr>
          <p:spPr bwMode="auto">
            <a:xfrm>
              <a:off x="4876" y="1933"/>
              <a:ext cx="272" cy="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97667" name="Rectangle 172">
              <a:extLst>
                <a:ext uri="{FF2B5EF4-FFF2-40B4-BE49-F238E27FC236}">
                  <a16:creationId xmlns:a16="http://schemas.microsoft.com/office/drawing/2014/main" id="{42723120-6390-AF41-7DAE-5C30A33C560C}"/>
                </a:ext>
              </a:extLst>
            </p:cNvPr>
            <p:cNvSpPr>
              <a:spLocks noChangeArrowheads="1"/>
            </p:cNvSpPr>
            <p:nvPr/>
          </p:nvSpPr>
          <p:spPr bwMode="auto">
            <a:xfrm>
              <a:off x="4876" y="1616"/>
              <a:ext cx="272" cy="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97662" name="Text Box 173">
            <a:extLst>
              <a:ext uri="{FF2B5EF4-FFF2-40B4-BE49-F238E27FC236}">
                <a16:creationId xmlns:a16="http://schemas.microsoft.com/office/drawing/2014/main" id="{E4CC8300-096B-8E1C-125E-55C2C1D9B24D}"/>
              </a:ext>
            </a:extLst>
          </p:cNvPr>
          <p:cNvSpPr txBox="1">
            <a:spLocks noChangeArrowheads="1"/>
          </p:cNvSpPr>
          <p:nvPr/>
        </p:nvSpPr>
        <p:spPr bwMode="auto">
          <a:xfrm>
            <a:off x="6572250" y="2214563"/>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latin typeface="ＭＳ ゴシック" panose="020B0609070205080204" pitchFamily="49" charset="-128"/>
              </a:rPr>
              <a:t>6</a:t>
            </a:r>
            <a:r>
              <a:rPr lang="ja-JP" altLang="en-US" sz="2000" b="1">
                <a:solidFill>
                  <a:srgbClr val="000000"/>
                </a:solidFill>
                <a:latin typeface="ＭＳ ゴシック" panose="020B0609070205080204" pitchFamily="49" charset="-128"/>
              </a:rPr>
              <a:t>～</a:t>
            </a:r>
            <a:r>
              <a:rPr lang="en-US" altLang="ja-JP" sz="2000" b="1">
                <a:solidFill>
                  <a:srgbClr val="000000"/>
                </a:solidFill>
                <a:latin typeface="ＭＳ ゴシック" panose="020B0609070205080204" pitchFamily="49" charset="-128"/>
              </a:rPr>
              <a:t>121</a:t>
            </a:r>
            <a:r>
              <a:rPr lang="ja-JP" altLang="en-US" sz="2000" b="1">
                <a:solidFill>
                  <a:srgbClr val="000000"/>
                </a:solidFill>
                <a:latin typeface="ＭＳ ゴシック" panose="020B0609070205080204" pitchFamily="49" charset="-128"/>
              </a:rPr>
              <a:t>倍</a:t>
            </a:r>
          </a:p>
        </p:txBody>
      </p:sp>
      <p:sp>
        <p:nvSpPr>
          <p:cNvPr id="197663" name="Rectangle 174">
            <a:extLst>
              <a:ext uri="{FF2B5EF4-FFF2-40B4-BE49-F238E27FC236}">
                <a16:creationId xmlns:a16="http://schemas.microsoft.com/office/drawing/2014/main" id="{20A1F478-82AA-9F60-18FB-A0C245BACD28}"/>
              </a:ext>
            </a:extLst>
          </p:cNvPr>
          <p:cNvSpPr>
            <a:spLocks noChangeArrowheads="1"/>
          </p:cNvSpPr>
          <p:nvPr/>
        </p:nvSpPr>
        <p:spPr bwMode="auto">
          <a:xfrm>
            <a:off x="7786688" y="2214563"/>
            <a:ext cx="338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solidFill>
                  <a:srgbClr val="000000"/>
                </a:solidFill>
                <a:latin typeface="ＭＳ ゴシック" panose="020B0609070205080204" pitchFamily="49" charset="-128"/>
              </a:rPr>
              <a:t>2)</a:t>
            </a:r>
          </a:p>
        </p:txBody>
      </p:sp>
      <p:sp>
        <p:nvSpPr>
          <p:cNvPr id="197664" name="Text Box 151">
            <a:extLst>
              <a:ext uri="{FF2B5EF4-FFF2-40B4-BE49-F238E27FC236}">
                <a16:creationId xmlns:a16="http://schemas.microsoft.com/office/drawing/2014/main" id="{DD6E6B00-C1BC-5C34-34A3-2B1CAF5883D6}"/>
              </a:ext>
            </a:extLst>
          </p:cNvPr>
          <p:cNvSpPr txBox="1">
            <a:spLocks noChangeArrowheads="1"/>
          </p:cNvSpPr>
          <p:nvPr/>
        </p:nvSpPr>
        <p:spPr bwMode="auto">
          <a:xfrm>
            <a:off x="4857750" y="6519863"/>
            <a:ext cx="4286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0033CC"/>
                </a:solidFill>
              </a:rPr>
              <a:t>日本内科学会専門医会スライド集より一部改変</a:t>
            </a:r>
            <a:endParaRPr lang="en-US" altLang="ja-JP" sz="1600" b="1">
              <a:solidFill>
                <a:srgbClr val="0033CC"/>
              </a:solidFill>
            </a:endParaRPr>
          </a:p>
        </p:txBody>
      </p:sp>
      <p:pic>
        <p:nvPicPr>
          <p:cNvPr id="3" name="図 2">
            <a:extLst>
              <a:ext uri="{FF2B5EF4-FFF2-40B4-BE49-F238E27FC236}">
                <a16:creationId xmlns:a16="http://schemas.microsoft.com/office/drawing/2014/main" id="{A9967A22-B448-F529-545A-5D09B3EE4FA0}"/>
              </a:ext>
            </a:extLst>
          </p:cNvPr>
          <p:cNvPicPr>
            <a:picLocks noChangeAspect="1" noChangeArrowheads="1"/>
          </p:cNvPicPr>
          <p:nvPr/>
        </p:nvPicPr>
        <p:blipFill>
          <a:blip r:embed="rId5">
            <a:duotone>
              <a:schemeClr val="accent4">
                <a:shade val="45000"/>
                <a:satMod val="135000"/>
              </a:schemeClr>
              <a:prstClr val="white"/>
            </a:duotone>
          </a:blip>
          <a:srcRect/>
          <a:stretch>
            <a:fillRect/>
          </a:stretch>
        </p:blipFill>
        <p:spPr bwMode="auto">
          <a:xfrm>
            <a:off x="110697" y="6049963"/>
            <a:ext cx="719138" cy="736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タイトル 6">
            <a:extLst>
              <a:ext uri="{FF2B5EF4-FFF2-40B4-BE49-F238E27FC236}">
                <a16:creationId xmlns:a16="http://schemas.microsoft.com/office/drawing/2014/main" id="{D2B3E083-2DB1-2669-B59F-3EB8C38DD948}"/>
              </a:ext>
            </a:extLst>
          </p:cNvPr>
          <p:cNvSpPr>
            <a:spLocks noGrp="1"/>
          </p:cNvSpPr>
          <p:nvPr>
            <p:ph type="title"/>
          </p:nvPr>
        </p:nvSpPr>
        <p:spPr>
          <a:xfrm>
            <a:off x="0" y="0"/>
            <a:ext cx="9144000" cy="1071563"/>
          </a:xfrm>
          <a:solidFill>
            <a:schemeClr val="accent2"/>
          </a:solidFill>
        </p:spPr>
        <p:txBody>
          <a:bodyPr/>
          <a:lstStyle/>
          <a:p>
            <a:pPr>
              <a:defRPr/>
            </a:pPr>
            <a:r>
              <a:rPr lang="ja-JP" altLang="en-US" sz="4800" b="1" dirty="0">
                <a:solidFill>
                  <a:srgbClr val="FFFF00"/>
                </a:solidFill>
                <a:effectLst>
                  <a:outerShdw blurRad="38100" dist="38100" dir="2700000" algn="tl">
                    <a:srgbClr val="000000">
                      <a:alpha val="43137"/>
                    </a:srgbClr>
                  </a:outerShdw>
                </a:effectLst>
              </a:rPr>
              <a:t>喫煙可能な店舗職員の健康被害</a:t>
            </a:r>
          </a:p>
        </p:txBody>
      </p:sp>
      <p:sp>
        <p:nvSpPr>
          <p:cNvPr id="199683" name="コンテンツ プレースホルダ 10">
            <a:extLst>
              <a:ext uri="{FF2B5EF4-FFF2-40B4-BE49-F238E27FC236}">
                <a16:creationId xmlns:a16="http://schemas.microsoft.com/office/drawing/2014/main" id="{0C9394DE-D87D-FF94-FAA9-65A2D42B8DEE}"/>
              </a:ext>
            </a:extLst>
          </p:cNvPr>
          <p:cNvSpPr>
            <a:spLocks noGrp="1"/>
          </p:cNvSpPr>
          <p:nvPr>
            <p:ph sz="half" idx="1"/>
          </p:nvPr>
        </p:nvSpPr>
        <p:spPr>
          <a:xfrm>
            <a:off x="214313" y="1214438"/>
            <a:ext cx="3286125" cy="4071937"/>
          </a:xfrm>
        </p:spPr>
        <p:txBody>
          <a:bodyPr/>
          <a:lstStyle/>
          <a:p>
            <a:pPr>
              <a:buFontTx/>
              <a:buNone/>
            </a:pPr>
            <a:endParaRPr lang="en-US" altLang="ja-JP" sz="2000"/>
          </a:p>
          <a:p>
            <a:pPr>
              <a:buFontTx/>
              <a:buNone/>
            </a:pPr>
            <a:endParaRPr lang="en-US" altLang="ja-JP" sz="2000"/>
          </a:p>
          <a:p>
            <a:pPr>
              <a:buFontTx/>
              <a:buNone/>
            </a:pPr>
            <a:r>
              <a:rPr lang="en-US" altLang="ja-JP" sz="2000"/>
              <a:t>Total  NNAL</a:t>
            </a:r>
          </a:p>
          <a:p>
            <a:pPr>
              <a:buFontTx/>
              <a:buNone/>
            </a:pPr>
            <a:r>
              <a:rPr lang="en-US" altLang="ja-JP" sz="2000"/>
              <a:t>  Protected Workers</a:t>
            </a:r>
          </a:p>
          <a:p>
            <a:pPr>
              <a:buFontTx/>
              <a:buNone/>
            </a:pPr>
            <a:r>
              <a:rPr lang="en-US" altLang="ja-JP" sz="2000"/>
              <a:t>  Exposed Workers</a:t>
            </a:r>
          </a:p>
          <a:p>
            <a:pPr>
              <a:buFontTx/>
              <a:buNone/>
            </a:pPr>
            <a:r>
              <a:rPr lang="en-US" altLang="ja-JP" sz="2000"/>
              <a:t>Total  Nicotine</a:t>
            </a:r>
          </a:p>
          <a:p>
            <a:pPr>
              <a:buFontTx/>
              <a:buNone/>
            </a:pPr>
            <a:r>
              <a:rPr lang="en-US" altLang="ja-JP" sz="2000"/>
              <a:t>  Protected Workers</a:t>
            </a:r>
          </a:p>
          <a:p>
            <a:pPr>
              <a:buFontTx/>
              <a:buNone/>
            </a:pPr>
            <a:r>
              <a:rPr lang="en-US" altLang="ja-JP" sz="2000"/>
              <a:t>  Exposed Workers</a:t>
            </a:r>
          </a:p>
          <a:p>
            <a:pPr>
              <a:buFontTx/>
              <a:buNone/>
            </a:pPr>
            <a:r>
              <a:rPr lang="en-US" altLang="ja-JP" sz="2000"/>
              <a:t>Total Cotinine</a:t>
            </a:r>
          </a:p>
          <a:p>
            <a:pPr>
              <a:buFontTx/>
              <a:buNone/>
            </a:pPr>
            <a:r>
              <a:rPr lang="en-US" altLang="ja-JP" sz="2000"/>
              <a:t>  Protected Workers</a:t>
            </a:r>
          </a:p>
          <a:p>
            <a:pPr>
              <a:buFontTx/>
              <a:buNone/>
            </a:pPr>
            <a:r>
              <a:rPr lang="en-US" altLang="ja-JP" sz="2000"/>
              <a:t>  Exposed Workers</a:t>
            </a:r>
          </a:p>
          <a:p>
            <a:pPr>
              <a:buFontTx/>
              <a:buNone/>
            </a:pPr>
            <a:endParaRPr lang="en-US" altLang="ja-JP" sz="2400"/>
          </a:p>
          <a:p>
            <a:pPr>
              <a:buFontTx/>
              <a:buNone/>
            </a:pPr>
            <a:endParaRPr lang="en-US" altLang="ja-JP" sz="2400"/>
          </a:p>
        </p:txBody>
      </p:sp>
      <p:sp>
        <p:nvSpPr>
          <p:cNvPr id="199684" name="コンテンツ プレースホルダ 12">
            <a:extLst>
              <a:ext uri="{FF2B5EF4-FFF2-40B4-BE49-F238E27FC236}">
                <a16:creationId xmlns:a16="http://schemas.microsoft.com/office/drawing/2014/main" id="{4E5A4888-EFC1-3680-B2EC-7F22EB94315A}"/>
              </a:ext>
            </a:extLst>
          </p:cNvPr>
          <p:cNvSpPr>
            <a:spLocks noGrp="1"/>
          </p:cNvSpPr>
          <p:nvPr>
            <p:ph sz="quarter" idx="2"/>
          </p:nvPr>
        </p:nvSpPr>
        <p:spPr>
          <a:xfrm>
            <a:off x="3857625" y="1214438"/>
            <a:ext cx="1928813" cy="4071937"/>
          </a:xfrm>
        </p:spPr>
        <p:txBody>
          <a:bodyPr/>
          <a:lstStyle/>
          <a:p>
            <a:pPr algn="ctr">
              <a:buFontTx/>
              <a:buNone/>
            </a:pPr>
            <a:r>
              <a:rPr lang="en-US" altLang="ja-JP" sz="2000"/>
              <a:t>Number         </a:t>
            </a:r>
          </a:p>
          <a:p>
            <a:pPr algn="ctr">
              <a:buFontTx/>
              <a:buNone/>
            </a:pPr>
            <a:r>
              <a:rPr lang="en-US" altLang="ja-JP" sz="2000"/>
              <a:t>of  Workers</a:t>
            </a:r>
          </a:p>
          <a:p>
            <a:pPr algn="ctr">
              <a:buFontTx/>
              <a:buNone/>
            </a:pPr>
            <a:endParaRPr lang="en-US" altLang="ja-JP" sz="2000"/>
          </a:p>
          <a:p>
            <a:pPr algn="ctr">
              <a:buFontTx/>
              <a:buNone/>
            </a:pPr>
            <a:r>
              <a:rPr lang="en-US" altLang="ja-JP" sz="2000"/>
              <a:t>31</a:t>
            </a:r>
          </a:p>
          <a:p>
            <a:pPr algn="ctr">
              <a:buFontTx/>
              <a:buNone/>
            </a:pPr>
            <a:r>
              <a:rPr lang="en-US" altLang="ja-JP" sz="2000"/>
              <a:t>50</a:t>
            </a:r>
          </a:p>
          <a:p>
            <a:pPr algn="ctr">
              <a:buFontTx/>
              <a:buNone/>
            </a:pPr>
            <a:endParaRPr lang="en-US" altLang="ja-JP" sz="2000"/>
          </a:p>
          <a:p>
            <a:pPr algn="ctr">
              <a:buFontTx/>
              <a:buNone/>
            </a:pPr>
            <a:r>
              <a:rPr lang="en-US" altLang="ja-JP" sz="2000"/>
              <a:t>32</a:t>
            </a:r>
          </a:p>
          <a:p>
            <a:pPr algn="ctr">
              <a:buFontTx/>
              <a:buNone/>
            </a:pPr>
            <a:r>
              <a:rPr lang="en-US" altLang="ja-JP" sz="2000"/>
              <a:t>52</a:t>
            </a:r>
          </a:p>
          <a:p>
            <a:pPr algn="ctr">
              <a:buFontTx/>
              <a:buNone/>
            </a:pPr>
            <a:endParaRPr lang="en-US" altLang="ja-JP" sz="2000"/>
          </a:p>
          <a:p>
            <a:pPr algn="ctr">
              <a:buFontTx/>
              <a:buNone/>
            </a:pPr>
            <a:r>
              <a:rPr lang="en-US" altLang="ja-JP" sz="2000"/>
              <a:t>32</a:t>
            </a:r>
          </a:p>
          <a:p>
            <a:pPr algn="ctr">
              <a:buFontTx/>
              <a:buNone/>
            </a:pPr>
            <a:r>
              <a:rPr lang="en-US" altLang="ja-JP" sz="2000"/>
              <a:t>52</a:t>
            </a:r>
          </a:p>
          <a:p>
            <a:pPr algn="ctr">
              <a:buFontTx/>
              <a:buNone/>
            </a:pPr>
            <a:endParaRPr lang="en-US" altLang="ja-JP" sz="2400"/>
          </a:p>
        </p:txBody>
      </p:sp>
      <p:sp>
        <p:nvSpPr>
          <p:cNvPr id="199685" name="コンテンツ プレースホルダ 13">
            <a:extLst>
              <a:ext uri="{FF2B5EF4-FFF2-40B4-BE49-F238E27FC236}">
                <a16:creationId xmlns:a16="http://schemas.microsoft.com/office/drawing/2014/main" id="{6A32F769-1EB1-1B13-8B97-DA8E9C2599F3}"/>
              </a:ext>
            </a:extLst>
          </p:cNvPr>
          <p:cNvSpPr>
            <a:spLocks noGrp="1"/>
          </p:cNvSpPr>
          <p:nvPr>
            <p:ph sz="quarter" idx="3"/>
          </p:nvPr>
        </p:nvSpPr>
        <p:spPr>
          <a:xfrm>
            <a:off x="553814" y="5397005"/>
            <a:ext cx="8536433" cy="1114106"/>
          </a:xfrm>
          <a:solidFill>
            <a:schemeClr val="accent2"/>
          </a:solidFill>
        </p:spPr>
        <p:txBody>
          <a:bodyPr/>
          <a:lstStyle/>
          <a:p>
            <a:pPr>
              <a:buFontTx/>
              <a:buNone/>
            </a:pPr>
            <a:r>
              <a:rPr lang="ja-JP" altLang="en-US" sz="2000" b="1" dirty="0">
                <a:solidFill>
                  <a:srgbClr val="FFFF00"/>
                </a:solidFill>
              </a:rPr>
              <a:t>＊禁煙店舗の従業員よりも、喫煙可能な店舗の従業員の方が、尿中に多くの発癌物質 </a:t>
            </a:r>
            <a:r>
              <a:rPr lang="en-US" altLang="ja-JP" sz="2000" b="1" dirty="0">
                <a:solidFill>
                  <a:srgbClr val="FFFF00"/>
                </a:solidFill>
              </a:rPr>
              <a:t>NNAL </a:t>
            </a:r>
            <a:r>
              <a:rPr lang="ja-JP" altLang="en-US" sz="2000" b="1" dirty="0">
                <a:solidFill>
                  <a:srgbClr val="FFFF00"/>
                </a:solidFill>
              </a:rPr>
              <a:t>が検出された。</a:t>
            </a:r>
            <a:endParaRPr lang="en-US" altLang="ja-JP" sz="2000" b="1" dirty="0">
              <a:solidFill>
                <a:srgbClr val="FFFF00"/>
              </a:solidFill>
            </a:endParaRPr>
          </a:p>
          <a:p>
            <a:pPr>
              <a:buFontTx/>
              <a:buNone/>
            </a:pPr>
            <a:r>
              <a:rPr lang="ja-JP" altLang="en-US" sz="2000" b="1" dirty="0">
                <a:solidFill>
                  <a:srgbClr val="FFFF00"/>
                </a:solidFill>
              </a:rPr>
              <a:t>＊就労時間</a:t>
            </a:r>
            <a:r>
              <a:rPr lang="en-US" altLang="ja-JP" sz="2000" b="1" dirty="0">
                <a:solidFill>
                  <a:srgbClr val="FFFF00"/>
                </a:solidFill>
              </a:rPr>
              <a:t>1</a:t>
            </a:r>
            <a:r>
              <a:rPr lang="ja-JP" altLang="en-US" sz="2000" b="1" dirty="0">
                <a:solidFill>
                  <a:srgbClr val="FFFF00"/>
                </a:solidFill>
              </a:rPr>
              <a:t>時間につき、約</a:t>
            </a:r>
            <a:r>
              <a:rPr lang="en-US" altLang="ja-JP" sz="2000" b="1" dirty="0">
                <a:solidFill>
                  <a:srgbClr val="FFFF00"/>
                </a:solidFill>
              </a:rPr>
              <a:t>6%</a:t>
            </a:r>
            <a:r>
              <a:rPr lang="ja-JP" altLang="en-US" sz="2000" b="1" dirty="0">
                <a:solidFill>
                  <a:srgbClr val="FFFF00"/>
                </a:solidFill>
              </a:rPr>
              <a:t>の</a:t>
            </a:r>
            <a:r>
              <a:rPr lang="en-US" altLang="ja-JP" sz="2000" b="1" dirty="0">
                <a:solidFill>
                  <a:srgbClr val="FFFF00"/>
                </a:solidFill>
              </a:rPr>
              <a:t>NNAL</a:t>
            </a:r>
            <a:r>
              <a:rPr lang="ja-JP" altLang="en-US" sz="2000" b="1" dirty="0">
                <a:solidFill>
                  <a:srgbClr val="FFFF00"/>
                </a:solidFill>
              </a:rPr>
              <a:t>濃度の増大を認めた。</a:t>
            </a:r>
            <a:endParaRPr lang="en-US" altLang="ja-JP" sz="2000" b="1" dirty="0">
              <a:solidFill>
                <a:srgbClr val="FFFF00"/>
              </a:solidFill>
            </a:endParaRPr>
          </a:p>
        </p:txBody>
      </p:sp>
      <p:sp>
        <p:nvSpPr>
          <p:cNvPr id="15" name="コンテンツ プレースホルダ 12">
            <a:extLst>
              <a:ext uri="{FF2B5EF4-FFF2-40B4-BE49-F238E27FC236}">
                <a16:creationId xmlns:a16="http://schemas.microsoft.com/office/drawing/2014/main" id="{DE99B118-13FA-4E9F-841C-BBEF85390125}"/>
              </a:ext>
            </a:extLst>
          </p:cNvPr>
          <p:cNvSpPr txBox="1">
            <a:spLocks/>
          </p:cNvSpPr>
          <p:nvPr/>
        </p:nvSpPr>
        <p:spPr bwMode="auto">
          <a:xfrm>
            <a:off x="6072188" y="1214438"/>
            <a:ext cx="2571750" cy="4071937"/>
          </a:xfrm>
          <a:prstGeom prst="rect">
            <a:avLst/>
          </a:prstGeom>
          <a:noFill/>
          <a:ln w="9525">
            <a:noFill/>
            <a:miter lim="800000"/>
            <a:headEnd/>
            <a:tailEnd/>
          </a:ln>
        </p:spPr>
        <p:txBody>
          <a:bodyPr/>
          <a:lstStyle/>
          <a:p>
            <a:pPr marL="342900" indent="-342900" algn="ctr">
              <a:spcBef>
                <a:spcPct val="20000"/>
              </a:spcBef>
              <a:defRPr/>
            </a:pPr>
            <a:r>
              <a:rPr lang="en-US" altLang="ja-JP" sz="2000" kern="0" dirty="0">
                <a:solidFill>
                  <a:srgbClr val="000000"/>
                </a:solidFill>
                <a:latin typeface="Arial"/>
                <a:ea typeface="ＭＳ Ｐゴシック"/>
              </a:rPr>
              <a:t>% Having Any        </a:t>
            </a:r>
          </a:p>
          <a:p>
            <a:pPr marL="342900" indent="-342900" algn="ctr">
              <a:spcBef>
                <a:spcPct val="20000"/>
              </a:spcBef>
              <a:defRPr/>
            </a:pPr>
            <a:r>
              <a:rPr lang="en-US" altLang="ja-JP" sz="2000" kern="0" dirty="0">
                <a:solidFill>
                  <a:srgbClr val="000000"/>
                </a:solidFill>
                <a:latin typeface="Arial"/>
                <a:ea typeface="ＭＳ Ｐゴシック"/>
              </a:rPr>
              <a:t>Detectable Level</a:t>
            </a:r>
          </a:p>
          <a:p>
            <a:pPr marL="342900" indent="-342900" algn="ctr">
              <a:spcBef>
                <a:spcPct val="20000"/>
              </a:spcBef>
              <a:defRPr/>
            </a:pPr>
            <a:endParaRPr lang="en-US" altLang="ja-JP" sz="2000" kern="0" dirty="0">
              <a:solidFill>
                <a:srgbClr val="000000"/>
              </a:solidFill>
              <a:latin typeface="Arial"/>
              <a:ea typeface="ＭＳ Ｐゴシック"/>
            </a:endParaRPr>
          </a:p>
          <a:p>
            <a:pPr marL="342900" indent="-342900" algn="ctr">
              <a:spcBef>
                <a:spcPct val="20000"/>
              </a:spcBef>
              <a:defRPr/>
            </a:pPr>
            <a:r>
              <a:rPr lang="en-US" altLang="ja-JP" sz="2000" kern="0" dirty="0">
                <a:solidFill>
                  <a:srgbClr val="000000"/>
                </a:solidFill>
                <a:latin typeface="Arial"/>
                <a:ea typeface="ＭＳ Ｐゴシック"/>
              </a:rPr>
              <a:t>45.2</a:t>
            </a:r>
          </a:p>
          <a:p>
            <a:pPr marL="342900" indent="-342900" algn="ctr">
              <a:spcBef>
                <a:spcPct val="20000"/>
              </a:spcBef>
              <a:defRPr/>
            </a:pPr>
            <a:r>
              <a:rPr lang="en-US" altLang="ja-JP" sz="2000" kern="0" dirty="0">
                <a:solidFill>
                  <a:srgbClr val="000000"/>
                </a:solidFill>
                <a:latin typeface="Arial"/>
                <a:ea typeface="ＭＳ Ｐゴシック"/>
              </a:rPr>
              <a:t>76.0</a:t>
            </a:r>
          </a:p>
          <a:p>
            <a:pPr marL="342900" indent="-342900" algn="ctr">
              <a:spcBef>
                <a:spcPct val="20000"/>
              </a:spcBef>
              <a:defRPr/>
            </a:pPr>
            <a:endParaRPr lang="en-US" altLang="ja-JP" sz="2000" kern="0" dirty="0">
              <a:solidFill>
                <a:srgbClr val="000000"/>
              </a:solidFill>
              <a:latin typeface="Arial"/>
              <a:ea typeface="ＭＳ Ｐゴシック"/>
            </a:endParaRPr>
          </a:p>
          <a:p>
            <a:pPr marL="342900" indent="-342900" algn="ctr">
              <a:spcBef>
                <a:spcPct val="20000"/>
              </a:spcBef>
              <a:defRPr/>
            </a:pPr>
            <a:r>
              <a:rPr lang="en-US" altLang="ja-JP" sz="2000" kern="0" dirty="0">
                <a:solidFill>
                  <a:srgbClr val="000000"/>
                </a:solidFill>
                <a:latin typeface="Arial"/>
                <a:ea typeface="ＭＳ Ｐゴシック"/>
              </a:rPr>
              <a:t>9.4</a:t>
            </a:r>
          </a:p>
          <a:p>
            <a:pPr marL="342900" indent="-342900" algn="ctr">
              <a:spcBef>
                <a:spcPct val="20000"/>
              </a:spcBef>
              <a:defRPr/>
            </a:pPr>
            <a:r>
              <a:rPr lang="en-US" altLang="ja-JP" sz="2000" kern="0" dirty="0">
                <a:solidFill>
                  <a:srgbClr val="000000"/>
                </a:solidFill>
                <a:latin typeface="Arial"/>
                <a:ea typeface="ＭＳ Ｐゴシック"/>
              </a:rPr>
              <a:t>90.4</a:t>
            </a:r>
          </a:p>
          <a:p>
            <a:pPr marL="342900" indent="-342900" algn="ctr">
              <a:spcBef>
                <a:spcPct val="20000"/>
              </a:spcBef>
              <a:defRPr/>
            </a:pPr>
            <a:endParaRPr lang="en-US" altLang="ja-JP" sz="2000" kern="0" dirty="0">
              <a:solidFill>
                <a:srgbClr val="000000"/>
              </a:solidFill>
              <a:latin typeface="Arial"/>
              <a:ea typeface="ＭＳ Ｐゴシック"/>
            </a:endParaRPr>
          </a:p>
          <a:p>
            <a:pPr marL="342900" indent="-342900" algn="ctr">
              <a:spcBef>
                <a:spcPct val="20000"/>
              </a:spcBef>
              <a:defRPr/>
            </a:pPr>
            <a:r>
              <a:rPr lang="en-US" altLang="ja-JP" sz="2000" kern="0" dirty="0">
                <a:solidFill>
                  <a:srgbClr val="000000"/>
                </a:solidFill>
                <a:latin typeface="Arial"/>
                <a:ea typeface="ＭＳ Ｐゴシック"/>
              </a:rPr>
              <a:t>18.8</a:t>
            </a:r>
          </a:p>
          <a:p>
            <a:pPr marL="342900" indent="-342900" algn="ctr">
              <a:spcBef>
                <a:spcPct val="20000"/>
              </a:spcBef>
              <a:defRPr/>
            </a:pPr>
            <a:r>
              <a:rPr lang="en-US" altLang="ja-JP" sz="2000" kern="0" dirty="0">
                <a:solidFill>
                  <a:srgbClr val="000000"/>
                </a:solidFill>
                <a:latin typeface="Arial"/>
                <a:ea typeface="ＭＳ Ｐゴシック"/>
              </a:rPr>
              <a:t>92.3</a:t>
            </a:r>
          </a:p>
        </p:txBody>
      </p:sp>
      <p:pic>
        <p:nvPicPr>
          <p:cNvPr id="2" name="図 1">
            <a:extLst>
              <a:ext uri="{FF2B5EF4-FFF2-40B4-BE49-F238E27FC236}">
                <a16:creationId xmlns:a16="http://schemas.microsoft.com/office/drawing/2014/main" id="{7C85CCEE-CB7E-45FF-6FFB-5F49D1C8FF86}"/>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0" y="6255842"/>
            <a:ext cx="611560" cy="626409"/>
          </a:xfrm>
          <a:prstGeom prst="rect">
            <a:avLst/>
          </a:prstGeom>
          <a:noFill/>
          <a:ln>
            <a:noFill/>
          </a:ln>
        </p:spPr>
      </p:pic>
      <p:sp>
        <p:nvSpPr>
          <p:cNvPr id="16" name="コンテンツ プレースホルダ 13">
            <a:extLst>
              <a:ext uri="{FF2B5EF4-FFF2-40B4-BE49-F238E27FC236}">
                <a16:creationId xmlns:a16="http://schemas.microsoft.com/office/drawing/2014/main" id="{2F7E21E0-B252-A938-FEBA-1B6E96C25627}"/>
              </a:ext>
            </a:extLst>
          </p:cNvPr>
          <p:cNvSpPr txBox="1">
            <a:spLocks/>
          </p:cNvSpPr>
          <p:nvPr/>
        </p:nvSpPr>
        <p:spPr bwMode="auto">
          <a:xfrm>
            <a:off x="0" y="1214438"/>
            <a:ext cx="4000500" cy="571500"/>
          </a:xfrm>
          <a:prstGeom prst="rect">
            <a:avLst/>
          </a:prstGeom>
          <a:noFill/>
          <a:ln w="9525">
            <a:noFill/>
            <a:miter lim="800000"/>
            <a:headEnd/>
            <a:tailEnd/>
          </a:ln>
        </p:spPr>
        <p:txBody>
          <a:bodyPr/>
          <a:lstStyle/>
          <a:p>
            <a:pPr marL="342900" indent="-342900" algn="ctr">
              <a:spcBef>
                <a:spcPct val="20000"/>
              </a:spcBef>
              <a:defRPr/>
            </a:pPr>
            <a:r>
              <a:rPr lang="en-US" altLang="ja-JP" sz="1400" b="1" i="1" kern="0" dirty="0">
                <a:solidFill>
                  <a:srgbClr val="0033CC"/>
                </a:solidFill>
                <a:latin typeface="Arial"/>
                <a:ea typeface="ＭＳ Ｐゴシック"/>
              </a:rPr>
              <a:t>Michael J. Stark et al. </a:t>
            </a:r>
          </a:p>
          <a:p>
            <a:pPr marL="342900" indent="-342900" algn="ctr">
              <a:spcBef>
                <a:spcPct val="20000"/>
              </a:spcBef>
              <a:defRPr/>
            </a:pPr>
            <a:r>
              <a:rPr lang="en-US" altLang="ja-JP" sz="1400" b="1" i="1" kern="0" dirty="0">
                <a:solidFill>
                  <a:srgbClr val="0033CC"/>
                </a:solidFill>
                <a:latin typeface="Arial"/>
                <a:ea typeface="ＭＳ Ｐゴシック"/>
              </a:rPr>
              <a:t>Am J of  Public Health 97(8) : 1457-63. 2007</a:t>
            </a:r>
            <a:endParaRPr lang="ja-JP" altLang="en-US" sz="1400" b="1" i="1" kern="0" dirty="0">
              <a:solidFill>
                <a:srgbClr val="0033CC"/>
              </a:solidFill>
              <a:latin typeface="Arial"/>
              <a:ea typeface="ＭＳ Ｐゴシック"/>
            </a:endParaRPr>
          </a:p>
        </p:txBody>
      </p:sp>
      <p:cxnSp>
        <p:nvCxnSpPr>
          <p:cNvPr id="18" name="直線コネクタ 17">
            <a:extLst>
              <a:ext uri="{FF2B5EF4-FFF2-40B4-BE49-F238E27FC236}">
                <a16:creationId xmlns:a16="http://schemas.microsoft.com/office/drawing/2014/main" id="{14DB21AF-11E9-CF18-D68A-1E4C859941ED}"/>
              </a:ext>
            </a:extLst>
          </p:cNvPr>
          <p:cNvCxnSpPr/>
          <p:nvPr/>
        </p:nvCxnSpPr>
        <p:spPr>
          <a:xfrm>
            <a:off x="142875" y="1928813"/>
            <a:ext cx="8643938" cy="1587"/>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3132B06A-ED81-49CC-06D7-4252D39DB60E}"/>
              </a:ext>
            </a:extLst>
          </p:cNvPr>
          <p:cNvCxnSpPr/>
          <p:nvPr/>
        </p:nvCxnSpPr>
        <p:spPr>
          <a:xfrm>
            <a:off x="214313" y="5357813"/>
            <a:ext cx="8643937" cy="1587"/>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B04D7C2-A957-8E45-9BEB-BABBEDAD346A}"/>
              </a:ext>
            </a:extLst>
          </p:cNvPr>
          <p:cNvSpPr>
            <a:spLocks noGrp="1"/>
          </p:cNvSpPr>
          <p:nvPr>
            <p:ph type="title"/>
          </p:nvPr>
        </p:nvSpPr>
        <p:spPr>
          <a:xfrm>
            <a:off x="0" y="2571750"/>
            <a:ext cx="9144000" cy="1139825"/>
          </a:xfrm>
        </p:spPr>
        <p:txBody>
          <a:bodyPr/>
          <a:lstStyle/>
          <a:p>
            <a:pPr>
              <a:defRPr/>
            </a:pPr>
            <a:r>
              <a:rPr lang="ja-JP" altLang="en-US" sz="5400" b="1" dirty="0">
                <a:solidFill>
                  <a:srgbClr val="FFFF00"/>
                </a:solidFill>
              </a:rPr>
              <a:t>最近では「スモハラ」が問題化</a:t>
            </a:r>
          </a:p>
        </p:txBody>
      </p:sp>
      <p:pic>
        <p:nvPicPr>
          <p:cNvPr id="3" name="図 2">
            <a:extLst>
              <a:ext uri="{FF2B5EF4-FFF2-40B4-BE49-F238E27FC236}">
                <a16:creationId xmlns:a16="http://schemas.microsoft.com/office/drawing/2014/main" id="{2D0423A0-0800-A4D5-FC01-F9174CC999EE}"/>
              </a:ext>
            </a:extLst>
          </p:cNvPr>
          <p:cNvPicPr>
            <a:picLocks noChangeAspect="1" noChangeArrowheads="1"/>
          </p:cNvPicPr>
          <p:nvPr/>
        </p:nvPicPr>
        <p:blipFill>
          <a:blip r:embed="rId3">
            <a:duotone>
              <a:srgbClr val="8064A2">
                <a:shade val="45000"/>
                <a:satMod val="135000"/>
              </a:srgbClr>
              <a:prstClr val="white"/>
            </a:duotone>
          </a:blip>
          <a:srcRect/>
          <a:stretch>
            <a:fillRect/>
          </a:stretch>
        </p:blipFill>
        <p:spPr bwMode="auto">
          <a:xfrm>
            <a:off x="107504" y="6131701"/>
            <a:ext cx="677863" cy="6943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70E73F1E-6EB2-A305-D40B-AF1C17D1D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61" t="31227" r="13696" b="26344"/>
          <a:stretch>
            <a:fillRect/>
          </a:stretch>
        </p:blipFill>
        <p:spPr bwMode="auto">
          <a:xfrm>
            <a:off x="215900" y="3449638"/>
            <a:ext cx="8712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1">
            <a:extLst>
              <a:ext uri="{FF2B5EF4-FFF2-40B4-BE49-F238E27FC236}">
                <a16:creationId xmlns:a16="http://schemas.microsoft.com/office/drawing/2014/main" id="{E8B8E8AC-F238-44A7-D1C4-A44B970E9F3E}"/>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800" b="1" kern="0" dirty="0">
                <a:solidFill>
                  <a:srgbClr val="FFFF00"/>
                </a:solidFill>
                <a:effectLst>
                  <a:outerShdw blurRad="38100" dist="38100" dir="2700000" algn="tl">
                    <a:srgbClr val="000000">
                      <a:alpha val="43137"/>
                    </a:srgbClr>
                  </a:outerShdw>
                </a:effectLst>
              </a:rPr>
              <a:t>労働安全衛生法が改正されました</a:t>
            </a:r>
          </a:p>
        </p:txBody>
      </p:sp>
      <p:sp>
        <p:nvSpPr>
          <p:cNvPr id="3" name="コンテンツ プレースホルダー 2">
            <a:extLst>
              <a:ext uri="{FF2B5EF4-FFF2-40B4-BE49-F238E27FC236}">
                <a16:creationId xmlns:a16="http://schemas.microsoft.com/office/drawing/2014/main" id="{3869E899-1593-5DD6-8ABC-09E484D512DD}"/>
              </a:ext>
            </a:extLst>
          </p:cNvPr>
          <p:cNvSpPr>
            <a:spLocks noGrp="1"/>
          </p:cNvSpPr>
          <p:nvPr>
            <p:ph idx="1"/>
          </p:nvPr>
        </p:nvSpPr>
        <p:spPr>
          <a:xfrm>
            <a:off x="0" y="1206500"/>
            <a:ext cx="9144000" cy="2243138"/>
          </a:xfrm>
        </p:spPr>
        <p:txBody>
          <a:bodyPr/>
          <a:lstStyle/>
          <a:p>
            <a:pPr>
              <a:defRPr/>
            </a:pPr>
            <a:r>
              <a:rPr lang="ja-JP" altLang="en-US" dirty="0">
                <a:latin typeface="Verdana" pitchFamily="34" charset="0"/>
              </a:rPr>
              <a:t>「労働安全衛生法の一部を改正する法律」</a:t>
            </a:r>
            <a:endParaRPr lang="en-US" altLang="ja-JP" dirty="0">
              <a:latin typeface="Verdana" pitchFamily="34" charset="0"/>
            </a:endParaRPr>
          </a:p>
          <a:p>
            <a:pPr marL="0" indent="0">
              <a:buFontTx/>
              <a:buNone/>
              <a:defRPr/>
            </a:pPr>
            <a:r>
              <a:rPr lang="ja-JP" altLang="en-US" sz="2400" dirty="0">
                <a:latin typeface="Verdana" pitchFamily="34" charset="0"/>
              </a:rPr>
              <a:t>　　　　　　　　　　　　　　　　　　　　　　　　　　　　（</a:t>
            </a:r>
            <a:r>
              <a:rPr lang="ja-JP" altLang="ja-JP" sz="2400" dirty="0"/>
              <a:t>平成</a:t>
            </a:r>
            <a:r>
              <a:rPr lang="en-US" altLang="ja-JP" sz="2400" dirty="0"/>
              <a:t>26</a:t>
            </a:r>
            <a:r>
              <a:rPr lang="ja-JP" altLang="ja-JP" sz="2400" dirty="0"/>
              <a:t>年法律第</a:t>
            </a:r>
            <a:r>
              <a:rPr lang="en-US" altLang="ja-JP" sz="2400" dirty="0"/>
              <a:t>82</a:t>
            </a:r>
            <a:r>
              <a:rPr lang="ja-JP" altLang="ja-JP" sz="2400" dirty="0"/>
              <a:t>号</a:t>
            </a:r>
            <a:r>
              <a:rPr lang="ja-JP" altLang="en-US" sz="2400" dirty="0"/>
              <a:t>）</a:t>
            </a:r>
            <a:endParaRPr lang="en-US" altLang="ja-JP" sz="2400" dirty="0"/>
          </a:p>
          <a:p>
            <a:pPr marL="0" indent="0">
              <a:buFontTx/>
              <a:buNone/>
              <a:defRPr/>
            </a:pPr>
            <a:r>
              <a:rPr lang="ja-JP" altLang="en-US" sz="2800" dirty="0">
                <a:latin typeface="Verdana" pitchFamily="34" charset="0"/>
              </a:rPr>
              <a:t>　</a:t>
            </a:r>
            <a:r>
              <a:rPr lang="ja-JP" altLang="en-US" sz="2800" b="1" dirty="0">
                <a:solidFill>
                  <a:srgbClr val="FF0066"/>
                </a:solidFill>
                <a:latin typeface="Verdana" pitchFamily="34" charset="0"/>
              </a:rPr>
              <a:t>＊職場での受動喫煙防止に、努力義務が課せられました</a:t>
            </a:r>
            <a:endParaRPr lang="en-US" altLang="ja-JP" sz="2800" b="1" dirty="0">
              <a:solidFill>
                <a:srgbClr val="FF0066"/>
              </a:solidFill>
              <a:latin typeface="Verdana" pitchFamily="34" charset="0"/>
            </a:endParaRPr>
          </a:p>
          <a:p>
            <a:pPr marL="0" indent="0">
              <a:buFontTx/>
              <a:buNone/>
              <a:defRPr/>
            </a:pPr>
            <a:r>
              <a:rPr lang="ja-JP" altLang="en-US" sz="2800" dirty="0">
                <a:latin typeface="Verdana" pitchFamily="34" charset="0"/>
              </a:rPr>
              <a:t>　　（平成</a:t>
            </a:r>
            <a:r>
              <a:rPr lang="en-US" altLang="ja-JP" sz="2800" dirty="0">
                <a:latin typeface="Verdana" pitchFamily="34" charset="0"/>
              </a:rPr>
              <a:t>26</a:t>
            </a:r>
            <a:r>
              <a:rPr lang="ja-JP" altLang="en-US" sz="2800" dirty="0">
                <a:latin typeface="Verdana" pitchFamily="34" charset="0"/>
              </a:rPr>
              <a:t>年</a:t>
            </a:r>
            <a:r>
              <a:rPr lang="en-US" altLang="ja-JP" sz="2800" dirty="0">
                <a:latin typeface="Verdana" pitchFamily="34" charset="0"/>
              </a:rPr>
              <a:t>6</a:t>
            </a:r>
            <a:r>
              <a:rPr lang="ja-JP" altLang="en-US" sz="2800" dirty="0">
                <a:latin typeface="Verdana" pitchFamily="34" charset="0"/>
              </a:rPr>
              <a:t>月</a:t>
            </a:r>
            <a:r>
              <a:rPr lang="en-US" altLang="ja-JP" sz="2800" dirty="0">
                <a:latin typeface="Verdana" pitchFamily="34" charset="0"/>
              </a:rPr>
              <a:t>25</a:t>
            </a:r>
            <a:r>
              <a:rPr lang="ja-JP" altLang="en-US" sz="2800" dirty="0">
                <a:latin typeface="Verdana" pitchFamily="34" charset="0"/>
              </a:rPr>
              <a:t>日に公布、平成</a:t>
            </a:r>
            <a:r>
              <a:rPr lang="en-US" altLang="ja-JP" sz="2800" dirty="0">
                <a:latin typeface="Verdana" pitchFamily="34" charset="0"/>
              </a:rPr>
              <a:t>27</a:t>
            </a:r>
            <a:r>
              <a:rPr lang="ja-JP" altLang="en-US" sz="2800" dirty="0">
                <a:latin typeface="Verdana" pitchFamily="34" charset="0"/>
              </a:rPr>
              <a:t>年</a:t>
            </a:r>
            <a:r>
              <a:rPr lang="en-US" altLang="ja-JP" sz="2800" dirty="0">
                <a:latin typeface="Verdana" pitchFamily="34" charset="0"/>
              </a:rPr>
              <a:t>6</a:t>
            </a:r>
            <a:r>
              <a:rPr lang="ja-JP" altLang="en-US" sz="2800" dirty="0">
                <a:latin typeface="Verdana" pitchFamily="34" charset="0"/>
              </a:rPr>
              <a:t>月１日に施行）</a:t>
            </a:r>
          </a:p>
        </p:txBody>
      </p:sp>
      <p:cxnSp>
        <p:nvCxnSpPr>
          <p:cNvPr id="8" name="直線コネクタ 7">
            <a:extLst>
              <a:ext uri="{FF2B5EF4-FFF2-40B4-BE49-F238E27FC236}">
                <a16:creationId xmlns:a16="http://schemas.microsoft.com/office/drawing/2014/main" id="{E869A7C1-05C3-3091-C1A3-F660DCF1A05B}"/>
              </a:ext>
            </a:extLst>
          </p:cNvPr>
          <p:cNvCxnSpPr/>
          <p:nvPr/>
        </p:nvCxnSpPr>
        <p:spPr>
          <a:xfrm>
            <a:off x="1763713" y="5229225"/>
            <a:ext cx="201612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EB7B64B-FF20-1FDA-70E5-DA92A0ADF2E8}"/>
              </a:ext>
            </a:extLst>
          </p:cNvPr>
          <p:cNvCxnSpPr/>
          <p:nvPr/>
        </p:nvCxnSpPr>
        <p:spPr>
          <a:xfrm>
            <a:off x="3203575" y="6638925"/>
            <a:ext cx="223202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5" name="サブタイトル 2">
            <a:extLst>
              <a:ext uri="{FF2B5EF4-FFF2-40B4-BE49-F238E27FC236}">
                <a16:creationId xmlns:a16="http://schemas.microsoft.com/office/drawing/2014/main" id="{A7CD80DF-9DCF-09C1-21C6-EEC112AE2FBD}"/>
              </a:ext>
            </a:extLst>
          </p:cNvPr>
          <p:cNvSpPr txBox="1">
            <a:spLocks/>
          </p:cNvSpPr>
          <p:nvPr/>
        </p:nvSpPr>
        <p:spPr bwMode="auto">
          <a:xfrm>
            <a:off x="6084888" y="6500813"/>
            <a:ext cx="2735262" cy="357187"/>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600" b="1" kern="0" dirty="0">
                <a:solidFill>
                  <a:srgbClr val="0070C0"/>
                </a:solidFill>
                <a:latin typeface="Arial" charset="0"/>
                <a:ea typeface="ＭＳ Ｐゴシック" charset="-128"/>
              </a:rPr>
              <a:t>厚生労働省ホームページより</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sp>
        <p:nvSpPr>
          <p:cNvPr id="2" name="円/楕円 1">
            <a:extLst>
              <a:ext uri="{FF2B5EF4-FFF2-40B4-BE49-F238E27FC236}">
                <a16:creationId xmlns:a16="http://schemas.microsoft.com/office/drawing/2014/main" id="{B29468B8-2B06-47C0-3F82-146491434056}"/>
              </a:ext>
            </a:extLst>
          </p:cNvPr>
          <p:cNvSpPr/>
          <p:nvPr/>
        </p:nvSpPr>
        <p:spPr>
          <a:xfrm>
            <a:off x="6069013" y="6381750"/>
            <a:ext cx="1239837" cy="476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 name="円/楕円 8">
            <a:extLst>
              <a:ext uri="{FF2B5EF4-FFF2-40B4-BE49-F238E27FC236}">
                <a16:creationId xmlns:a16="http://schemas.microsoft.com/office/drawing/2014/main" id="{28695974-23A2-C875-68B3-525C502FE811}"/>
              </a:ext>
            </a:extLst>
          </p:cNvPr>
          <p:cNvSpPr/>
          <p:nvPr/>
        </p:nvSpPr>
        <p:spPr>
          <a:xfrm>
            <a:off x="971550" y="3789363"/>
            <a:ext cx="1239838" cy="476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円/楕円 9">
            <a:extLst>
              <a:ext uri="{FF2B5EF4-FFF2-40B4-BE49-F238E27FC236}">
                <a16:creationId xmlns:a16="http://schemas.microsoft.com/office/drawing/2014/main" id="{42A356F8-761B-3BFF-9E31-B5B841ABB1BA}"/>
              </a:ext>
            </a:extLst>
          </p:cNvPr>
          <p:cNvSpPr/>
          <p:nvPr/>
        </p:nvSpPr>
        <p:spPr>
          <a:xfrm>
            <a:off x="971550" y="5516563"/>
            <a:ext cx="792163" cy="476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4" name="図 3">
            <a:extLst>
              <a:ext uri="{FF2B5EF4-FFF2-40B4-BE49-F238E27FC236}">
                <a16:creationId xmlns:a16="http://schemas.microsoft.com/office/drawing/2014/main" id="{53CD7A86-4A30-42BD-22DD-703E02CD0D27}"/>
              </a:ext>
            </a:extLst>
          </p:cNvPr>
          <p:cNvPicPr>
            <a:picLocks noChangeAspect="1" noChangeArrowheads="1"/>
          </p:cNvPicPr>
          <p:nvPr/>
        </p:nvPicPr>
        <p:blipFill>
          <a:blip r:embed="rId3">
            <a:duotone>
              <a:srgbClr val="989AAC">
                <a:shade val="45000"/>
                <a:satMod val="135000"/>
              </a:srgbClr>
              <a:prstClr val="white"/>
            </a:duotone>
          </a:blip>
          <a:srcRect/>
          <a:stretch>
            <a:fillRect/>
          </a:stretch>
        </p:blipFill>
        <p:spPr bwMode="auto">
          <a:xfrm>
            <a:off x="90016" y="6159921"/>
            <a:ext cx="593552" cy="6079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コンテンツ プレースホルダー 2">
            <a:extLst>
              <a:ext uri="{FF2B5EF4-FFF2-40B4-BE49-F238E27FC236}">
                <a16:creationId xmlns:a16="http://schemas.microsoft.com/office/drawing/2014/main" id="{A2A977E5-AC22-3F3A-0DF6-CC8B4E17DFC9}"/>
              </a:ext>
            </a:extLst>
          </p:cNvPr>
          <p:cNvSpPr>
            <a:spLocks noGrp="1"/>
          </p:cNvSpPr>
          <p:nvPr>
            <p:ph idx="1"/>
          </p:nvPr>
        </p:nvSpPr>
        <p:spPr>
          <a:xfrm>
            <a:off x="287338" y="2060575"/>
            <a:ext cx="8856662" cy="4816475"/>
          </a:xfrm>
        </p:spPr>
        <p:txBody>
          <a:bodyPr/>
          <a:lstStyle/>
          <a:p>
            <a:r>
              <a:rPr lang="ja-JP" altLang="en-US" sz="3500"/>
              <a:t>北海道砂川市の建設資材製造会社の事例。</a:t>
            </a:r>
            <a:endParaRPr lang="en-US" altLang="ja-JP" sz="3500"/>
          </a:p>
          <a:p>
            <a:pPr marL="342900" lvl="2" indent="-342900"/>
            <a:r>
              <a:rPr lang="ja-JP" altLang="en-US" sz="3500"/>
              <a:t>分煙されていない事業所で、</a:t>
            </a:r>
            <a:r>
              <a:rPr lang="en-US" altLang="ja-JP" sz="3500"/>
              <a:t>35</a:t>
            </a:r>
            <a:r>
              <a:rPr lang="ja-JP" altLang="en-US" sz="3500"/>
              <a:t>歳男性職員が頭痛などを訴えて分煙を要望したところ、会社は訴えを無視して男性を解雇した。</a:t>
            </a:r>
            <a:endParaRPr lang="en-US" altLang="ja-JP" sz="3500"/>
          </a:p>
          <a:p>
            <a:pPr marL="342900" lvl="2" indent="-342900"/>
            <a:r>
              <a:rPr lang="ja-JP" altLang="en-US" sz="3500"/>
              <a:t>不当解雇として訴え、解雇は撤回されたが、その後に化学物質過敏症を発症したとして、損害賠償請求がなされ、裁判所は</a:t>
            </a:r>
            <a:r>
              <a:rPr lang="en-US" altLang="ja-JP" sz="3500"/>
              <a:t>700</a:t>
            </a:r>
            <a:r>
              <a:rPr lang="ja-JP" altLang="en-US" sz="3500"/>
              <a:t>万円の和解金を支払うよう勧告した。</a:t>
            </a:r>
            <a:endParaRPr lang="en-US" altLang="ja-JP" sz="3500"/>
          </a:p>
          <a:p>
            <a:endParaRPr lang="ja-JP" altLang="en-US"/>
          </a:p>
        </p:txBody>
      </p:sp>
      <p:sp>
        <p:nvSpPr>
          <p:cNvPr id="5" name="タイトル 2">
            <a:extLst>
              <a:ext uri="{FF2B5EF4-FFF2-40B4-BE49-F238E27FC236}">
                <a16:creationId xmlns:a16="http://schemas.microsoft.com/office/drawing/2014/main" id="{6E41B759-D42B-7550-DE60-1E20BE7823C0}"/>
              </a:ext>
            </a:extLst>
          </p:cNvPr>
          <p:cNvSpPr txBox="1">
            <a:spLocks/>
          </p:cNvSpPr>
          <p:nvPr/>
        </p:nvSpPr>
        <p:spPr bwMode="auto">
          <a:xfrm>
            <a:off x="0" y="1052513"/>
            <a:ext cx="9144000" cy="9366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spcBef>
                <a:spcPct val="20000"/>
              </a:spcBef>
              <a:defRPr/>
            </a:pPr>
            <a:r>
              <a:rPr lang="ja-JP" altLang="en-US" sz="3600" b="1" kern="0" dirty="0">
                <a:solidFill>
                  <a:srgbClr val="FF0000"/>
                </a:solidFill>
                <a:latin typeface="Verdana"/>
              </a:rPr>
              <a:t>札幌地裁滝川支部（平成２１年３月４日）</a:t>
            </a:r>
            <a:endParaRPr lang="ja-JP" altLang="en-US" sz="4800" b="1" kern="0" dirty="0">
              <a:solidFill>
                <a:srgbClr val="FF0000"/>
              </a:solidFill>
            </a:endParaRPr>
          </a:p>
        </p:txBody>
      </p:sp>
      <p:sp>
        <p:nvSpPr>
          <p:cNvPr id="6" name="タイトル 2">
            <a:extLst>
              <a:ext uri="{FF2B5EF4-FFF2-40B4-BE49-F238E27FC236}">
                <a16:creationId xmlns:a16="http://schemas.microsoft.com/office/drawing/2014/main" id="{9A96C0D0-F655-8B42-D36F-A64581EF9FE7}"/>
              </a:ext>
            </a:extLst>
          </p:cNvPr>
          <p:cNvSpPr>
            <a:spLocks noGrp="1"/>
          </p:cNvSpPr>
          <p:nvPr>
            <p:ph type="title"/>
          </p:nvPr>
        </p:nvSpPr>
        <p:spPr>
          <a:xfrm>
            <a:off x="0" y="0"/>
            <a:ext cx="9144000" cy="1062038"/>
          </a:xfrm>
          <a:solidFill>
            <a:srgbClr val="333399"/>
          </a:solidFill>
        </p:spPr>
        <p:txBody>
          <a:bodyPr/>
          <a:lstStyle/>
          <a:p>
            <a:pPr>
              <a:spcBef>
                <a:spcPct val="20000"/>
              </a:spcBef>
              <a:defRPr/>
            </a:pPr>
            <a:r>
              <a:rPr lang="ja-JP" altLang="en-US" sz="4800" b="1" dirty="0">
                <a:solidFill>
                  <a:srgbClr val="FFFF00"/>
                </a:solidFill>
              </a:rPr>
              <a:t>受動喫煙被害に</a:t>
            </a:r>
            <a:r>
              <a:rPr lang="en-US" altLang="ja-JP" sz="4800" b="1" dirty="0">
                <a:solidFill>
                  <a:srgbClr val="FFFF00"/>
                </a:solidFill>
              </a:rPr>
              <a:t>700</a:t>
            </a:r>
            <a:r>
              <a:rPr lang="ja-JP" altLang="en-US" sz="4800" b="1" dirty="0">
                <a:solidFill>
                  <a:srgbClr val="FFFF00"/>
                </a:solidFill>
              </a:rPr>
              <a:t>万円の和解金</a:t>
            </a:r>
            <a:endParaRPr lang="ja-JP" altLang="en-US" sz="4800" b="1" dirty="0">
              <a:solidFill>
                <a:srgbClr val="FFFF00"/>
              </a:solidFill>
              <a:effectLst>
                <a:outerShdw blurRad="38100" dist="38100" dir="2700000" algn="tl">
                  <a:srgbClr val="000000">
                    <a:alpha val="43137"/>
                  </a:srgbClr>
                </a:outerShdw>
              </a:effectLst>
            </a:endParaRPr>
          </a:p>
        </p:txBody>
      </p:sp>
      <p:pic>
        <p:nvPicPr>
          <p:cNvPr id="2" name="図 1">
            <a:extLst>
              <a:ext uri="{FF2B5EF4-FFF2-40B4-BE49-F238E27FC236}">
                <a16:creationId xmlns:a16="http://schemas.microsoft.com/office/drawing/2014/main" id="{36E370C0-6495-D09F-098D-6BD637AAA9DF}"/>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107504" y="6093296"/>
            <a:ext cx="648837" cy="6645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a:extLst>
              <a:ext uri="{FF2B5EF4-FFF2-40B4-BE49-F238E27FC236}">
                <a16:creationId xmlns:a16="http://schemas.microsoft.com/office/drawing/2014/main" id="{39C590F1-3B6E-F1DD-E994-6C9E93398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478"/>
          <a:stretch>
            <a:fillRect/>
          </a:stretch>
        </p:blipFill>
        <p:spPr bwMode="auto">
          <a:xfrm>
            <a:off x="0" y="1196975"/>
            <a:ext cx="9144000"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タイトル 1">
            <a:extLst>
              <a:ext uri="{FF2B5EF4-FFF2-40B4-BE49-F238E27FC236}">
                <a16:creationId xmlns:a16="http://schemas.microsoft.com/office/drawing/2014/main" id="{24A6F95C-7BC5-3DC1-44E5-C3D53443595C}"/>
              </a:ext>
            </a:extLst>
          </p:cNvPr>
          <p:cNvSpPr>
            <a:spLocks noGrp="1"/>
          </p:cNvSpPr>
          <p:nvPr>
            <p:ph type="title"/>
          </p:nvPr>
        </p:nvSpPr>
        <p:spPr>
          <a:xfrm>
            <a:off x="0" y="-30163"/>
            <a:ext cx="9144000" cy="1143001"/>
          </a:xfrm>
          <a:solidFill>
            <a:srgbClr val="333399"/>
          </a:solidFill>
        </p:spPr>
        <p:txBody>
          <a:bodyPr/>
          <a:lstStyle/>
          <a:p>
            <a:pPr>
              <a:defRPr/>
            </a:pPr>
            <a:r>
              <a:rPr lang="ja-JP" altLang="en-US" sz="4800" b="1" dirty="0">
                <a:solidFill>
                  <a:srgbClr val="FFFF00"/>
                </a:solidFill>
                <a:effectLst>
                  <a:outerShdw blurRad="38100" dist="38100" dir="2700000" algn="tl">
                    <a:srgbClr val="000000">
                      <a:alpha val="43137"/>
                    </a:srgbClr>
                  </a:outerShdw>
                </a:effectLst>
              </a:rPr>
              <a:t>タバコ・アレルギーを知って下さい</a:t>
            </a:r>
          </a:p>
        </p:txBody>
      </p:sp>
      <p:pic>
        <p:nvPicPr>
          <p:cNvPr id="3" name="図 2">
            <a:extLst>
              <a:ext uri="{FF2B5EF4-FFF2-40B4-BE49-F238E27FC236}">
                <a16:creationId xmlns:a16="http://schemas.microsoft.com/office/drawing/2014/main" id="{AEE5B9C8-4B47-9B5A-B71E-CD393C0C49A3}"/>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07504" y="5995376"/>
            <a:ext cx="719138" cy="736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コンテンツ プレースホルダ 6" descr="CIMG0897.JPG">
            <a:extLst>
              <a:ext uri="{FF2B5EF4-FFF2-40B4-BE49-F238E27FC236}">
                <a16:creationId xmlns:a16="http://schemas.microsoft.com/office/drawing/2014/main" id="{D859FE4F-2EBF-0EE8-26DD-E8F252F0736B}"/>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3500438"/>
            <a:ext cx="4476750" cy="3357562"/>
          </a:xfrm>
        </p:spPr>
      </p:pic>
      <p:pic>
        <p:nvPicPr>
          <p:cNvPr id="204803" name="コンテンツ プレースホルダ 7" descr="CIMG0899.JPG">
            <a:extLst>
              <a:ext uri="{FF2B5EF4-FFF2-40B4-BE49-F238E27FC236}">
                <a16:creationId xmlns:a16="http://schemas.microsoft.com/office/drawing/2014/main" id="{169C327D-37A0-6201-EC0F-89F61452AEB5}"/>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357688" y="3268663"/>
            <a:ext cx="4786312" cy="3589337"/>
          </a:xfrm>
        </p:spPr>
      </p:pic>
      <p:pic>
        <p:nvPicPr>
          <p:cNvPr id="204804" name="コンテンツ プレースホルダ 11" descr="CIMG0907.JPG">
            <a:extLst>
              <a:ext uri="{FF2B5EF4-FFF2-40B4-BE49-F238E27FC236}">
                <a16:creationId xmlns:a16="http://schemas.microsoft.com/office/drawing/2014/main" id="{B4D68C9D-6325-3670-9902-81C45E361EB7}"/>
              </a:ext>
            </a:extLst>
          </p:cNvPr>
          <p:cNvPicPr>
            <a:picLocks noGrp="1" noChangeAspect="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0"/>
            <a:ext cx="4762500" cy="3571875"/>
          </a:xfrm>
        </p:spPr>
      </p:pic>
      <p:pic>
        <p:nvPicPr>
          <p:cNvPr id="204805" name="コンテンツ プレースホルダ 12" descr="CIMG0911.JPG">
            <a:extLst>
              <a:ext uri="{FF2B5EF4-FFF2-40B4-BE49-F238E27FC236}">
                <a16:creationId xmlns:a16="http://schemas.microsoft.com/office/drawing/2014/main" id="{126474E3-460E-1646-C271-52AFE8D1D869}"/>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357688" y="0"/>
            <a:ext cx="4786312" cy="3571875"/>
          </a:xfrm>
        </p:spPr>
      </p:pic>
      <p:sp>
        <p:nvSpPr>
          <p:cNvPr id="204806" name="Text Box 3">
            <a:extLst>
              <a:ext uri="{FF2B5EF4-FFF2-40B4-BE49-F238E27FC236}">
                <a16:creationId xmlns:a16="http://schemas.microsoft.com/office/drawing/2014/main" id="{81CE301A-0CDD-2E60-646B-EA2A23D6C68E}"/>
              </a:ext>
            </a:extLst>
          </p:cNvPr>
          <p:cNvSpPr txBox="1">
            <a:spLocks noChangeArrowheads="1"/>
          </p:cNvSpPr>
          <p:nvPr/>
        </p:nvSpPr>
        <p:spPr bwMode="auto">
          <a:xfrm>
            <a:off x="5903913" y="6470650"/>
            <a:ext cx="324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rgbClr val="FFFF00"/>
                </a:solidFill>
                <a:latin typeface="ＭＳ ゴシック" panose="020B0609070205080204" pitchFamily="49" charset="-128"/>
                <a:ea typeface="ＭＳ ゴシック" panose="020B0609070205080204" pitchFamily="49" charset="-128"/>
              </a:rPr>
              <a:t>国立公衆衛生院　浅野牧茂</a:t>
            </a:r>
            <a:endParaRPr lang="en-US" altLang="ja-JP" sz="1800" b="1">
              <a:solidFill>
                <a:srgbClr val="FFFF00"/>
              </a:solidFill>
              <a:latin typeface="ＭＳ ゴシック" panose="020B0609070205080204" pitchFamily="49" charset="-128"/>
              <a:ea typeface="ＭＳ ゴシック" panose="020B0609070205080204" pitchFamily="49" charset="-128"/>
            </a:endParaRPr>
          </a:p>
        </p:txBody>
      </p:sp>
      <p:sp>
        <p:nvSpPr>
          <p:cNvPr id="7" name="タイトル 1">
            <a:extLst>
              <a:ext uri="{FF2B5EF4-FFF2-40B4-BE49-F238E27FC236}">
                <a16:creationId xmlns:a16="http://schemas.microsoft.com/office/drawing/2014/main" id="{A4B82F42-43D7-DA36-E6BB-CBA8F044A9A0}"/>
              </a:ext>
            </a:extLst>
          </p:cNvPr>
          <p:cNvSpPr>
            <a:spLocks noGrp="1"/>
          </p:cNvSpPr>
          <p:nvPr>
            <p:ph type="title"/>
          </p:nvPr>
        </p:nvSpPr>
        <p:spPr>
          <a:xfrm>
            <a:off x="0" y="0"/>
            <a:ext cx="9144000" cy="1139825"/>
          </a:xfrm>
        </p:spPr>
        <p:txBody>
          <a:bodyPr/>
          <a:lstStyle/>
          <a:p>
            <a:pPr>
              <a:defRPr/>
            </a:pPr>
            <a:r>
              <a:rPr lang="ja-JP" altLang="en-US" sz="4500" b="1" dirty="0">
                <a:solidFill>
                  <a:srgbClr val="FFFF00"/>
                </a:solidFill>
                <a:effectLst>
                  <a:outerShdw blurRad="38100" dist="38100" dir="2700000" algn="tl">
                    <a:srgbClr val="000000">
                      <a:alpha val="43137"/>
                    </a:srgbClr>
                  </a:outerShdw>
                </a:effectLst>
              </a:rPr>
              <a:t>受動喫煙による強力な血管収縮作用</a:t>
            </a:r>
          </a:p>
        </p:txBody>
      </p:sp>
      <p:pic>
        <p:nvPicPr>
          <p:cNvPr id="2" name="図 1">
            <a:extLst>
              <a:ext uri="{FF2B5EF4-FFF2-40B4-BE49-F238E27FC236}">
                <a16:creationId xmlns:a16="http://schemas.microsoft.com/office/drawing/2014/main" id="{6CCE7AED-C6B9-597C-F932-A44B29EB7E15}"/>
              </a:ext>
            </a:extLst>
          </p:cNvPr>
          <p:cNvPicPr>
            <a:picLocks noChangeAspect="1" noChangeArrowheads="1"/>
          </p:cNvPicPr>
          <p:nvPr/>
        </p:nvPicPr>
        <p:blipFill>
          <a:blip r:embed="rId6">
            <a:duotone>
              <a:schemeClr val="accent4">
                <a:shade val="45000"/>
                <a:satMod val="135000"/>
              </a:schemeClr>
              <a:prstClr val="white"/>
            </a:duotone>
            <a:alphaModFix amt="74000"/>
          </a:blip>
          <a:srcRect/>
          <a:stretch>
            <a:fillRect/>
          </a:stretch>
        </p:blipFill>
        <p:spPr bwMode="auto">
          <a:xfrm>
            <a:off x="35496" y="6295470"/>
            <a:ext cx="504056" cy="51629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3">
            <a:extLst>
              <a:ext uri="{FF2B5EF4-FFF2-40B4-BE49-F238E27FC236}">
                <a16:creationId xmlns:a16="http://schemas.microsoft.com/office/drawing/2014/main" id="{DBABF01B-0E2B-4A41-4B07-357F81679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687" r="53909"/>
          <a:stretch>
            <a:fillRect/>
          </a:stretch>
        </p:blipFill>
        <p:spPr bwMode="auto">
          <a:xfrm>
            <a:off x="508000" y="1028700"/>
            <a:ext cx="7951788" cy="5802313"/>
          </a:xfrm>
          <a:prstGeom prst="rect">
            <a:avLst/>
          </a:prstGeom>
          <a:noFill/>
          <a:ln>
            <a:noFill/>
          </a:ln>
          <a:effectLst/>
          <a:extLst>
            <a:ext uri="{909E8E84-426E-40DD-AFC4-6F175D3DCCD1}">
              <a14:hiddenFill xmlns:a14="http://schemas.microsoft.com/office/drawing/2010/main">
                <a:blipFill dpi="0" rotWithShape="0">
                  <a:blip/>
                  <a:srcRect t="53687" r="539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27" name="Text Box 5">
            <a:extLst>
              <a:ext uri="{FF2B5EF4-FFF2-40B4-BE49-F238E27FC236}">
                <a16:creationId xmlns:a16="http://schemas.microsoft.com/office/drawing/2014/main" id="{A7C5F532-4B9F-E0A7-EDA2-4202EF1BF8C4}"/>
              </a:ext>
            </a:extLst>
          </p:cNvPr>
          <p:cNvSpPr txBox="1">
            <a:spLocks noChangeArrowheads="1"/>
          </p:cNvSpPr>
          <p:nvPr/>
        </p:nvSpPr>
        <p:spPr bwMode="auto">
          <a:xfrm>
            <a:off x="5580063" y="2992438"/>
            <a:ext cx="274955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lnSpc>
                <a:spcPct val="97000"/>
              </a:lnSpc>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anose="02020603050405020304" pitchFamily="18" charset="0"/>
                <a:ea typeface="ＭＳ ゴシック" panose="020B0609070205080204" pitchFamily="49" charset="-128"/>
              </a:defRPr>
            </a:lvl1pPr>
            <a:lvl2pPr marL="742950" indent="-285750" defTabSz="457200">
              <a:lnSpc>
                <a:spcPct val="97000"/>
              </a:lnSpc>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ＭＳ ゴシック" panose="020B0609070205080204" pitchFamily="49" charset="-128"/>
              </a:defRPr>
            </a:lvl2pPr>
            <a:lvl3pPr marL="1143000" indent="-228600" defTabSz="457200">
              <a:lnSpc>
                <a:spcPct val="97000"/>
              </a:lnSpc>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ＭＳ ゴシック" panose="020B0609070205080204" pitchFamily="49" charset="-128"/>
              </a:defRPr>
            </a:lvl3pPr>
            <a:lvl4pPr marL="1600200" indent="-228600" defTabSz="457200">
              <a:lnSpc>
                <a:spcPct val="97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4pPr>
            <a:lvl5pPr marL="2057400" indent="-228600" defTabSz="457200">
              <a:lnSpc>
                <a:spcPct val="97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5pPr>
            <a:lvl6pPr marL="2514600" indent="-228600" defTabSz="457200" eaLnBrk="0" fontAlgn="base" hangingPunct="0">
              <a:lnSpc>
                <a:spcPct val="97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6pPr>
            <a:lvl7pPr marL="2971800" indent="-228600" defTabSz="457200" eaLnBrk="0" fontAlgn="base" hangingPunct="0">
              <a:lnSpc>
                <a:spcPct val="97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7pPr>
            <a:lvl8pPr marL="3429000" indent="-228600" defTabSz="457200" eaLnBrk="0" fontAlgn="base" hangingPunct="0">
              <a:lnSpc>
                <a:spcPct val="97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8pPr>
            <a:lvl9pPr marL="3886200" indent="-228600" defTabSz="457200" eaLnBrk="0" fontAlgn="base" hangingPunct="0">
              <a:lnSpc>
                <a:spcPct val="97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9pPr>
          </a:lstStyle>
          <a:p>
            <a:pPr algn="ctr">
              <a:lnSpc>
                <a:spcPct val="98000"/>
              </a:lnSpc>
              <a:spcBef>
                <a:spcPct val="0"/>
              </a:spcBef>
              <a:buFont typeface="Times New Roman" panose="02020603050405020304" pitchFamily="18" charset="0"/>
              <a:buNone/>
            </a:pPr>
            <a:r>
              <a:rPr kumimoji="0" lang="en-GB" altLang="ja-JP" sz="1600" b="1" i="1">
                <a:solidFill>
                  <a:srgbClr val="0033CC"/>
                </a:solidFill>
                <a:latin typeface="Sans Serif"/>
              </a:rPr>
              <a:t>Iida, M. et al. Stroke </a:t>
            </a:r>
          </a:p>
          <a:p>
            <a:pPr algn="ctr">
              <a:lnSpc>
                <a:spcPct val="98000"/>
              </a:lnSpc>
              <a:spcBef>
                <a:spcPct val="0"/>
              </a:spcBef>
              <a:buFont typeface="Times New Roman" panose="02020603050405020304" pitchFamily="18" charset="0"/>
              <a:buNone/>
            </a:pPr>
            <a:r>
              <a:rPr kumimoji="0" lang="en-GB" altLang="ja-JP" sz="1600" b="1" i="1">
                <a:solidFill>
                  <a:srgbClr val="0033CC"/>
                </a:solidFill>
                <a:latin typeface="Sans Serif"/>
              </a:rPr>
              <a:t>1998;29:1656-1665</a:t>
            </a:r>
          </a:p>
        </p:txBody>
      </p:sp>
      <p:sp>
        <p:nvSpPr>
          <p:cNvPr id="5" name="Rectangle 4">
            <a:extLst>
              <a:ext uri="{FF2B5EF4-FFF2-40B4-BE49-F238E27FC236}">
                <a16:creationId xmlns:a16="http://schemas.microsoft.com/office/drawing/2014/main" id="{C5B16D3E-3B1C-ADDA-B29C-5E39AEA570E3}"/>
              </a:ext>
            </a:extLst>
          </p:cNvPr>
          <p:cNvSpPr txBox="1">
            <a:spLocks noChangeArrowheads="1"/>
          </p:cNvSpPr>
          <p:nvPr/>
        </p:nvSpPr>
        <p:spPr bwMode="auto">
          <a:xfrm>
            <a:off x="0" y="0"/>
            <a:ext cx="9144000" cy="105251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b="1" kern="0" dirty="0">
                <a:solidFill>
                  <a:srgbClr val="FFFF00"/>
                </a:solidFill>
                <a:effectLst>
                  <a:outerShdw blurRad="38100" dist="38100" dir="2700000" algn="tl">
                    <a:srgbClr val="000000">
                      <a:alpha val="43137"/>
                    </a:srgbClr>
                  </a:outerShdw>
                </a:effectLst>
                <a:latin typeface="Arial"/>
                <a:ea typeface="ＭＳ Ｐゴシック"/>
              </a:rPr>
              <a:t>喫煙による血圧上昇</a:t>
            </a:r>
            <a:r>
              <a:rPr lang="ja-JP" altLang="en-US" sz="4000" b="1" kern="0" dirty="0">
                <a:solidFill>
                  <a:srgbClr val="FFFF00"/>
                </a:solidFill>
                <a:effectLst>
                  <a:outerShdw blurRad="38100" dist="38100" dir="2700000" algn="tl">
                    <a:srgbClr val="000000">
                      <a:alpha val="43137"/>
                    </a:srgbClr>
                  </a:outerShdw>
                </a:effectLst>
                <a:latin typeface="Arial"/>
                <a:ea typeface="ＭＳ Ｐゴシック"/>
              </a:rPr>
              <a:t>（ラット：単回投与）</a:t>
            </a:r>
          </a:p>
        </p:txBody>
      </p:sp>
      <p:pic>
        <p:nvPicPr>
          <p:cNvPr id="3" name="図 2">
            <a:extLst>
              <a:ext uri="{FF2B5EF4-FFF2-40B4-BE49-F238E27FC236}">
                <a16:creationId xmlns:a16="http://schemas.microsoft.com/office/drawing/2014/main" id="{710BE138-48F8-846E-8956-D1AD1D020F8C}"/>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148431" y="6021288"/>
            <a:ext cx="719138" cy="736600"/>
          </a:xfrm>
          <a:prstGeom prst="rect">
            <a:avLst/>
          </a:prstGeom>
          <a:noFill/>
          <a:ln>
            <a:no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a:extLst>
              <a:ext uri="{FF2B5EF4-FFF2-40B4-BE49-F238E27FC236}">
                <a16:creationId xmlns:a16="http://schemas.microsoft.com/office/drawing/2014/main" id="{DC48FAD9-12BF-E122-1B7D-FAF066FBB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80" b="58372"/>
          <a:stretch>
            <a:fillRect/>
          </a:stretch>
        </p:blipFill>
        <p:spPr bwMode="auto">
          <a:xfrm>
            <a:off x="527050" y="1557338"/>
            <a:ext cx="6049963" cy="3683000"/>
          </a:xfrm>
          <a:prstGeom prst="rect">
            <a:avLst/>
          </a:prstGeom>
          <a:noFill/>
          <a:ln>
            <a:noFill/>
          </a:ln>
          <a:extLst>
            <a:ext uri="{909E8E84-426E-40DD-AFC4-6F175D3DCCD1}">
              <a14:hiddenFill xmlns:a14="http://schemas.microsoft.com/office/drawing/2010/main">
                <a:blipFill dpi="0" rotWithShape="0">
                  <a:blip/>
                  <a:srcRect t="5280" b="5837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5" name="Picture 3">
            <a:extLst>
              <a:ext uri="{FF2B5EF4-FFF2-40B4-BE49-F238E27FC236}">
                <a16:creationId xmlns:a16="http://schemas.microsoft.com/office/drawing/2014/main" id="{BCF1432D-271C-927C-7846-97A34E1F0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676"/>
          <a:stretch>
            <a:fillRect/>
          </a:stretch>
        </p:blipFill>
        <p:spPr bwMode="auto">
          <a:xfrm>
            <a:off x="520599" y="4641057"/>
            <a:ext cx="6049963" cy="2262188"/>
          </a:xfrm>
          <a:prstGeom prst="rect">
            <a:avLst/>
          </a:prstGeom>
          <a:noFill/>
          <a:ln>
            <a:noFill/>
          </a:ln>
          <a:extLst>
            <a:ext uri="{909E8E84-426E-40DD-AFC4-6F175D3DCCD1}">
              <a14:hiddenFill xmlns:a14="http://schemas.microsoft.com/office/drawing/2010/main">
                <a:blipFill dpi="0" rotWithShape="0">
                  <a:blip/>
                  <a:srcRect t="77676"/>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5">
            <a:extLst>
              <a:ext uri="{FF2B5EF4-FFF2-40B4-BE49-F238E27FC236}">
                <a16:creationId xmlns:a16="http://schemas.microsoft.com/office/drawing/2014/main" id="{8CAE06BB-6E18-6B54-3BD4-90AA056596F1}"/>
              </a:ext>
            </a:extLst>
          </p:cNvPr>
          <p:cNvSpPr txBox="1">
            <a:spLocks noChangeArrowheads="1"/>
          </p:cNvSpPr>
          <p:nvPr/>
        </p:nvSpPr>
        <p:spPr bwMode="auto">
          <a:xfrm>
            <a:off x="5934075" y="4764088"/>
            <a:ext cx="31623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5000"/>
              </a:lnSpc>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anose="02020603050405020304" pitchFamily="18" charset="0"/>
                <a:ea typeface="ＭＳ ゴシック" panose="020B0609070205080204" pitchFamily="49" charset="-128"/>
              </a:defRPr>
            </a:lvl1pPr>
            <a:lvl2pPr marL="742950" indent="-285750">
              <a:lnSpc>
                <a:spcPct val="95000"/>
              </a:lnSpc>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ＭＳ ゴシック" panose="020B0609070205080204" pitchFamily="49" charset="-128"/>
              </a:defRPr>
            </a:lvl2pPr>
            <a:lvl3pPr marL="1143000" indent="-228600">
              <a:lnSpc>
                <a:spcPct val="95000"/>
              </a:lnSpc>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ＭＳ ゴシック" panose="020B0609070205080204" pitchFamily="49" charset="-128"/>
              </a:defRPr>
            </a:lvl3pPr>
            <a:lvl4pPr marL="16002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4pPr>
            <a:lvl5pPr marL="20574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5pPr>
            <a:lvl6pPr marL="25146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6pPr>
            <a:lvl7pPr marL="29718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7pPr>
            <a:lvl8pPr marL="34290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8pPr>
            <a:lvl9pPr marL="38862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9pPr>
          </a:lstStyle>
          <a:p>
            <a:pPr algn="ctr">
              <a:lnSpc>
                <a:spcPct val="97000"/>
              </a:lnSpc>
              <a:spcBef>
                <a:spcPct val="0"/>
              </a:spcBef>
              <a:buFont typeface="Times New Roman" panose="02020603050405020304" pitchFamily="18" charset="0"/>
              <a:buNone/>
            </a:pPr>
            <a:r>
              <a:rPr kumimoji="0" lang="en-GB" altLang="ja-JP" sz="1400" b="1" i="1">
                <a:solidFill>
                  <a:srgbClr val="3333CC"/>
                </a:solidFill>
                <a:latin typeface="Sans Serif"/>
              </a:rPr>
              <a:t>Minami, J. et al. Hypertension 1999;33:586-590</a:t>
            </a:r>
          </a:p>
        </p:txBody>
      </p:sp>
      <p:sp>
        <p:nvSpPr>
          <p:cNvPr id="12" name="Rectangle 4">
            <a:extLst>
              <a:ext uri="{FF2B5EF4-FFF2-40B4-BE49-F238E27FC236}">
                <a16:creationId xmlns:a16="http://schemas.microsoft.com/office/drawing/2014/main" id="{2EE431D2-C7C3-0546-1A63-5217D0836F45}"/>
              </a:ext>
            </a:extLst>
          </p:cNvPr>
          <p:cNvSpPr txBox="1">
            <a:spLocks noChangeArrowheads="1"/>
          </p:cNvSpPr>
          <p:nvPr/>
        </p:nvSpPr>
        <p:spPr bwMode="auto">
          <a:xfrm>
            <a:off x="-15875" y="-26988"/>
            <a:ext cx="9159875" cy="105251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b="1" kern="0" dirty="0">
                <a:solidFill>
                  <a:srgbClr val="FFFF00"/>
                </a:solidFill>
                <a:effectLst>
                  <a:outerShdw blurRad="38100" dist="38100" dir="2700000" algn="tl">
                    <a:srgbClr val="000000">
                      <a:alpha val="43137"/>
                    </a:srgbClr>
                  </a:outerShdw>
                </a:effectLst>
                <a:latin typeface="Arial"/>
                <a:ea typeface="ＭＳ Ｐゴシック"/>
              </a:rPr>
              <a:t>喫煙による血圧上昇</a:t>
            </a:r>
            <a:r>
              <a:rPr lang="ja-JP" altLang="en-US" sz="4000" b="1" kern="0" dirty="0">
                <a:solidFill>
                  <a:srgbClr val="FFFF00"/>
                </a:solidFill>
                <a:effectLst>
                  <a:outerShdw blurRad="38100" dist="38100" dir="2700000" algn="tl">
                    <a:srgbClr val="000000">
                      <a:alpha val="43137"/>
                    </a:srgbClr>
                  </a:outerShdw>
                </a:effectLst>
                <a:latin typeface="Arial"/>
                <a:ea typeface="ＭＳ Ｐゴシック"/>
              </a:rPr>
              <a:t>（ヒト：反復投与）</a:t>
            </a:r>
          </a:p>
        </p:txBody>
      </p:sp>
      <p:sp>
        <p:nvSpPr>
          <p:cNvPr id="207878" name="Text Box 5">
            <a:extLst>
              <a:ext uri="{FF2B5EF4-FFF2-40B4-BE49-F238E27FC236}">
                <a16:creationId xmlns:a16="http://schemas.microsoft.com/office/drawing/2014/main" id="{212087BF-063A-A85D-0395-258108BDF926}"/>
              </a:ext>
            </a:extLst>
          </p:cNvPr>
          <p:cNvSpPr txBox="1">
            <a:spLocks noChangeArrowheads="1"/>
          </p:cNvSpPr>
          <p:nvPr/>
        </p:nvSpPr>
        <p:spPr bwMode="auto">
          <a:xfrm>
            <a:off x="250825" y="1190625"/>
            <a:ext cx="4033838"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5000"/>
              </a:lnSpc>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anose="02020603050405020304" pitchFamily="18" charset="0"/>
                <a:ea typeface="ＭＳ ゴシック" panose="020B0609070205080204" pitchFamily="49" charset="-128"/>
              </a:defRPr>
            </a:lvl1pPr>
            <a:lvl2pPr marL="742950" indent="-285750">
              <a:lnSpc>
                <a:spcPct val="95000"/>
              </a:lnSpc>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ＭＳ ゴシック" panose="020B0609070205080204" pitchFamily="49" charset="-128"/>
              </a:defRPr>
            </a:lvl2pPr>
            <a:lvl3pPr marL="1143000" indent="-228600">
              <a:lnSpc>
                <a:spcPct val="95000"/>
              </a:lnSpc>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ＭＳ ゴシック" panose="020B0609070205080204" pitchFamily="49" charset="-128"/>
              </a:defRPr>
            </a:lvl3pPr>
            <a:lvl4pPr marL="16002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4pPr>
            <a:lvl5pPr marL="20574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5pPr>
            <a:lvl6pPr marL="25146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6pPr>
            <a:lvl7pPr marL="29718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7pPr>
            <a:lvl8pPr marL="34290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8pPr>
            <a:lvl9pPr marL="38862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9pPr>
          </a:lstStyle>
          <a:p>
            <a:pPr>
              <a:lnSpc>
                <a:spcPct val="97000"/>
              </a:lnSpc>
              <a:spcBef>
                <a:spcPct val="0"/>
              </a:spcBef>
              <a:buFont typeface="Times New Roman" panose="02020603050405020304" pitchFamily="18" charset="0"/>
              <a:buNone/>
            </a:pPr>
            <a:r>
              <a:rPr kumimoji="0" lang="en-GB" altLang="ja-JP" sz="2200" b="1">
                <a:latin typeface="Sans Serif"/>
              </a:rPr>
              <a:t> 24hrs</a:t>
            </a:r>
            <a:r>
              <a:rPr kumimoji="0" lang="ja-JP" altLang="en-US" sz="2200" b="1">
                <a:latin typeface="Sans Serif"/>
              </a:rPr>
              <a:t> </a:t>
            </a:r>
            <a:r>
              <a:rPr kumimoji="0" lang="en-US" altLang="ja-JP" sz="2200" b="1">
                <a:latin typeface="Sans Serif"/>
              </a:rPr>
              <a:t>BP monitoring </a:t>
            </a:r>
            <a:endParaRPr kumimoji="0" lang="en-GB" altLang="ja-JP" sz="2200" b="1">
              <a:latin typeface="Sans Serif"/>
            </a:endParaRPr>
          </a:p>
        </p:txBody>
      </p:sp>
      <p:pic>
        <p:nvPicPr>
          <p:cNvPr id="207879" name="Picture 2">
            <a:extLst>
              <a:ext uri="{FF2B5EF4-FFF2-40B4-BE49-F238E27FC236}">
                <a16:creationId xmlns:a16="http://schemas.microsoft.com/office/drawing/2014/main" id="{19E0C1A5-A503-4536-4F34-283902B56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0" y="5726113"/>
            <a:ext cx="1903413" cy="95091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0" name="Picture 1">
            <a:extLst>
              <a:ext uri="{FF2B5EF4-FFF2-40B4-BE49-F238E27FC236}">
                <a16:creationId xmlns:a16="http://schemas.microsoft.com/office/drawing/2014/main" id="{F4243BC6-850E-6733-ACCD-30A959B16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589588"/>
            <a:ext cx="1982787" cy="39687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7881" name="グループ化 3">
            <a:extLst>
              <a:ext uri="{FF2B5EF4-FFF2-40B4-BE49-F238E27FC236}">
                <a16:creationId xmlns:a16="http://schemas.microsoft.com/office/drawing/2014/main" id="{B0123471-A6E3-2C89-5085-FBA2F44CF17E}"/>
              </a:ext>
            </a:extLst>
          </p:cNvPr>
          <p:cNvGrpSpPr>
            <a:grpSpLocks/>
          </p:cNvGrpSpPr>
          <p:nvPr/>
        </p:nvGrpSpPr>
        <p:grpSpPr bwMode="auto">
          <a:xfrm>
            <a:off x="6227763" y="2632075"/>
            <a:ext cx="2735262" cy="611188"/>
            <a:chOff x="6546200" y="2713684"/>
            <a:chExt cx="2303106" cy="610994"/>
          </a:xfrm>
        </p:grpSpPr>
        <p:sp>
          <p:nvSpPr>
            <p:cNvPr id="207882" name="円/楕円 1">
              <a:extLst>
                <a:ext uri="{FF2B5EF4-FFF2-40B4-BE49-F238E27FC236}">
                  <a16:creationId xmlns:a16="http://schemas.microsoft.com/office/drawing/2014/main" id="{F420D04D-48A3-E47D-D8A0-48E76D6A9E1D}"/>
                </a:ext>
              </a:extLst>
            </p:cNvPr>
            <p:cNvSpPr>
              <a:spLocks noChangeArrowheads="1"/>
            </p:cNvSpPr>
            <p:nvPr/>
          </p:nvSpPr>
          <p:spPr bwMode="auto">
            <a:xfrm>
              <a:off x="6546200" y="2713684"/>
              <a:ext cx="226600" cy="238848"/>
            </a:xfrm>
            <a:prstGeom prst="ellipse">
              <a:avLst/>
            </a:prstGeom>
            <a:solidFill>
              <a:schemeClr val="tx1"/>
            </a:solidFill>
            <a:ln w="9525" algn="ctr">
              <a:solidFill>
                <a:schemeClr val="tx1"/>
              </a:solidFill>
              <a:round/>
              <a:headEnd/>
              <a:tailEnd/>
            </a:ln>
          </p:spPr>
          <p:txBody>
            <a:bodyPr/>
            <a:lstStyle>
              <a:lvl1pPr>
                <a:lnSpc>
                  <a:spcPct val="95000"/>
                </a:lnSpc>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ゴシック" panose="020B0609070205080204" pitchFamily="49" charset="-128"/>
                </a:defRPr>
              </a:lvl1pPr>
              <a:lvl2pPr marL="742950" indent="-285750">
                <a:lnSpc>
                  <a:spcPct val="95000"/>
                </a:lnSpc>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ＭＳ ゴシック" panose="020B0609070205080204" pitchFamily="49" charset="-128"/>
                </a:defRPr>
              </a:lvl2pPr>
              <a:lvl3pPr marL="1143000" indent="-228600">
                <a:lnSpc>
                  <a:spcPct val="95000"/>
                </a:lnSpc>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ＭＳ ゴシック" panose="020B0609070205080204" pitchFamily="49" charset="-128"/>
                </a:defRPr>
              </a:lvl3pPr>
              <a:lvl4pPr marL="16002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4pPr>
              <a:lvl5pPr marL="20574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5pPr>
              <a:lvl6pPr marL="25146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6pPr>
              <a:lvl7pPr marL="29718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7pPr>
              <a:lvl8pPr marL="34290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8pPr>
              <a:lvl9pPr marL="38862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9pPr>
            </a:lstStyle>
            <a:p>
              <a:pPr>
                <a:lnSpc>
                  <a:spcPct val="100000"/>
                </a:lnSpc>
                <a:spcBef>
                  <a:spcPct val="0"/>
                </a:spcBef>
                <a:buClrTx/>
                <a:buSzTx/>
                <a:buFontTx/>
                <a:buNone/>
              </a:pPr>
              <a:endParaRPr kumimoji="0" lang="ja-JP" altLang="en-US" sz="2400">
                <a:solidFill>
                  <a:srgbClr val="FFFFFF"/>
                </a:solidFill>
              </a:endParaRPr>
            </a:p>
          </p:txBody>
        </p:sp>
        <p:sp>
          <p:nvSpPr>
            <p:cNvPr id="207883" name="Text Box 5">
              <a:extLst>
                <a:ext uri="{FF2B5EF4-FFF2-40B4-BE49-F238E27FC236}">
                  <a16:creationId xmlns:a16="http://schemas.microsoft.com/office/drawing/2014/main" id="{19BFABD2-551D-59C7-1589-15F9D47970F9}"/>
                </a:ext>
              </a:extLst>
            </p:cNvPr>
            <p:cNvSpPr txBox="1">
              <a:spLocks noChangeArrowheads="1"/>
            </p:cNvSpPr>
            <p:nvPr/>
          </p:nvSpPr>
          <p:spPr bwMode="auto">
            <a:xfrm>
              <a:off x="6952451" y="2713684"/>
              <a:ext cx="1626803" cy="23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5000"/>
                </a:lnSpc>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anose="02020603050405020304" pitchFamily="18" charset="0"/>
                  <a:ea typeface="ＭＳ ゴシック" panose="020B0609070205080204" pitchFamily="49" charset="-128"/>
                </a:defRPr>
              </a:lvl1pPr>
              <a:lvl2pPr marL="742950" indent="-285750">
                <a:lnSpc>
                  <a:spcPct val="95000"/>
                </a:lnSpc>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ＭＳ ゴシック" panose="020B0609070205080204" pitchFamily="49" charset="-128"/>
                </a:defRPr>
              </a:lvl2pPr>
              <a:lvl3pPr marL="1143000" indent="-228600">
                <a:lnSpc>
                  <a:spcPct val="95000"/>
                </a:lnSpc>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ＭＳ ゴシック" panose="020B0609070205080204" pitchFamily="49" charset="-128"/>
                </a:defRPr>
              </a:lvl3pPr>
              <a:lvl4pPr marL="16002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4pPr>
              <a:lvl5pPr marL="20574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5pPr>
              <a:lvl6pPr marL="25146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6pPr>
              <a:lvl7pPr marL="29718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7pPr>
              <a:lvl8pPr marL="34290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8pPr>
              <a:lvl9pPr marL="38862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9pPr>
            </a:lstStyle>
            <a:p>
              <a:pPr>
                <a:lnSpc>
                  <a:spcPct val="97000"/>
                </a:lnSpc>
                <a:spcBef>
                  <a:spcPct val="0"/>
                </a:spcBef>
                <a:buFont typeface="Times New Roman" panose="02020603050405020304" pitchFamily="18" charset="0"/>
                <a:buNone/>
              </a:pPr>
              <a:r>
                <a:rPr kumimoji="0" lang="en-GB" altLang="ja-JP" sz="1600" b="1">
                  <a:latin typeface="Sans Serif"/>
                </a:rPr>
                <a:t>smoking period</a:t>
              </a:r>
            </a:p>
          </p:txBody>
        </p:sp>
        <p:sp>
          <p:nvSpPr>
            <p:cNvPr id="207884" name="Text Box 5">
              <a:extLst>
                <a:ext uri="{FF2B5EF4-FFF2-40B4-BE49-F238E27FC236}">
                  <a16:creationId xmlns:a16="http://schemas.microsoft.com/office/drawing/2014/main" id="{1C81BC63-115D-3A08-242E-D2063FB0FA2D}"/>
                </a:ext>
              </a:extLst>
            </p:cNvPr>
            <p:cNvSpPr txBox="1">
              <a:spLocks noChangeArrowheads="1"/>
            </p:cNvSpPr>
            <p:nvPr/>
          </p:nvSpPr>
          <p:spPr bwMode="auto">
            <a:xfrm>
              <a:off x="6952449" y="3067852"/>
              <a:ext cx="1896857" cy="23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5000"/>
                </a:lnSpc>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imes New Roman" panose="02020603050405020304" pitchFamily="18" charset="0"/>
                  <a:ea typeface="ＭＳ ゴシック" panose="020B0609070205080204" pitchFamily="49" charset="-128"/>
                </a:defRPr>
              </a:lvl1pPr>
              <a:lvl2pPr marL="742950" indent="-285750">
                <a:lnSpc>
                  <a:spcPct val="95000"/>
                </a:lnSpc>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ＭＳ ゴシック" panose="020B0609070205080204" pitchFamily="49" charset="-128"/>
                </a:defRPr>
              </a:lvl2pPr>
              <a:lvl3pPr marL="1143000" indent="-228600">
                <a:lnSpc>
                  <a:spcPct val="95000"/>
                </a:lnSpc>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ＭＳ ゴシック" panose="020B0609070205080204" pitchFamily="49" charset="-128"/>
                </a:defRPr>
              </a:lvl3pPr>
              <a:lvl4pPr marL="16002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4pPr>
              <a:lvl5pPr marL="2057400" indent="-228600">
                <a:lnSpc>
                  <a:spcPct val="95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5pPr>
              <a:lvl6pPr marL="25146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6pPr>
              <a:lvl7pPr marL="29718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7pPr>
              <a:lvl8pPr marL="34290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8pPr>
              <a:lvl9pPr marL="38862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ＭＳ ゴシック" panose="020B0609070205080204" pitchFamily="49" charset="-128"/>
                </a:defRPr>
              </a:lvl9pPr>
            </a:lstStyle>
            <a:p>
              <a:pPr>
                <a:lnSpc>
                  <a:spcPct val="97000"/>
                </a:lnSpc>
                <a:spcBef>
                  <a:spcPct val="0"/>
                </a:spcBef>
                <a:buFont typeface="Times New Roman" panose="02020603050405020304" pitchFamily="18" charset="0"/>
                <a:buNone/>
              </a:pPr>
              <a:r>
                <a:rPr kumimoji="0" lang="en-GB" altLang="ja-JP" sz="1600" b="1">
                  <a:latin typeface="Sans Serif"/>
                </a:rPr>
                <a:t>nonsmoking period</a:t>
              </a:r>
            </a:p>
          </p:txBody>
        </p:sp>
        <p:sp>
          <p:nvSpPr>
            <p:cNvPr id="207885" name="円/楕円 19">
              <a:extLst>
                <a:ext uri="{FF2B5EF4-FFF2-40B4-BE49-F238E27FC236}">
                  <a16:creationId xmlns:a16="http://schemas.microsoft.com/office/drawing/2014/main" id="{24FC7A23-CE0F-5B71-111B-EE239772BB4A}"/>
                </a:ext>
              </a:extLst>
            </p:cNvPr>
            <p:cNvSpPr>
              <a:spLocks noChangeArrowheads="1"/>
            </p:cNvSpPr>
            <p:nvPr/>
          </p:nvSpPr>
          <p:spPr bwMode="auto">
            <a:xfrm>
              <a:off x="6546200" y="3085830"/>
              <a:ext cx="226600" cy="23884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5000"/>
                </a:lnSpc>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ゴシック" panose="020B0609070205080204" pitchFamily="49" charset="-128"/>
                </a:defRPr>
              </a:lvl1pPr>
              <a:lvl2pPr marL="742950" indent="-285750">
                <a:lnSpc>
                  <a:spcPct val="95000"/>
                </a:lnSpc>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ＭＳ ゴシック" panose="020B0609070205080204" pitchFamily="49" charset="-128"/>
                </a:defRPr>
              </a:lvl2pPr>
              <a:lvl3pPr marL="1143000" indent="-228600">
                <a:lnSpc>
                  <a:spcPct val="95000"/>
                </a:lnSpc>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ＭＳ ゴシック" panose="020B0609070205080204" pitchFamily="49" charset="-128"/>
                </a:defRPr>
              </a:lvl3pPr>
              <a:lvl4pPr marL="16002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4pPr>
              <a:lvl5pPr marL="20574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5pPr>
              <a:lvl6pPr marL="25146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6pPr>
              <a:lvl7pPr marL="29718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7pPr>
              <a:lvl8pPr marL="34290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8pPr>
              <a:lvl9pPr marL="3886200" indent="-228600"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ＭＳ ゴシック" panose="020B0609070205080204" pitchFamily="49" charset="-128"/>
                </a:defRPr>
              </a:lvl9pPr>
            </a:lstStyle>
            <a:p>
              <a:pPr>
                <a:lnSpc>
                  <a:spcPct val="100000"/>
                </a:lnSpc>
                <a:spcBef>
                  <a:spcPct val="0"/>
                </a:spcBef>
                <a:buClrTx/>
                <a:buSzTx/>
                <a:buFontTx/>
                <a:buNone/>
              </a:pPr>
              <a:endParaRPr kumimoji="0" lang="ja-JP" altLang="en-US" sz="2400">
                <a:solidFill>
                  <a:srgbClr val="FFFFFF"/>
                </a:solidFill>
              </a:endParaRPr>
            </a:p>
          </p:txBody>
        </p:sp>
      </p:grpSp>
      <p:pic>
        <p:nvPicPr>
          <p:cNvPr id="2" name="図 1">
            <a:extLst>
              <a:ext uri="{FF2B5EF4-FFF2-40B4-BE49-F238E27FC236}">
                <a16:creationId xmlns:a16="http://schemas.microsoft.com/office/drawing/2014/main" id="{FC713AA0-76C4-7DBB-3F5F-31CA9F429E9B}"/>
              </a:ext>
            </a:extLst>
          </p:cNvPr>
          <p:cNvPicPr>
            <a:picLocks noChangeAspect="1" noChangeArrowheads="1"/>
          </p:cNvPicPr>
          <p:nvPr/>
        </p:nvPicPr>
        <p:blipFill>
          <a:blip r:embed="rId6">
            <a:duotone>
              <a:schemeClr val="accent4">
                <a:shade val="45000"/>
                <a:satMod val="135000"/>
              </a:schemeClr>
              <a:prstClr val="white"/>
            </a:duotone>
          </a:blip>
          <a:srcRect/>
          <a:stretch>
            <a:fillRect/>
          </a:stretch>
        </p:blipFill>
        <p:spPr bwMode="auto">
          <a:xfrm>
            <a:off x="134836" y="6195894"/>
            <a:ext cx="620739" cy="635811"/>
          </a:xfrm>
          <a:prstGeom prst="rect">
            <a:avLst/>
          </a:prstGeom>
          <a:noFill/>
          <a:ln>
            <a:noFill/>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喫煙と脳血流">
            <a:extLst>
              <a:ext uri="{FF2B5EF4-FFF2-40B4-BE49-F238E27FC236}">
                <a16:creationId xmlns:a16="http://schemas.microsoft.com/office/drawing/2014/main" id="{86AFE426-A23D-3A07-008A-C128CB7E2B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351"/>
          <a:stretch>
            <a:fillRect/>
          </a:stretch>
        </p:blipFill>
        <p:spPr>
          <a:xfrm>
            <a:off x="0" y="1214438"/>
            <a:ext cx="9144000" cy="5643562"/>
          </a:xfrm>
          <a:noFill/>
          <a:extLst>
            <a:ext uri="{909E8E84-426E-40DD-AFC4-6F175D3DCCD1}">
              <a14:hiddenFill xmlns:a14="http://schemas.microsoft.com/office/drawing/2010/main">
                <a:solidFill>
                  <a:srgbClr val="FFFFFF"/>
                </a:solidFill>
              </a14:hiddenFill>
            </a:ext>
          </a:extLst>
        </p:spPr>
      </p:pic>
      <p:sp>
        <p:nvSpPr>
          <p:cNvPr id="209923" name="Text Box 4">
            <a:extLst>
              <a:ext uri="{FF2B5EF4-FFF2-40B4-BE49-F238E27FC236}">
                <a16:creationId xmlns:a16="http://schemas.microsoft.com/office/drawing/2014/main" id="{A2EECAF9-785A-4FBD-18F5-AFB9DA541CDE}"/>
              </a:ext>
            </a:extLst>
          </p:cNvPr>
          <p:cNvSpPr txBox="1">
            <a:spLocks noChangeArrowheads="1"/>
          </p:cNvSpPr>
          <p:nvPr/>
        </p:nvSpPr>
        <p:spPr bwMode="auto">
          <a:xfrm>
            <a:off x="0" y="1196975"/>
            <a:ext cx="6778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chemeClr val="hlink"/>
              </a:buClr>
              <a:buSzPct val="60000"/>
              <a:buFont typeface="Wingdings" panose="05000000000000000000" pitchFamily="2" charset="2"/>
              <a:buChar char="n"/>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SzPct val="60000"/>
              <a:buFont typeface="Wingdings" panose="05000000000000000000" pitchFamily="2" charset="2"/>
              <a:buChar char="n"/>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tx2"/>
              </a:buClr>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SzTx/>
              <a:buFontTx/>
              <a:buNone/>
            </a:pPr>
            <a:r>
              <a:rPr lang="ja-JP" altLang="en-US">
                <a:solidFill>
                  <a:srgbClr val="FFFFFF"/>
                </a:solidFill>
                <a:latin typeface="Arial" panose="020B0604020202020204" pitchFamily="34" charset="0"/>
              </a:rPr>
              <a:t>喫煙前　　→　　喫煙後</a:t>
            </a:r>
          </a:p>
        </p:txBody>
      </p:sp>
      <p:sp>
        <p:nvSpPr>
          <p:cNvPr id="5" name="タイトル 5">
            <a:extLst>
              <a:ext uri="{FF2B5EF4-FFF2-40B4-BE49-F238E27FC236}">
                <a16:creationId xmlns:a16="http://schemas.microsoft.com/office/drawing/2014/main" id="{DBC2B402-4DF3-14BC-44D0-29512B6762AA}"/>
              </a:ext>
            </a:extLst>
          </p:cNvPr>
          <p:cNvSpPr txBox="1">
            <a:spLocks/>
          </p:cNvSpPr>
          <p:nvPr/>
        </p:nvSpPr>
        <p:spPr bwMode="auto">
          <a:xfrm>
            <a:off x="0" y="0"/>
            <a:ext cx="9144000" cy="1214438"/>
          </a:xfrm>
          <a:prstGeom prst="rect">
            <a:avLst/>
          </a:prstGeom>
          <a:solidFill>
            <a:srgbClr val="333399"/>
          </a:solidFill>
          <a:ln w="9525">
            <a:noFill/>
            <a:miter lim="800000"/>
            <a:headEnd/>
            <a:tailEnd/>
          </a:ln>
          <a:effectLst/>
        </p:spPr>
        <p:txBody>
          <a:bodyPr anchor="ctr" anchorCtr="1"/>
          <a:lstStyle/>
          <a:p>
            <a:pPr algn="ctr" eaLnBrk="1" hangingPunct="1">
              <a:defRPr/>
            </a:pPr>
            <a:r>
              <a:rPr kumimoji="0" lang="ja-JP" altLang="en-US" sz="5200" b="1" kern="0" dirty="0">
                <a:solidFill>
                  <a:srgbClr val="FFFF00"/>
                </a:solidFill>
                <a:effectLst>
                  <a:outerShdw blurRad="38100" dist="38100" dir="2700000" algn="tl">
                    <a:srgbClr val="000000">
                      <a:alpha val="43137"/>
                    </a:srgbClr>
                  </a:outerShdw>
                </a:effectLst>
                <a:latin typeface="Arial"/>
                <a:ea typeface="ＭＳ Ｐゴシック"/>
              </a:rPr>
              <a:t>脳血管収縮　　脳卒中や認知症</a:t>
            </a:r>
          </a:p>
        </p:txBody>
      </p:sp>
      <p:sp>
        <p:nvSpPr>
          <p:cNvPr id="2" name="右矢印 1">
            <a:extLst>
              <a:ext uri="{FF2B5EF4-FFF2-40B4-BE49-F238E27FC236}">
                <a16:creationId xmlns:a16="http://schemas.microsoft.com/office/drawing/2014/main" id="{73AC3878-0BF5-6063-79F2-FFA4F0009EEF}"/>
              </a:ext>
            </a:extLst>
          </p:cNvPr>
          <p:cNvSpPr/>
          <p:nvPr/>
        </p:nvSpPr>
        <p:spPr>
          <a:xfrm>
            <a:off x="3673475" y="365125"/>
            <a:ext cx="576263" cy="48418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4" name="図 3">
            <a:extLst>
              <a:ext uri="{FF2B5EF4-FFF2-40B4-BE49-F238E27FC236}">
                <a16:creationId xmlns:a16="http://schemas.microsoft.com/office/drawing/2014/main" id="{0ABF105F-5F41-AB4B-7130-9272B2ED98B4}"/>
              </a:ext>
            </a:extLst>
          </p:cNvPr>
          <p:cNvPicPr>
            <a:picLocks noChangeAspect="1" noChangeArrowheads="1"/>
          </p:cNvPicPr>
          <p:nvPr/>
        </p:nvPicPr>
        <p:blipFill>
          <a:blip r:embed="rId3">
            <a:duotone>
              <a:srgbClr val="000000">
                <a:shade val="45000"/>
                <a:satMod val="135000"/>
              </a:srgbClr>
              <a:prstClr val="white"/>
            </a:duotone>
            <a:alphaModFix amt="72000"/>
          </a:blip>
          <a:srcRect/>
          <a:stretch>
            <a:fillRect/>
          </a:stretch>
        </p:blipFill>
        <p:spPr bwMode="auto">
          <a:xfrm>
            <a:off x="107504" y="6165304"/>
            <a:ext cx="570359" cy="58420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a:extLst>
              <a:ext uri="{FF2B5EF4-FFF2-40B4-BE49-F238E27FC236}">
                <a16:creationId xmlns:a16="http://schemas.microsoft.com/office/drawing/2014/main" id="{70A4F7F3-853A-8EDA-078B-0A659F251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a:extLst>
              <a:ext uri="{FF2B5EF4-FFF2-40B4-BE49-F238E27FC236}">
                <a16:creationId xmlns:a16="http://schemas.microsoft.com/office/drawing/2014/main" id="{88EADD77-F92E-67EB-1543-989946C87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409" b="8060"/>
          <a:stretch>
            <a:fillRect/>
          </a:stretch>
        </p:blipFill>
        <p:spPr bwMode="auto">
          <a:xfrm>
            <a:off x="231775" y="2643188"/>
            <a:ext cx="8718550" cy="381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コネクタ 5">
            <a:extLst>
              <a:ext uri="{FF2B5EF4-FFF2-40B4-BE49-F238E27FC236}">
                <a16:creationId xmlns:a16="http://schemas.microsoft.com/office/drawing/2014/main" id="{3B34EF19-7FF9-02D1-8181-1FBA0710320E}"/>
              </a:ext>
            </a:extLst>
          </p:cNvPr>
          <p:cNvCxnSpPr/>
          <p:nvPr/>
        </p:nvCxnSpPr>
        <p:spPr>
          <a:xfrm>
            <a:off x="146050" y="2565400"/>
            <a:ext cx="87852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円/楕円 9">
            <a:extLst>
              <a:ext uri="{FF2B5EF4-FFF2-40B4-BE49-F238E27FC236}">
                <a16:creationId xmlns:a16="http://schemas.microsoft.com/office/drawing/2014/main" id="{5310A3B9-87E4-BFFF-599C-B968681374FE}"/>
              </a:ext>
            </a:extLst>
          </p:cNvPr>
          <p:cNvSpPr/>
          <p:nvPr/>
        </p:nvSpPr>
        <p:spPr>
          <a:xfrm>
            <a:off x="153988" y="4306888"/>
            <a:ext cx="1657350" cy="57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10950" name="正方形/長方形 8">
            <a:extLst>
              <a:ext uri="{FF2B5EF4-FFF2-40B4-BE49-F238E27FC236}">
                <a16:creationId xmlns:a16="http://schemas.microsoft.com/office/drawing/2014/main" id="{64A04EF6-4CAD-A9EE-D66B-234F6D375895}"/>
              </a:ext>
            </a:extLst>
          </p:cNvPr>
          <p:cNvSpPr>
            <a:spLocks noChangeArrowheads="1"/>
          </p:cNvSpPr>
          <p:nvPr/>
        </p:nvSpPr>
        <p:spPr bwMode="auto">
          <a:xfrm>
            <a:off x="1354138" y="606425"/>
            <a:ext cx="574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b="1" i="1">
                <a:solidFill>
                  <a:srgbClr val="0033CC"/>
                </a:solidFill>
                <a:latin typeface="Times New Roman" panose="02020603050405020304" pitchFamily="18" charset="0"/>
              </a:rPr>
              <a:t>Downloaded from stroke.ahajournals.org by on February 4, 2011</a:t>
            </a:r>
            <a:endParaRPr lang="ja-JP" altLang="en-US" sz="1600" b="1" i="1">
              <a:solidFill>
                <a:srgbClr val="0033CC"/>
              </a:solidFill>
            </a:endParaRPr>
          </a:p>
        </p:txBody>
      </p:sp>
      <p:pic>
        <p:nvPicPr>
          <p:cNvPr id="210951" name="Picture 7">
            <a:extLst>
              <a:ext uri="{FF2B5EF4-FFF2-40B4-BE49-F238E27FC236}">
                <a16:creationId xmlns:a16="http://schemas.microsoft.com/office/drawing/2014/main" id="{095E66B5-3D3A-00F9-954B-DF1C972F8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675" y="2671763"/>
            <a:ext cx="2087563"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52" name="Picture 6">
            <a:extLst>
              <a:ext uri="{FF2B5EF4-FFF2-40B4-BE49-F238E27FC236}">
                <a16:creationId xmlns:a16="http://schemas.microsoft.com/office/drawing/2014/main" id="{01BBDFF5-B3FE-F4D4-59AE-C9FDB28C2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388" y="2792413"/>
            <a:ext cx="2170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タイトル 1">
            <a:extLst>
              <a:ext uri="{FF2B5EF4-FFF2-40B4-BE49-F238E27FC236}">
                <a16:creationId xmlns:a16="http://schemas.microsoft.com/office/drawing/2014/main" id="{3FDEF51F-3178-32A9-39A3-AFC64620F54A}"/>
              </a:ext>
            </a:extLst>
          </p:cNvPr>
          <p:cNvSpPr txBox="1">
            <a:spLocks/>
          </p:cNvSpPr>
          <p:nvPr/>
        </p:nvSpPr>
        <p:spPr bwMode="auto">
          <a:xfrm>
            <a:off x="0" y="5931694"/>
            <a:ext cx="9144000" cy="105251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fontAlgn="auto" hangingPunct="1">
              <a:spcBef>
                <a:spcPts val="0"/>
              </a:spcBef>
              <a:spcAft>
                <a:spcPts val="0"/>
              </a:spcAft>
              <a:defRPr/>
            </a:pPr>
            <a:r>
              <a:rPr kumimoji="0" lang="ja-JP" altLang="en-US" b="1" kern="0" dirty="0">
                <a:solidFill>
                  <a:srgbClr val="FFFF00"/>
                </a:solidFill>
                <a:effectLst>
                  <a:outerShdw blurRad="38100" dist="38100" dir="2700000" algn="tl">
                    <a:srgbClr val="000000">
                      <a:alpha val="43137"/>
                    </a:srgbClr>
                  </a:outerShdw>
                </a:effectLst>
                <a:latin typeface="ＭＳ Ｐゴシック" pitchFamily="50" charset="-128"/>
              </a:rPr>
              <a:t>喫煙は脳梗塞・くも膜下出血を増やす</a:t>
            </a:r>
          </a:p>
        </p:txBody>
      </p:sp>
      <p:pic>
        <p:nvPicPr>
          <p:cNvPr id="2" name="図 1">
            <a:extLst>
              <a:ext uri="{FF2B5EF4-FFF2-40B4-BE49-F238E27FC236}">
                <a16:creationId xmlns:a16="http://schemas.microsoft.com/office/drawing/2014/main" id="{389A1FBD-11A4-DFE9-A790-4BE904E644E1}"/>
              </a:ext>
            </a:extLst>
          </p:cNvPr>
          <p:cNvPicPr>
            <a:picLocks noChangeAspect="1" noChangeArrowheads="1"/>
          </p:cNvPicPr>
          <p:nvPr/>
        </p:nvPicPr>
        <p:blipFill>
          <a:blip r:embed="rId6">
            <a:duotone>
              <a:schemeClr val="accent4">
                <a:shade val="45000"/>
                <a:satMod val="135000"/>
              </a:schemeClr>
              <a:prstClr val="white"/>
            </a:duotone>
          </a:blip>
          <a:srcRect/>
          <a:stretch>
            <a:fillRect/>
          </a:stretch>
        </p:blipFill>
        <p:spPr bwMode="auto">
          <a:xfrm>
            <a:off x="38100" y="5266522"/>
            <a:ext cx="573460" cy="587384"/>
          </a:xfrm>
          <a:prstGeom prst="rect">
            <a:avLst/>
          </a:prstGeom>
          <a:noFill/>
          <a:ln>
            <a:noFill/>
          </a:ln>
        </p:spPr>
      </p:pic>
      <p:sp>
        <p:nvSpPr>
          <p:cNvPr id="7" name="円/楕円 6">
            <a:extLst>
              <a:ext uri="{FF2B5EF4-FFF2-40B4-BE49-F238E27FC236}">
                <a16:creationId xmlns:a16="http://schemas.microsoft.com/office/drawing/2014/main" id="{DA2B2DE9-CF9A-A2B3-F041-A2FAE14C6F85}"/>
              </a:ext>
            </a:extLst>
          </p:cNvPr>
          <p:cNvSpPr/>
          <p:nvPr/>
        </p:nvSpPr>
        <p:spPr>
          <a:xfrm>
            <a:off x="7369175" y="3675063"/>
            <a:ext cx="1655763" cy="225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632D4C18-8D5A-C125-C34A-0E19E7E1E357}"/>
              </a:ext>
            </a:extLst>
          </p:cNvPr>
          <p:cNvSpPr>
            <a:spLocks noGrp="1" noChangeArrowheads="1"/>
          </p:cNvSpPr>
          <p:nvPr>
            <p:ph type="title"/>
          </p:nvPr>
        </p:nvSpPr>
        <p:spPr>
          <a:xfrm>
            <a:off x="0" y="0"/>
            <a:ext cx="9144000" cy="2214563"/>
          </a:xfrm>
        </p:spPr>
        <p:txBody>
          <a:bodyPr/>
          <a:lstStyle/>
          <a:p>
            <a:pPr eaLnBrk="1" hangingPunct="1"/>
            <a:r>
              <a:rPr lang="ja-JP" altLang="en-US" sz="4800" b="1">
                <a:solidFill>
                  <a:srgbClr val="FFFF00"/>
                </a:solidFill>
              </a:rPr>
              <a:t>受動喫煙で認知症リスクが３割増</a:t>
            </a:r>
            <a:br>
              <a:rPr lang="ja-JP" altLang="en-US" sz="1600" b="1"/>
            </a:br>
            <a:r>
              <a:rPr lang="en-US" altLang="ja-JP" sz="2800">
                <a:solidFill>
                  <a:schemeClr val="bg1"/>
                </a:solidFill>
                <a:latin typeface="ＭＳ Ｐゴシック" panose="020B0600070205080204" pitchFamily="50" charset="-128"/>
              </a:rPr>
              <a:t>Charlene Laino</a:t>
            </a:r>
            <a:r>
              <a:rPr lang="ja-JP" altLang="en-US" sz="2800">
                <a:solidFill>
                  <a:schemeClr val="bg1"/>
                </a:solidFill>
                <a:latin typeface="ＭＳ Ｐゴシック" panose="020B0600070205080204" pitchFamily="50" charset="-128"/>
              </a:rPr>
              <a:t> </a:t>
            </a:r>
            <a:r>
              <a:rPr lang="en-US" altLang="ja-JP" sz="2800">
                <a:solidFill>
                  <a:schemeClr val="bg1"/>
                </a:solidFill>
                <a:latin typeface="ＭＳ Ｐゴシック" panose="020B0600070205080204" pitchFamily="50" charset="-128"/>
              </a:rPr>
              <a:t>WebMD</a:t>
            </a:r>
            <a:br>
              <a:rPr lang="en-US" altLang="ja-JP" sz="2800">
                <a:solidFill>
                  <a:schemeClr val="bg1"/>
                </a:solidFill>
                <a:latin typeface="ＭＳ Ｐゴシック" panose="020B0600070205080204" pitchFamily="50" charset="-128"/>
              </a:rPr>
            </a:br>
            <a:r>
              <a:rPr lang="en-US" altLang="ja-JP" sz="2800">
                <a:solidFill>
                  <a:schemeClr val="bg1"/>
                </a:solidFill>
                <a:latin typeface="ＭＳ Ｐゴシック" panose="020B0600070205080204" pitchFamily="50" charset="-128"/>
              </a:rPr>
              <a:t>Medical News</a:t>
            </a:r>
            <a:r>
              <a:rPr lang="ja-JP" altLang="en-US" sz="2800">
                <a:solidFill>
                  <a:schemeClr val="bg1"/>
                </a:solidFill>
                <a:latin typeface="ＭＳ Ｐゴシック" panose="020B0600070205080204" pitchFamily="50" charset="-128"/>
              </a:rPr>
              <a:t> </a:t>
            </a:r>
            <a:r>
              <a:rPr lang="en-US" altLang="ja-JP" sz="2800">
                <a:solidFill>
                  <a:schemeClr val="bg1"/>
                </a:solidFill>
                <a:latin typeface="ＭＳ Ｐゴシック" panose="020B0600070205080204" pitchFamily="50" charset="-128"/>
              </a:rPr>
              <a:t>Reviewed By Louise Chang, MD</a:t>
            </a:r>
            <a:br>
              <a:rPr lang="en-US" altLang="ja-JP" sz="2800">
                <a:solidFill>
                  <a:schemeClr val="bg1"/>
                </a:solidFill>
                <a:latin typeface="ＭＳ Ｐゴシック" panose="020B0600070205080204" pitchFamily="50" charset="-128"/>
              </a:rPr>
            </a:br>
            <a:br>
              <a:rPr lang="en-US" altLang="ja-JP" sz="800">
                <a:solidFill>
                  <a:schemeClr val="bg1"/>
                </a:solidFill>
                <a:latin typeface="ＭＳ Ｐゴシック" panose="020B0600070205080204" pitchFamily="50" charset="-128"/>
              </a:rPr>
            </a:br>
            <a:r>
              <a:rPr lang="ja-JP" altLang="en-US" sz="2800">
                <a:solidFill>
                  <a:schemeClr val="bg1"/>
                </a:solidFill>
                <a:latin typeface="ＭＳ Ｐゴシック" panose="020B0600070205080204" pitchFamily="50" charset="-128"/>
              </a:rPr>
              <a:t>＜</a:t>
            </a:r>
            <a:r>
              <a:rPr lang="en-US" altLang="ja-JP" sz="2800">
                <a:solidFill>
                  <a:schemeClr val="bg1"/>
                </a:solidFill>
                <a:latin typeface="ＭＳ Ｐゴシック" panose="020B0600070205080204" pitchFamily="50" charset="-128"/>
              </a:rPr>
              <a:t>2007</a:t>
            </a:r>
            <a:r>
              <a:rPr lang="ja-JP" altLang="en-US" sz="2800">
                <a:solidFill>
                  <a:schemeClr val="bg1"/>
                </a:solidFill>
                <a:latin typeface="ＭＳ Ｐゴシック" panose="020B0600070205080204" pitchFamily="50" charset="-128"/>
              </a:rPr>
              <a:t>年</a:t>
            </a:r>
            <a:r>
              <a:rPr lang="ja-JP" altLang="en-US" sz="2800">
                <a:solidFill>
                  <a:schemeClr val="bg1"/>
                </a:solidFill>
              </a:rPr>
              <a:t>米国神経学会（</a:t>
            </a:r>
            <a:r>
              <a:rPr lang="en-US" altLang="ja-JP" sz="2800">
                <a:solidFill>
                  <a:schemeClr val="bg1"/>
                </a:solidFill>
              </a:rPr>
              <a:t>AAN</a:t>
            </a:r>
            <a:r>
              <a:rPr lang="ja-JP" altLang="en-US" sz="2800">
                <a:solidFill>
                  <a:schemeClr val="bg1"/>
                </a:solidFill>
              </a:rPr>
              <a:t>）年次総会で発表＞</a:t>
            </a:r>
            <a:endParaRPr lang="en-US" altLang="ja-JP" sz="2800">
              <a:solidFill>
                <a:schemeClr val="bg1"/>
              </a:solidFill>
              <a:latin typeface="ＭＳ Ｐゴシック" panose="020B0600070205080204" pitchFamily="50" charset="-128"/>
            </a:endParaRPr>
          </a:p>
        </p:txBody>
      </p:sp>
      <p:sp>
        <p:nvSpPr>
          <p:cNvPr id="211971" name="Rectangle 3">
            <a:extLst>
              <a:ext uri="{FF2B5EF4-FFF2-40B4-BE49-F238E27FC236}">
                <a16:creationId xmlns:a16="http://schemas.microsoft.com/office/drawing/2014/main" id="{F816C9F5-4612-8BA4-DC5C-EDC37DE5D810}"/>
              </a:ext>
            </a:extLst>
          </p:cNvPr>
          <p:cNvSpPr>
            <a:spLocks noGrp="1" noChangeArrowheads="1"/>
          </p:cNvSpPr>
          <p:nvPr>
            <p:ph type="body" idx="1"/>
          </p:nvPr>
        </p:nvSpPr>
        <p:spPr>
          <a:xfrm>
            <a:off x="142875" y="2357438"/>
            <a:ext cx="8858250" cy="4500562"/>
          </a:xfrm>
        </p:spPr>
        <p:txBody>
          <a:bodyPr/>
          <a:lstStyle/>
          <a:p>
            <a:pPr eaLnBrk="1" hangingPunct="1"/>
            <a:r>
              <a:rPr lang="ja-JP" altLang="en-US" dirty="0">
                <a:solidFill>
                  <a:schemeClr val="bg1"/>
                </a:solidFill>
              </a:rPr>
              <a:t>喫煙者と同居すると、認知症のリスクが上昇する可能性を示す研究が発表（</a:t>
            </a:r>
            <a:r>
              <a:rPr lang="en-US" altLang="ja-JP" dirty="0">
                <a:solidFill>
                  <a:schemeClr val="bg1"/>
                </a:solidFill>
              </a:rPr>
              <a:t>65</a:t>
            </a:r>
            <a:r>
              <a:rPr lang="ja-JP" altLang="en-US" dirty="0">
                <a:solidFill>
                  <a:schemeClr val="bg1"/>
                </a:solidFill>
              </a:rPr>
              <a:t>歳以上、</a:t>
            </a:r>
            <a:r>
              <a:rPr lang="en-US" altLang="ja-JP" dirty="0">
                <a:solidFill>
                  <a:schemeClr val="bg1"/>
                </a:solidFill>
              </a:rPr>
              <a:t>n=985</a:t>
            </a:r>
            <a:r>
              <a:rPr lang="ja-JP" altLang="en-US" dirty="0">
                <a:solidFill>
                  <a:schemeClr val="bg1"/>
                </a:solidFill>
              </a:rPr>
              <a:t>）。</a:t>
            </a:r>
          </a:p>
          <a:p>
            <a:pPr eaLnBrk="1" hangingPunct="1">
              <a:buFont typeface="Wingdings" panose="05000000000000000000" pitchFamily="2" charset="2"/>
              <a:buNone/>
            </a:pPr>
            <a:endParaRPr lang="ja-JP" altLang="en-US" sz="800" dirty="0">
              <a:solidFill>
                <a:schemeClr val="bg1"/>
              </a:solidFill>
            </a:endParaRPr>
          </a:p>
          <a:p>
            <a:pPr eaLnBrk="1" hangingPunct="1"/>
            <a:r>
              <a:rPr lang="ja-JP" altLang="en-US" dirty="0">
                <a:solidFill>
                  <a:schemeClr val="bg1"/>
                </a:solidFill>
              </a:rPr>
              <a:t>カリフォルニア大学統計学者 </a:t>
            </a:r>
            <a:r>
              <a:rPr lang="en-US" altLang="ja-JP" dirty="0">
                <a:solidFill>
                  <a:schemeClr val="bg1"/>
                </a:solidFill>
                <a:latin typeface="ＭＳ Ｐゴシック" panose="020B0600070205080204" pitchFamily="50" charset="-128"/>
              </a:rPr>
              <a:t>Tad Haight, MA</a:t>
            </a:r>
            <a:r>
              <a:rPr lang="ja-JP" altLang="en-US" dirty="0">
                <a:solidFill>
                  <a:schemeClr val="bg1"/>
                </a:solidFill>
              </a:rPr>
              <a:t>は、</a:t>
            </a:r>
            <a:r>
              <a:rPr lang="ja-JP" altLang="en-US" b="1" dirty="0">
                <a:solidFill>
                  <a:srgbClr val="FFFF00"/>
                </a:solidFill>
              </a:rPr>
              <a:t>喫煙者と</a:t>
            </a:r>
            <a:r>
              <a:rPr lang="en-US" altLang="ja-JP" b="1" dirty="0">
                <a:solidFill>
                  <a:srgbClr val="FFFF00"/>
                </a:solidFill>
                <a:latin typeface="ＭＳ Ｐゴシック" panose="020B0600070205080204" pitchFamily="50" charset="-128"/>
              </a:rPr>
              <a:t>30</a:t>
            </a:r>
            <a:r>
              <a:rPr lang="ja-JP" altLang="en-US" b="1" dirty="0">
                <a:solidFill>
                  <a:srgbClr val="FFFF00"/>
                </a:solidFill>
              </a:rPr>
              <a:t>年以上同居している人</a:t>
            </a:r>
            <a:r>
              <a:rPr lang="ja-JP" altLang="en-US" dirty="0">
                <a:solidFill>
                  <a:schemeClr val="bg1"/>
                </a:solidFill>
              </a:rPr>
              <a:t>（</a:t>
            </a:r>
            <a:r>
              <a:rPr lang="en-US" altLang="ja-JP" dirty="0">
                <a:solidFill>
                  <a:schemeClr val="bg1"/>
                </a:solidFill>
              </a:rPr>
              <a:t>n=495</a:t>
            </a:r>
            <a:r>
              <a:rPr lang="ja-JP" altLang="en-US" dirty="0">
                <a:solidFill>
                  <a:schemeClr val="bg1"/>
                </a:solidFill>
              </a:rPr>
              <a:t>）は、喫煙者と同居したことがない人（</a:t>
            </a:r>
            <a:r>
              <a:rPr lang="en-US" altLang="ja-JP" dirty="0">
                <a:solidFill>
                  <a:schemeClr val="bg1"/>
                </a:solidFill>
              </a:rPr>
              <a:t>n=490</a:t>
            </a:r>
            <a:r>
              <a:rPr lang="ja-JP" altLang="en-US" dirty="0">
                <a:solidFill>
                  <a:schemeClr val="bg1"/>
                </a:solidFill>
              </a:rPr>
              <a:t>）に比べ</a:t>
            </a:r>
            <a:r>
              <a:rPr lang="ja-JP" altLang="en-US" b="1" dirty="0">
                <a:solidFill>
                  <a:srgbClr val="FFFF00"/>
                </a:solidFill>
              </a:rPr>
              <a:t>認知症の発症率がおよそ</a:t>
            </a:r>
            <a:r>
              <a:rPr lang="en-US" altLang="ja-JP" b="1" dirty="0">
                <a:solidFill>
                  <a:srgbClr val="FFFF00"/>
                </a:solidFill>
                <a:latin typeface="ＭＳ Ｐゴシック" panose="020B0600070205080204" pitchFamily="50" charset="-128"/>
              </a:rPr>
              <a:t>30</a:t>
            </a:r>
            <a:r>
              <a:rPr lang="en-US" altLang="ja-JP" b="1" dirty="0">
                <a:solidFill>
                  <a:srgbClr val="FFFF00"/>
                </a:solidFill>
              </a:rPr>
              <a:t>%</a:t>
            </a:r>
            <a:r>
              <a:rPr lang="ja-JP" altLang="en-US" b="1" dirty="0">
                <a:solidFill>
                  <a:srgbClr val="FFFF00"/>
                </a:solidFill>
              </a:rPr>
              <a:t>高い</a:t>
            </a:r>
            <a:r>
              <a:rPr lang="ja-JP" altLang="en-US" dirty="0">
                <a:solidFill>
                  <a:schemeClr val="bg1"/>
                </a:solidFill>
              </a:rPr>
              <a:t>ことを示した。 </a:t>
            </a:r>
            <a:endParaRPr lang="ja-JP" altLang="en-US" dirty="0">
              <a:solidFill>
                <a:schemeClr val="bg1"/>
              </a:solidFill>
              <a:latin typeface="ＭＳ Ｐゴシック" panose="020B0600070205080204" pitchFamily="50" charset="-128"/>
            </a:endParaRPr>
          </a:p>
          <a:p>
            <a:pPr eaLnBrk="1" hangingPunct="1">
              <a:buFont typeface="Wingdings" panose="05000000000000000000" pitchFamily="2" charset="2"/>
              <a:buNone/>
            </a:pPr>
            <a:endParaRPr lang="ja-JP" altLang="en-US" sz="800" b="1" dirty="0">
              <a:solidFill>
                <a:schemeClr val="bg1"/>
              </a:solidFill>
              <a:latin typeface="ＭＳ Ｐゴシック" panose="020B0600070205080204" pitchFamily="50" charset="-128"/>
            </a:endParaRPr>
          </a:p>
          <a:p>
            <a:pPr eaLnBrk="1" hangingPunct="1">
              <a:buFont typeface="Wingdings" panose="05000000000000000000" pitchFamily="2" charset="2"/>
              <a:buNone/>
            </a:pPr>
            <a:r>
              <a:rPr lang="ja-JP" altLang="en-US" b="1" dirty="0">
                <a:solidFill>
                  <a:srgbClr val="FF00FF"/>
                </a:solidFill>
              </a:rPr>
              <a:t>＊もちろん喫煙者本人が、脳梗塞や認知症になり易いことは、既に多くの研究で確認されています。</a:t>
            </a:r>
            <a:r>
              <a:rPr lang="ja-JP" altLang="en-US" dirty="0">
                <a:solidFill>
                  <a:srgbClr val="FF00FF"/>
                </a:solidFill>
              </a:rPr>
              <a:t> </a:t>
            </a:r>
          </a:p>
        </p:txBody>
      </p:sp>
      <p:pic>
        <p:nvPicPr>
          <p:cNvPr id="2" name="図 1">
            <a:extLst>
              <a:ext uri="{FF2B5EF4-FFF2-40B4-BE49-F238E27FC236}">
                <a16:creationId xmlns:a16="http://schemas.microsoft.com/office/drawing/2014/main" id="{F7F375CB-91CA-FEA6-CC9C-58F1D0C838C3}"/>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110043" y="6237312"/>
            <a:ext cx="499151" cy="51127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3">
            <a:extLst>
              <a:ext uri="{FF2B5EF4-FFF2-40B4-BE49-F238E27FC236}">
                <a16:creationId xmlns:a16="http://schemas.microsoft.com/office/drawing/2014/main" id="{22A49A66-2E00-4AFD-9B2F-8D712000E89E}"/>
              </a:ext>
            </a:extLst>
          </p:cNvPr>
          <p:cNvSpPr txBox="1">
            <a:spLocks noChangeArrowheads="1"/>
          </p:cNvSpPr>
          <p:nvPr/>
        </p:nvSpPr>
        <p:spPr bwMode="auto">
          <a:xfrm>
            <a:off x="6329363" y="1620838"/>
            <a:ext cx="23399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b="1">
                <a:solidFill>
                  <a:srgbClr val="FF0000"/>
                </a:solidFill>
                <a:latin typeface="Times New Roman" panose="02020603050405020304" pitchFamily="18" charset="0"/>
              </a:rPr>
              <a:t>悪性新生物</a:t>
            </a:r>
          </a:p>
          <a:p>
            <a:pPr algn="ctr" eaLnBrk="1" hangingPunct="1">
              <a:spcBef>
                <a:spcPct val="0"/>
              </a:spcBef>
              <a:buFontTx/>
              <a:buNone/>
            </a:pPr>
            <a:r>
              <a:rPr lang="en-US" altLang="ja-JP" b="1">
                <a:solidFill>
                  <a:srgbClr val="FF0000"/>
                </a:solidFill>
                <a:latin typeface="Times New Roman" panose="02020603050405020304" pitchFamily="18" charset="0"/>
              </a:rPr>
              <a:t>28.7%</a:t>
            </a:r>
          </a:p>
        </p:txBody>
      </p:sp>
      <p:sp>
        <p:nvSpPr>
          <p:cNvPr id="212995" name="Text Box 4">
            <a:extLst>
              <a:ext uri="{FF2B5EF4-FFF2-40B4-BE49-F238E27FC236}">
                <a16:creationId xmlns:a16="http://schemas.microsoft.com/office/drawing/2014/main" id="{2860300B-B9AE-F68A-BA7B-4B557800AD16}"/>
              </a:ext>
            </a:extLst>
          </p:cNvPr>
          <p:cNvSpPr txBox="1">
            <a:spLocks noChangeArrowheads="1"/>
          </p:cNvSpPr>
          <p:nvPr/>
        </p:nvSpPr>
        <p:spPr bwMode="auto">
          <a:xfrm>
            <a:off x="5980113" y="4492625"/>
            <a:ext cx="2303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b="1">
                <a:solidFill>
                  <a:srgbClr val="FF0000"/>
                </a:solidFill>
                <a:latin typeface="Times New Roman" panose="02020603050405020304" pitchFamily="18" charset="0"/>
              </a:rPr>
              <a:t>心疾患</a:t>
            </a:r>
          </a:p>
          <a:p>
            <a:pPr algn="ctr" eaLnBrk="1" hangingPunct="1">
              <a:spcBef>
                <a:spcPct val="0"/>
              </a:spcBef>
              <a:buFontTx/>
              <a:buNone/>
            </a:pPr>
            <a:r>
              <a:rPr lang="en-US" altLang="ja-JP" b="1">
                <a:solidFill>
                  <a:srgbClr val="FF0000"/>
                </a:solidFill>
                <a:latin typeface="Times New Roman" panose="02020603050405020304" pitchFamily="18" charset="0"/>
              </a:rPr>
              <a:t>15.2%</a:t>
            </a:r>
          </a:p>
        </p:txBody>
      </p:sp>
      <p:sp>
        <p:nvSpPr>
          <p:cNvPr id="212996" name="Text Box 5">
            <a:extLst>
              <a:ext uri="{FF2B5EF4-FFF2-40B4-BE49-F238E27FC236}">
                <a16:creationId xmlns:a16="http://schemas.microsoft.com/office/drawing/2014/main" id="{CBA2B563-71BE-084D-D4C8-525B8AB2DA1A}"/>
              </a:ext>
            </a:extLst>
          </p:cNvPr>
          <p:cNvSpPr txBox="1">
            <a:spLocks noChangeArrowheads="1"/>
          </p:cNvSpPr>
          <p:nvPr/>
        </p:nvSpPr>
        <p:spPr bwMode="auto">
          <a:xfrm>
            <a:off x="1817688" y="5402263"/>
            <a:ext cx="28082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b="1">
                <a:solidFill>
                  <a:srgbClr val="FF0000"/>
                </a:solidFill>
                <a:latin typeface="Times New Roman" panose="02020603050405020304" pitchFamily="18" charset="0"/>
              </a:rPr>
              <a:t>脳血管疾患</a:t>
            </a:r>
          </a:p>
          <a:p>
            <a:pPr algn="ctr" eaLnBrk="1" hangingPunct="1">
              <a:spcBef>
                <a:spcPct val="0"/>
              </a:spcBef>
              <a:buFontTx/>
              <a:buNone/>
            </a:pPr>
            <a:r>
              <a:rPr lang="en-US" altLang="ja-JP" b="1">
                <a:solidFill>
                  <a:srgbClr val="FF0000"/>
                </a:solidFill>
                <a:latin typeface="Times New Roman" panose="02020603050405020304" pitchFamily="18" charset="0"/>
              </a:rPr>
              <a:t>8.7%</a:t>
            </a:r>
          </a:p>
        </p:txBody>
      </p:sp>
      <p:sp>
        <p:nvSpPr>
          <p:cNvPr id="212997" name="Text Box 6">
            <a:extLst>
              <a:ext uri="{FF2B5EF4-FFF2-40B4-BE49-F238E27FC236}">
                <a16:creationId xmlns:a16="http://schemas.microsoft.com/office/drawing/2014/main" id="{0A3102A5-C4D6-D6EC-6295-7F118853316C}"/>
              </a:ext>
            </a:extLst>
          </p:cNvPr>
          <p:cNvSpPr txBox="1">
            <a:spLocks noChangeArrowheads="1"/>
          </p:cNvSpPr>
          <p:nvPr/>
        </p:nvSpPr>
        <p:spPr bwMode="auto">
          <a:xfrm>
            <a:off x="4176713" y="5546725"/>
            <a:ext cx="1943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b="1">
                <a:solidFill>
                  <a:srgbClr val="FF0000"/>
                </a:solidFill>
                <a:latin typeface="Times New Roman" panose="02020603050405020304" pitchFamily="18" charset="0"/>
              </a:rPr>
              <a:t>肺 炎</a:t>
            </a:r>
          </a:p>
          <a:p>
            <a:pPr algn="ctr" eaLnBrk="1" hangingPunct="1">
              <a:spcBef>
                <a:spcPct val="0"/>
              </a:spcBef>
              <a:buFontTx/>
              <a:buNone/>
            </a:pPr>
            <a:r>
              <a:rPr lang="en-US" altLang="ja-JP" b="1">
                <a:solidFill>
                  <a:srgbClr val="FF0000"/>
                </a:solidFill>
                <a:latin typeface="Times New Roman" panose="02020603050405020304" pitchFamily="18" charset="0"/>
              </a:rPr>
              <a:t>9.4%</a:t>
            </a:r>
          </a:p>
        </p:txBody>
      </p:sp>
      <p:sp>
        <p:nvSpPr>
          <p:cNvPr id="212998" name="Text Box 7">
            <a:extLst>
              <a:ext uri="{FF2B5EF4-FFF2-40B4-BE49-F238E27FC236}">
                <a16:creationId xmlns:a16="http://schemas.microsoft.com/office/drawing/2014/main" id="{2FC42130-E794-F5EF-2723-7EB3C99943E0}"/>
              </a:ext>
            </a:extLst>
          </p:cNvPr>
          <p:cNvSpPr txBox="1">
            <a:spLocks noChangeArrowheads="1"/>
          </p:cNvSpPr>
          <p:nvPr/>
        </p:nvSpPr>
        <p:spPr bwMode="auto">
          <a:xfrm>
            <a:off x="312738" y="3970338"/>
            <a:ext cx="2619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00" b="1">
                <a:solidFill>
                  <a:srgbClr val="000000"/>
                </a:solidFill>
                <a:latin typeface="Times New Roman" panose="02020603050405020304" pitchFamily="18" charset="0"/>
              </a:rPr>
              <a:t>不慮の事故 </a:t>
            </a:r>
            <a:r>
              <a:rPr lang="en-US" altLang="ja-JP" sz="2200" b="1">
                <a:solidFill>
                  <a:srgbClr val="000000"/>
                </a:solidFill>
                <a:latin typeface="Times New Roman" panose="02020603050405020304" pitchFamily="18" charset="0"/>
              </a:rPr>
              <a:t>3.0%</a:t>
            </a:r>
          </a:p>
        </p:txBody>
      </p:sp>
      <p:sp>
        <p:nvSpPr>
          <p:cNvPr id="212999" name="Text Box 8">
            <a:extLst>
              <a:ext uri="{FF2B5EF4-FFF2-40B4-BE49-F238E27FC236}">
                <a16:creationId xmlns:a16="http://schemas.microsoft.com/office/drawing/2014/main" id="{384F5187-B869-544A-39B9-3ECADF22BED9}"/>
              </a:ext>
            </a:extLst>
          </p:cNvPr>
          <p:cNvSpPr txBox="1">
            <a:spLocks noChangeArrowheads="1"/>
          </p:cNvSpPr>
          <p:nvPr/>
        </p:nvSpPr>
        <p:spPr bwMode="auto">
          <a:xfrm>
            <a:off x="806450" y="3311525"/>
            <a:ext cx="244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00" b="1">
                <a:solidFill>
                  <a:srgbClr val="000000"/>
                </a:solidFill>
                <a:latin typeface="Times New Roman" panose="02020603050405020304" pitchFamily="18" charset="0"/>
              </a:rPr>
              <a:t>自殺 </a:t>
            </a:r>
            <a:r>
              <a:rPr lang="en-US" altLang="ja-JP" sz="2200" b="1">
                <a:solidFill>
                  <a:srgbClr val="000000"/>
                </a:solidFill>
                <a:latin typeface="Times New Roman" panose="02020603050405020304" pitchFamily="18" charset="0"/>
              </a:rPr>
              <a:t>1.8%</a:t>
            </a:r>
          </a:p>
        </p:txBody>
      </p:sp>
      <p:sp>
        <p:nvSpPr>
          <p:cNvPr id="213000" name="Text Box 9">
            <a:extLst>
              <a:ext uri="{FF2B5EF4-FFF2-40B4-BE49-F238E27FC236}">
                <a16:creationId xmlns:a16="http://schemas.microsoft.com/office/drawing/2014/main" id="{505F6D8F-6F11-9DBC-3D72-2148253F1A2C}"/>
              </a:ext>
            </a:extLst>
          </p:cNvPr>
          <p:cNvSpPr txBox="1">
            <a:spLocks noChangeArrowheads="1"/>
          </p:cNvSpPr>
          <p:nvPr/>
        </p:nvSpPr>
        <p:spPr bwMode="auto">
          <a:xfrm>
            <a:off x="1044575" y="4568825"/>
            <a:ext cx="2682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b="1">
                <a:solidFill>
                  <a:srgbClr val="0033CC"/>
                </a:solidFill>
                <a:latin typeface="Times New Roman" panose="02020603050405020304" pitchFamily="18" charset="0"/>
              </a:rPr>
              <a:t>老衰 </a:t>
            </a:r>
            <a:r>
              <a:rPr lang="en-US" altLang="ja-JP" sz="2400" b="1">
                <a:solidFill>
                  <a:srgbClr val="0033CC"/>
                </a:solidFill>
                <a:latin typeface="Times New Roman" panose="02020603050405020304" pitchFamily="18" charset="0"/>
              </a:rPr>
              <a:t>6.6%</a:t>
            </a:r>
          </a:p>
        </p:txBody>
      </p:sp>
      <p:sp>
        <p:nvSpPr>
          <p:cNvPr id="213001" name="Text Box 10">
            <a:extLst>
              <a:ext uri="{FF2B5EF4-FFF2-40B4-BE49-F238E27FC236}">
                <a16:creationId xmlns:a16="http://schemas.microsoft.com/office/drawing/2014/main" id="{61402F6D-2975-1A41-DBB5-8C2DBF414920}"/>
              </a:ext>
            </a:extLst>
          </p:cNvPr>
          <p:cNvSpPr txBox="1">
            <a:spLocks noChangeArrowheads="1"/>
          </p:cNvSpPr>
          <p:nvPr/>
        </p:nvSpPr>
        <p:spPr bwMode="auto">
          <a:xfrm>
            <a:off x="738188" y="1790700"/>
            <a:ext cx="3182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00" b="1">
                <a:solidFill>
                  <a:srgbClr val="000000"/>
                </a:solidFill>
                <a:latin typeface="Times New Roman" panose="02020603050405020304" pitchFamily="18" charset="0"/>
              </a:rPr>
              <a:t>その他 </a:t>
            </a:r>
            <a:r>
              <a:rPr lang="en-US" altLang="ja-JP" sz="2200" b="1">
                <a:solidFill>
                  <a:srgbClr val="000000"/>
                </a:solidFill>
                <a:latin typeface="Times New Roman" panose="02020603050405020304" pitchFamily="18" charset="0"/>
              </a:rPr>
              <a:t>22.4%</a:t>
            </a:r>
          </a:p>
        </p:txBody>
      </p:sp>
      <p:sp>
        <p:nvSpPr>
          <p:cNvPr id="213002" name="Text Box 12">
            <a:extLst>
              <a:ext uri="{FF2B5EF4-FFF2-40B4-BE49-F238E27FC236}">
                <a16:creationId xmlns:a16="http://schemas.microsoft.com/office/drawing/2014/main" id="{D52A363E-6356-9E46-2867-E24917E79847}"/>
              </a:ext>
            </a:extLst>
          </p:cNvPr>
          <p:cNvSpPr txBox="1">
            <a:spLocks noChangeArrowheads="1"/>
          </p:cNvSpPr>
          <p:nvPr/>
        </p:nvSpPr>
        <p:spPr bwMode="auto">
          <a:xfrm>
            <a:off x="6086475" y="6403975"/>
            <a:ext cx="305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b="1">
                <a:solidFill>
                  <a:srgbClr val="000000"/>
                </a:solidFill>
                <a:latin typeface="Times New Roman" panose="02020603050405020304" pitchFamily="18" charset="0"/>
              </a:rPr>
              <a:t>平成 ２７年（２０１５年）</a:t>
            </a:r>
          </a:p>
        </p:txBody>
      </p:sp>
      <p:graphicFrame>
        <p:nvGraphicFramePr>
          <p:cNvPr id="213003" name="オブジェクト 1">
            <a:extLst>
              <a:ext uri="{FF2B5EF4-FFF2-40B4-BE49-F238E27FC236}">
                <a16:creationId xmlns:a16="http://schemas.microsoft.com/office/drawing/2014/main" id="{17C5D336-B725-DF2F-D638-0C277E757AFF}"/>
              </a:ext>
            </a:extLst>
          </p:cNvPr>
          <p:cNvGraphicFramePr>
            <a:graphicFrameLocks noGrp="1" noChangeAspect="1"/>
          </p:cNvGraphicFramePr>
          <p:nvPr/>
        </p:nvGraphicFramePr>
        <p:xfrm>
          <a:off x="1157288" y="877888"/>
          <a:ext cx="7261225" cy="5110162"/>
        </p:xfrm>
        <a:graphic>
          <a:graphicData uri="http://schemas.openxmlformats.org/presentationml/2006/ole">
            <mc:AlternateContent xmlns:mc="http://schemas.openxmlformats.org/markup-compatibility/2006">
              <mc:Choice xmlns:v="urn:schemas-microsoft-com:vml" Requires="v">
                <p:oleObj name="グラフ" r:id="rId3" imgW="6562641" imgH="4591185" progId="MSGraph.Chart.8">
                  <p:embed followColorScheme="full"/>
                </p:oleObj>
              </mc:Choice>
              <mc:Fallback>
                <p:oleObj name="グラフ" r:id="rId3" imgW="6562641" imgH="4591185" progId="MSGraph.Chart.8">
                  <p:embed followColorScheme="full"/>
                  <p:pic>
                    <p:nvPicPr>
                      <p:cNvPr id="0" name="オブジェクト 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877888"/>
                        <a:ext cx="7261225"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3004" name="Text Box 8">
            <a:extLst>
              <a:ext uri="{FF2B5EF4-FFF2-40B4-BE49-F238E27FC236}">
                <a16:creationId xmlns:a16="http://schemas.microsoft.com/office/drawing/2014/main" id="{425C8CEB-7963-E76F-422E-A23EDAC79426}"/>
              </a:ext>
            </a:extLst>
          </p:cNvPr>
          <p:cNvSpPr txBox="1">
            <a:spLocks noChangeArrowheads="1"/>
          </p:cNvSpPr>
          <p:nvPr/>
        </p:nvSpPr>
        <p:spPr bwMode="auto">
          <a:xfrm>
            <a:off x="642938" y="3614738"/>
            <a:ext cx="2447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00" b="1">
                <a:solidFill>
                  <a:srgbClr val="000000"/>
                </a:solidFill>
                <a:latin typeface="Times New Roman" panose="02020603050405020304" pitchFamily="18" charset="0"/>
              </a:rPr>
              <a:t>腎不全 </a:t>
            </a:r>
            <a:r>
              <a:rPr lang="en-US" altLang="ja-JP" sz="2200" b="1">
                <a:solidFill>
                  <a:srgbClr val="000000"/>
                </a:solidFill>
                <a:latin typeface="Times New Roman" panose="02020603050405020304" pitchFamily="18" charset="0"/>
              </a:rPr>
              <a:t>1.9%</a:t>
            </a:r>
          </a:p>
        </p:txBody>
      </p:sp>
      <p:sp>
        <p:nvSpPr>
          <p:cNvPr id="213005" name="Text Box 7">
            <a:extLst>
              <a:ext uri="{FF2B5EF4-FFF2-40B4-BE49-F238E27FC236}">
                <a16:creationId xmlns:a16="http://schemas.microsoft.com/office/drawing/2014/main" id="{B41EE27F-9C0F-D1A2-8CDB-2F62A62A0EFE}"/>
              </a:ext>
            </a:extLst>
          </p:cNvPr>
          <p:cNvSpPr txBox="1">
            <a:spLocks noChangeArrowheads="1"/>
          </p:cNvSpPr>
          <p:nvPr/>
        </p:nvSpPr>
        <p:spPr bwMode="auto">
          <a:xfrm>
            <a:off x="-1588" y="3001963"/>
            <a:ext cx="27543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00" b="1">
                <a:solidFill>
                  <a:srgbClr val="000000"/>
                </a:solidFill>
                <a:latin typeface="Times New Roman" panose="02020603050405020304" pitchFamily="18" charset="0"/>
              </a:rPr>
              <a:t>大動脈瘤・解離 </a:t>
            </a:r>
            <a:r>
              <a:rPr lang="en-US" altLang="ja-JP" sz="2200" b="1">
                <a:solidFill>
                  <a:srgbClr val="000000"/>
                </a:solidFill>
                <a:latin typeface="Times New Roman" panose="02020603050405020304" pitchFamily="18" charset="0"/>
              </a:rPr>
              <a:t>1.3%</a:t>
            </a:r>
          </a:p>
        </p:txBody>
      </p:sp>
      <p:sp>
        <p:nvSpPr>
          <p:cNvPr id="213006" name="Text Box 8">
            <a:extLst>
              <a:ext uri="{FF2B5EF4-FFF2-40B4-BE49-F238E27FC236}">
                <a16:creationId xmlns:a16="http://schemas.microsoft.com/office/drawing/2014/main" id="{EC1E8BC2-1853-325A-BD14-B4E55AC3EE4C}"/>
              </a:ext>
            </a:extLst>
          </p:cNvPr>
          <p:cNvSpPr txBox="1">
            <a:spLocks noChangeArrowheads="1"/>
          </p:cNvSpPr>
          <p:nvPr/>
        </p:nvSpPr>
        <p:spPr bwMode="auto">
          <a:xfrm>
            <a:off x="690563" y="2687638"/>
            <a:ext cx="2447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00000"/>
                </a:solidFill>
                <a:latin typeface="Times New Roman" panose="02020603050405020304" pitchFamily="18" charset="0"/>
              </a:rPr>
              <a:t>COPD</a:t>
            </a:r>
            <a:r>
              <a:rPr lang="ja-JP" altLang="en-US" sz="2200" b="1">
                <a:solidFill>
                  <a:srgbClr val="000000"/>
                </a:solidFill>
                <a:latin typeface="Times New Roman" panose="02020603050405020304" pitchFamily="18" charset="0"/>
              </a:rPr>
              <a:t> </a:t>
            </a:r>
            <a:r>
              <a:rPr lang="en-US" altLang="ja-JP" sz="2200" b="1">
                <a:solidFill>
                  <a:srgbClr val="000000"/>
                </a:solidFill>
                <a:latin typeface="Times New Roman" panose="02020603050405020304" pitchFamily="18" charset="0"/>
              </a:rPr>
              <a:t>1.2%</a:t>
            </a:r>
          </a:p>
        </p:txBody>
      </p:sp>
      <p:sp>
        <p:nvSpPr>
          <p:cNvPr id="18" name="Rectangle 12">
            <a:extLst>
              <a:ext uri="{FF2B5EF4-FFF2-40B4-BE49-F238E27FC236}">
                <a16:creationId xmlns:a16="http://schemas.microsoft.com/office/drawing/2014/main" id="{3B95B8F5-368D-2FA2-333A-0D2F7832D0BF}"/>
              </a:ext>
            </a:extLst>
          </p:cNvPr>
          <p:cNvSpPr txBox="1">
            <a:spLocks noChangeArrowheads="1"/>
          </p:cNvSpPr>
          <p:nvPr/>
        </p:nvSpPr>
        <p:spPr bwMode="auto">
          <a:xfrm>
            <a:off x="4763" y="0"/>
            <a:ext cx="9144000" cy="1139825"/>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hangingPunct="1">
              <a:defRPr/>
            </a:pPr>
            <a:r>
              <a:rPr lang="ja-JP" altLang="en-US" sz="4800" b="1" kern="0" dirty="0">
                <a:solidFill>
                  <a:srgbClr val="FFFF00"/>
                </a:solidFill>
              </a:rPr>
              <a:t>タバコは４大死因すべてを増やす</a:t>
            </a:r>
          </a:p>
        </p:txBody>
      </p:sp>
      <p:sp>
        <p:nvSpPr>
          <p:cNvPr id="17" name="コンテンツ プレースホルダ 8">
            <a:extLst>
              <a:ext uri="{FF2B5EF4-FFF2-40B4-BE49-F238E27FC236}">
                <a16:creationId xmlns:a16="http://schemas.microsoft.com/office/drawing/2014/main" id="{7446FD4E-2CE8-1E78-DC82-537DF4E65F71}"/>
              </a:ext>
            </a:extLst>
          </p:cNvPr>
          <p:cNvSpPr txBox="1">
            <a:spLocks/>
          </p:cNvSpPr>
          <p:nvPr/>
        </p:nvSpPr>
        <p:spPr bwMode="auto">
          <a:xfrm>
            <a:off x="718200" y="6384925"/>
            <a:ext cx="5981701" cy="476250"/>
          </a:xfrm>
          <a:prstGeom prst="rect">
            <a:avLst/>
          </a:prstGeom>
          <a:noFill/>
          <a:ln w="9525">
            <a:noFill/>
            <a:miter lim="800000"/>
            <a:headEnd/>
            <a:tailEnd/>
          </a:ln>
          <a:effectLst/>
        </p:spPr>
        <p:txBody>
          <a:bodyPr/>
          <a:lstStyle/>
          <a:p>
            <a:pPr eaLnBrk="1" fontAlgn="auto" hangingPunct="1">
              <a:spcBef>
                <a:spcPts val="0"/>
              </a:spcBef>
              <a:spcAft>
                <a:spcPts val="0"/>
              </a:spcAft>
              <a:defRPr/>
            </a:pPr>
            <a:r>
              <a:rPr lang="ja-JP" altLang="en-US" sz="1300" dirty="0">
                <a:solidFill>
                  <a:srgbClr val="000000"/>
                </a:solidFill>
                <a:latin typeface="Arial"/>
                <a:ea typeface="ＭＳ Ｐゴシック"/>
              </a:rPr>
              <a:t>厚生労働省　平成</a:t>
            </a:r>
            <a:r>
              <a:rPr lang="en-US" altLang="ja-JP" sz="1300" dirty="0">
                <a:solidFill>
                  <a:srgbClr val="000000"/>
                </a:solidFill>
                <a:latin typeface="Arial"/>
                <a:ea typeface="ＭＳ Ｐゴシック"/>
              </a:rPr>
              <a:t>27 </a:t>
            </a:r>
            <a:r>
              <a:rPr lang="ja-JP" altLang="en-US" sz="1300" dirty="0">
                <a:solidFill>
                  <a:srgbClr val="000000"/>
                </a:solidFill>
                <a:latin typeface="Arial"/>
                <a:ea typeface="ＭＳ Ｐゴシック"/>
              </a:rPr>
              <a:t>年人口動態統計</a:t>
            </a:r>
            <a:endParaRPr lang="en-US" sz="1300" dirty="0">
              <a:solidFill>
                <a:srgbClr val="000000"/>
              </a:solidFill>
              <a:latin typeface="Arial"/>
              <a:ea typeface="ＭＳ Ｐゴシック"/>
            </a:endParaRPr>
          </a:p>
          <a:p>
            <a:pPr marL="342900" indent="-342900" eaLnBrk="1" hangingPunct="1">
              <a:spcBef>
                <a:spcPct val="20000"/>
              </a:spcBef>
              <a:buClr>
                <a:srgbClr val="FFFFCC"/>
              </a:buClr>
              <a:buSzPct val="60000"/>
              <a:defRPr/>
            </a:pPr>
            <a:r>
              <a:rPr lang="en-US" sz="1200" dirty="0">
                <a:solidFill>
                  <a:srgbClr val="000000"/>
                </a:solidFill>
                <a:latin typeface="Arial"/>
                <a:ea typeface="ＭＳ Ｐゴシック"/>
              </a:rPr>
              <a:t>http://www.mhlw.go.jp/toukei/saikin/hw/jinkou/geppo/nengai15/dl/gaikyou27.pdf</a:t>
            </a:r>
            <a:endParaRPr lang="en-US" sz="1200" dirty="0">
              <a:solidFill>
                <a:srgbClr val="BBE0E3"/>
              </a:solidFill>
              <a:latin typeface="Arial"/>
              <a:ea typeface="ＭＳ Ｐゴシック"/>
            </a:endParaRPr>
          </a:p>
          <a:p>
            <a:pPr marL="342900" indent="-342900" algn="ctr" eaLnBrk="1" hangingPunct="1">
              <a:spcBef>
                <a:spcPct val="20000"/>
              </a:spcBef>
              <a:buClr>
                <a:srgbClr val="FFFFCC"/>
              </a:buClr>
              <a:buSzPct val="60000"/>
              <a:defRPr/>
            </a:pPr>
            <a:endParaRPr lang="ja-JP" altLang="en-US" dirty="0">
              <a:solidFill>
                <a:srgbClr val="003B76"/>
              </a:solidFill>
              <a:effectLst>
                <a:outerShdw blurRad="38100" dist="38100" dir="2700000" algn="tl">
                  <a:srgbClr val="000000"/>
                </a:outerShdw>
              </a:effectLst>
              <a:latin typeface="Verdana"/>
              <a:ea typeface="ＭＳ Ｐゴシック"/>
            </a:endParaRPr>
          </a:p>
        </p:txBody>
      </p:sp>
      <p:pic>
        <p:nvPicPr>
          <p:cNvPr id="2" name="図 1">
            <a:extLst>
              <a:ext uri="{FF2B5EF4-FFF2-40B4-BE49-F238E27FC236}">
                <a16:creationId xmlns:a16="http://schemas.microsoft.com/office/drawing/2014/main" id="{344DEC28-B3AB-56CA-C74D-941D9719D7C8}"/>
              </a:ext>
            </a:extLst>
          </p:cNvPr>
          <p:cNvPicPr>
            <a:picLocks noChangeAspect="1" noChangeArrowheads="1"/>
          </p:cNvPicPr>
          <p:nvPr/>
        </p:nvPicPr>
        <p:blipFill>
          <a:blip r:embed="rId5">
            <a:duotone>
              <a:schemeClr val="accent4">
                <a:shade val="45000"/>
                <a:satMod val="135000"/>
              </a:schemeClr>
              <a:prstClr val="white"/>
            </a:duotone>
          </a:blip>
          <a:srcRect/>
          <a:stretch>
            <a:fillRect/>
          </a:stretch>
        </p:blipFill>
        <p:spPr bwMode="auto">
          <a:xfrm>
            <a:off x="46331" y="6111917"/>
            <a:ext cx="644231" cy="6746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コンテンツ プレースホルダー 3">
            <a:extLst>
              <a:ext uri="{FF2B5EF4-FFF2-40B4-BE49-F238E27FC236}">
                <a16:creationId xmlns:a16="http://schemas.microsoft.com/office/drawing/2014/main" id="{308F48FC-03C6-3D00-20A3-B9AA07D1F3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41"/>
          <a:stretch>
            <a:fillRect/>
          </a:stretch>
        </p:blipFill>
        <p:spPr>
          <a:xfrm>
            <a:off x="-3175" y="0"/>
            <a:ext cx="9147175" cy="6858000"/>
          </a:xfrm>
        </p:spPr>
      </p:pic>
      <p:pic>
        <p:nvPicPr>
          <p:cNvPr id="4" name="図 3">
            <a:extLst>
              <a:ext uri="{FF2B5EF4-FFF2-40B4-BE49-F238E27FC236}">
                <a16:creationId xmlns:a16="http://schemas.microsoft.com/office/drawing/2014/main" id="{DC056B9A-CA37-0B2C-C153-BE7CF025B596}"/>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07504" y="5588875"/>
            <a:ext cx="720080" cy="737565"/>
          </a:xfrm>
          <a:prstGeom prst="rect">
            <a:avLst/>
          </a:prstGeom>
          <a:noFill/>
          <a:ln>
            <a:noFill/>
          </a:ln>
        </p:spPr>
      </p:pic>
      <p:sp>
        <p:nvSpPr>
          <p:cNvPr id="3" name="Rectangle 132">
            <a:extLst>
              <a:ext uri="{FF2B5EF4-FFF2-40B4-BE49-F238E27FC236}">
                <a16:creationId xmlns:a16="http://schemas.microsoft.com/office/drawing/2014/main" id="{2DCE2D66-4876-8FDF-F8FA-DBF1B9842278}"/>
              </a:ext>
            </a:extLst>
          </p:cNvPr>
          <p:cNvSpPr txBox="1">
            <a:spLocks noChangeArrowheads="1"/>
          </p:cNvSpPr>
          <p:nvPr/>
        </p:nvSpPr>
        <p:spPr bwMode="auto">
          <a:xfrm>
            <a:off x="0" y="0"/>
            <a:ext cx="9144000" cy="10715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b="1" dirty="0">
                <a:solidFill>
                  <a:srgbClr val="FFFF00"/>
                </a:solidFill>
                <a:effectLst>
                  <a:outerShdw blurRad="38100" dist="38100" dir="2700000" algn="tl">
                    <a:srgbClr val="000000">
                      <a:alpha val="43137"/>
                    </a:srgbClr>
                  </a:outerShdw>
                </a:effectLst>
                <a:latin typeface="ＭＳ Ｐゴシック" pitchFamily="50" charset="-128"/>
              </a:rPr>
              <a:t>日本の主な死亡原因は喫煙と高血圧</a:t>
            </a:r>
          </a:p>
        </p:txBody>
      </p:sp>
      <p:sp>
        <p:nvSpPr>
          <p:cNvPr id="2" name="円/楕円 1">
            <a:extLst>
              <a:ext uri="{FF2B5EF4-FFF2-40B4-BE49-F238E27FC236}">
                <a16:creationId xmlns:a16="http://schemas.microsoft.com/office/drawing/2014/main" id="{8B021635-6D5B-444B-9A3E-F240CA0071B6}"/>
              </a:ext>
            </a:extLst>
          </p:cNvPr>
          <p:cNvSpPr/>
          <p:nvPr/>
        </p:nvSpPr>
        <p:spPr>
          <a:xfrm>
            <a:off x="2411413" y="1412875"/>
            <a:ext cx="914400" cy="6270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cxnSp>
        <p:nvCxnSpPr>
          <p:cNvPr id="6" name="直線コネクタ 5">
            <a:extLst>
              <a:ext uri="{FF2B5EF4-FFF2-40B4-BE49-F238E27FC236}">
                <a16:creationId xmlns:a16="http://schemas.microsoft.com/office/drawing/2014/main" id="{ADFA63E7-08B7-C21E-1CA0-599336E36620}"/>
              </a:ext>
            </a:extLst>
          </p:cNvPr>
          <p:cNvCxnSpPr/>
          <p:nvPr/>
        </p:nvCxnSpPr>
        <p:spPr>
          <a:xfrm>
            <a:off x="2365375" y="2276475"/>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12A97DA-2FA6-6AC5-03D5-2D934645A1C1}"/>
              </a:ext>
            </a:extLst>
          </p:cNvPr>
          <p:cNvCxnSpPr/>
          <p:nvPr/>
        </p:nvCxnSpPr>
        <p:spPr>
          <a:xfrm>
            <a:off x="1525588" y="4508500"/>
            <a:ext cx="1533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円/楕円 8">
            <a:extLst>
              <a:ext uri="{FF2B5EF4-FFF2-40B4-BE49-F238E27FC236}">
                <a16:creationId xmlns:a16="http://schemas.microsoft.com/office/drawing/2014/main" id="{20A3072C-D333-D7D2-6CEE-536AD3D071F8}"/>
              </a:ext>
            </a:extLst>
          </p:cNvPr>
          <p:cNvSpPr/>
          <p:nvPr/>
        </p:nvSpPr>
        <p:spPr>
          <a:xfrm>
            <a:off x="7885113" y="1412875"/>
            <a:ext cx="1150937" cy="6270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DEBB9C-2BC1-64E6-B46E-D9360A963B57}"/>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0" y="6283978"/>
            <a:ext cx="539551" cy="552652"/>
          </a:xfrm>
          <a:prstGeom prst="rect">
            <a:avLst/>
          </a:prstGeom>
          <a:noFill/>
          <a:ln>
            <a:noFill/>
          </a:ln>
        </p:spPr>
      </p:pic>
      <p:sp>
        <p:nvSpPr>
          <p:cNvPr id="2" name="タイトル 1">
            <a:extLst>
              <a:ext uri="{FF2B5EF4-FFF2-40B4-BE49-F238E27FC236}">
                <a16:creationId xmlns:a16="http://schemas.microsoft.com/office/drawing/2014/main" id="{837D8566-7912-8349-DC8A-31362B69ADC1}"/>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700" b="1" kern="0" dirty="0">
                <a:solidFill>
                  <a:srgbClr val="FFFF00"/>
                </a:solidFill>
                <a:effectLst>
                  <a:outerShdw blurRad="38100" dist="38100" dir="2700000" algn="tl">
                    <a:srgbClr val="000000">
                      <a:alpha val="43137"/>
                    </a:srgbClr>
                  </a:outerShdw>
                </a:effectLst>
              </a:rPr>
              <a:t>努力義務だが強制力のある法規制</a:t>
            </a:r>
          </a:p>
        </p:txBody>
      </p:sp>
      <p:sp>
        <p:nvSpPr>
          <p:cNvPr id="171011" name="コンテンツ プレースホルダー 2">
            <a:extLst>
              <a:ext uri="{FF2B5EF4-FFF2-40B4-BE49-F238E27FC236}">
                <a16:creationId xmlns:a16="http://schemas.microsoft.com/office/drawing/2014/main" id="{02B37B23-70C2-75AB-8802-891F8EEE424A}"/>
              </a:ext>
            </a:extLst>
          </p:cNvPr>
          <p:cNvSpPr txBox="1">
            <a:spLocks/>
          </p:cNvSpPr>
          <p:nvPr/>
        </p:nvSpPr>
        <p:spPr bwMode="auto">
          <a:xfrm>
            <a:off x="0" y="1341438"/>
            <a:ext cx="9144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r>
              <a:rPr lang="ja-JP" altLang="en-US" dirty="0">
                <a:latin typeface="Verdana" panose="020B0604030504040204" pitchFamily="34" charset="0"/>
              </a:rPr>
              <a:t>今回の 「労働安全衛生法の一部を改正する法律」では、職場の受動喫煙防止対策は努力義務だが、もし現場で受動喫煙被害が生じ、職員の改善要請があったにもかかわらず放置された場合等には、労働基準監督署からの査察、ならびに指導が入る可能性もあるため、事実上は強制力のある法規制であると言える。</a:t>
            </a:r>
            <a:endParaRPr lang="en-US" altLang="ja-JP" dirty="0">
              <a:latin typeface="Verdana" panose="020B0604030504040204" pitchFamily="34" charset="0"/>
            </a:endParaRPr>
          </a:p>
          <a:p>
            <a:endParaRPr lang="en-US" altLang="ja-JP" sz="1000" dirty="0">
              <a:latin typeface="Verdana" panose="020B0604030504040204" pitchFamily="34" charset="0"/>
            </a:endParaRPr>
          </a:p>
          <a:p>
            <a:r>
              <a:rPr lang="ja-JP" altLang="en-US" dirty="0">
                <a:solidFill>
                  <a:srgbClr val="FF0000"/>
                </a:solidFill>
                <a:latin typeface="Verdana" panose="020B0604030504040204" pitchFamily="34" charset="0"/>
              </a:rPr>
              <a:t>受動喫煙防止対策をやっていないこと自体は違法ではないものの、職員や労基署からの改善要請を無視すれば、努力義務違反となる。</a:t>
            </a:r>
            <a:endParaRPr lang="en-US" altLang="ja-JP" dirty="0">
              <a:solidFill>
                <a:srgbClr val="FF0000"/>
              </a:solidFill>
              <a:latin typeface="Verdana" panose="020B060403050404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F5939B5-20A3-7E2E-42A4-1C3B285167C4}"/>
              </a:ext>
            </a:extLst>
          </p:cNvPr>
          <p:cNvSpPr>
            <a:spLocks noGrp="1"/>
          </p:cNvSpPr>
          <p:nvPr>
            <p:ph type="title"/>
          </p:nvPr>
        </p:nvSpPr>
        <p:spPr>
          <a:xfrm>
            <a:off x="0" y="2571750"/>
            <a:ext cx="9144000" cy="1139825"/>
          </a:xfrm>
        </p:spPr>
        <p:txBody>
          <a:bodyPr/>
          <a:lstStyle/>
          <a:p>
            <a:pPr>
              <a:defRPr/>
            </a:pPr>
            <a:r>
              <a:rPr lang="ja-JP" altLang="en-US" sz="5400" b="1" dirty="0">
                <a:solidFill>
                  <a:srgbClr val="FFFF00"/>
                </a:solidFill>
              </a:rPr>
              <a:t>職場の喫煙 と 室内環境汚染</a:t>
            </a:r>
          </a:p>
        </p:txBody>
      </p:sp>
      <p:pic>
        <p:nvPicPr>
          <p:cNvPr id="3" name="図 2">
            <a:extLst>
              <a:ext uri="{FF2B5EF4-FFF2-40B4-BE49-F238E27FC236}">
                <a16:creationId xmlns:a16="http://schemas.microsoft.com/office/drawing/2014/main" id="{9B98594A-2A80-4588-BE2F-28C96B1EF039}"/>
              </a:ext>
            </a:extLst>
          </p:cNvPr>
          <p:cNvPicPr>
            <a:picLocks noChangeAspect="1" noChangeArrowheads="1"/>
          </p:cNvPicPr>
          <p:nvPr/>
        </p:nvPicPr>
        <p:blipFill>
          <a:blip r:embed="rId3">
            <a:duotone>
              <a:srgbClr val="000000">
                <a:shade val="45000"/>
                <a:satMod val="135000"/>
              </a:srgbClr>
              <a:prstClr val="white"/>
            </a:duotone>
          </a:blip>
          <a:srcRect/>
          <a:stretch>
            <a:fillRect/>
          </a:stretch>
        </p:blipFill>
        <p:spPr bwMode="auto">
          <a:xfrm>
            <a:off x="107504" y="6021288"/>
            <a:ext cx="720080" cy="73756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コンテンツ プレースホルダー 2">
            <a:extLst>
              <a:ext uri="{FF2B5EF4-FFF2-40B4-BE49-F238E27FC236}">
                <a16:creationId xmlns:a16="http://schemas.microsoft.com/office/drawing/2014/main" id="{F21D4E33-0C96-007B-38B7-F0ADCB3BD03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9763"/>
            <a:ext cx="9144000" cy="6218237"/>
          </a:xfrm>
        </p:spPr>
      </p:pic>
      <p:sp>
        <p:nvSpPr>
          <p:cNvPr id="5" name="タイトル 1">
            <a:extLst>
              <a:ext uri="{FF2B5EF4-FFF2-40B4-BE49-F238E27FC236}">
                <a16:creationId xmlns:a16="http://schemas.microsoft.com/office/drawing/2014/main" id="{21D2B79A-6DDE-BC96-ABE6-9FC60CB82CB1}"/>
              </a:ext>
            </a:extLst>
          </p:cNvPr>
          <p:cNvSpPr>
            <a:spLocks noGrp="1"/>
          </p:cNvSpPr>
          <p:nvPr>
            <p:ph type="title"/>
          </p:nvPr>
        </p:nvSpPr>
        <p:spPr>
          <a:xfrm>
            <a:off x="0" y="0"/>
            <a:ext cx="9144000" cy="1143000"/>
          </a:xfrm>
          <a:solidFill>
            <a:srgbClr val="333399"/>
          </a:solidFill>
        </p:spPr>
        <p:txBody>
          <a:body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latin typeface="ＭＳ Ｐゴシック" pitchFamily="50" charset="-128"/>
              </a:rPr>
              <a:t>中国北京で問題の微小粒子 </a:t>
            </a:r>
            <a:r>
              <a:rPr kumimoji="0" lang="en-US" altLang="ja-JP" sz="4800" b="1" dirty="0">
                <a:solidFill>
                  <a:srgbClr val="FFFF00"/>
                </a:solidFill>
                <a:effectLst>
                  <a:outerShdw blurRad="38100" dist="38100" dir="2700000" algn="tl">
                    <a:srgbClr val="000000">
                      <a:alpha val="43137"/>
                    </a:srgbClr>
                  </a:outerShdw>
                </a:effectLst>
                <a:latin typeface="ＭＳ Ｐゴシック" pitchFamily="50" charset="-128"/>
                <a:cs typeface="Arial" pitchFamily="34" charset="0"/>
              </a:rPr>
              <a:t>PM</a:t>
            </a:r>
            <a:r>
              <a:rPr kumimoji="0" lang="en-US" altLang="ja-JP" sz="4000" b="1" dirty="0">
                <a:solidFill>
                  <a:srgbClr val="FFFF00"/>
                </a:solidFill>
                <a:effectLst>
                  <a:outerShdw blurRad="38100" dist="38100" dir="2700000" algn="tl">
                    <a:srgbClr val="000000">
                      <a:alpha val="43137"/>
                    </a:srgbClr>
                  </a:outerShdw>
                </a:effectLst>
                <a:latin typeface="ＭＳ Ｐゴシック" pitchFamily="50" charset="-128"/>
                <a:cs typeface="Arial" pitchFamily="34" charset="0"/>
              </a:rPr>
              <a:t>2.5</a:t>
            </a:r>
            <a:endParaRPr kumimoji="0" lang="ja-JP" altLang="en-US" sz="4800" b="1" dirty="0">
              <a:solidFill>
                <a:srgbClr val="FFFF00"/>
              </a:solidFill>
              <a:effectLst>
                <a:outerShdw blurRad="38100" dist="38100" dir="2700000" algn="tl">
                  <a:srgbClr val="000000">
                    <a:alpha val="43137"/>
                  </a:srgbClr>
                </a:outerShdw>
              </a:effectLst>
              <a:latin typeface="ＭＳ Ｐゴシック" pitchFamily="50" charset="-128"/>
            </a:endParaRPr>
          </a:p>
        </p:txBody>
      </p:sp>
      <p:pic>
        <p:nvPicPr>
          <p:cNvPr id="3" name="図 2">
            <a:extLst>
              <a:ext uri="{FF2B5EF4-FFF2-40B4-BE49-F238E27FC236}">
                <a16:creationId xmlns:a16="http://schemas.microsoft.com/office/drawing/2014/main" id="{BD992192-0719-EDB9-4EB3-EB27E7A01813}"/>
              </a:ext>
            </a:extLst>
          </p:cNvPr>
          <p:cNvPicPr>
            <a:picLocks noChangeAspect="1" noChangeArrowheads="1"/>
          </p:cNvPicPr>
          <p:nvPr/>
        </p:nvPicPr>
        <p:blipFill>
          <a:blip r:embed="rId4">
            <a:duotone>
              <a:srgbClr val="000000">
                <a:shade val="45000"/>
                <a:satMod val="135000"/>
              </a:srgbClr>
              <a:prstClr val="white"/>
            </a:duotone>
            <a:alphaModFix amt="65000"/>
          </a:blip>
          <a:srcRect/>
          <a:stretch>
            <a:fillRect/>
          </a:stretch>
        </p:blipFill>
        <p:spPr bwMode="auto">
          <a:xfrm>
            <a:off x="107504" y="6168801"/>
            <a:ext cx="576064" cy="5900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コンテンツ プレースホルダー 5">
            <a:extLst>
              <a:ext uri="{FF2B5EF4-FFF2-40B4-BE49-F238E27FC236}">
                <a16:creationId xmlns:a16="http://schemas.microsoft.com/office/drawing/2014/main" id="{15998DC7-B33F-6DF3-619D-8C4A0A8BB9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216" r="69" b="2"/>
          <a:stretch>
            <a:fillRect/>
          </a:stretch>
        </p:blipFill>
        <p:spPr>
          <a:xfrm>
            <a:off x="0" y="0"/>
            <a:ext cx="9144000" cy="6502400"/>
          </a:xfrm>
        </p:spPr>
      </p:pic>
      <p:sp>
        <p:nvSpPr>
          <p:cNvPr id="220163" name="Text Box 151">
            <a:extLst>
              <a:ext uri="{FF2B5EF4-FFF2-40B4-BE49-F238E27FC236}">
                <a16:creationId xmlns:a16="http://schemas.microsoft.com/office/drawing/2014/main" id="{58DCB24D-D8AC-BB21-A33A-A2CB2D03E4DA}"/>
              </a:ext>
            </a:extLst>
          </p:cNvPr>
          <p:cNvSpPr txBox="1">
            <a:spLocks noChangeArrowheads="1"/>
          </p:cNvSpPr>
          <p:nvPr/>
        </p:nvSpPr>
        <p:spPr bwMode="auto">
          <a:xfrm>
            <a:off x="611188" y="1196975"/>
            <a:ext cx="3046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FFFFFF"/>
                </a:solidFill>
              </a:rPr>
              <a:t>東京都環境局ホームページより</a:t>
            </a:r>
            <a:endParaRPr lang="en-US" altLang="ja-JP" sz="1600" b="1">
              <a:solidFill>
                <a:srgbClr val="FFFFFF"/>
              </a:solidFill>
            </a:endParaRPr>
          </a:p>
        </p:txBody>
      </p:sp>
      <p:sp>
        <p:nvSpPr>
          <p:cNvPr id="4" name="タイトル 1">
            <a:extLst>
              <a:ext uri="{FF2B5EF4-FFF2-40B4-BE49-F238E27FC236}">
                <a16:creationId xmlns:a16="http://schemas.microsoft.com/office/drawing/2014/main" id="{0F4B2B74-A78C-B5BD-6398-5CF2D773DB66}"/>
              </a:ext>
            </a:extLst>
          </p:cNvPr>
          <p:cNvSpPr>
            <a:spLocks noGrp="1"/>
          </p:cNvSpPr>
          <p:nvPr>
            <p:ph type="title"/>
          </p:nvPr>
        </p:nvSpPr>
        <p:spPr>
          <a:xfrm>
            <a:off x="0" y="0"/>
            <a:ext cx="9144000" cy="1143000"/>
          </a:xfrm>
          <a:solidFill>
            <a:srgbClr val="333399"/>
          </a:solidFill>
        </p:spPr>
        <p:txBody>
          <a:bodyPr/>
          <a:lstStyle/>
          <a:p>
            <a:pPr eaLnBrk="1" fontAlgn="auto" hangingPunct="1">
              <a:spcBef>
                <a:spcPts val="0"/>
              </a:spcBef>
              <a:spcAft>
                <a:spcPts val="0"/>
              </a:spcAft>
              <a:defRPr/>
            </a:pPr>
            <a:r>
              <a:rPr kumimoji="0" lang="en-US" altLang="ja-JP" b="1" dirty="0">
                <a:solidFill>
                  <a:srgbClr val="FFFF00"/>
                </a:solidFill>
                <a:effectLst>
                  <a:outerShdw blurRad="38100" dist="38100" dir="2700000" algn="tl">
                    <a:srgbClr val="000000">
                      <a:alpha val="43137"/>
                    </a:srgbClr>
                  </a:outerShdw>
                </a:effectLst>
                <a:latin typeface="ＭＳ Ｐゴシック" pitchFamily="50" charset="-128"/>
              </a:rPr>
              <a:t>2.5μm</a:t>
            </a:r>
            <a:r>
              <a:rPr kumimoji="0" lang="ja-JP" altLang="en-US" b="1" dirty="0">
                <a:solidFill>
                  <a:srgbClr val="FFFF00"/>
                </a:solidFill>
                <a:effectLst>
                  <a:outerShdw blurRad="38100" dist="38100" dir="2700000" algn="tl">
                    <a:srgbClr val="000000">
                      <a:alpha val="43137"/>
                    </a:srgbClr>
                  </a:outerShdw>
                </a:effectLst>
                <a:latin typeface="ＭＳ Ｐゴシック" pitchFamily="50" charset="-128"/>
              </a:rPr>
              <a:t>の微粒子は血管内にまで到達</a:t>
            </a:r>
          </a:p>
        </p:txBody>
      </p:sp>
      <p:sp>
        <p:nvSpPr>
          <p:cNvPr id="5" name="タイトル 1">
            <a:extLst>
              <a:ext uri="{FF2B5EF4-FFF2-40B4-BE49-F238E27FC236}">
                <a16:creationId xmlns:a16="http://schemas.microsoft.com/office/drawing/2014/main" id="{01DBDBE6-994E-B464-F4BC-EE71372C7B10}"/>
              </a:ext>
            </a:extLst>
          </p:cNvPr>
          <p:cNvSpPr txBox="1">
            <a:spLocks/>
          </p:cNvSpPr>
          <p:nvPr/>
        </p:nvSpPr>
        <p:spPr bwMode="auto">
          <a:xfrm>
            <a:off x="0" y="5641261"/>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fontAlgn="auto" hangingPunct="1">
              <a:spcBef>
                <a:spcPts val="0"/>
              </a:spcBef>
              <a:spcAft>
                <a:spcPts val="0"/>
              </a:spcAft>
              <a:defRPr/>
            </a:pPr>
            <a:r>
              <a:rPr kumimoji="0" lang="ja-JP" altLang="en-US" sz="4300" b="1" kern="0" dirty="0">
                <a:solidFill>
                  <a:srgbClr val="FFFF00"/>
                </a:solidFill>
                <a:effectLst>
                  <a:outerShdw blurRad="38100" dist="38100" dir="2700000" algn="tl">
                    <a:srgbClr val="000000">
                      <a:alpha val="43137"/>
                    </a:srgbClr>
                  </a:outerShdw>
                </a:effectLst>
                <a:latin typeface="ＭＳ Ｐゴシック" pitchFamily="50" charset="-128"/>
              </a:rPr>
              <a:t>小さすぎて室内の照明では見えません</a:t>
            </a:r>
          </a:p>
        </p:txBody>
      </p:sp>
      <p:pic>
        <p:nvPicPr>
          <p:cNvPr id="2" name="図 1">
            <a:extLst>
              <a:ext uri="{FF2B5EF4-FFF2-40B4-BE49-F238E27FC236}">
                <a16:creationId xmlns:a16="http://schemas.microsoft.com/office/drawing/2014/main" id="{5B6637E7-0C87-1AE2-569D-D5F5D9E44B54}"/>
              </a:ext>
            </a:extLst>
          </p:cNvPr>
          <p:cNvPicPr>
            <a:picLocks noChangeAspect="1" noChangeArrowheads="1"/>
          </p:cNvPicPr>
          <p:nvPr/>
        </p:nvPicPr>
        <p:blipFill>
          <a:blip r:embed="rId3">
            <a:duotone>
              <a:schemeClr val="accent4">
                <a:shade val="45000"/>
                <a:satMod val="135000"/>
              </a:schemeClr>
              <a:prstClr val="white"/>
            </a:duotone>
            <a:alphaModFix amt="69000"/>
          </a:blip>
          <a:srcRect/>
          <a:stretch>
            <a:fillRect/>
          </a:stretch>
        </p:blipFill>
        <p:spPr bwMode="auto">
          <a:xfrm>
            <a:off x="4530" y="6360001"/>
            <a:ext cx="463013" cy="4742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2" descr="Cover">
            <a:extLst>
              <a:ext uri="{FF2B5EF4-FFF2-40B4-BE49-F238E27FC236}">
                <a16:creationId xmlns:a16="http://schemas.microsoft.com/office/drawing/2014/main" id="{1978BA19-32D3-2C4D-982D-1B9829282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725738"/>
            <a:ext cx="90201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 Placeholder 2">
            <a:extLst>
              <a:ext uri="{FF2B5EF4-FFF2-40B4-BE49-F238E27FC236}">
                <a16:creationId xmlns:a16="http://schemas.microsoft.com/office/drawing/2014/main" id="{B4CAE554-DA87-3052-A120-6FE8F55B6D67}"/>
              </a:ext>
            </a:extLst>
          </p:cNvPr>
          <p:cNvSpPr txBox="1">
            <a:spLocks/>
          </p:cNvSpPr>
          <p:nvPr/>
        </p:nvSpPr>
        <p:spPr bwMode="auto">
          <a:xfrm>
            <a:off x="179512" y="6342063"/>
            <a:ext cx="91281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b="1" dirty="0">
                <a:solidFill>
                  <a:srgbClr val="0033CC"/>
                </a:solidFill>
              </a:rPr>
              <a:t>Pope III, A. C. et al.</a:t>
            </a:r>
            <a:r>
              <a:rPr kumimoji="0" lang="en-US" altLang="ja-JP" sz="1200" b="1" dirty="0">
                <a:solidFill>
                  <a:srgbClr val="0033CC"/>
                </a:solidFill>
              </a:rPr>
              <a:t> Lung Cancer, Cardiopulmonary Mortality, and Long-term Exposure to Fine Particulate Air Pollution. JAMA. 2002;287(9):1132-1141.</a:t>
            </a:r>
          </a:p>
          <a:p>
            <a:pPr eaLnBrk="1" hangingPunct="1">
              <a:spcBef>
                <a:spcPct val="0"/>
              </a:spcBef>
              <a:buFontTx/>
              <a:buNone/>
            </a:pPr>
            <a:endParaRPr kumimoji="0" lang="en-US" altLang="ja-JP" sz="1200" dirty="0">
              <a:solidFill>
                <a:srgbClr val="000000"/>
              </a:solidFill>
            </a:endParaRPr>
          </a:p>
        </p:txBody>
      </p:sp>
      <p:sp>
        <p:nvSpPr>
          <p:cNvPr id="6" name="タイトル 1">
            <a:extLst>
              <a:ext uri="{FF2B5EF4-FFF2-40B4-BE49-F238E27FC236}">
                <a16:creationId xmlns:a16="http://schemas.microsoft.com/office/drawing/2014/main" id="{ABA5AFA6-4818-48D6-3A73-092AADEB050E}"/>
              </a:ext>
            </a:extLst>
          </p:cNvPr>
          <p:cNvSpPr txBox="1">
            <a:spLocks/>
          </p:cNvSpPr>
          <p:nvPr/>
        </p:nvSpPr>
        <p:spPr bwMode="auto">
          <a:xfrm>
            <a:off x="0"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en-US" altLang="ja-JP" sz="4800" b="1" dirty="0">
                <a:solidFill>
                  <a:srgbClr val="FFFF00"/>
                </a:solidFill>
                <a:effectLst>
                  <a:outerShdw blurRad="38100" dist="38100" dir="2700000" algn="tl">
                    <a:srgbClr val="000000">
                      <a:alpha val="43137"/>
                    </a:srgbClr>
                  </a:outerShdw>
                </a:effectLst>
                <a:latin typeface="Arial"/>
              </a:rPr>
              <a:t>PM</a:t>
            </a:r>
            <a:r>
              <a:rPr kumimoji="0" lang="en-US" altLang="ja-JP" sz="4000" b="1" dirty="0">
                <a:solidFill>
                  <a:srgbClr val="FFFF00"/>
                </a:solidFill>
                <a:effectLst>
                  <a:outerShdw blurRad="38100" dist="38100" dir="2700000" algn="tl">
                    <a:srgbClr val="000000">
                      <a:alpha val="43137"/>
                    </a:srgbClr>
                  </a:outerShdw>
                </a:effectLst>
                <a:latin typeface="Arial"/>
              </a:rPr>
              <a:t>2.5</a:t>
            </a:r>
            <a:r>
              <a:rPr kumimoji="0" lang="ja-JP" altLang="en-US" sz="4800" b="1" dirty="0">
                <a:solidFill>
                  <a:srgbClr val="FFFF00"/>
                </a:solidFill>
                <a:effectLst>
                  <a:outerShdw blurRad="38100" dist="38100" dir="2700000" algn="tl">
                    <a:srgbClr val="000000">
                      <a:alpha val="43137"/>
                    </a:srgbClr>
                  </a:outerShdw>
                </a:effectLst>
                <a:latin typeface="Calibri"/>
              </a:rPr>
              <a:t>長期暴露による死亡率増加</a:t>
            </a:r>
          </a:p>
        </p:txBody>
      </p:sp>
      <p:sp>
        <p:nvSpPr>
          <p:cNvPr id="7" name="コンテンツ プレースホルダー 2">
            <a:extLst>
              <a:ext uri="{FF2B5EF4-FFF2-40B4-BE49-F238E27FC236}">
                <a16:creationId xmlns:a16="http://schemas.microsoft.com/office/drawing/2014/main" id="{D992DF29-1A16-3118-2CE3-6CAF011970D8}"/>
              </a:ext>
            </a:extLst>
          </p:cNvPr>
          <p:cNvSpPr txBox="1">
            <a:spLocks/>
          </p:cNvSpPr>
          <p:nvPr/>
        </p:nvSpPr>
        <p:spPr>
          <a:xfrm>
            <a:off x="0" y="1143000"/>
            <a:ext cx="9150350" cy="1582738"/>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buFont typeface="Arial" pitchFamily="34" charset="0"/>
              <a:buNone/>
              <a:defRPr/>
            </a:pPr>
            <a:r>
              <a:rPr kumimoji="0" lang="ja-JP" altLang="en-US" b="1" kern="0" dirty="0">
                <a:solidFill>
                  <a:srgbClr val="FF0000"/>
                </a:solidFill>
              </a:rPr>
              <a:t>米国がん協会の研究で、</a:t>
            </a:r>
            <a:r>
              <a:rPr lang="ja-JP" altLang="ja-JP" b="1" dirty="0">
                <a:solidFill>
                  <a:srgbClr val="FF0000"/>
                </a:solidFill>
              </a:rPr>
              <a:t>PM</a:t>
            </a:r>
            <a:r>
              <a:rPr lang="ja-JP" altLang="ja-JP" sz="2400" b="1" dirty="0">
                <a:solidFill>
                  <a:srgbClr val="FF0000"/>
                </a:solidFill>
              </a:rPr>
              <a:t>2.5</a:t>
            </a:r>
            <a:r>
              <a:rPr lang="ja-JP" altLang="ja-JP" b="1" dirty="0">
                <a:solidFill>
                  <a:srgbClr val="FF0000"/>
                </a:solidFill>
              </a:rPr>
              <a:t>が</a:t>
            </a:r>
            <a:r>
              <a:rPr lang="en-US" altLang="ja-JP" b="1" dirty="0">
                <a:solidFill>
                  <a:srgbClr val="FF0000"/>
                </a:solidFill>
              </a:rPr>
              <a:t> </a:t>
            </a:r>
            <a:r>
              <a:rPr lang="ja-JP" altLang="ja-JP" b="1" dirty="0">
                <a:solidFill>
                  <a:srgbClr val="FF0000"/>
                </a:solidFill>
              </a:rPr>
              <a:t>10㎍</a:t>
            </a:r>
            <a:r>
              <a:rPr lang="en-US" altLang="ja-JP" b="1" dirty="0">
                <a:solidFill>
                  <a:srgbClr val="FF0000"/>
                </a:solidFill>
              </a:rPr>
              <a:t>/</a:t>
            </a:r>
            <a:r>
              <a:rPr lang="ja-JP" altLang="ja-JP" b="1" dirty="0">
                <a:solidFill>
                  <a:srgbClr val="FF0000"/>
                </a:solidFill>
              </a:rPr>
              <a:t>㎥増えると全死亡率</a:t>
            </a:r>
            <a:r>
              <a:rPr lang="ja-JP" altLang="en-US" b="1" dirty="0">
                <a:solidFill>
                  <a:srgbClr val="FF0000"/>
                </a:solidFill>
              </a:rPr>
              <a:t>で </a:t>
            </a:r>
            <a:r>
              <a:rPr lang="ja-JP" altLang="ja-JP" b="1" dirty="0">
                <a:solidFill>
                  <a:srgbClr val="FF0000"/>
                </a:solidFill>
              </a:rPr>
              <a:t>6%</a:t>
            </a:r>
            <a:r>
              <a:rPr lang="ja-JP" altLang="en-US" b="1" dirty="0">
                <a:solidFill>
                  <a:srgbClr val="FF0000"/>
                </a:solidFill>
              </a:rPr>
              <a:t>、</a:t>
            </a:r>
            <a:r>
              <a:rPr lang="ja-JP" altLang="ja-JP" b="1" dirty="0">
                <a:solidFill>
                  <a:srgbClr val="FF0000"/>
                </a:solidFill>
              </a:rPr>
              <a:t>心臓や肺</a:t>
            </a:r>
            <a:r>
              <a:rPr lang="ja-JP" altLang="en-US" b="1" dirty="0">
                <a:solidFill>
                  <a:srgbClr val="FF0000"/>
                </a:solidFill>
              </a:rPr>
              <a:t>疾患</a:t>
            </a:r>
            <a:r>
              <a:rPr lang="ja-JP" altLang="ja-JP" b="1" dirty="0">
                <a:solidFill>
                  <a:srgbClr val="FF0000"/>
                </a:solidFill>
              </a:rPr>
              <a:t>の死亡</a:t>
            </a:r>
            <a:r>
              <a:rPr lang="ja-JP" altLang="en-US" b="1" dirty="0">
                <a:solidFill>
                  <a:srgbClr val="FF0000"/>
                </a:solidFill>
              </a:rPr>
              <a:t>率では</a:t>
            </a:r>
            <a:r>
              <a:rPr lang="en-US" altLang="ja-JP" b="1" dirty="0">
                <a:solidFill>
                  <a:srgbClr val="FF0000"/>
                </a:solidFill>
              </a:rPr>
              <a:t> </a:t>
            </a:r>
            <a:r>
              <a:rPr lang="ja-JP" altLang="ja-JP" b="1" dirty="0">
                <a:solidFill>
                  <a:srgbClr val="FF0000"/>
                </a:solidFill>
              </a:rPr>
              <a:t>9%、肺</a:t>
            </a:r>
            <a:r>
              <a:rPr lang="ja-JP" altLang="en-US" b="1" dirty="0">
                <a:solidFill>
                  <a:srgbClr val="FF0000"/>
                </a:solidFill>
              </a:rPr>
              <a:t>がん</a:t>
            </a:r>
            <a:r>
              <a:rPr lang="ja-JP" altLang="ja-JP" b="1" dirty="0">
                <a:solidFill>
                  <a:srgbClr val="FF0000"/>
                </a:solidFill>
              </a:rPr>
              <a:t>死亡</a:t>
            </a:r>
            <a:r>
              <a:rPr lang="ja-JP" altLang="en-US" b="1" dirty="0">
                <a:solidFill>
                  <a:srgbClr val="FF0000"/>
                </a:solidFill>
              </a:rPr>
              <a:t>率は </a:t>
            </a:r>
            <a:r>
              <a:rPr lang="ja-JP" altLang="ja-JP" b="1" dirty="0">
                <a:solidFill>
                  <a:srgbClr val="FF0000"/>
                </a:solidFill>
              </a:rPr>
              <a:t>14%増え</a:t>
            </a:r>
            <a:r>
              <a:rPr lang="ja-JP" altLang="en-US" b="1" dirty="0">
                <a:solidFill>
                  <a:srgbClr val="FF0000"/>
                </a:solidFill>
              </a:rPr>
              <a:t>ることが示されています。</a:t>
            </a:r>
            <a:endParaRPr kumimoji="0" lang="ja-JP" altLang="en-US" b="1" kern="0" dirty="0">
              <a:solidFill>
                <a:srgbClr val="FF0000"/>
              </a:solidFill>
            </a:endParaRPr>
          </a:p>
        </p:txBody>
      </p:sp>
      <p:sp>
        <p:nvSpPr>
          <p:cNvPr id="221190" name="角丸四角形 8">
            <a:extLst>
              <a:ext uri="{FF2B5EF4-FFF2-40B4-BE49-F238E27FC236}">
                <a16:creationId xmlns:a16="http://schemas.microsoft.com/office/drawing/2014/main" id="{E67CEAD2-C812-4874-FF39-DC5CE170D140}"/>
              </a:ext>
            </a:extLst>
          </p:cNvPr>
          <p:cNvSpPr>
            <a:spLocks noChangeArrowheads="1"/>
          </p:cNvSpPr>
          <p:nvPr/>
        </p:nvSpPr>
        <p:spPr bwMode="auto">
          <a:xfrm>
            <a:off x="7451725" y="4005263"/>
            <a:ext cx="1644650" cy="12954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kumimoji="0" lang="ja-JP" altLang="en-US" sz="1800">
              <a:solidFill>
                <a:srgbClr val="000000"/>
              </a:solidFill>
            </a:endParaRPr>
          </a:p>
        </p:txBody>
      </p:sp>
      <p:pic>
        <p:nvPicPr>
          <p:cNvPr id="2" name="図 1">
            <a:extLst>
              <a:ext uri="{FF2B5EF4-FFF2-40B4-BE49-F238E27FC236}">
                <a16:creationId xmlns:a16="http://schemas.microsoft.com/office/drawing/2014/main" id="{D41B95DA-7659-C7EF-BB23-9260B014106C}"/>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5869" y="6378575"/>
            <a:ext cx="468059" cy="479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a:extLst>
              <a:ext uri="{FF2B5EF4-FFF2-40B4-BE49-F238E27FC236}">
                <a16:creationId xmlns:a16="http://schemas.microsoft.com/office/drawing/2014/main" id="{CE44AEDF-AF8F-5AD2-394A-29E9D8368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タイトル 1">
            <a:extLst>
              <a:ext uri="{FF2B5EF4-FFF2-40B4-BE49-F238E27FC236}">
                <a16:creationId xmlns:a16="http://schemas.microsoft.com/office/drawing/2014/main" id="{6AA9605B-0532-84D8-5493-7516F2614E48}"/>
              </a:ext>
            </a:extLst>
          </p:cNvPr>
          <p:cNvSpPr txBox="1">
            <a:spLocks/>
          </p:cNvSpPr>
          <p:nvPr/>
        </p:nvSpPr>
        <p:spPr bwMode="auto">
          <a:xfrm>
            <a:off x="0"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en-US" altLang="ja-JP" sz="4800" b="1" dirty="0">
                <a:solidFill>
                  <a:srgbClr val="FFFF00"/>
                </a:solidFill>
                <a:effectLst>
                  <a:outerShdw blurRad="38100" dist="38100" dir="2700000" algn="tl">
                    <a:srgbClr val="000000">
                      <a:alpha val="43137"/>
                    </a:srgbClr>
                  </a:outerShdw>
                </a:effectLst>
                <a:latin typeface="Arial"/>
              </a:rPr>
              <a:t>PM</a:t>
            </a:r>
            <a:r>
              <a:rPr kumimoji="0" lang="en-US" altLang="ja-JP" sz="4000" b="1" dirty="0">
                <a:solidFill>
                  <a:srgbClr val="FFFF00"/>
                </a:solidFill>
                <a:effectLst>
                  <a:outerShdw blurRad="38100" dist="38100" dir="2700000" algn="tl">
                    <a:srgbClr val="000000">
                      <a:alpha val="43137"/>
                    </a:srgbClr>
                  </a:outerShdw>
                </a:effectLst>
                <a:latin typeface="Arial"/>
              </a:rPr>
              <a:t>2.5 </a:t>
            </a:r>
            <a:r>
              <a:rPr kumimoji="0" lang="ja-JP" altLang="en-US" sz="4800" b="1" dirty="0">
                <a:solidFill>
                  <a:srgbClr val="FFFF00"/>
                </a:solidFill>
                <a:effectLst>
                  <a:outerShdw blurRad="38100" dist="38100" dir="2700000" algn="tl">
                    <a:srgbClr val="000000">
                      <a:alpha val="43137"/>
                    </a:srgbClr>
                  </a:outerShdw>
                </a:effectLst>
                <a:latin typeface="Calibri"/>
              </a:rPr>
              <a:t>は 喫煙でも発生しています</a:t>
            </a:r>
          </a:p>
        </p:txBody>
      </p:sp>
      <p:cxnSp>
        <p:nvCxnSpPr>
          <p:cNvPr id="222212" name="直線コネクタ 3">
            <a:extLst>
              <a:ext uri="{FF2B5EF4-FFF2-40B4-BE49-F238E27FC236}">
                <a16:creationId xmlns:a16="http://schemas.microsoft.com/office/drawing/2014/main" id="{C399F96E-D77C-F126-360B-1F30D06D1EC5}"/>
              </a:ext>
            </a:extLst>
          </p:cNvPr>
          <p:cNvCxnSpPr>
            <a:cxnSpLocks noChangeShapeType="1"/>
          </p:cNvCxnSpPr>
          <p:nvPr/>
        </p:nvCxnSpPr>
        <p:spPr bwMode="auto">
          <a:xfrm>
            <a:off x="971550" y="4365625"/>
            <a:ext cx="6048375" cy="0"/>
          </a:xfrm>
          <a:prstGeom prst="line">
            <a:avLst/>
          </a:prstGeom>
          <a:noFill/>
          <a:ln w="57150" algn="ctr">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2213" name="Text Box 26">
            <a:extLst>
              <a:ext uri="{FF2B5EF4-FFF2-40B4-BE49-F238E27FC236}">
                <a16:creationId xmlns:a16="http://schemas.microsoft.com/office/drawing/2014/main" id="{F95797D4-F4DC-A8D9-9684-524C6F32656F}"/>
              </a:ext>
            </a:extLst>
          </p:cNvPr>
          <p:cNvSpPr txBox="1">
            <a:spLocks noChangeArrowheads="1"/>
          </p:cNvSpPr>
          <p:nvPr/>
        </p:nvSpPr>
        <p:spPr bwMode="auto">
          <a:xfrm>
            <a:off x="1403350" y="6532563"/>
            <a:ext cx="7740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solidFill>
                  <a:srgbClr val="0033CC"/>
                </a:solidFill>
                <a:latin typeface="HGPｺﾞｼｯｸE" panose="020B0900000000000000" pitchFamily="50" charset="-128"/>
                <a:ea typeface="HGPｺﾞｼｯｸE" panose="020B0900000000000000" pitchFamily="50" charset="-128"/>
              </a:rPr>
              <a:t>環境省ホームページより　　</a:t>
            </a:r>
            <a:r>
              <a:rPr lang="en-US" altLang="ja-JP" sz="1600">
                <a:solidFill>
                  <a:srgbClr val="0033CC"/>
                </a:solidFill>
                <a:latin typeface="HGPｺﾞｼｯｸE" panose="020B0900000000000000" pitchFamily="50" charset="-128"/>
                <a:ea typeface="HGPｺﾞｼｯｸE" panose="020B0900000000000000" pitchFamily="50" charset="-128"/>
              </a:rPr>
              <a:t>http://www.env.go.jp/air/osen/pm/info/attach/faq.pdf</a:t>
            </a:r>
            <a:endParaRPr lang="ja-JP" altLang="en-US" sz="1600">
              <a:solidFill>
                <a:srgbClr val="0033CC"/>
              </a:solidFill>
              <a:latin typeface="HGPｺﾞｼｯｸE" panose="020B0900000000000000" pitchFamily="50" charset="-128"/>
              <a:ea typeface="HGPｺﾞｼｯｸE" panose="020B0900000000000000" pitchFamily="50" charset="-128"/>
            </a:endParaRPr>
          </a:p>
        </p:txBody>
      </p:sp>
      <p:sp>
        <p:nvSpPr>
          <p:cNvPr id="222214" name="円/楕円 1">
            <a:extLst>
              <a:ext uri="{FF2B5EF4-FFF2-40B4-BE49-F238E27FC236}">
                <a16:creationId xmlns:a16="http://schemas.microsoft.com/office/drawing/2014/main" id="{6E0F894A-4D8E-0BDC-D346-7B175C2ED6F3}"/>
              </a:ext>
            </a:extLst>
          </p:cNvPr>
          <p:cNvSpPr>
            <a:spLocks noChangeArrowheads="1"/>
          </p:cNvSpPr>
          <p:nvPr/>
        </p:nvSpPr>
        <p:spPr bwMode="auto">
          <a:xfrm>
            <a:off x="2555875" y="3908425"/>
            <a:ext cx="1008063" cy="554038"/>
          </a:xfrm>
          <a:prstGeom prst="ellipse">
            <a:avLst/>
          </a:prstGeom>
          <a:noFill/>
          <a:ln w="57150"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kumimoji="0" lang="ja-JP" altLang="en-US" sz="1800">
              <a:solidFill>
                <a:srgbClr val="000000"/>
              </a:solidFill>
            </a:endParaRPr>
          </a:p>
        </p:txBody>
      </p:sp>
      <p:sp>
        <p:nvSpPr>
          <p:cNvPr id="222215" name="円/楕円 1">
            <a:extLst>
              <a:ext uri="{FF2B5EF4-FFF2-40B4-BE49-F238E27FC236}">
                <a16:creationId xmlns:a16="http://schemas.microsoft.com/office/drawing/2014/main" id="{AFE250D3-BF1D-2BDE-3C65-D1C28BEE0C98}"/>
              </a:ext>
            </a:extLst>
          </p:cNvPr>
          <p:cNvSpPr>
            <a:spLocks noChangeArrowheads="1"/>
          </p:cNvSpPr>
          <p:nvPr/>
        </p:nvSpPr>
        <p:spPr bwMode="auto">
          <a:xfrm>
            <a:off x="1962150" y="1268413"/>
            <a:ext cx="1008063" cy="554037"/>
          </a:xfrm>
          <a:prstGeom prst="ellipse">
            <a:avLst/>
          </a:prstGeom>
          <a:noFill/>
          <a:ln w="57150"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kumimoji="0" lang="ja-JP" altLang="en-US" sz="1800">
              <a:solidFill>
                <a:srgbClr val="000000"/>
              </a:solidFill>
            </a:endParaRPr>
          </a:p>
        </p:txBody>
      </p:sp>
      <p:cxnSp>
        <p:nvCxnSpPr>
          <p:cNvPr id="222216" name="直線コネクタ 3">
            <a:extLst>
              <a:ext uri="{FF2B5EF4-FFF2-40B4-BE49-F238E27FC236}">
                <a16:creationId xmlns:a16="http://schemas.microsoft.com/office/drawing/2014/main" id="{63A2AB66-2482-981C-2CB0-C97E3E574614}"/>
              </a:ext>
            </a:extLst>
          </p:cNvPr>
          <p:cNvCxnSpPr>
            <a:cxnSpLocks noChangeShapeType="1"/>
          </p:cNvCxnSpPr>
          <p:nvPr/>
        </p:nvCxnSpPr>
        <p:spPr bwMode="auto">
          <a:xfrm>
            <a:off x="323850" y="1700213"/>
            <a:ext cx="6048375" cy="0"/>
          </a:xfrm>
          <a:prstGeom prst="line">
            <a:avLst/>
          </a:prstGeom>
          <a:noFill/>
          <a:ln w="57150" algn="ctr">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図 3">
            <a:extLst>
              <a:ext uri="{FF2B5EF4-FFF2-40B4-BE49-F238E27FC236}">
                <a16:creationId xmlns:a16="http://schemas.microsoft.com/office/drawing/2014/main" id="{8D8E298C-EB71-0108-E93F-969BBD578CF5}"/>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07504" y="6121400"/>
            <a:ext cx="719138" cy="736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A23969-9A27-11E7-920B-0945AB3BF7BF}"/>
              </a:ext>
            </a:extLst>
          </p:cNvPr>
          <p:cNvSpPr txBox="1">
            <a:spLocks/>
          </p:cNvSpPr>
          <p:nvPr/>
        </p:nvSpPr>
        <p:spPr bwMode="auto">
          <a:xfrm>
            <a:off x="0"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en-US" altLang="ja-JP" sz="4700" b="1" dirty="0">
                <a:solidFill>
                  <a:srgbClr val="FFFF00"/>
                </a:solidFill>
                <a:effectLst>
                  <a:outerShdw blurRad="38100" dist="38100" dir="2700000" algn="tl">
                    <a:srgbClr val="000000">
                      <a:alpha val="43137"/>
                    </a:srgbClr>
                  </a:outerShdw>
                </a:effectLst>
                <a:latin typeface="Arial"/>
              </a:rPr>
              <a:t>PM</a:t>
            </a:r>
            <a:r>
              <a:rPr kumimoji="0" lang="en-US" altLang="ja-JP" sz="4000" b="1" dirty="0">
                <a:solidFill>
                  <a:srgbClr val="FFFF00"/>
                </a:solidFill>
                <a:effectLst>
                  <a:outerShdw blurRad="38100" dist="38100" dir="2700000" algn="tl">
                    <a:srgbClr val="000000">
                      <a:alpha val="43137"/>
                    </a:srgbClr>
                  </a:outerShdw>
                </a:effectLst>
                <a:latin typeface="Arial"/>
              </a:rPr>
              <a:t>2.5 </a:t>
            </a:r>
            <a:r>
              <a:rPr kumimoji="0" lang="ja-JP" altLang="en-US" sz="4700" b="1" dirty="0">
                <a:solidFill>
                  <a:srgbClr val="FFFF00"/>
                </a:solidFill>
                <a:effectLst>
                  <a:outerShdw blurRad="38100" dist="38100" dir="2700000" algn="tl">
                    <a:srgbClr val="000000">
                      <a:alpha val="43137"/>
                    </a:srgbClr>
                  </a:outerShdw>
                </a:effectLst>
                <a:latin typeface="Calibri"/>
              </a:rPr>
              <a:t>に関する</a:t>
            </a:r>
            <a:r>
              <a:rPr kumimoji="0" lang="en-US" altLang="ja-JP" sz="4700" b="1" dirty="0">
                <a:solidFill>
                  <a:srgbClr val="FFFF00"/>
                </a:solidFill>
                <a:effectLst>
                  <a:outerShdw blurRad="38100" dist="38100" dir="2700000" algn="tl">
                    <a:srgbClr val="000000">
                      <a:alpha val="43137"/>
                    </a:srgbClr>
                  </a:outerShdw>
                </a:effectLst>
                <a:latin typeface="Arial"/>
              </a:rPr>
              <a:t>WHO</a:t>
            </a:r>
            <a:r>
              <a:rPr kumimoji="0" lang="ja-JP" altLang="en-US" sz="4700" b="1" dirty="0">
                <a:solidFill>
                  <a:srgbClr val="FFFF00"/>
                </a:solidFill>
                <a:effectLst>
                  <a:outerShdw blurRad="38100" dist="38100" dir="2700000" algn="tl">
                    <a:srgbClr val="000000">
                      <a:alpha val="43137"/>
                    </a:srgbClr>
                  </a:outerShdw>
                </a:effectLst>
                <a:latin typeface="Calibri"/>
              </a:rPr>
              <a:t>と日本の基準</a:t>
            </a:r>
          </a:p>
        </p:txBody>
      </p:sp>
      <p:sp>
        <p:nvSpPr>
          <p:cNvPr id="4" name="コンテンツ プレースホルダー 3">
            <a:extLst>
              <a:ext uri="{FF2B5EF4-FFF2-40B4-BE49-F238E27FC236}">
                <a16:creationId xmlns:a16="http://schemas.microsoft.com/office/drawing/2014/main" id="{AA44E79C-9960-B026-A9A1-DDFF6C0AACB4}"/>
              </a:ext>
            </a:extLst>
          </p:cNvPr>
          <p:cNvSpPr>
            <a:spLocks noGrp="1"/>
          </p:cNvSpPr>
          <p:nvPr>
            <p:ph idx="1"/>
          </p:nvPr>
        </p:nvSpPr>
        <p:spPr>
          <a:xfrm>
            <a:off x="827088" y="1341438"/>
            <a:ext cx="8013700" cy="5256212"/>
          </a:xfrm>
        </p:spPr>
        <p:txBody>
          <a:bodyPr/>
          <a:lstStyle/>
          <a:p>
            <a:pPr>
              <a:defRPr/>
            </a:pPr>
            <a:r>
              <a:rPr kumimoji="1" lang="ja-JP" altLang="en-US" sz="4000" b="1" dirty="0">
                <a:solidFill>
                  <a:srgbClr val="0033CC"/>
                </a:solidFill>
              </a:rPr>
              <a:t>世界保健機関（</a:t>
            </a:r>
            <a:r>
              <a:rPr kumimoji="1" lang="en-US" altLang="ja-JP" sz="4000" b="1" dirty="0">
                <a:solidFill>
                  <a:srgbClr val="0033CC"/>
                </a:solidFill>
              </a:rPr>
              <a:t>WHO</a:t>
            </a:r>
            <a:r>
              <a:rPr kumimoji="1" lang="ja-JP" altLang="en-US" sz="4000" b="1" dirty="0">
                <a:solidFill>
                  <a:srgbClr val="0033CC"/>
                </a:solidFill>
              </a:rPr>
              <a:t>）基準</a:t>
            </a:r>
            <a:endParaRPr kumimoji="1" lang="en-US" altLang="ja-JP" sz="4000" b="1" dirty="0">
              <a:solidFill>
                <a:srgbClr val="0033CC"/>
              </a:solidFill>
            </a:endParaRPr>
          </a:p>
          <a:p>
            <a:pPr marL="0" indent="0">
              <a:buFont typeface="Arial" panose="020B0604020202020204" pitchFamily="34" charset="0"/>
              <a:buNone/>
              <a:defRPr/>
            </a:pPr>
            <a:r>
              <a:rPr kumimoji="1" lang="ja-JP" altLang="en-US" sz="4000" b="1" dirty="0"/>
              <a:t>　　・ １年平均　　</a:t>
            </a:r>
            <a:r>
              <a:rPr kumimoji="1" lang="en-US" altLang="ja-JP" sz="4000" b="1" dirty="0"/>
              <a:t>10 </a:t>
            </a:r>
            <a:r>
              <a:rPr kumimoji="1" lang="en-US" altLang="ja-JP" sz="4000" b="1" dirty="0" err="1"/>
              <a:t>μg</a:t>
            </a:r>
            <a:r>
              <a:rPr kumimoji="1" lang="en-US" altLang="ja-JP" sz="4000" b="1" dirty="0">
                <a:latin typeface="+mj-ea"/>
                <a:ea typeface="+mj-ea"/>
              </a:rPr>
              <a:t>/m</a:t>
            </a:r>
            <a:r>
              <a:rPr kumimoji="1" lang="en-US" altLang="ja-JP" sz="4000" b="1" baseline="30000" dirty="0">
                <a:latin typeface="+mj-ea"/>
                <a:ea typeface="+mj-ea"/>
              </a:rPr>
              <a:t>3</a:t>
            </a:r>
          </a:p>
          <a:p>
            <a:pPr marL="0" indent="0">
              <a:buFont typeface="Arial" panose="020B0604020202020204" pitchFamily="34" charset="0"/>
              <a:buNone/>
              <a:defRPr/>
            </a:pPr>
            <a:r>
              <a:rPr kumimoji="1" lang="ja-JP" altLang="en-US" sz="4000" b="1" dirty="0"/>
              <a:t>　　・ １日平均　　</a:t>
            </a:r>
            <a:r>
              <a:rPr kumimoji="1" lang="en-US" altLang="ja-JP" sz="4000" b="1" dirty="0"/>
              <a:t>25 </a:t>
            </a:r>
            <a:r>
              <a:rPr kumimoji="1" lang="en-US" altLang="ja-JP" sz="4000" b="1" dirty="0" err="1"/>
              <a:t>μg</a:t>
            </a:r>
            <a:r>
              <a:rPr kumimoji="1" lang="en-US" altLang="ja-JP" sz="4000" b="1" dirty="0">
                <a:latin typeface="+mj-ea"/>
              </a:rPr>
              <a:t>/m</a:t>
            </a:r>
            <a:r>
              <a:rPr kumimoji="1" lang="en-US" altLang="ja-JP" sz="4000" b="1" baseline="30000" dirty="0">
                <a:latin typeface="+mj-ea"/>
              </a:rPr>
              <a:t>3</a:t>
            </a:r>
            <a:endParaRPr kumimoji="1" lang="en-US" altLang="ja-JP" sz="4000" b="1" dirty="0"/>
          </a:p>
          <a:p>
            <a:pPr>
              <a:defRPr/>
            </a:pPr>
            <a:endParaRPr kumimoji="1" lang="en-US" altLang="ja-JP" sz="4000" b="1" dirty="0"/>
          </a:p>
          <a:p>
            <a:pPr>
              <a:defRPr/>
            </a:pPr>
            <a:r>
              <a:rPr kumimoji="1" lang="ja-JP" altLang="en-US" sz="4000" b="1" dirty="0">
                <a:solidFill>
                  <a:srgbClr val="0033CC"/>
                </a:solidFill>
              </a:rPr>
              <a:t>日本（環境省）の基準 </a:t>
            </a:r>
            <a:r>
              <a:rPr kumimoji="1" lang="ja-JP" altLang="en-US" sz="2800" b="1" dirty="0">
                <a:solidFill>
                  <a:srgbClr val="0033CC"/>
                </a:solidFill>
              </a:rPr>
              <a:t>（平成</a:t>
            </a:r>
            <a:r>
              <a:rPr kumimoji="1" lang="en-US" altLang="ja-JP" sz="2800" b="1" dirty="0">
                <a:solidFill>
                  <a:srgbClr val="0033CC"/>
                </a:solidFill>
              </a:rPr>
              <a:t>21</a:t>
            </a:r>
            <a:r>
              <a:rPr kumimoji="1" lang="ja-JP" altLang="en-US" sz="2800" b="1" dirty="0">
                <a:solidFill>
                  <a:srgbClr val="0033CC"/>
                </a:solidFill>
              </a:rPr>
              <a:t>年</a:t>
            </a:r>
            <a:r>
              <a:rPr kumimoji="1" lang="en-US" altLang="ja-JP" sz="2800" b="1" dirty="0">
                <a:solidFill>
                  <a:srgbClr val="0033CC"/>
                </a:solidFill>
              </a:rPr>
              <a:t>9</a:t>
            </a:r>
            <a:r>
              <a:rPr kumimoji="1" lang="ja-JP" altLang="en-US" sz="2800" b="1" dirty="0">
                <a:solidFill>
                  <a:srgbClr val="0033CC"/>
                </a:solidFill>
              </a:rPr>
              <a:t>月）</a:t>
            </a:r>
            <a:endParaRPr kumimoji="1" lang="en-US" altLang="ja-JP" sz="2800" b="1" dirty="0">
              <a:solidFill>
                <a:srgbClr val="0033CC"/>
              </a:solidFill>
            </a:endParaRPr>
          </a:p>
          <a:p>
            <a:pPr marL="0" indent="0">
              <a:buFont typeface="Arial" panose="020B0604020202020204" pitchFamily="34" charset="0"/>
              <a:buNone/>
              <a:defRPr/>
            </a:pPr>
            <a:r>
              <a:rPr kumimoji="1" lang="ja-JP" altLang="en-US" sz="4000" b="1" dirty="0"/>
              <a:t>　　・ １年平均　　</a:t>
            </a:r>
            <a:r>
              <a:rPr kumimoji="1" lang="en-US" altLang="ja-JP" sz="4000" b="1" dirty="0"/>
              <a:t>15 </a:t>
            </a:r>
            <a:r>
              <a:rPr kumimoji="1" lang="en-US" altLang="ja-JP" sz="4000" b="1" dirty="0" err="1"/>
              <a:t>μg</a:t>
            </a:r>
            <a:r>
              <a:rPr kumimoji="1" lang="en-US" altLang="ja-JP" sz="4000" b="1" dirty="0">
                <a:latin typeface="+mj-ea"/>
              </a:rPr>
              <a:t>/m</a:t>
            </a:r>
            <a:r>
              <a:rPr kumimoji="1" lang="en-US" altLang="ja-JP" sz="4000" b="1" baseline="30000" dirty="0">
                <a:latin typeface="+mj-ea"/>
              </a:rPr>
              <a:t>3</a:t>
            </a:r>
          </a:p>
          <a:p>
            <a:pPr marL="0" indent="0">
              <a:buFont typeface="Arial" panose="020B0604020202020204" pitchFamily="34" charset="0"/>
              <a:buNone/>
              <a:defRPr/>
            </a:pPr>
            <a:r>
              <a:rPr kumimoji="1" lang="ja-JP" altLang="en-US" sz="4000" b="1" dirty="0"/>
              <a:t>　　・ １日平均　　</a:t>
            </a:r>
            <a:r>
              <a:rPr kumimoji="1" lang="en-US" altLang="ja-JP" sz="4000" b="1" dirty="0"/>
              <a:t>35 </a:t>
            </a:r>
            <a:r>
              <a:rPr kumimoji="1" lang="en-US" altLang="ja-JP" sz="4000" b="1" dirty="0" err="1"/>
              <a:t>μg</a:t>
            </a:r>
            <a:r>
              <a:rPr kumimoji="1" lang="en-US" altLang="ja-JP" sz="4000" b="1" dirty="0">
                <a:latin typeface="+mj-ea"/>
              </a:rPr>
              <a:t>/m</a:t>
            </a:r>
            <a:r>
              <a:rPr kumimoji="1" lang="en-US" altLang="ja-JP" sz="4000" b="1" baseline="30000" dirty="0">
                <a:latin typeface="+mj-ea"/>
              </a:rPr>
              <a:t>3</a:t>
            </a:r>
          </a:p>
        </p:txBody>
      </p:sp>
      <p:cxnSp>
        <p:nvCxnSpPr>
          <p:cNvPr id="223236" name="直線コネクタ 8">
            <a:extLst>
              <a:ext uri="{FF2B5EF4-FFF2-40B4-BE49-F238E27FC236}">
                <a16:creationId xmlns:a16="http://schemas.microsoft.com/office/drawing/2014/main" id="{95477DC8-D50E-8934-FB57-D28F7B08C2F0}"/>
              </a:ext>
            </a:extLst>
          </p:cNvPr>
          <p:cNvCxnSpPr>
            <a:cxnSpLocks noChangeShapeType="1"/>
          </p:cNvCxnSpPr>
          <p:nvPr/>
        </p:nvCxnSpPr>
        <p:spPr bwMode="auto">
          <a:xfrm>
            <a:off x="4572000" y="6453188"/>
            <a:ext cx="2160588" cy="0"/>
          </a:xfrm>
          <a:prstGeom prst="line">
            <a:avLst/>
          </a:prstGeom>
          <a:noFill/>
          <a:ln w="762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図 4">
            <a:extLst>
              <a:ext uri="{FF2B5EF4-FFF2-40B4-BE49-F238E27FC236}">
                <a16:creationId xmlns:a16="http://schemas.microsoft.com/office/drawing/2014/main" id="{5ACFB61C-3F50-C96A-0E41-29198B5C67B4}"/>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108070" y="6059488"/>
            <a:ext cx="719138" cy="736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C1D711FE-0C62-E285-38FF-D965E762F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476250"/>
            <a:ext cx="8856663" cy="6380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4259" name="Text Box 151">
            <a:extLst>
              <a:ext uri="{FF2B5EF4-FFF2-40B4-BE49-F238E27FC236}">
                <a16:creationId xmlns:a16="http://schemas.microsoft.com/office/drawing/2014/main" id="{318E8404-9DD7-D1E2-12A2-72081DAB0842}"/>
              </a:ext>
            </a:extLst>
          </p:cNvPr>
          <p:cNvSpPr txBox="1">
            <a:spLocks noChangeArrowheads="1"/>
          </p:cNvSpPr>
          <p:nvPr/>
        </p:nvSpPr>
        <p:spPr bwMode="auto">
          <a:xfrm>
            <a:off x="8064500" y="6265863"/>
            <a:ext cx="100806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900" b="1">
                <a:solidFill>
                  <a:srgbClr val="000000"/>
                </a:solidFill>
              </a:rPr>
              <a:t>2013</a:t>
            </a:r>
            <a:r>
              <a:rPr lang="ja-JP" altLang="en-US" sz="1900" b="1">
                <a:solidFill>
                  <a:srgbClr val="000000"/>
                </a:solidFill>
              </a:rPr>
              <a:t>年</a:t>
            </a:r>
            <a:endParaRPr lang="en-US" altLang="ja-JP" sz="1900" b="1">
              <a:solidFill>
                <a:srgbClr val="000000"/>
              </a:solidFill>
            </a:endParaRPr>
          </a:p>
        </p:txBody>
      </p:sp>
      <p:sp>
        <p:nvSpPr>
          <p:cNvPr id="4" name="タイトル 1">
            <a:extLst>
              <a:ext uri="{FF2B5EF4-FFF2-40B4-BE49-F238E27FC236}">
                <a16:creationId xmlns:a16="http://schemas.microsoft.com/office/drawing/2014/main" id="{8C5D0BA6-7C58-8518-7C78-666B5B046FF8}"/>
              </a:ext>
            </a:extLst>
          </p:cNvPr>
          <p:cNvSpPr txBox="1">
            <a:spLocks/>
          </p:cNvSpPr>
          <p:nvPr/>
        </p:nvSpPr>
        <p:spPr bwMode="auto">
          <a:xfrm>
            <a:off x="0"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北京の </a:t>
            </a:r>
            <a:r>
              <a:rPr kumimoji="0" lang="en-US" altLang="ja-JP" sz="4800" b="1" dirty="0">
                <a:solidFill>
                  <a:srgbClr val="FFFF00"/>
                </a:solidFill>
                <a:effectLst>
                  <a:outerShdw blurRad="38100" dist="38100" dir="2700000" algn="tl">
                    <a:srgbClr val="000000">
                      <a:alpha val="43137"/>
                    </a:srgbClr>
                  </a:outerShdw>
                </a:effectLst>
              </a:rPr>
              <a:t>PM</a:t>
            </a:r>
            <a:r>
              <a:rPr kumimoji="0" lang="en-US" altLang="ja-JP" sz="4000" b="1" dirty="0">
                <a:solidFill>
                  <a:srgbClr val="FFFF00"/>
                </a:solidFill>
                <a:effectLst>
                  <a:outerShdw blurRad="38100" dist="38100" dir="2700000" algn="tl">
                    <a:srgbClr val="000000">
                      <a:alpha val="43137"/>
                    </a:srgbClr>
                  </a:outerShdw>
                </a:effectLst>
              </a:rPr>
              <a:t>2.5</a:t>
            </a:r>
            <a:r>
              <a:rPr kumimoji="0" lang="en-US" altLang="ja-JP" sz="4800" b="1" dirty="0">
                <a:solidFill>
                  <a:srgbClr val="FFFF00"/>
                </a:solidFill>
                <a:effectLst>
                  <a:outerShdw blurRad="38100" dist="38100" dir="2700000" algn="tl">
                    <a:srgbClr val="000000">
                      <a:alpha val="43137"/>
                    </a:srgbClr>
                  </a:outerShdw>
                </a:effectLst>
              </a:rPr>
              <a:t> </a:t>
            </a:r>
            <a:r>
              <a:rPr kumimoji="0" lang="ja-JP" altLang="en-US" sz="4800" b="1" dirty="0">
                <a:solidFill>
                  <a:srgbClr val="FFFF00"/>
                </a:solidFill>
                <a:effectLst>
                  <a:outerShdw blurRad="38100" dist="38100" dir="2700000" algn="tl">
                    <a:srgbClr val="000000">
                      <a:alpha val="43137"/>
                    </a:srgbClr>
                  </a:outerShdw>
                </a:effectLst>
              </a:rPr>
              <a:t>は数百</a:t>
            </a:r>
            <a:r>
              <a:rPr kumimoji="0" lang="ja-JP" altLang="en-US" sz="4700" b="1" dirty="0">
                <a:solidFill>
                  <a:srgbClr val="FFFF00"/>
                </a:solidFill>
                <a:effectLst>
                  <a:outerShdw blurRad="38100" dist="38100" dir="2700000" algn="tl">
                    <a:srgbClr val="000000">
                      <a:alpha val="43137"/>
                    </a:srgbClr>
                  </a:outerShdw>
                </a:effectLst>
              </a:rPr>
              <a:t> </a:t>
            </a:r>
            <a:r>
              <a:rPr lang="en-US" altLang="ja-JP" sz="4800" dirty="0" err="1">
                <a:solidFill>
                  <a:srgbClr val="FFFF00"/>
                </a:solidFill>
              </a:rPr>
              <a:t>μg</a:t>
            </a:r>
            <a:r>
              <a:rPr lang="en-US" altLang="ja-JP" sz="4800" b="1" dirty="0">
                <a:solidFill>
                  <a:srgbClr val="FFFF00"/>
                </a:solidFill>
                <a:latin typeface="ＭＳ Ｐゴシック"/>
              </a:rPr>
              <a:t>/m</a:t>
            </a:r>
            <a:r>
              <a:rPr lang="en-US" altLang="ja-JP" sz="4800" b="1" baseline="30000" dirty="0">
                <a:solidFill>
                  <a:srgbClr val="FFFF00"/>
                </a:solidFill>
                <a:latin typeface="ＭＳ Ｐゴシック"/>
              </a:rPr>
              <a:t>3</a:t>
            </a:r>
            <a:r>
              <a:rPr lang="en-US" altLang="ja-JP" sz="4800" baseline="30000" dirty="0">
                <a:solidFill>
                  <a:srgbClr val="FFFF00"/>
                </a:solidFill>
                <a:latin typeface="ＭＳ Ｐゴシック"/>
              </a:rPr>
              <a:t> </a:t>
            </a:r>
            <a:r>
              <a:rPr lang="ja-JP" altLang="en-US" sz="4800" b="1" dirty="0" err="1">
                <a:solidFill>
                  <a:srgbClr val="FFFF00"/>
                </a:solidFill>
                <a:effectLst>
                  <a:outerShdw blurRad="38100" dist="38100" dir="2700000" algn="tl">
                    <a:srgbClr val="000000">
                      <a:alpha val="43137"/>
                    </a:srgbClr>
                  </a:outerShdw>
                </a:effectLst>
                <a:latin typeface="ＭＳ Ｐゴシック"/>
              </a:rPr>
              <a:t>です</a:t>
            </a:r>
            <a:endParaRPr lang="en-US" altLang="ja-JP" sz="4800" b="1" dirty="0">
              <a:solidFill>
                <a:srgbClr val="FFFF00"/>
              </a:solidFill>
              <a:effectLst>
                <a:outerShdw blurRad="38100" dist="38100" dir="2700000" algn="tl">
                  <a:srgbClr val="000000">
                    <a:alpha val="43137"/>
                  </a:srgbClr>
                </a:outerShdw>
              </a:effectLst>
              <a:latin typeface="ＭＳ Ｐゴシック"/>
            </a:endParaRPr>
          </a:p>
        </p:txBody>
      </p:sp>
      <p:pic>
        <p:nvPicPr>
          <p:cNvPr id="2" name="図 1">
            <a:extLst>
              <a:ext uri="{FF2B5EF4-FFF2-40B4-BE49-F238E27FC236}">
                <a16:creationId xmlns:a16="http://schemas.microsoft.com/office/drawing/2014/main" id="{3C4F99A6-7713-2915-9579-52E6697F68C0}"/>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71436" y="6280571"/>
            <a:ext cx="540123" cy="55323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図 11">
            <a:extLst>
              <a:ext uri="{FF2B5EF4-FFF2-40B4-BE49-F238E27FC236}">
                <a16:creationId xmlns:a16="http://schemas.microsoft.com/office/drawing/2014/main" id="{3B5FD34D-9909-8D21-3A15-7267C71E36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62515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タイトル 1">
            <a:extLst>
              <a:ext uri="{FF2B5EF4-FFF2-40B4-BE49-F238E27FC236}">
                <a16:creationId xmlns:a16="http://schemas.microsoft.com/office/drawing/2014/main" id="{7B2A48DA-655E-1F91-1514-9300E9F1F1E2}"/>
              </a:ext>
            </a:extLst>
          </p:cNvPr>
          <p:cNvSpPr>
            <a:spLocks noGrp="1"/>
          </p:cNvSpPr>
          <p:nvPr>
            <p:ph type="title"/>
          </p:nvPr>
        </p:nvSpPr>
        <p:spPr>
          <a:xfrm>
            <a:off x="0" y="0"/>
            <a:ext cx="4913313" cy="2276475"/>
          </a:xfrm>
          <a:solidFill>
            <a:schemeClr val="bg1"/>
          </a:solidFill>
        </p:spPr>
        <p:txBody>
          <a:bodyPr/>
          <a:lstStyle/>
          <a:p>
            <a:pPr algn="ctr" eaLnBrk="1">
              <a:defRPr/>
            </a:pPr>
            <a:r>
              <a:rPr lang="ja-JP" altLang="en-US" sz="3600" b="1" dirty="0">
                <a:latin typeface="ＭＳ Ｐゴシック" pitchFamily="50" charset="-128"/>
                <a:ea typeface="ＭＳ Ｐゴシック" pitchFamily="50" charset="-128"/>
                <a:cs typeface="Arial Black" pitchFamily="34" charset="0"/>
              </a:rPr>
              <a:t>タバコが吸えるお店の</a:t>
            </a:r>
            <a:br>
              <a:rPr lang="en-US" altLang="ja-JP" sz="3600" b="1" dirty="0">
                <a:latin typeface="ＭＳ Ｐゴシック" pitchFamily="50" charset="-128"/>
                <a:ea typeface="ＭＳ Ｐゴシック" pitchFamily="50" charset="-128"/>
                <a:cs typeface="Arial Black" pitchFamily="34" charset="0"/>
              </a:rPr>
            </a:br>
            <a:r>
              <a:rPr lang="en-US" altLang="ja-JP" sz="3600" b="1" dirty="0">
                <a:latin typeface="ＭＳ Ｐゴシック" pitchFamily="50" charset="-128"/>
                <a:ea typeface="ＭＳ Ｐゴシック" pitchFamily="50" charset="-128"/>
                <a:cs typeface="Arial Black" pitchFamily="34" charset="0"/>
              </a:rPr>
              <a:t>PM</a:t>
            </a:r>
            <a:r>
              <a:rPr lang="en-US" altLang="ja-JP" sz="2800" b="1" dirty="0">
                <a:latin typeface="ＭＳ Ｐゴシック" pitchFamily="50" charset="-128"/>
                <a:ea typeface="ＭＳ Ｐゴシック" pitchFamily="50" charset="-128"/>
                <a:cs typeface="Arial Black" pitchFamily="34" charset="0"/>
              </a:rPr>
              <a:t>2.5 </a:t>
            </a:r>
            <a:r>
              <a:rPr lang="ja-JP" altLang="en-US" sz="3600" b="1" dirty="0">
                <a:latin typeface="ＭＳ Ｐゴシック" pitchFamily="50" charset="-128"/>
                <a:ea typeface="ＭＳ Ｐゴシック" pitchFamily="50" charset="-128"/>
                <a:cs typeface="Arial Black" pitchFamily="34" charset="0"/>
              </a:rPr>
              <a:t>は北京なみ！</a:t>
            </a:r>
            <a:br>
              <a:rPr lang="en-US" altLang="ja-JP" sz="3600" b="1" dirty="0">
                <a:latin typeface="ＭＳ Ｐ明朝" pitchFamily="18" charset="-128"/>
                <a:ea typeface="ＭＳ Ｐ明朝" pitchFamily="18" charset="-128"/>
                <a:cs typeface="Arial Black" pitchFamily="34" charset="0"/>
              </a:rPr>
            </a:br>
            <a:br>
              <a:rPr lang="en-US" altLang="ja-JP" sz="1000" dirty="0">
                <a:latin typeface="ＭＳ Ｐゴシック" pitchFamily="50" charset="-128"/>
                <a:ea typeface="ＭＳ Ｐゴシック" pitchFamily="50" charset="-128"/>
                <a:cs typeface="Arial Black" pitchFamily="34" charset="0"/>
              </a:rPr>
            </a:br>
            <a:r>
              <a:rPr lang="en-US" altLang="ja-JP" sz="2400" b="1" dirty="0">
                <a:solidFill>
                  <a:schemeClr val="tx1"/>
                </a:solidFill>
                <a:latin typeface="ＭＳ Ｐゴシック" pitchFamily="50" charset="-128"/>
                <a:ea typeface="ＭＳ Ｐゴシック" pitchFamily="50" charset="-128"/>
                <a:cs typeface="Arial Black" pitchFamily="34" charset="0"/>
              </a:rPr>
              <a:t>PM</a:t>
            </a:r>
            <a:r>
              <a:rPr lang="en-US" altLang="ja-JP" sz="1800" b="1" dirty="0">
                <a:solidFill>
                  <a:schemeClr val="tx1"/>
                </a:solidFill>
                <a:latin typeface="ＭＳ Ｐゴシック" pitchFamily="50" charset="-128"/>
                <a:ea typeface="ＭＳ Ｐゴシック" pitchFamily="50" charset="-128"/>
                <a:cs typeface="Arial Black" pitchFamily="34" charset="0"/>
              </a:rPr>
              <a:t>2.5</a:t>
            </a:r>
            <a:r>
              <a:rPr lang="en-US" altLang="ja-JP" sz="2400" b="1" dirty="0">
                <a:solidFill>
                  <a:schemeClr val="tx1"/>
                </a:solidFill>
                <a:latin typeface="ＭＳ Ｐゴシック" pitchFamily="50" charset="-128"/>
                <a:ea typeface="ＭＳ Ｐゴシック" pitchFamily="50" charset="-128"/>
                <a:cs typeface="Arial Black" pitchFamily="34" charset="0"/>
              </a:rPr>
              <a:t> </a:t>
            </a:r>
            <a:r>
              <a:rPr lang="ja-JP" altLang="en-US" sz="2400" b="1" dirty="0">
                <a:solidFill>
                  <a:schemeClr val="tx1"/>
                </a:solidFill>
                <a:latin typeface="ＭＳ Ｐゴシック" pitchFamily="50" charset="-128"/>
                <a:ea typeface="ＭＳ Ｐゴシック" pitchFamily="50" charset="-128"/>
                <a:cs typeface="Arial Black" pitchFamily="34" charset="0"/>
              </a:rPr>
              <a:t>が </a:t>
            </a:r>
            <a:r>
              <a:rPr lang="en-US" altLang="ja-JP" sz="2400" b="1" dirty="0">
                <a:solidFill>
                  <a:schemeClr val="tx1"/>
                </a:solidFill>
                <a:latin typeface="ＭＳ Ｐゴシック" pitchFamily="50" charset="-128"/>
                <a:ea typeface="ＭＳ Ｐゴシック" pitchFamily="50" charset="-128"/>
                <a:cs typeface="Arial Black" pitchFamily="34" charset="0"/>
              </a:rPr>
              <a:t>WHO</a:t>
            </a:r>
            <a:r>
              <a:rPr lang="ja-JP" altLang="en-US" sz="2400" b="1" dirty="0">
                <a:solidFill>
                  <a:schemeClr val="tx1"/>
                </a:solidFill>
                <a:latin typeface="ＭＳ Ｐゴシック" pitchFamily="50" charset="-128"/>
                <a:ea typeface="ＭＳ Ｐゴシック" pitchFamily="50" charset="-128"/>
                <a:cs typeface="Arial Black" pitchFamily="34" charset="0"/>
              </a:rPr>
              <a:t>基準の</a:t>
            </a:r>
            <a:r>
              <a:rPr lang="en-US" altLang="ja-JP" sz="2400" b="1" dirty="0">
                <a:solidFill>
                  <a:schemeClr val="tx1"/>
                </a:solidFill>
                <a:latin typeface="ＭＳ Ｐゴシック" pitchFamily="50" charset="-128"/>
                <a:ea typeface="ＭＳ Ｐゴシック" pitchFamily="50" charset="-128"/>
                <a:cs typeface="Arial Black" pitchFamily="34" charset="0"/>
              </a:rPr>
              <a:t>15</a:t>
            </a:r>
            <a:r>
              <a:rPr lang="ja-JP" altLang="en-US" sz="2400" b="1" dirty="0">
                <a:solidFill>
                  <a:schemeClr val="tx1"/>
                </a:solidFill>
                <a:latin typeface="ＭＳ Ｐゴシック" pitchFamily="50" charset="-128"/>
                <a:ea typeface="ＭＳ Ｐゴシック" pitchFamily="50" charset="-128"/>
                <a:cs typeface="Arial Black" pitchFamily="34" charset="0"/>
              </a:rPr>
              <a:t>～</a:t>
            </a:r>
            <a:r>
              <a:rPr lang="en-US" altLang="ja-JP" sz="2400" b="1" dirty="0">
                <a:solidFill>
                  <a:schemeClr val="tx1"/>
                </a:solidFill>
                <a:latin typeface="ＭＳ Ｐゴシック" pitchFamily="50" charset="-128"/>
                <a:ea typeface="ＭＳ Ｐゴシック" pitchFamily="50" charset="-128"/>
                <a:cs typeface="Arial Black" pitchFamily="34" charset="0"/>
              </a:rPr>
              <a:t>20</a:t>
            </a:r>
            <a:r>
              <a:rPr lang="ja-JP" altLang="en-US" sz="2400" b="1" dirty="0">
                <a:solidFill>
                  <a:schemeClr val="tx1"/>
                </a:solidFill>
                <a:latin typeface="ＭＳ Ｐゴシック" pitchFamily="50" charset="-128"/>
                <a:ea typeface="ＭＳ Ｐゴシック" pitchFamily="50" charset="-128"/>
                <a:cs typeface="Arial Black" pitchFamily="34" charset="0"/>
              </a:rPr>
              <a:t>倍</a:t>
            </a:r>
            <a:br>
              <a:rPr lang="en-US" altLang="ja-JP" sz="2400" b="1" dirty="0">
                <a:solidFill>
                  <a:schemeClr val="tx1"/>
                </a:solidFill>
                <a:latin typeface="ＭＳ Ｐゴシック" pitchFamily="50" charset="-128"/>
                <a:ea typeface="ＭＳ Ｐゴシック" pitchFamily="50" charset="-128"/>
                <a:cs typeface="Arial Black" pitchFamily="34" charset="0"/>
              </a:rPr>
            </a:br>
            <a:r>
              <a:rPr lang="ja-JP" altLang="en-US" sz="2400" b="1" dirty="0">
                <a:solidFill>
                  <a:schemeClr val="tx1"/>
                </a:solidFill>
                <a:latin typeface="ＭＳ Ｐゴシック" pitchFamily="50" charset="-128"/>
                <a:ea typeface="ＭＳ Ｐゴシック" pitchFamily="50" charset="-128"/>
                <a:cs typeface="Arial Black" pitchFamily="34" charset="0"/>
              </a:rPr>
              <a:t>全席喫煙可の喫茶店＝</a:t>
            </a:r>
            <a:r>
              <a:rPr lang="en-US" altLang="ja-JP" sz="2400" b="1" dirty="0">
                <a:solidFill>
                  <a:schemeClr val="tx1"/>
                </a:solidFill>
                <a:latin typeface="ＭＳ Ｐゴシック" pitchFamily="50" charset="-128"/>
                <a:ea typeface="ＭＳ Ｐゴシック" pitchFamily="50" charset="-128"/>
                <a:cs typeface="Arial Black" pitchFamily="34" charset="0"/>
              </a:rPr>
              <a:t>371μg/m</a:t>
            </a:r>
            <a:r>
              <a:rPr lang="en-US" altLang="ja-JP" sz="2400" b="1" baseline="30000" dirty="0">
                <a:solidFill>
                  <a:schemeClr val="tx1"/>
                </a:solidFill>
                <a:latin typeface="ＭＳ Ｐゴシック" pitchFamily="50" charset="-128"/>
                <a:ea typeface="ＭＳ Ｐゴシック" pitchFamily="50" charset="-128"/>
                <a:cs typeface="Arial Black" pitchFamily="34" charset="0"/>
              </a:rPr>
              <a:t>3</a:t>
            </a:r>
            <a:endParaRPr lang="ja-JP" altLang="en-US" sz="2400" b="1" baseline="30000" dirty="0">
              <a:solidFill>
                <a:schemeClr val="tx1"/>
              </a:solidFill>
              <a:latin typeface="ＭＳ Ｐゴシック" pitchFamily="50" charset="-128"/>
              <a:ea typeface="ＭＳ Ｐゴシック" pitchFamily="50" charset="-128"/>
              <a:cs typeface="Arial Black" pitchFamily="34" charset="0"/>
            </a:endParaRPr>
          </a:p>
        </p:txBody>
      </p:sp>
      <p:pic>
        <p:nvPicPr>
          <p:cNvPr id="225284" name="図 6">
            <a:extLst>
              <a:ext uri="{FF2B5EF4-FFF2-40B4-BE49-F238E27FC236}">
                <a16:creationId xmlns:a16="http://schemas.microsoft.com/office/drawing/2014/main" id="{AB8262B2-6C80-11C9-08E6-94F58E2F81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50800"/>
            <a:ext cx="4198937" cy="3543300"/>
          </a:xfrm>
          <a:prstGeom prst="rect">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pic>
      <p:cxnSp>
        <p:nvCxnSpPr>
          <p:cNvPr id="225285" name="直線矢印コネクタ 8">
            <a:extLst>
              <a:ext uri="{FF2B5EF4-FFF2-40B4-BE49-F238E27FC236}">
                <a16:creationId xmlns:a16="http://schemas.microsoft.com/office/drawing/2014/main" id="{B8F7986F-5FE0-C1C2-1FC8-FED0BE994DA2}"/>
              </a:ext>
            </a:extLst>
          </p:cNvPr>
          <p:cNvCxnSpPr>
            <a:cxnSpLocks noChangeShapeType="1"/>
          </p:cNvCxnSpPr>
          <p:nvPr/>
        </p:nvCxnSpPr>
        <p:spPr bwMode="auto">
          <a:xfrm flipV="1">
            <a:off x="1835150" y="4800600"/>
            <a:ext cx="3263900" cy="1588"/>
          </a:xfrm>
          <a:prstGeom prst="straightConnector1">
            <a:avLst/>
          </a:prstGeom>
          <a:noFill/>
          <a:ln w="38100">
            <a:solidFill>
              <a:srgbClr val="050472"/>
            </a:solidFill>
            <a:round/>
            <a:headEnd type="arrow" w="med" len="med"/>
            <a:tailEnd type="arrow" w="med" len="med"/>
          </a:ln>
          <a:extLst>
            <a:ext uri="{909E8E84-426E-40DD-AFC4-6F175D3DCCD1}">
              <a14:hiddenFill xmlns:a14="http://schemas.microsoft.com/office/drawing/2010/main">
                <a:noFill/>
              </a14:hiddenFill>
            </a:ext>
          </a:extLst>
        </p:spPr>
      </p:cxnSp>
      <p:sp>
        <p:nvSpPr>
          <p:cNvPr id="225286" name="テキスト ボックス 9">
            <a:extLst>
              <a:ext uri="{FF2B5EF4-FFF2-40B4-BE49-F238E27FC236}">
                <a16:creationId xmlns:a16="http://schemas.microsoft.com/office/drawing/2014/main" id="{82D94199-7E63-9993-EE04-BA72B5224786}"/>
              </a:ext>
            </a:extLst>
          </p:cNvPr>
          <p:cNvSpPr txBox="1">
            <a:spLocks noChangeArrowheads="1"/>
          </p:cNvSpPr>
          <p:nvPr/>
        </p:nvSpPr>
        <p:spPr bwMode="auto">
          <a:xfrm>
            <a:off x="1987550" y="4322763"/>
            <a:ext cx="31115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charset="2"/>
              <a:buChar char=""/>
              <a:defRPr kumimoji="1" sz="3200">
                <a:solidFill>
                  <a:schemeClr val="tx1"/>
                </a:solidFill>
                <a:latin typeface="Osaka" charset="-128"/>
                <a:ea typeface="Osaka" charset="-128"/>
              </a:defRPr>
            </a:lvl1pPr>
            <a:lvl2pPr marL="742950" indent="-285750">
              <a:spcBef>
                <a:spcPct val="20000"/>
              </a:spcBef>
              <a:buClr>
                <a:schemeClr val="folHlink"/>
              </a:buClr>
              <a:buSzPct val="75000"/>
              <a:buFont typeface="Monotype Sorts" charset="2"/>
              <a:buChar char=""/>
              <a:defRPr kumimoji="1" sz="2800">
                <a:solidFill>
                  <a:schemeClr val="tx1"/>
                </a:solidFill>
                <a:latin typeface="Osaka" charset="-128"/>
                <a:ea typeface="Osaka" charset="-128"/>
              </a:defRPr>
            </a:lvl2pPr>
            <a:lvl3pPr marL="1143000" indent="-228600">
              <a:spcBef>
                <a:spcPct val="20000"/>
              </a:spcBef>
              <a:buClr>
                <a:schemeClr val="tx2"/>
              </a:buClr>
              <a:buSzPct val="65000"/>
              <a:buFont typeface="Monotype Sorts" charset="2"/>
              <a:buChar char=""/>
              <a:defRPr kumimoji="1" sz="2400">
                <a:solidFill>
                  <a:schemeClr val="tx1"/>
                </a:solidFill>
                <a:latin typeface="Osaka" charset="-128"/>
                <a:ea typeface="Osaka" charset="-128"/>
              </a:defRPr>
            </a:lvl3pPr>
            <a:lvl4pPr marL="1600200" indent="-228600">
              <a:spcBef>
                <a:spcPct val="20000"/>
              </a:spcBef>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4pPr>
            <a:lvl5pPr marL="2057400" indent="-228600">
              <a:spcBef>
                <a:spcPct val="20000"/>
              </a:spcBef>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9pPr>
          </a:lstStyle>
          <a:p>
            <a:pPr algn="ctr">
              <a:spcBef>
                <a:spcPct val="0"/>
              </a:spcBef>
              <a:buClrTx/>
              <a:buSzTx/>
              <a:buFontTx/>
              <a:buNone/>
            </a:pPr>
            <a:r>
              <a:rPr lang="ja-JP" altLang="en-US" sz="24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店内平均 </a:t>
            </a:r>
            <a:r>
              <a:rPr lang="en-US" altLang="ja-JP" sz="24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PM</a:t>
            </a:r>
            <a:r>
              <a:rPr lang="en-US" altLang="ja-JP" sz="18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2.5</a:t>
            </a:r>
            <a:r>
              <a:rPr lang="en-US" altLang="ja-JP" sz="24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 </a:t>
            </a:r>
            <a:r>
              <a:rPr lang="ja-JP" altLang="en-US" sz="24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濃度</a:t>
            </a:r>
            <a:endParaRPr lang="en-US" altLang="ja-JP" sz="24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endParaRPr>
          </a:p>
          <a:p>
            <a:pPr algn="ctr">
              <a:spcBef>
                <a:spcPct val="0"/>
              </a:spcBef>
              <a:buClrTx/>
              <a:buSzTx/>
              <a:buFontTx/>
              <a:buNone/>
            </a:pPr>
            <a:endParaRPr lang="en-US" altLang="ja-JP" sz="8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endParaRPr>
          </a:p>
          <a:p>
            <a:pPr algn="ctr">
              <a:spcBef>
                <a:spcPct val="0"/>
              </a:spcBef>
              <a:buClrTx/>
              <a:buSzTx/>
              <a:buFontTx/>
              <a:buNone/>
            </a:pPr>
            <a:r>
              <a:rPr lang="en-US" altLang="ja-JP" sz="2400" b="1">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371μg/m</a:t>
            </a:r>
            <a:r>
              <a:rPr lang="en-US" altLang="ja-JP" sz="2400" b="1" baseline="30000">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3</a:t>
            </a:r>
            <a:endParaRPr lang="ja-JP" altLang="en-US" sz="2400" b="1" baseline="30000">
              <a:solidFill>
                <a:srgbClr val="FF0000"/>
              </a:solidFill>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endParaRPr>
          </a:p>
        </p:txBody>
      </p:sp>
      <p:sp>
        <p:nvSpPr>
          <p:cNvPr id="24583" name="テキスト ボックス 10">
            <a:extLst>
              <a:ext uri="{FF2B5EF4-FFF2-40B4-BE49-F238E27FC236}">
                <a16:creationId xmlns:a16="http://schemas.microsoft.com/office/drawing/2014/main" id="{E4AF24DF-1E95-1CCF-9992-C670EBF9AC71}"/>
              </a:ext>
            </a:extLst>
          </p:cNvPr>
          <p:cNvSpPr txBox="1">
            <a:spLocks noChangeArrowheads="1"/>
          </p:cNvSpPr>
          <p:nvPr/>
        </p:nvSpPr>
        <p:spPr bwMode="auto">
          <a:xfrm>
            <a:off x="858838" y="5445125"/>
            <a:ext cx="800100" cy="461963"/>
          </a:xfrm>
          <a:prstGeom prst="rect">
            <a:avLst/>
          </a:prstGeom>
          <a:noFill/>
          <a:ln w="9525">
            <a:noFill/>
            <a:miter lim="800000"/>
            <a:headEnd/>
            <a:tailEnd/>
          </a:ln>
        </p:spPr>
        <p:txBody>
          <a:bodyPr wrap="none">
            <a:spAutoFit/>
          </a:bodyPr>
          <a:lstStyle/>
          <a:p>
            <a:pPr>
              <a:defRPr/>
            </a:pPr>
            <a:r>
              <a:rPr lang="ja-JP" altLang="en-US" sz="2400" b="1" dirty="0">
                <a:solidFill>
                  <a:srgbClr val="000000"/>
                </a:solidFill>
                <a:latin typeface="Osaka"/>
                <a:ea typeface="+mj-ea"/>
                <a:cs typeface="ＭＳ Ｐゴシック" pitchFamily="-84" charset="-128"/>
              </a:rPr>
              <a:t>屋外</a:t>
            </a:r>
          </a:p>
        </p:txBody>
      </p:sp>
      <p:sp>
        <p:nvSpPr>
          <p:cNvPr id="24584" name="テキスト ボックス 11">
            <a:extLst>
              <a:ext uri="{FF2B5EF4-FFF2-40B4-BE49-F238E27FC236}">
                <a16:creationId xmlns:a16="http://schemas.microsoft.com/office/drawing/2014/main" id="{684024A9-FBC2-39DF-8A4F-BAA665EA3554}"/>
              </a:ext>
            </a:extLst>
          </p:cNvPr>
          <p:cNvSpPr txBox="1">
            <a:spLocks noChangeArrowheads="1"/>
          </p:cNvSpPr>
          <p:nvPr/>
        </p:nvSpPr>
        <p:spPr bwMode="auto">
          <a:xfrm>
            <a:off x="5172075" y="5445125"/>
            <a:ext cx="800100" cy="461963"/>
          </a:xfrm>
          <a:prstGeom prst="rect">
            <a:avLst/>
          </a:prstGeom>
          <a:noFill/>
          <a:ln w="9525">
            <a:noFill/>
            <a:miter lim="800000"/>
            <a:headEnd/>
            <a:tailEnd/>
          </a:ln>
        </p:spPr>
        <p:txBody>
          <a:bodyPr wrap="none">
            <a:spAutoFit/>
          </a:bodyPr>
          <a:lstStyle/>
          <a:p>
            <a:pPr>
              <a:defRPr/>
            </a:pPr>
            <a:r>
              <a:rPr lang="ja-JP" altLang="en-US" sz="2400" b="1" dirty="0">
                <a:solidFill>
                  <a:srgbClr val="000000"/>
                </a:solidFill>
                <a:latin typeface="Osaka"/>
                <a:ea typeface="+mn-ea"/>
                <a:cs typeface="ＭＳ Ｐゴシック" pitchFamily="-84" charset="-128"/>
              </a:rPr>
              <a:t>屋外</a:t>
            </a:r>
          </a:p>
        </p:txBody>
      </p:sp>
      <p:pic>
        <p:nvPicPr>
          <p:cNvPr id="225289" name="図 12">
            <a:extLst>
              <a:ext uri="{FF2B5EF4-FFF2-40B4-BE49-F238E27FC236}">
                <a16:creationId xmlns:a16="http://schemas.microsoft.com/office/drawing/2014/main" id="{E9F4AF3D-599F-6E29-0538-48D6665A04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632200"/>
            <a:ext cx="2776538" cy="2887663"/>
          </a:xfrm>
          <a:prstGeom prst="rect">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pic>
      <p:cxnSp>
        <p:nvCxnSpPr>
          <p:cNvPr id="225290" name="直線矢印コネクタ 14">
            <a:extLst>
              <a:ext uri="{FF2B5EF4-FFF2-40B4-BE49-F238E27FC236}">
                <a16:creationId xmlns:a16="http://schemas.microsoft.com/office/drawing/2014/main" id="{06AF00EF-6F9C-4074-48A8-2665B0390393}"/>
              </a:ext>
            </a:extLst>
          </p:cNvPr>
          <p:cNvCxnSpPr>
            <a:cxnSpLocks noChangeShapeType="1"/>
          </p:cNvCxnSpPr>
          <p:nvPr/>
        </p:nvCxnSpPr>
        <p:spPr bwMode="auto">
          <a:xfrm rot="5400000">
            <a:off x="6680201" y="2903537"/>
            <a:ext cx="2286000" cy="136525"/>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291" name="円/楕円 17">
            <a:extLst>
              <a:ext uri="{FF2B5EF4-FFF2-40B4-BE49-F238E27FC236}">
                <a16:creationId xmlns:a16="http://schemas.microsoft.com/office/drawing/2014/main" id="{92F9F617-3E18-1A80-7700-E37D91FE25A3}"/>
              </a:ext>
            </a:extLst>
          </p:cNvPr>
          <p:cNvSpPr>
            <a:spLocks noChangeArrowheads="1"/>
          </p:cNvSpPr>
          <p:nvPr/>
        </p:nvSpPr>
        <p:spPr bwMode="auto">
          <a:xfrm>
            <a:off x="7707313" y="1524000"/>
            <a:ext cx="338137" cy="3048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75000"/>
              <a:buFont typeface="Monotype Sorts" charset="2"/>
              <a:buChar char=""/>
              <a:defRPr kumimoji="1" sz="3200">
                <a:solidFill>
                  <a:schemeClr val="tx1"/>
                </a:solidFill>
                <a:latin typeface="Osaka" charset="-128"/>
                <a:ea typeface="Osaka" charset="-128"/>
              </a:defRPr>
            </a:lvl1pPr>
            <a:lvl2pPr marL="742950" indent="-285750">
              <a:spcBef>
                <a:spcPct val="20000"/>
              </a:spcBef>
              <a:buClr>
                <a:schemeClr val="folHlink"/>
              </a:buClr>
              <a:buSzPct val="75000"/>
              <a:buFont typeface="Monotype Sorts" charset="2"/>
              <a:buChar char=""/>
              <a:defRPr kumimoji="1" sz="2800">
                <a:solidFill>
                  <a:schemeClr val="tx1"/>
                </a:solidFill>
                <a:latin typeface="Osaka" charset="-128"/>
                <a:ea typeface="Osaka" charset="-128"/>
              </a:defRPr>
            </a:lvl2pPr>
            <a:lvl3pPr marL="1143000" indent="-228600">
              <a:spcBef>
                <a:spcPct val="20000"/>
              </a:spcBef>
              <a:buClr>
                <a:schemeClr val="tx2"/>
              </a:buClr>
              <a:buSzPct val="65000"/>
              <a:buFont typeface="Monotype Sorts" charset="2"/>
              <a:buChar char=""/>
              <a:defRPr kumimoji="1" sz="2400">
                <a:solidFill>
                  <a:schemeClr val="tx1"/>
                </a:solidFill>
                <a:latin typeface="Osaka" charset="-128"/>
                <a:ea typeface="Osaka" charset="-128"/>
              </a:defRPr>
            </a:lvl3pPr>
            <a:lvl4pPr marL="1600200" indent="-228600">
              <a:spcBef>
                <a:spcPct val="20000"/>
              </a:spcBef>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4pPr>
            <a:lvl5pPr marL="2057400" indent="-228600">
              <a:spcBef>
                <a:spcPct val="20000"/>
              </a:spcBef>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9pPr>
          </a:lstStyle>
          <a:p>
            <a:pPr>
              <a:spcBef>
                <a:spcPct val="0"/>
              </a:spcBef>
              <a:buClrTx/>
              <a:buSzTx/>
              <a:buFontTx/>
              <a:buNone/>
            </a:pPr>
            <a:endParaRPr lang="ja-JP" altLang="en-US" sz="2400">
              <a:solidFill>
                <a:srgbClr val="FFFFFF"/>
              </a:solidFill>
            </a:endParaRPr>
          </a:p>
        </p:txBody>
      </p:sp>
      <p:sp>
        <p:nvSpPr>
          <p:cNvPr id="225292" name="Text Box 151">
            <a:extLst>
              <a:ext uri="{FF2B5EF4-FFF2-40B4-BE49-F238E27FC236}">
                <a16:creationId xmlns:a16="http://schemas.microsoft.com/office/drawing/2014/main" id="{B6B43C20-134E-61B8-93A2-889F969E214A}"/>
              </a:ext>
            </a:extLst>
          </p:cNvPr>
          <p:cNvSpPr txBox="1">
            <a:spLocks noChangeArrowheads="1"/>
          </p:cNvSpPr>
          <p:nvPr/>
        </p:nvSpPr>
        <p:spPr bwMode="auto">
          <a:xfrm>
            <a:off x="6262688" y="655320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2"/>
              <a:buChar char=""/>
              <a:defRPr kumimoji="1" sz="3200">
                <a:solidFill>
                  <a:schemeClr val="tx1"/>
                </a:solidFill>
                <a:latin typeface="Osaka" charset="-128"/>
                <a:ea typeface="Osaka" charset="-128"/>
              </a:defRPr>
            </a:lvl1pPr>
            <a:lvl2pPr marL="742950" indent="-285750">
              <a:spcBef>
                <a:spcPct val="20000"/>
              </a:spcBef>
              <a:buClr>
                <a:schemeClr val="folHlink"/>
              </a:buClr>
              <a:buSzPct val="75000"/>
              <a:buFont typeface="Monotype Sorts" charset="2"/>
              <a:buChar char=""/>
              <a:defRPr kumimoji="1" sz="2800">
                <a:solidFill>
                  <a:schemeClr val="tx1"/>
                </a:solidFill>
                <a:latin typeface="Osaka" charset="-128"/>
                <a:ea typeface="Osaka" charset="-128"/>
              </a:defRPr>
            </a:lvl2pPr>
            <a:lvl3pPr marL="1143000" indent="-228600">
              <a:spcBef>
                <a:spcPct val="20000"/>
              </a:spcBef>
              <a:buClr>
                <a:schemeClr val="tx2"/>
              </a:buClr>
              <a:buSzPct val="65000"/>
              <a:buFont typeface="Monotype Sorts" charset="2"/>
              <a:buChar char=""/>
              <a:defRPr kumimoji="1" sz="2400">
                <a:solidFill>
                  <a:schemeClr val="tx1"/>
                </a:solidFill>
                <a:latin typeface="Osaka" charset="-128"/>
                <a:ea typeface="Osaka" charset="-128"/>
              </a:defRPr>
            </a:lvl3pPr>
            <a:lvl4pPr marL="1600200" indent="-228600">
              <a:spcBef>
                <a:spcPct val="20000"/>
              </a:spcBef>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4pPr>
            <a:lvl5pPr marL="2057400" indent="-228600">
              <a:spcBef>
                <a:spcPct val="20000"/>
              </a:spcBef>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5pPr>
            <a:lvl6pPr marL="25146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6pPr>
            <a:lvl7pPr marL="29718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7pPr>
            <a:lvl8pPr marL="34290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8pPr>
            <a:lvl9pPr marL="3886200" indent="-228600" eaLnBrk="0" fontAlgn="base" hangingPunct="0">
              <a:spcBef>
                <a:spcPct val="20000"/>
              </a:spcBef>
              <a:spcAft>
                <a:spcPct val="0"/>
              </a:spcAft>
              <a:buClr>
                <a:schemeClr val="tx1"/>
              </a:buClr>
              <a:buSzPct val="100000"/>
              <a:buFont typeface="Times New Roman" panose="02020603050405020304" pitchFamily="18" charset="0"/>
              <a:buChar char="–"/>
              <a:defRPr kumimoji="1" sz="2000">
                <a:solidFill>
                  <a:schemeClr val="tx1"/>
                </a:solidFill>
                <a:latin typeface="Osaka" charset="-128"/>
                <a:ea typeface="Osaka" charset="-128"/>
              </a:defRPr>
            </a:lvl9pPr>
          </a:lstStyle>
          <a:p>
            <a:pPr algn="ctr" eaLnBrk="1" hangingPunct="1">
              <a:spcBef>
                <a:spcPct val="0"/>
              </a:spcBef>
              <a:buClrTx/>
              <a:buSzTx/>
              <a:buFontTx/>
              <a:buNone/>
            </a:pPr>
            <a:r>
              <a:rPr lang="ja-JP" altLang="en-US" sz="1400" b="1">
                <a:solidFill>
                  <a:srgbClr val="FFFFFF"/>
                </a:solidFill>
                <a:latin typeface="Arial" panose="020B0604020202020204" pitchFamily="34" charset="0"/>
              </a:rPr>
              <a:t>（産業医大：大和教授スライド）</a:t>
            </a:r>
            <a:endParaRPr lang="en-US" altLang="ja-JP" sz="1400" b="1">
              <a:solidFill>
                <a:srgbClr val="FFFFFF"/>
              </a:solidFill>
              <a:latin typeface="Arial" panose="020B0604020202020204" pitchFamily="34" charset="0"/>
            </a:endParaRPr>
          </a:p>
        </p:txBody>
      </p:sp>
      <p:pic>
        <p:nvPicPr>
          <p:cNvPr id="4" name="図 3">
            <a:extLst>
              <a:ext uri="{FF2B5EF4-FFF2-40B4-BE49-F238E27FC236}">
                <a16:creationId xmlns:a16="http://schemas.microsoft.com/office/drawing/2014/main" id="{15278755-24CA-9EFB-AF1D-4E452D45400A}"/>
              </a:ext>
            </a:extLst>
          </p:cNvPr>
          <p:cNvPicPr>
            <a:picLocks noChangeAspect="1" noChangeArrowheads="1"/>
          </p:cNvPicPr>
          <p:nvPr/>
        </p:nvPicPr>
        <p:blipFill>
          <a:blip r:embed="rId5">
            <a:duotone>
              <a:srgbClr val="000000">
                <a:shade val="45000"/>
                <a:satMod val="135000"/>
              </a:srgbClr>
              <a:prstClr val="white"/>
            </a:duotone>
          </a:blip>
          <a:srcRect/>
          <a:stretch>
            <a:fillRect/>
          </a:stretch>
        </p:blipFill>
        <p:spPr bwMode="auto">
          <a:xfrm>
            <a:off x="71437" y="6334915"/>
            <a:ext cx="487066" cy="49889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コンテンツ プレースホルダー 3">
            <a:extLst>
              <a:ext uri="{FF2B5EF4-FFF2-40B4-BE49-F238E27FC236}">
                <a16:creationId xmlns:a16="http://schemas.microsoft.com/office/drawing/2014/main" id="{385D0D36-4373-11DC-F3EC-581C718C3EE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19" r="17226" b="19809"/>
          <a:stretch>
            <a:fillRect/>
          </a:stretch>
        </p:blipFill>
        <p:spPr>
          <a:xfrm>
            <a:off x="0" y="111125"/>
            <a:ext cx="9144000" cy="6746875"/>
          </a:xfrm>
        </p:spPr>
      </p:pic>
      <p:pic>
        <p:nvPicPr>
          <p:cNvPr id="226307" name="コンテンツ プレースホルダー 3">
            <a:extLst>
              <a:ext uri="{FF2B5EF4-FFF2-40B4-BE49-F238E27FC236}">
                <a16:creationId xmlns:a16="http://schemas.microsoft.com/office/drawing/2014/main" id="{6B586C93-8C52-BAC2-EB9B-535E8BFEF770}"/>
              </a:ext>
            </a:extLst>
          </p:cNvPr>
          <p:cNvPicPr>
            <a:picLocks noChangeAspect="1"/>
          </p:cNvPicPr>
          <p:nvPr/>
        </p:nvPicPr>
        <p:blipFill>
          <a:blip r:embed="rId3">
            <a:extLst>
              <a:ext uri="{28A0092B-C50C-407E-A947-70E740481C1C}">
                <a14:useLocalDpi xmlns:a14="http://schemas.microsoft.com/office/drawing/2010/main" val="0"/>
              </a:ext>
            </a:extLst>
          </a:blip>
          <a:srcRect l="12970" t="3136" r="32056" b="85378"/>
          <a:stretch>
            <a:fillRect/>
          </a:stretch>
        </p:blipFill>
        <p:spPr bwMode="auto">
          <a:xfrm>
            <a:off x="2987675" y="2444750"/>
            <a:ext cx="455771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コンテンツ プレースホルダー 3">
            <a:extLst>
              <a:ext uri="{FF2B5EF4-FFF2-40B4-BE49-F238E27FC236}">
                <a16:creationId xmlns:a16="http://schemas.microsoft.com/office/drawing/2014/main" id="{B00A0E0F-44AF-42CE-A458-F2D394886724}"/>
              </a:ext>
            </a:extLst>
          </p:cNvPr>
          <p:cNvPicPr>
            <a:picLocks noChangeAspect="1"/>
          </p:cNvPicPr>
          <p:nvPr/>
        </p:nvPicPr>
        <p:blipFill>
          <a:blip r:embed="rId3">
            <a:extLst>
              <a:ext uri="{28A0092B-C50C-407E-A947-70E740481C1C}">
                <a14:useLocalDpi xmlns:a14="http://schemas.microsoft.com/office/drawing/2010/main" val="0"/>
              </a:ext>
            </a:extLst>
          </a:blip>
          <a:srcRect l="27092" t="17790" r="31636" b="58841"/>
          <a:stretch>
            <a:fillRect/>
          </a:stretch>
        </p:blipFill>
        <p:spPr bwMode="auto">
          <a:xfrm>
            <a:off x="1258888" y="876300"/>
            <a:ext cx="66151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 Box 26">
            <a:extLst>
              <a:ext uri="{FF2B5EF4-FFF2-40B4-BE49-F238E27FC236}">
                <a16:creationId xmlns:a16="http://schemas.microsoft.com/office/drawing/2014/main" id="{5E1F448C-19DC-19A6-066A-A8EB3DA8327A}"/>
              </a:ext>
            </a:extLst>
          </p:cNvPr>
          <p:cNvSpPr txBox="1">
            <a:spLocks noChangeArrowheads="1"/>
          </p:cNvSpPr>
          <p:nvPr/>
        </p:nvSpPr>
        <p:spPr bwMode="auto">
          <a:xfrm>
            <a:off x="1403350" y="1155700"/>
            <a:ext cx="6624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a:solidFill>
                  <a:srgbClr val="000000"/>
                </a:solidFill>
                <a:hlinkClick r:id="rId4"/>
              </a:rPr>
              <a:t>http://lphi.org/CMSuploads/Alexandria-Results-Summary-March-16-2011-04819.pdf</a:t>
            </a:r>
            <a:endParaRPr lang="ja-JP" altLang="en-US" sz="1400">
              <a:solidFill>
                <a:srgbClr val="000000"/>
              </a:solidFill>
              <a:latin typeface="HGPｺﾞｼｯｸE" panose="020B0900000000000000" pitchFamily="50" charset="-128"/>
              <a:ea typeface="HGPｺﾞｼｯｸE" panose="020B0900000000000000" pitchFamily="50" charset="-128"/>
            </a:endParaRPr>
          </a:p>
        </p:txBody>
      </p:sp>
      <p:sp>
        <p:nvSpPr>
          <p:cNvPr id="7" name="タイトル 1">
            <a:extLst>
              <a:ext uri="{FF2B5EF4-FFF2-40B4-BE49-F238E27FC236}">
                <a16:creationId xmlns:a16="http://schemas.microsoft.com/office/drawing/2014/main" id="{DA4DD408-897D-8C18-B840-C6E00A635A94}"/>
              </a:ext>
            </a:extLst>
          </p:cNvPr>
          <p:cNvSpPr>
            <a:spLocks noGrp="1"/>
          </p:cNvSpPr>
          <p:nvPr>
            <p:ph type="title"/>
          </p:nvPr>
        </p:nvSpPr>
        <p:spPr>
          <a:xfrm>
            <a:off x="0" y="0"/>
            <a:ext cx="9144000" cy="1143000"/>
          </a:xfrm>
          <a:solidFill>
            <a:srgbClr val="333399"/>
          </a:solidFill>
        </p:spPr>
        <p:txBody>
          <a:body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居酒屋内は北京の最高値と同等</a:t>
            </a:r>
          </a:p>
        </p:txBody>
      </p:sp>
      <p:pic>
        <p:nvPicPr>
          <p:cNvPr id="2" name="図 1">
            <a:extLst>
              <a:ext uri="{FF2B5EF4-FFF2-40B4-BE49-F238E27FC236}">
                <a16:creationId xmlns:a16="http://schemas.microsoft.com/office/drawing/2014/main" id="{7E6746EA-7186-FE80-42C6-8B2D4E0714C5}"/>
              </a:ext>
            </a:extLst>
          </p:cNvPr>
          <p:cNvPicPr>
            <a:picLocks noChangeAspect="1" noChangeArrowheads="1"/>
          </p:cNvPicPr>
          <p:nvPr/>
        </p:nvPicPr>
        <p:blipFill>
          <a:blip r:embed="rId5">
            <a:duotone>
              <a:schemeClr val="accent4">
                <a:shade val="45000"/>
                <a:satMod val="135000"/>
              </a:schemeClr>
              <a:prstClr val="white"/>
            </a:duotone>
          </a:blip>
          <a:srcRect/>
          <a:stretch>
            <a:fillRect/>
          </a:stretch>
        </p:blipFill>
        <p:spPr bwMode="auto">
          <a:xfrm>
            <a:off x="323528" y="6002138"/>
            <a:ext cx="576064" cy="5900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80052FC-DBA4-74BB-FAA9-822E5488325E}"/>
              </a:ext>
            </a:extLst>
          </p:cNvPr>
          <p:cNvSpPr>
            <a:spLocks noGrp="1"/>
          </p:cNvSpPr>
          <p:nvPr>
            <p:ph type="title"/>
          </p:nvPr>
        </p:nvSpPr>
        <p:spPr>
          <a:xfrm>
            <a:off x="0" y="2492375"/>
            <a:ext cx="9144000" cy="1873250"/>
          </a:xfrm>
        </p:spPr>
        <p:txBody>
          <a:bodyPr/>
          <a:lstStyle/>
          <a:p>
            <a:pPr>
              <a:defRPr/>
            </a:pPr>
            <a:r>
              <a:rPr lang="ja-JP" altLang="en-US" sz="5000" b="1" dirty="0">
                <a:solidFill>
                  <a:srgbClr val="FFFF00"/>
                </a:solidFill>
              </a:rPr>
              <a:t>職場の受動喫煙対策＝屋内禁煙</a:t>
            </a:r>
            <a:br>
              <a:rPr lang="en-US" altLang="ja-JP" sz="5000" b="1" dirty="0">
                <a:solidFill>
                  <a:srgbClr val="FFFF00"/>
                </a:solidFill>
              </a:rPr>
            </a:br>
            <a:r>
              <a:rPr lang="ja-JP" altLang="en-US" b="1" dirty="0">
                <a:solidFill>
                  <a:srgbClr val="FF00FF"/>
                </a:solidFill>
              </a:rPr>
              <a:t>～分煙は大変かつ効果不充分～</a:t>
            </a:r>
          </a:p>
        </p:txBody>
      </p:sp>
      <p:pic>
        <p:nvPicPr>
          <p:cNvPr id="3" name="図 2">
            <a:extLst>
              <a:ext uri="{FF2B5EF4-FFF2-40B4-BE49-F238E27FC236}">
                <a16:creationId xmlns:a16="http://schemas.microsoft.com/office/drawing/2014/main" id="{1032F085-7C81-43E8-C7A7-3A393F74BA84}"/>
              </a:ext>
            </a:extLst>
          </p:cNvPr>
          <p:cNvPicPr>
            <a:picLocks noChangeAspect="1" noChangeArrowheads="1"/>
          </p:cNvPicPr>
          <p:nvPr/>
        </p:nvPicPr>
        <p:blipFill>
          <a:blip r:embed="rId2">
            <a:duotone>
              <a:srgbClr val="8064A2">
                <a:shade val="45000"/>
                <a:satMod val="135000"/>
              </a:srgbClr>
              <a:prstClr val="white"/>
            </a:duotone>
          </a:blip>
          <a:srcRect/>
          <a:stretch>
            <a:fillRect/>
          </a:stretch>
        </p:blipFill>
        <p:spPr bwMode="auto">
          <a:xfrm>
            <a:off x="107504" y="6093296"/>
            <a:ext cx="677863" cy="6943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a:extLst>
              <a:ext uri="{FF2B5EF4-FFF2-40B4-BE49-F238E27FC236}">
                <a16:creationId xmlns:a16="http://schemas.microsoft.com/office/drawing/2014/main" id="{B1843D15-5AF0-214B-12FA-45EC29D92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56" t="15517" r="5360" b="6773"/>
          <a:stretch>
            <a:fillRect/>
          </a:stretch>
        </p:blipFill>
        <p:spPr bwMode="auto">
          <a:xfrm>
            <a:off x="331788" y="1989138"/>
            <a:ext cx="8580437"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1">
            <a:extLst>
              <a:ext uri="{FF2B5EF4-FFF2-40B4-BE49-F238E27FC236}">
                <a16:creationId xmlns:a16="http://schemas.microsoft.com/office/drawing/2014/main" id="{4B44DF0D-2AE5-D929-A3AE-BBDD8BD324E2}"/>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800" b="1" kern="0" dirty="0">
                <a:solidFill>
                  <a:srgbClr val="FFFF00"/>
                </a:solidFill>
                <a:effectLst>
                  <a:outerShdw blurRad="38100" dist="38100" dir="2700000" algn="tl">
                    <a:srgbClr val="000000">
                      <a:alpha val="43137"/>
                    </a:srgbClr>
                  </a:outerShdw>
                </a:effectLst>
              </a:rPr>
              <a:t>中小企業</a:t>
            </a:r>
            <a:r>
              <a:rPr kumimoji="0" lang="ja-JP" altLang="en-US" sz="4800" b="1" kern="0" dirty="0">
                <a:solidFill>
                  <a:schemeClr val="bg1"/>
                </a:solidFill>
                <a:effectLst>
                  <a:outerShdw blurRad="38100" dist="38100" dir="2700000" algn="tl">
                    <a:srgbClr val="000000">
                      <a:alpha val="43137"/>
                    </a:srgbClr>
                  </a:outerShdw>
                </a:effectLst>
              </a:rPr>
              <a:t>に対しては</a:t>
            </a:r>
            <a:r>
              <a:rPr kumimoji="0" lang="ja-JP" altLang="en-US" sz="4800" b="1" kern="0" dirty="0">
                <a:solidFill>
                  <a:srgbClr val="FFFF00"/>
                </a:solidFill>
                <a:effectLst>
                  <a:outerShdw blurRad="38100" dist="38100" dir="2700000" algn="tl">
                    <a:srgbClr val="000000">
                      <a:alpha val="43137"/>
                    </a:srgbClr>
                  </a:outerShdw>
                </a:effectLst>
              </a:rPr>
              <a:t>助成金</a:t>
            </a:r>
            <a:r>
              <a:rPr kumimoji="0" lang="ja-JP" altLang="en-US" sz="4800" b="1" kern="0" dirty="0">
                <a:solidFill>
                  <a:schemeClr val="bg1"/>
                </a:solidFill>
                <a:effectLst>
                  <a:outerShdw blurRad="38100" dist="38100" dir="2700000" algn="tl">
                    <a:srgbClr val="000000">
                      <a:alpha val="43137"/>
                    </a:srgbClr>
                  </a:outerShdw>
                </a:effectLst>
              </a:rPr>
              <a:t>制度</a:t>
            </a:r>
          </a:p>
        </p:txBody>
      </p:sp>
      <p:sp>
        <p:nvSpPr>
          <p:cNvPr id="172036" name="コンテンツ プレースホルダー 2">
            <a:extLst>
              <a:ext uri="{FF2B5EF4-FFF2-40B4-BE49-F238E27FC236}">
                <a16:creationId xmlns:a16="http://schemas.microsoft.com/office/drawing/2014/main" id="{598849FE-2124-AD56-3B4F-FF118BC3731D}"/>
              </a:ext>
            </a:extLst>
          </p:cNvPr>
          <p:cNvSpPr txBox="1">
            <a:spLocks/>
          </p:cNvSpPr>
          <p:nvPr/>
        </p:nvSpPr>
        <p:spPr bwMode="auto">
          <a:xfrm>
            <a:off x="0" y="1268413"/>
            <a:ext cx="91440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Font typeface="Arial" panose="020B0604020202020204" pitchFamily="34" charset="0"/>
              <a:buNone/>
            </a:pPr>
            <a:r>
              <a:rPr lang="ja-JP" altLang="en-US" dirty="0">
                <a:latin typeface="Verdana" panose="020B0604030504040204" pitchFamily="34" charset="0"/>
              </a:rPr>
              <a:t>国立や大企業を除いて、助成金制度も利用できます</a:t>
            </a:r>
            <a:endParaRPr lang="en-US" altLang="ja-JP" dirty="0">
              <a:latin typeface="Verdana" panose="020B0604030504040204" pitchFamily="34" charset="0"/>
            </a:endParaRPr>
          </a:p>
        </p:txBody>
      </p:sp>
      <p:sp>
        <p:nvSpPr>
          <p:cNvPr id="7" name="サブタイトル 2">
            <a:extLst>
              <a:ext uri="{FF2B5EF4-FFF2-40B4-BE49-F238E27FC236}">
                <a16:creationId xmlns:a16="http://schemas.microsoft.com/office/drawing/2014/main" id="{B03E51D4-6DFF-74B6-EB4C-7DD81FDEEF59}"/>
              </a:ext>
            </a:extLst>
          </p:cNvPr>
          <p:cNvSpPr txBox="1">
            <a:spLocks/>
          </p:cNvSpPr>
          <p:nvPr/>
        </p:nvSpPr>
        <p:spPr bwMode="auto">
          <a:xfrm>
            <a:off x="4427538" y="2030413"/>
            <a:ext cx="4722812" cy="436562"/>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600" b="1" kern="0" dirty="0">
                <a:solidFill>
                  <a:srgbClr val="0070C0"/>
                </a:solidFill>
                <a:latin typeface="Arial" charset="0"/>
                <a:ea typeface="ＭＳ Ｐゴシック" charset="-128"/>
              </a:rPr>
              <a:t>厚生労働省ホームページより</a:t>
            </a:r>
            <a:endParaRPr lang="en-US" altLang="ja-JP" sz="1600" b="1" kern="0" dirty="0">
              <a:solidFill>
                <a:srgbClr val="0070C0"/>
              </a:solidFill>
              <a:latin typeface="Arial" charset="0"/>
              <a:ea typeface="ＭＳ Ｐゴシック" charset="-128"/>
            </a:endParaRPr>
          </a:p>
          <a:p>
            <a:pPr algn="ctr" eaLnBrk="1" hangingPunct="1">
              <a:spcBef>
                <a:spcPct val="20000"/>
              </a:spcBef>
              <a:defRPr/>
            </a:pPr>
            <a:r>
              <a:rPr lang="en-US" altLang="ja-JP" sz="1200" kern="0" dirty="0">
                <a:solidFill>
                  <a:srgbClr val="00B0F0"/>
                </a:solidFill>
                <a:latin typeface="Arial" charset="0"/>
                <a:ea typeface="ＭＳ Ｐゴシック" charset="-128"/>
              </a:rPr>
              <a:t>http://www.mhlw.go.jp/stf/seisakunitsuite/bunya/0000049868.html</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pic>
        <p:nvPicPr>
          <p:cNvPr id="2" name="図 1">
            <a:extLst>
              <a:ext uri="{FF2B5EF4-FFF2-40B4-BE49-F238E27FC236}">
                <a16:creationId xmlns:a16="http://schemas.microsoft.com/office/drawing/2014/main" id="{5566F518-19F7-324B-3EB8-E768CFC738BD}"/>
              </a:ext>
            </a:extLst>
          </p:cNvPr>
          <p:cNvPicPr>
            <a:picLocks noChangeAspect="1" noChangeArrowheads="1"/>
          </p:cNvPicPr>
          <p:nvPr/>
        </p:nvPicPr>
        <p:blipFill>
          <a:blip r:embed="rId3">
            <a:duotone>
              <a:schemeClr val="accent4">
                <a:shade val="45000"/>
                <a:satMod val="135000"/>
              </a:schemeClr>
              <a:prstClr val="white"/>
            </a:duotone>
            <a:alphaModFix amt="84000"/>
          </a:blip>
          <a:srcRect/>
          <a:stretch>
            <a:fillRect/>
          </a:stretch>
        </p:blipFill>
        <p:spPr bwMode="auto">
          <a:xfrm>
            <a:off x="40381" y="6237312"/>
            <a:ext cx="515633" cy="52815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355ED2D4-4050-25D2-90AD-82E6D9424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67" t="14407" r="22015" b="16794"/>
          <a:stretch>
            <a:fillRect/>
          </a:stretch>
        </p:blipFill>
        <p:spPr bwMode="auto">
          <a:xfrm>
            <a:off x="0" y="0"/>
            <a:ext cx="4364038" cy="357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379" name="Picture 3">
            <a:extLst>
              <a:ext uri="{FF2B5EF4-FFF2-40B4-BE49-F238E27FC236}">
                <a16:creationId xmlns:a16="http://schemas.microsoft.com/office/drawing/2014/main" id="{374A8DAD-3CE5-2330-15D5-FEB4D53D5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992" t="14629" r="11667" b="16795"/>
          <a:stretch>
            <a:fillRect/>
          </a:stretch>
        </p:blipFill>
        <p:spPr bwMode="auto">
          <a:xfrm>
            <a:off x="4364038" y="0"/>
            <a:ext cx="4779962" cy="357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380" name="Picture 4">
            <a:extLst>
              <a:ext uri="{FF2B5EF4-FFF2-40B4-BE49-F238E27FC236}">
                <a16:creationId xmlns:a16="http://schemas.microsoft.com/office/drawing/2014/main" id="{28ED7C9A-08C0-4A38-5E59-F3F2E455C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239" t="15186" r="11147" b="16624"/>
          <a:stretch>
            <a:fillRect/>
          </a:stretch>
        </p:blipFill>
        <p:spPr bwMode="auto">
          <a:xfrm>
            <a:off x="0" y="3573463"/>
            <a:ext cx="4364038"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381" name="Picture 5">
            <a:extLst>
              <a:ext uri="{FF2B5EF4-FFF2-40B4-BE49-F238E27FC236}">
                <a16:creationId xmlns:a16="http://schemas.microsoft.com/office/drawing/2014/main" id="{772E5EDA-AC2C-994E-417A-91AD81B39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573" t="14684" r="11562" b="16962"/>
          <a:stretch>
            <a:fillRect/>
          </a:stretch>
        </p:blipFill>
        <p:spPr bwMode="auto">
          <a:xfrm>
            <a:off x="4364038" y="3557588"/>
            <a:ext cx="4779962" cy="33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9382" name="Text Box 151">
            <a:extLst>
              <a:ext uri="{FF2B5EF4-FFF2-40B4-BE49-F238E27FC236}">
                <a16:creationId xmlns:a16="http://schemas.microsoft.com/office/drawing/2014/main" id="{7687E712-D443-64F3-A83A-84D8D778BA22}"/>
              </a:ext>
            </a:extLst>
          </p:cNvPr>
          <p:cNvSpPr txBox="1">
            <a:spLocks noChangeArrowheads="1"/>
          </p:cNvSpPr>
          <p:nvPr/>
        </p:nvSpPr>
        <p:spPr bwMode="auto">
          <a:xfrm>
            <a:off x="5957888" y="6432550"/>
            <a:ext cx="3176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FF"/>
                </a:solidFill>
                <a:latin typeface="Arial" panose="020B0604020202020204" pitchFamily="34" charset="0"/>
              </a:rPr>
              <a:t>産業医大　大和浩教授編集</a:t>
            </a:r>
            <a:endParaRPr lang="en-US" altLang="ja-JP" sz="2000">
              <a:solidFill>
                <a:srgbClr val="FFFFFF"/>
              </a:solidFill>
              <a:latin typeface="Arial" panose="020B0604020202020204" pitchFamily="34" charset="0"/>
            </a:endParaRPr>
          </a:p>
        </p:txBody>
      </p:sp>
      <p:sp>
        <p:nvSpPr>
          <p:cNvPr id="7" name="タイトル 7">
            <a:extLst>
              <a:ext uri="{FF2B5EF4-FFF2-40B4-BE49-F238E27FC236}">
                <a16:creationId xmlns:a16="http://schemas.microsoft.com/office/drawing/2014/main" id="{4D3CFC36-763D-4C2E-0334-72E492CB689C}"/>
              </a:ext>
            </a:extLst>
          </p:cNvPr>
          <p:cNvSpPr txBox="1">
            <a:spLocks/>
          </p:cNvSpPr>
          <p:nvPr/>
        </p:nvSpPr>
        <p:spPr bwMode="auto">
          <a:xfrm>
            <a:off x="-9525" y="0"/>
            <a:ext cx="9144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5400" b="1" dirty="0">
                <a:solidFill>
                  <a:srgbClr val="FFFF00"/>
                </a:solidFill>
                <a:effectLst>
                  <a:outerShdw blurRad="38100" dist="38100" dir="2700000" algn="tl">
                    <a:srgbClr val="000000">
                      <a:alpha val="43137"/>
                    </a:srgbClr>
                  </a:outerShdw>
                </a:effectLst>
              </a:rPr>
              <a:t>分煙では受動喫煙は防げない</a:t>
            </a:r>
          </a:p>
        </p:txBody>
      </p:sp>
      <p:pic>
        <p:nvPicPr>
          <p:cNvPr id="2" name="図 1">
            <a:extLst>
              <a:ext uri="{FF2B5EF4-FFF2-40B4-BE49-F238E27FC236}">
                <a16:creationId xmlns:a16="http://schemas.microsoft.com/office/drawing/2014/main" id="{60F9EF16-D77B-FF2D-8DEA-65C716D428A4}"/>
              </a:ext>
            </a:extLst>
          </p:cNvPr>
          <p:cNvPicPr>
            <a:picLocks noChangeAspect="1" noChangeArrowheads="1"/>
          </p:cNvPicPr>
          <p:nvPr/>
        </p:nvPicPr>
        <p:blipFill>
          <a:blip r:embed="rId6">
            <a:duotone>
              <a:schemeClr val="accent4">
                <a:shade val="45000"/>
                <a:satMod val="135000"/>
              </a:schemeClr>
              <a:prstClr val="white"/>
            </a:duotone>
            <a:alphaModFix amt="72000"/>
          </a:blip>
          <a:srcRect/>
          <a:stretch>
            <a:fillRect/>
          </a:stretch>
        </p:blipFill>
        <p:spPr bwMode="auto">
          <a:xfrm>
            <a:off x="107504" y="6153210"/>
            <a:ext cx="576064" cy="59005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152" descr="Cigar Gun">
            <a:extLst>
              <a:ext uri="{FF2B5EF4-FFF2-40B4-BE49-F238E27FC236}">
                <a16:creationId xmlns:a16="http://schemas.microsoft.com/office/drawing/2014/main" id="{6402636D-99E1-BEB8-DBC0-3D35F58F1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タイトル 7">
            <a:extLst>
              <a:ext uri="{FF2B5EF4-FFF2-40B4-BE49-F238E27FC236}">
                <a16:creationId xmlns:a16="http://schemas.microsoft.com/office/drawing/2014/main" id="{3CC7659A-AB31-D5BF-C67C-2C0F34926CED}"/>
              </a:ext>
            </a:extLst>
          </p:cNvPr>
          <p:cNvSpPr>
            <a:spLocks noGrp="1"/>
          </p:cNvSpPr>
          <p:nvPr>
            <p:ph type="title"/>
          </p:nvPr>
        </p:nvSpPr>
        <p:spPr>
          <a:xfrm>
            <a:off x="0" y="0"/>
            <a:ext cx="9144000" cy="981075"/>
          </a:xfrm>
        </p:spPr>
        <p:txBody>
          <a:bodyPr/>
          <a:lstStyle/>
          <a:p>
            <a:pPr>
              <a:defRPr/>
            </a:pPr>
            <a:r>
              <a:rPr lang="ja-JP" altLang="en-US" sz="5400" b="1" dirty="0">
                <a:solidFill>
                  <a:srgbClr val="FFFF00"/>
                </a:solidFill>
                <a:effectLst>
                  <a:outerShdw blurRad="38100" dist="38100" dir="2700000" algn="tl">
                    <a:srgbClr val="000000">
                      <a:alpha val="43137"/>
                    </a:srgbClr>
                  </a:outerShdw>
                </a:effectLst>
              </a:rPr>
              <a:t>付着した煙（三次喫煙）も有害</a:t>
            </a:r>
          </a:p>
        </p:txBody>
      </p:sp>
      <p:sp>
        <p:nvSpPr>
          <p:cNvPr id="230404" name="Text Box 151">
            <a:extLst>
              <a:ext uri="{FF2B5EF4-FFF2-40B4-BE49-F238E27FC236}">
                <a16:creationId xmlns:a16="http://schemas.microsoft.com/office/drawing/2014/main" id="{F3F5FAB8-DE62-DF26-E84B-8F5D7E6916D7}"/>
              </a:ext>
            </a:extLst>
          </p:cNvPr>
          <p:cNvSpPr txBox="1">
            <a:spLocks noChangeArrowheads="1"/>
          </p:cNvSpPr>
          <p:nvPr/>
        </p:nvSpPr>
        <p:spPr bwMode="auto">
          <a:xfrm>
            <a:off x="5402263" y="6488113"/>
            <a:ext cx="3716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FF"/>
                </a:solidFill>
              </a:rPr>
              <a:t>NBC TODAY : TODAY’S HEALTH</a:t>
            </a:r>
          </a:p>
        </p:txBody>
      </p:sp>
      <p:sp>
        <p:nvSpPr>
          <p:cNvPr id="230405" name="Text Box 151">
            <a:extLst>
              <a:ext uri="{FF2B5EF4-FFF2-40B4-BE49-F238E27FC236}">
                <a16:creationId xmlns:a16="http://schemas.microsoft.com/office/drawing/2014/main" id="{48897AA0-C5F9-2DD2-5CC3-1A2412FF8C3D}"/>
              </a:ext>
            </a:extLst>
          </p:cNvPr>
          <p:cNvSpPr txBox="1">
            <a:spLocks noChangeArrowheads="1"/>
          </p:cNvSpPr>
          <p:nvPr/>
        </p:nvSpPr>
        <p:spPr bwMode="auto">
          <a:xfrm>
            <a:off x="714375" y="836613"/>
            <a:ext cx="7429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a:solidFill>
                  <a:srgbClr val="FFFFFF"/>
                </a:solidFill>
              </a:rPr>
              <a:t>Thirdhand smoke causes DNA damage in human cells.</a:t>
            </a:r>
            <a:endParaRPr lang="pt-BR" altLang="ja-JP" sz="2000">
              <a:solidFill>
                <a:srgbClr val="FFFFFF"/>
              </a:solidFill>
            </a:endParaRPr>
          </a:p>
          <a:p>
            <a:pPr algn="ctr" eaLnBrk="1" hangingPunct="1">
              <a:spcBef>
                <a:spcPct val="0"/>
              </a:spcBef>
              <a:buFontTx/>
              <a:buNone/>
            </a:pPr>
            <a:r>
              <a:rPr lang="pt-BR" altLang="ja-JP" sz="2000">
                <a:solidFill>
                  <a:srgbClr val="FFFFFF"/>
                </a:solidFill>
              </a:rPr>
              <a:t>Hang B, et al : Mutagenesis. 2013 Jul;28(4):381-91. </a:t>
            </a:r>
          </a:p>
        </p:txBody>
      </p:sp>
      <p:sp>
        <p:nvSpPr>
          <p:cNvPr id="230406" name="Text Box 151">
            <a:extLst>
              <a:ext uri="{FF2B5EF4-FFF2-40B4-BE49-F238E27FC236}">
                <a16:creationId xmlns:a16="http://schemas.microsoft.com/office/drawing/2014/main" id="{6494495E-1198-DB76-123B-34903E2C9304}"/>
              </a:ext>
            </a:extLst>
          </p:cNvPr>
          <p:cNvSpPr txBox="1">
            <a:spLocks noChangeArrowheads="1"/>
          </p:cNvSpPr>
          <p:nvPr/>
        </p:nvSpPr>
        <p:spPr bwMode="auto">
          <a:xfrm>
            <a:off x="559594" y="6286952"/>
            <a:ext cx="4681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b="1" dirty="0">
                <a:solidFill>
                  <a:srgbClr val="FFFF00"/>
                </a:solidFill>
              </a:rPr>
              <a:t>“Third-hand smoke”</a:t>
            </a:r>
          </a:p>
        </p:txBody>
      </p:sp>
      <p:sp>
        <p:nvSpPr>
          <p:cNvPr id="230407" name="Text Box 151">
            <a:extLst>
              <a:ext uri="{FF2B5EF4-FFF2-40B4-BE49-F238E27FC236}">
                <a16:creationId xmlns:a16="http://schemas.microsoft.com/office/drawing/2014/main" id="{886E4D88-19AA-4D7C-3933-894DFB9556F4}"/>
              </a:ext>
            </a:extLst>
          </p:cNvPr>
          <p:cNvSpPr txBox="1">
            <a:spLocks noChangeArrowheads="1"/>
          </p:cNvSpPr>
          <p:nvPr/>
        </p:nvSpPr>
        <p:spPr bwMode="auto">
          <a:xfrm>
            <a:off x="5724525" y="6016625"/>
            <a:ext cx="307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FFFFFF"/>
                </a:solidFill>
              </a:rPr>
              <a:t>Jonathan P. Winickoff , et al : </a:t>
            </a:r>
          </a:p>
          <a:p>
            <a:pPr algn="ctr" eaLnBrk="1" hangingPunct="1">
              <a:spcBef>
                <a:spcPct val="0"/>
              </a:spcBef>
              <a:buFontTx/>
              <a:buNone/>
            </a:pPr>
            <a:r>
              <a:rPr lang="pt-BR" altLang="ja-JP" sz="1400" b="1">
                <a:solidFill>
                  <a:srgbClr val="FFFFFF"/>
                </a:solidFill>
              </a:rPr>
              <a:t>PEDIATRICS  123 : e74-e79, 2009 </a:t>
            </a:r>
            <a:endParaRPr lang="en-US" altLang="ja-JP" sz="1400" b="1">
              <a:solidFill>
                <a:srgbClr val="FFFFFF"/>
              </a:solidFill>
            </a:endParaRPr>
          </a:p>
        </p:txBody>
      </p:sp>
      <p:pic>
        <p:nvPicPr>
          <p:cNvPr id="2" name="図 1">
            <a:extLst>
              <a:ext uri="{FF2B5EF4-FFF2-40B4-BE49-F238E27FC236}">
                <a16:creationId xmlns:a16="http://schemas.microsoft.com/office/drawing/2014/main" id="{B5D298EC-5EB4-A0EB-4AE1-86C59AB222D3}"/>
              </a:ext>
            </a:extLst>
          </p:cNvPr>
          <p:cNvPicPr>
            <a:picLocks noChangeAspect="1" noChangeArrowheads="1"/>
          </p:cNvPicPr>
          <p:nvPr/>
        </p:nvPicPr>
        <p:blipFill>
          <a:blip r:embed="rId4">
            <a:duotone>
              <a:schemeClr val="accent4">
                <a:shade val="45000"/>
                <a:satMod val="135000"/>
              </a:schemeClr>
              <a:prstClr val="white"/>
            </a:duotone>
            <a:alphaModFix amt="88000"/>
          </a:blip>
          <a:srcRect/>
          <a:stretch>
            <a:fillRect/>
          </a:stretch>
        </p:blipFill>
        <p:spPr bwMode="auto">
          <a:xfrm>
            <a:off x="74365" y="6300192"/>
            <a:ext cx="487066" cy="49889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2450" name="Object 3">
            <a:extLst>
              <a:ext uri="{FF2B5EF4-FFF2-40B4-BE49-F238E27FC236}">
                <a16:creationId xmlns:a16="http://schemas.microsoft.com/office/drawing/2014/main" id="{7631B651-0431-26E0-9633-822955D43D7E}"/>
              </a:ext>
            </a:extLst>
          </p:cNvPr>
          <p:cNvGraphicFramePr>
            <a:graphicFrameLocks noGrp="1" noChangeAspect="1"/>
          </p:cNvGraphicFramePr>
          <p:nvPr>
            <p:ph idx="4294967295"/>
          </p:nvPr>
        </p:nvGraphicFramePr>
        <p:xfrm>
          <a:off x="20638" y="1339850"/>
          <a:ext cx="9102725" cy="5003800"/>
        </p:xfrm>
        <a:graphic>
          <a:graphicData uri="http://schemas.openxmlformats.org/presentationml/2006/ole">
            <mc:AlternateContent xmlns:mc="http://schemas.openxmlformats.org/markup-compatibility/2006">
              <mc:Choice xmlns:v="urn:schemas-microsoft-com:vml" Requires="v">
                <p:oleObj name="グラフ" r:id="rId3" imgW="8229600" imgH="4524443" progId="MSGraph.Chart.8">
                  <p:embed followColorScheme="full"/>
                </p:oleObj>
              </mc:Choice>
              <mc:Fallback>
                <p:oleObj name="グラフ" r:id="rId3" imgW="8229600" imgH="4524443"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339850"/>
                        <a:ext cx="910272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2451" name="Text Box 4">
            <a:extLst>
              <a:ext uri="{FF2B5EF4-FFF2-40B4-BE49-F238E27FC236}">
                <a16:creationId xmlns:a16="http://schemas.microsoft.com/office/drawing/2014/main" id="{DAB70C45-EC99-F9A1-3878-BB9920ED626B}"/>
              </a:ext>
            </a:extLst>
          </p:cNvPr>
          <p:cNvSpPr txBox="1">
            <a:spLocks noChangeArrowheads="1"/>
          </p:cNvSpPr>
          <p:nvPr/>
        </p:nvSpPr>
        <p:spPr bwMode="auto">
          <a:xfrm>
            <a:off x="2301875" y="5997575"/>
            <a:ext cx="55006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a:solidFill>
                  <a:srgbClr val="000000"/>
                </a:solidFill>
                <a:latin typeface="ＭＳ ゴシック" panose="020B0609070205080204" pitchFamily="49" charset="-128"/>
              </a:rPr>
              <a:t>尿中コチニン</a:t>
            </a:r>
            <a:r>
              <a:rPr lang="en-US" altLang="ja-JP" sz="2800" b="1">
                <a:solidFill>
                  <a:srgbClr val="000000"/>
                </a:solidFill>
                <a:latin typeface="ＭＳ ゴシック" panose="020B0609070205080204" pitchFamily="49" charset="-128"/>
              </a:rPr>
              <a:t>/</a:t>
            </a:r>
            <a:r>
              <a:rPr lang="ja-JP" altLang="en-US" sz="2800" b="1">
                <a:solidFill>
                  <a:srgbClr val="000000"/>
                </a:solidFill>
                <a:latin typeface="ＭＳ ゴシック" panose="020B0609070205080204" pitchFamily="49" charset="-128"/>
              </a:rPr>
              <a:t>クレアチニン</a:t>
            </a:r>
            <a:r>
              <a:rPr lang="en-US" altLang="ja-JP" sz="2800" b="1">
                <a:solidFill>
                  <a:srgbClr val="000000"/>
                </a:solidFill>
                <a:latin typeface="ＭＳ ゴシック" panose="020B0609070205080204" pitchFamily="49" charset="-128"/>
              </a:rPr>
              <a:t>(ng/mg)</a:t>
            </a:r>
          </a:p>
        </p:txBody>
      </p:sp>
      <p:sp>
        <p:nvSpPr>
          <p:cNvPr id="232452" name="Text Box 7">
            <a:extLst>
              <a:ext uri="{FF2B5EF4-FFF2-40B4-BE49-F238E27FC236}">
                <a16:creationId xmlns:a16="http://schemas.microsoft.com/office/drawing/2014/main" id="{78F5A217-6D08-D20E-5935-7C7F535004AF}"/>
              </a:ext>
            </a:extLst>
          </p:cNvPr>
          <p:cNvSpPr txBox="1">
            <a:spLocks noChangeArrowheads="1"/>
          </p:cNvSpPr>
          <p:nvPr/>
        </p:nvSpPr>
        <p:spPr bwMode="auto">
          <a:xfrm>
            <a:off x="2689225" y="1260475"/>
            <a:ext cx="57245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333399"/>
                </a:solidFill>
              </a:rPr>
              <a:t>Greenberg RA, et al. N Engl J Med. 310:1075, 1984.</a:t>
            </a:r>
          </a:p>
        </p:txBody>
      </p:sp>
      <p:sp>
        <p:nvSpPr>
          <p:cNvPr id="6" name="タイトル 1">
            <a:extLst>
              <a:ext uri="{FF2B5EF4-FFF2-40B4-BE49-F238E27FC236}">
                <a16:creationId xmlns:a16="http://schemas.microsoft.com/office/drawing/2014/main" id="{127AC9E6-F766-5624-3338-D30AB01C5DBE}"/>
              </a:ext>
            </a:extLst>
          </p:cNvPr>
          <p:cNvSpPr txBox="1">
            <a:spLocks/>
          </p:cNvSpPr>
          <p:nvPr/>
        </p:nvSpPr>
        <p:spPr bwMode="auto">
          <a:xfrm>
            <a:off x="0"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fontAlgn="auto" hangingPunct="1">
              <a:spcBef>
                <a:spcPts val="0"/>
              </a:spcBef>
              <a:spcAft>
                <a:spcPts val="0"/>
              </a:spcAft>
              <a:defRPr/>
            </a:pPr>
            <a:r>
              <a:rPr kumimoji="0" lang="ja-JP" altLang="en-US" sz="5000" b="1" dirty="0">
                <a:solidFill>
                  <a:srgbClr val="FFFF00"/>
                </a:solidFill>
                <a:effectLst>
                  <a:outerShdw blurRad="38100" dist="38100" dir="2700000" algn="tl">
                    <a:srgbClr val="000000">
                      <a:alpha val="43137"/>
                    </a:srgbClr>
                  </a:outerShdw>
                </a:effectLst>
              </a:rPr>
              <a:t>受動喫煙と乳児の尿中コチニン</a:t>
            </a:r>
          </a:p>
        </p:txBody>
      </p:sp>
      <p:sp>
        <p:nvSpPr>
          <p:cNvPr id="232454" name="Text Box 4">
            <a:extLst>
              <a:ext uri="{FF2B5EF4-FFF2-40B4-BE49-F238E27FC236}">
                <a16:creationId xmlns:a16="http://schemas.microsoft.com/office/drawing/2014/main" id="{1A1ABCE4-FB9C-9C9D-C38B-AD28CFACEBBC}"/>
              </a:ext>
            </a:extLst>
          </p:cNvPr>
          <p:cNvSpPr txBox="1">
            <a:spLocks noChangeArrowheads="1"/>
          </p:cNvSpPr>
          <p:nvPr/>
        </p:nvSpPr>
        <p:spPr bwMode="auto">
          <a:xfrm>
            <a:off x="395288" y="1916113"/>
            <a:ext cx="1131887"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500" b="1">
                <a:solidFill>
                  <a:srgbClr val="000000"/>
                </a:solidFill>
                <a:latin typeface="ＭＳ ゴシック" panose="020B0609070205080204" pitchFamily="49" charset="-128"/>
              </a:rPr>
              <a:t>家族に</a:t>
            </a:r>
            <a:endParaRPr lang="en-US" altLang="ja-JP" sz="2500" b="1">
              <a:solidFill>
                <a:srgbClr val="000000"/>
              </a:solidFill>
              <a:latin typeface="ＭＳ ゴシック" panose="020B0609070205080204" pitchFamily="49" charset="-128"/>
            </a:endParaRPr>
          </a:p>
        </p:txBody>
      </p:sp>
      <p:sp>
        <p:nvSpPr>
          <p:cNvPr id="232455" name="Text Box 4">
            <a:extLst>
              <a:ext uri="{FF2B5EF4-FFF2-40B4-BE49-F238E27FC236}">
                <a16:creationId xmlns:a16="http://schemas.microsoft.com/office/drawing/2014/main" id="{21930D31-BF81-D296-A99B-C1DF6B0FD668}"/>
              </a:ext>
            </a:extLst>
          </p:cNvPr>
          <p:cNvSpPr txBox="1">
            <a:spLocks noChangeArrowheads="1"/>
          </p:cNvSpPr>
          <p:nvPr/>
        </p:nvSpPr>
        <p:spPr bwMode="auto">
          <a:xfrm>
            <a:off x="395288" y="3716338"/>
            <a:ext cx="1131887"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500" b="1">
                <a:solidFill>
                  <a:srgbClr val="000000"/>
                </a:solidFill>
                <a:latin typeface="ＭＳ ゴシック" panose="020B0609070205080204" pitchFamily="49" charset="-128"/>
              </a:rPr>
              <a:t>家族に</a:t>
            </a:r>
            <a:endParaRPr lang="en-US" altLang="ja-JP" sz="2500" b="1">
              <a:solidFill>
                <a:srgbClr val="000000"/>
              </a:solidFill>
              <a:latin typeface="ＭＳ ゴシック" panose="020B0609070205080204" pitchFamily="49" charset="-128"/>
            </a:endParaRPr>
          </a:p>
        </p:txBody>
      </p:sp>
      <p:sp>
        <p:nvSpPr>
          <p:cNvPr id="232456" name="Text Box 151">
            <a:extLst>
              <a:ext uri="{FF2B5EF4-FFF2-40B4-BE49-F238E27FC236}">
                <a16:creationId xmlns:a16="http://schemas.microsoft.com/office/drawing/2014/main" id="{D4FE3138-4045-4BBB-D4FD-89E6483D0EA9}"/>
              </a:ext>
            </a:extLst>
          </p:cNvPr>
          <p:cNvSpPr txBox="1">
            <a:spLocks noChangeArrowheads="1"/>
          </p:cNvSpPr>
          <p:nvPr/>
        </p:nvSpPr>
        <p:spPr bwMode="auto">
          <a:xfrm>
            <a:off x="4857750" y="6519863"/>
            <a:ext cx="4286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0033CC"/>
                </a:solidFill>
              </a:rPr>
              <a:t>日本内科学会専門医会スライド集より一部改変</a:t>
            </a:r>
            <a:endParaRPr lang="en-US" altLang="ja-JP" sz="1600" b="1">
              <a:solidFill>
                <a:srgbClr val="0033CC"/>
              </a:solidFill>
            </a:endParaRPr>
          </a:p>
        </p:txBody>
      </p:sp>
      <p:pic>
        <p:nvPicPr>
          <p:cNvPr id="2" name="図 1">
            <a:extLst>
              <a:ext uri="{FF2B5EF4-FFF2-40B4-BE49-F238E27FC236}">
                <a16:creationId xmlns:a16="http://schemas.microsoft.com/office/drawing/2014/main" id="{45EC6FC5-39A2-FC55-F621-200F19EEA2F9}"/>
              </a:ext>
            </a:extLst>
          </p:cNvPr>
          <p:cNvPicPr>
            <a:picLocks noChangeAspect="1" noChangeArrowheads="1"/>
          </p:cNvPicPr>
          <p:nvPr/>
        </p:nvPicPr>
        <p:blipFill>
          <a:blip r:embed="rId5">
            <a:duotone>
              <a:schemeClr val="accent4">
                <a:shade val="45000"/>
                <a:satMod val="135000"/>
              </a:schemeClr>
              <a:prstClr val="white"/>
            </a:duotone>
          </a:blip>
          <a:srcRect/>
          <a:stretch>
            <a:fillRect/>
          </a:stretch>
        </p:blipFill>
        <p:spPr bwMode="auto">
          <a:xfrm>
            <a:off x="179512" y="5968964"/>
            <a:ext cx="720080" cy="73756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1188568F-D77E-6A4F-9FED-D49E865A93AC}"/>
              </a:ext>
            </a:extLst>
          </p:cNvPr>
          <p:cNvSpPr>
            <a:spLocks noGrp="1" noChangeArrowheads="1"/>
          </p:cNvSpPr>
          <p:nvPr>
            <p:ph type="title"/>
          </p:nvPr>
        </p:nvSpPr>
        <p:spPr>
          <a:xfrm>
            <a:off x="0" y="0"/>
            <a:ext cx="9144000" cy="1528763"/>
          </a:xfrm>
        </p:spPr>
        <p:txBody>
          <a:bodyPr/>
          <a:lstStyle/>
          <a:p>
            <a:pPr eaLnBrk="1" hangingPunct="1"/>
            <a:r>
              <a:rPr lang="ja-JP" altLang="en-US" b="1">
                <a:solidFill>
                  <a:srgbClr val="FFFF00"/>
                </a:solidFill>
              </a:rPr>
              <a:t>職場も飲食店も屋内全面禁煙が必要</a:t>
            </a:r>
            <a:br>
              <a:rPr lang="ja-JP" altLang="en-US" sz="4000" b="1">
                <a:solidFill>
                  <a:srgbClr val="FFFF00"/>
                </a:solidFill>
              </a:rPr>
            </a:br>
            <a:r>
              <a:rPr lang="ja-JP" altLang="en-US" b="1">
                <a:solidFill>
                  <a:srgbClr val="FF66FF"/>
                </a:solidFill>
              </a:rPr>
              <a:t>ＷＨＯが法制定を勧告</a:t>
            </a:r>
            <a:r>
              <a:rPr lang="ja-JP" altLang="en-US" b="1">
                <a:solidFill>
                  <a:srgbClr val="FF0000"/>
                </a:solidFill>
              </a:rPr>
              <a:t>　</a:t>
            </a:r>
            <a:endParaRPr lang="ja-JP" altLang="en-US" sz="2400" b="1"/>
          </a:p>
        </p:txBody>
      </p:sp>
      <p:sp>
        <p:nvSpPr>
          <p:cNvPr id="234499" name="Rectangle 3">
            <a:extLst>
              <a:ext uri="{FF2B5EF4-FFF2-40B4-BE49-F238E27FC236}">
                <a16:creationId xmlns:a16="http://schemas.microsoft.com/office/drawing/2014/main" id="{19B05763-6045-B6CB-6407-EEB0FC9542B4}"/>
              </a:ext>
            </a:extLst>
          </p:cNvPr>
          <p:cNvSpPr>
            <a:spLocks noGrp="1" noChangeArrowheads="1"/>
          </p:cNvSpPr>
          <p:nvPr>
            <p:ph idx="1"/>
          </p:nvPr>
        </p:nvSpPr>
        <p:spPr>
          <a:xfrm>
            <a:off x="179388" y="1628775"/>
            <a:ext cx="8964612" cy="5400675"/>
          </a:xfrm>
        </p:spPr>
        <p:txBody>
          <a:bodyPr/>
          <a:lstStyle/>
          <a:p>
            <a:pPr eaLnBrk="1" hangingPunct="1">
              <a:buFont typeface="Wingdings" panose="05000000000000000000" pitchFamily="2" charset="2"/>
              <a:buNone/>
            </a:pPr>
            <a:r>
              <a:rPr lang="en-US" altLang="ja-JP" sz="2800" b="1" dirty="0">
                <a:solidFill>
                  <a:schemeClr val="bg1"/>
                </a:solidFill>
                <a:latin typeface="ＭＳ Ｐゴシック" panose="020B0600070205080204" pitchFamily="50" charset="-128"/>
              </a:rPr>
              <a:t>   </a:t>
            </a:r>
            <a:r>
              <a:rPr lang="ja-JP" altLang="en-US" sz="2800" dirty="0">
                <a:solidFill>
                  <a:schemeClr val="bg1"/>
                </a:solidFill>
                <a:latin typeface="ＭＳ Ｐゴシック" panose="020B0600070205080204" pitchFamily="50" charset="-128"/>
              </a:rPr>
              <a:t>世界保健機関 </a:t>
            </a:r>
            <a:r>
              <a:rPr lang="en-US" altLang="ja-JP" sz="2800" dirty="0">
                <a:solidFill>
                  <a:schemeClr val="bg1"/>
                </a:solidFill>
                <a:latin typeface="ＭＳ Ｐゴシック" panose="020B0600070205080204" pitchFamily="50" charset="-128"/>
              </a:rPr>
              <a:t>(WHO) </a:t>
            </a:r>
            <a:r>
              <a:rPr lang="ja-JP" altLang="en-US" sz="2800" dirty="0">
                <a:solidFill>
                  <a:schemeClr val="bg1"/>
                </a:solidFill>
                <a:latin typeface="ＭＳ Ｐゴシック" panose="020B0600070205080204" pitchFamily="50" charset="-128"/>
              </a:rPr>
              <a:t>は、全ての加盟国諸国に対して、「飲食店や職場等を含む</a:t>
            </a:r>
            <a:r>
              <a:rPr lang="ja-JP" altLang="en-US" sz="2800" b="1" dirty="0">
                <a:solidFill>
                  <a:srgbClr val="FFFF00"/>
                </a:solidFill>
                <a:latin typeface="ＭＳ Ｐゴシック" panose="020B0600070205080204" pitchFamily="50" charset="-128"/>
              </a:rPr>
              <a:t>公共スペース内を</a:t>
            </a:r>
            <a:r>
              <a:rPr lang="en-US" altLang="ja-JP" sz="2800" b="1" dirty="0">
                <a:solidFill>
                  <a:srgbClr val="FFFF00"/>
                </a:solidFill>
                <a:latin typeface="ＭＳ Ｐゴシック" panose="020B0600070205080204" pitchFamily="50" charset="-128"/>
              </a:rPr>
              <a:t>100%</a:t>
            </a:r>
            <a:r>
              <a:rPr lang="ja-JP" altLang="en-US" sz="2800" b="1" dirty="0">
                <a:solidFill>
                  <a:srgbClr val="FFFF00"/>
                </a:solidFill>
                <a:latin typeface="ＭＳ Ｐゴシック" panose="020B0600070205080204" pitchFamily="50" charset="-128"/>
              </a:rPr>
              <a:t>の禁煙</a:t>
            </a:r>
          </a:p>
          <a:p>
            <a:pPr eaLnBrk="1" hangingPunct="1">
              <a:buFont typeface="Wingdings" panose="05000000000000000000" pitchFamily="2" charset="2"/>
              <a:buNone/>
            </a:pPr>
            <a:r>
              <a:rPr lang="ja-JP" altLang="en-US" sz="2800" dirty="0">
                <a:solidFill>
                  <a:schemeClr val="bg1"/>
                </a:solidFill>
                <a:latin typeface="ＭＳ Ｐゴシック" panose="020B0600070205080204" pitchFamily="50" charset="-128"/>
              </a:rPr>
              <a:t>　　とする法律制定を強く求める」　と勧告した。</a:t>
            </a:r>
            <a:r>
              <a:rPr lang="ja-JP" altLang="en-US" sz="2400" b="1" dirty="0">
                <a:solidFill>
                  <a:schemeClr val="bg1"/>
                </a:solidFill>
                <a:latin typeface="ＭＳ Ｐゴシック" panose="020B0600070205080204" pitchFamily="50" charset="-128"/>
              </a:rPr>
              <a:t>（</a:t>
            </a:r>
            <a:r>
              <a:rPr lang="en-US" altLang="ja-JP" sz="2400" b="1" dirty="0">
                <a:solidFill>
                  <a:schemeClr val="bg1"/>
                </a:solidFill>
                <a:latin typeface="ＭＳ Ｐゴシック" panose="020B0600070205080204" pitchFamily="50" charset="-128"/>
              </a:rPr>
              <a:t>2007</a:t>
            </a:r>
            <a:r>
              <a:rPr lang="ja-JP" altLang="en-US" sz="2400" b="1" dirty="0">
                <a:solidFill>
                  <a:schemeClr val="bg1"/>
                </a:solidFill>
                <a:latin typeface="ＭＳ Ｐゴシック" panose="020B0600070205080204" pitchFamily="50" charset="-128"/>
              </a:rPr>
              <a:t>年</a:t>
            </a:r>
            <a:r>
              <a:rPr lang="en-US" altLang="ja-JP" sz="2400" b="1" dirty="0">
                <a:solidFill>
                  <a:schemeClr val="bg1"/>
                </a:solidFill>
                <a:latin typeface="ＭＳ Ｐゴシック" panose="020B0600070205080204" pitchFamily="50" charset="-128"/>
              </a:rPr>
              <a:t>5</a:t>
            </a:r>
            <a:r>
              <a:rPr lang="ja-JP" altLang="en-US" sz="2400" b="1" dirty="0">
                <a:solidFill>
                  <a:schemeClr val="bg1"/>
                </a:solidFill>
                <a:latin typeface="ＭＳ Ｐゴシック" panose="020B0600070205080204" pitchFamily="50" charset="-128"/>
              </a:rPr>
              <a:t>月）</a:t>
            </a:r>
          </a:p>
          <a:p>
            <a:pPr eaLnBrk="1" hangingPunct="1">
              <a:buFont typeface="Wingdings" panose="05000000000000000000" pitchFamily="2" charset="2"/>
              <a:buNone/>
            </a:pPr>
            <a:endParaRPr lang="ja-JP" altLang="en-US" sz="1200" dirty="0">
              <a:solidFill>
                <a:schemeClr val="bg1"/>
              </a:solidFill>
              <a:latin typeface="ＭＳ Ｐゴシック" panose="020B0600070205080204" pitchFamily="50" charset="-128"/>
            </a:endParaRPr>
          </a:p>
          <a:p>
            <a:pPr eaLnBrk="1" hangingPunct="1"/>
            <a:r>
              <a:rPr lang="ja-JP" altLang="en-US" sz="2800" dirty="0">
                <a:solidFill>
                  <a:schemeClr val="bg1"/>
                </a:solidFill>
              </a:rPr>
              <a:t>「世界で</a:t>
            </a:r>
            <a:r>
              <a:rPr lang="ja-JP" altLang="en-US" sz="2800" b="1" dirty="0">
                <a:solidFill>
                  <a:srgbClr val="FFFF00"/>
                </a:solidFill>
              </a:rPr>
              <a:t>年間 ６００万人が、喫煙被害で死亡</a:t>
            </a:r>
            <a:r>
              <a:rPr lang="ja-JP" altLang="en-US" sz="2800" dirty="0">
                <a:solidFill>
                  <a:schemeClr val="bg1"/>
                </a:solidFill>
              </a:rPr>
              <a:t>している」</a:t>
            </a:r>
          </a:p>
          <a:p>
            <a:pPr eaLnBrk="1" hangingPunct="1"/>
            <a:r>
              <a:rPr lang="ja-JP" altLang="en-US" sz="2800" dirty="0">
                <a:solidFill>
                  <a:schemeClr val="bg1"/>
                </a:solidFill>
              </a:rPr>
              <a:t>「世界で</a:t>
            </a:r>
            <a:r>
              <a:rPr lang="ja-JP" altLang="en-US" sz="2800" b="1" dirty="0">
                <a:solidFill>
                  <a:srgbClr val="FFFF00"/>
                </a:solidFill>
              </a:rPr>
              <a:t>年間約６０万人が、受動喫煙で死亡</a:t>
            </a:r>
            <a:r>
              <a:rPr lang="ja-JP" altLang="en-US" sz="2800" dirty="0">
                <a:solidFill>
                  <a:schemeClr val="bg1"/>
                </a:solidFill>
              </a:rPr>
              <a:t>している」</a:t>
            </a:r>
          </a:p>
          <a:p>
            <a:pPr eaLnBrk="1" hangingPunct="1"/>
            <a:r>
              <a:rPr lang="ja-JP" altLang="en-US" sz="2800" b="1" dirty="0">
                <a:solidFill>
                  <a:srgbClr val="FF66FF"/>
                </a:solidFill>
              </a:rPr>
              <a:t>「</a:t>
            </a:r>
            <a:r>
              <a:rPr lang="ja-JP" altLang="en-US" sz="2800" b="1" u="sng" dirty="0">
                <a:solidFill>
                  <a:srgbClr val="FF66FF"/>
                </a:solidFill>
              </a:rPr>
              <a:t>分煙や換気措置では、受動喫煙の危険度は下がらず</a:t>
            </a:r>
            <a:r>
              <a:rPr lang="ja-JP" altLang="en-US" sz="2800" b="1" dirty="0">
                <a:solidFill>
                  <a:srgbClr val="FF66FF"/>
                </a:solidFill>
              </a:rPr>
              <a:t>」</a:t>
            </a:r>
          </a:p>
          <a:p>
            <a:pPr eaLnBrk="1" hangingPunct="1"/>
            <a:r>
              <a:rPr lang="ja-JP" altLang="en-US" sz="2800" dirty="0">
                <a:solidFill>
                  <a:schemeClr val="bg1"/>
                </a:solidFill>
              </a:rPr>
              <a:t>「このままでは</a:t>
            </a:r>
            <a:r>
              <a:rPr lang="en-US" altLang="ja-JP" sz="2800" dirty="0">
                <a:solidFill>
                  <a:schemeClr val="bg1"/>
                </a:solidFill>
              </a:rPr>
              <a:t>2030</a:t>
            </a:r>
            <a:r>
              <a:rPr lang="ja-JP" altLang="en-US" sz="2800" dirty="0">
                <a:solidFill>
                  <a:schemeClr val="bg1"/>
                </a:solidFill>
              </a:rPr>
              <a:t>年には年間</a:t>
            </a:r>
            <a:r>
              <a:rPr lang="en-US" altLang="ja-JP" sz="2800" dirty="0">
                <a:solidFill>
                  <a:schemeClr val="bg1"/>
                </a:solidFill>
              </a:rPr>
              <a:t>800</a:t>
            </a:r>
            <a:r>
              <a:rPr lang="ja-JP" altLang="en-US" sz="2800" dirty="0">
                <a:solidFill>
                  <a:schemeClr val="bg1"/>
                </a:solidFill>
              </a:rPr>
              <a:t>万人が死亡する」 </a:t>
            </a:r>
          </a:p>
          <a:p>
            <a:pPr eaLnBrk="1" hangingPunct="1">
              <a:buFont typeface="Wingdings" panose="05000000000000000000" pitchFamily="2" charset="2"/>
              <a:buNone/>
            </a:pPr>
            <a:r>
              <a:rPr lang="ja-JP" altLang="en-US" sz="2800" dirty="0">
                <a:solidFill>
                  <a:schemeClr val="bg1"/>
                </a:solidFill>
              </a:rPr>
              <a:t>　　</a:t>
            </a:r>
            <a:r>
              <a:rPr lang="ja-JP" altLang="en-US" sz="2400" dirty="0">
                <a:solidFill>
                  <a:schemeClr val="bg1"/>
                </a:solidFill>
              </a:rPr>
              <a:t>（</a:t>
            </a:r>
            <a:r>
              <a:rPr lang="en-US" altLang="ja-JP" sz="2400" dirty="0">
                <a:solidFill>
                  <a:schemeClr val="bg1"/>
                </a:solidFill>
              </a:rPr>
              <a:t>WHO Report on the Global Tobacco Epidemic, 2008</a:t>
            </a:r>
            <a:r>
              <a:rPr lang="ja-JP" altLang="en-US" sz="2400" dirty="0">
                <a:solidFill>
                  <a:schemeClr val="bg1"/>
                </a:solidFill>
              </a:rPr>
              <a:t>）</a:t>
            </a:r>
          </a:p>
          <a:p>
            <a:pPr eaLnBrk="1" hangingPunct="1">
              <a:buFont typeface="Wingdings" panose="05000000000000000000" pitchFamily="2" charset="2"/>
              <a:buNone/>
            </a:pPr>
            <a:r>
              <a:rPr lang="ja-JP" altLang="en-US" sz="2800" dirty="0">
                <a:solidFill>
                  <a:schemeClr val="bg1"/>
                </a:solidFill>
              </a:rPr>
              <a:t>　　＊世界では、</a:t>
            </a:r>
            <a:r>
              <a:rPr lang="ja-JP" altLang="en-US" sz="2800" b="1" dirty="0">
                <a:solidFill>
                  <a:srgbClr val="FFFF00"/>
                </a:solidFill>
              </a:rPr>
              <a:t>６秒に１人</a:t>
            </a:r>
            <a:r>
              <a:rPr lang="ja-JP" altLang="en-US" sz="2800" dirty="0">
                <a:solidFill>
                  <a:schemeClr val="bg1"/>
                </a:solidFill>
              </a:rPr>
              <a:t>が喫煙被害で死亡している！</a:t>
            </a:r>
          </a:p>
          <a:p>
            <a:pPr eaLnBrk="1" hangingPunct="1">
              <a:buFont typeface="Wingdings" panose="05000000000000000000" pitchFamily="2" charset="2"/>
              <a:buNone/>
            </a:pPr>
            <a:r>
              <a:rPr lang="ja-JP" altLang="en-US" sz="2800" dirty="0">
                <a:solidFill>
                  <a:schemeClr val="bg1"/>
                </a:solidFill>
              </a:rPr>
              <a:t>　　＊世界では、</a:t>
            </a:r>
            <a:r>
              <a:rPr lang="ja-JP" altLang="en-US" sz="2800" b="1" dirty="0">
                <a:solidFill>
                  <a:srgbClr val="FFFF00"/>
                </a:solidFill>
              </a:rPr>
              <a:t>１分に１人</a:t>
            </a:r>
            <a:r>
              <a:rPr lang="ja-JP" altLang="en-US" sz="2800" dirty="0">
                <a:solidFill>
                  <a:schemeClr val="bg1"/>
                </a:solidFill>
              </a:rPr>
              <a:t>が受動喫煙で死亡している！</a:t>
            </a:r>
            <a:endParaRPr lang="ja-JP" altLang="en-US" sz="2400" dirty="0">
              <a:solidFill>
                <a:schemeClr val="bg1"/>
              </a:solidFill>
            </a:endParaRPr>
          </a:p>
        </p:txBody>
      </p:sp>
      <p:sp>
        <p:nvSpPr>
          <p:cNvPr id="234500" name="Rectangle 4">
            <a:extLst>
              <a:ext uri="{FF2B5EF4-FFF2-40B4-BE49-F238E27FC236}">
                <a16:creationId xmlns:a16="http://schemas.microsoft.com/office/drawing/2014/main" id="{4EE3F1F5-C0C4-3B07-9E88-9D0916C1585A}"/>
              </a:ext>
            </a:extLst>
          </p:cNvPr>
          <p:cNvSpPr>
            <a:spLocks noChangeArrowheads="1"/>
          </p:cNvSpPr>
          <p:nvPr/>
        </p:nvSpPr>
        <p:spPr bwMode="auto">
          <a:xfrm>
            <a:off x="468313" y="1628775"/>
            <a:ext cx="8496300" cy="15128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FFFFFF"/>
              </a:solidFill>
            </a:endParaRPr>
          </a:p>
        </p:txBody>
      </p:sp>
      <p:pic>
        <p:nvPicPr>
          <p:cNvPr id="2" name="図 1">
            <a:extLst>
              <a:ext uri="{FF2B5EF4-FFF2-40B4-BE49-F238E27FC236}">
                <a16:creationId xmlns:a16="http://schemas.microsoft.com/office/drawing/2014/main" id="{D962F240-B5A2-ADC6-2A06-02CFCF4827F0}"/>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48922" y="6165304"/>
            <a:ext cx="578536" cy="59258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
            <a:extLst>
              <a:ext uri="{FF2B5EF4-FFF2-40B4-BE49-F238E27FC236}">
                <a16:creationId xmlns:a16="http://schemas.microsoft.com/office/drawing/2014/main" id="{D773E83F-FC47-22BD-E21F-A157C6621431}"/>
              </a:ext>
            </a:extLst>
          </p:cNvPr>
          <p:cNvSpPr>
            <a:spLocks noGrp="1" noChangeArrowheads="1"/>
          </p:cNvSpPr>
          <p:nvPr>
            <p:ph type="subTitle" idx="1"/>
          </p:nvPr>
        </p:nvSpPr>
        <p:spPr>
          <a:xfrm>
            <a:off x="-3175" y="1143000"/>
            <a:ext cx="9144000" cy="3416300"/>
          </a:xfrm>
        </p:spPr>
        <p:txBody>
          <a:bodyPr anchor="ctr">
            <a:spAutoFit/>
          </a:bodyPr>
          <a:lstStyle/>
          <a:p>
            <a:pPr algn="l">
              <a:spcBef>
                <a:spcPct val="0"/>
              </a:spcBef>
            </a:pPr>
            <a:r>
              <a:rPr lang="ja-JP" altLang="en-US" sz="2400" dirty="0">
                <a:latin typeface="ＭＳ Ｐゴシック" panose="020B0600070205080204" pitchFamily="50" charset="-128"/>
              </a:rPr>
              <a:t>運転席で１本タバコを吸い（メビウス・スーパーライト、タール：</a:t>
            </a:r>
            <a:r>
              <a:rPr lang="en-US" altLang="ja-JP" sz="2400" dirty="0">
                <a:latin typeface="ＭＳ Ｐゴシック" panose="020B0600070205080204" pitchFamily="50" charset="-128"/>
              </a:rPr>
              <a:t>6mg)</a:t>
            </a:r>
            <a:r>
              <a:rPr lang="ja-JP" altLang="en-US" sz="2400" dirty="0">
                <a:latin typeface="ＭＳ Ｐゴシック" panose="020B0600070205080204" pitchFamily="50" charset="-128"/>
              </a:rPr>
              <a:t>、</a:t>
            </a:r>
            <a:endParaRPr lang="en-US" altLang="ja-JP" sz="2400" dirty="0">
              <a:latin typeface="ＭＳ Ｐゴシック" panose="020B0600070205080204" pitchFamily="50" charset="-128"/>
            </a:endParaRPr>
          </a:p>
          <a:p>
            <a:pPr algn="l">
              <a:spcBef>
                <a:spcPct val="0"/>
              </a:spcBef>
            </a:pPr>
            <a:r>
              <a:rPr lang="ja-JP" altLang="en-US" sz="2400" dirty="0">
                <a:latin typeface="ＭＳ Ｐゴシック" panose="020B0600070205080204" pitchFamily="50" charset="-128"/>
              </a:rPr>
              <a:t>平均時速</a:t>
            </a:r>
            <a:r>
              <a:rPr lang="en-US" altLang="ja-JP" sz="2400" dirty="0">
                <a:latin typeface="ＭＳ Ｐゴシック" panose="020B0600070205080204" pitchFamily="50" charset="-128"/>
              </a:rPr>
              <a:t>20km</a:t>
            </a:r>
            <a:r>
              <a:rPr lang="ja-JP" altLang="en-US" sz="2400" dirty="0">
                <a:latin typeface="ＭＳ Ｐゴシック" panose="020B0600070205080204" pitchFamily="50" charset="-128"/>
              </a:rPr>
              <a:t>で走行し、車内の</a:t>
            </a:r>
            <a:r>
              <a:rPr lang="en-US" altLang="ja-JP" sz="2400" dirty="0">
                <a:latin typeface="ＭＳ Ｐゴシック" panose="020B0600070205080204" pitchFamily="50" charset="-128"/>
              </a:rPr>
              <a:t>PM</a:t>
            </a:r>
            <a:r>
              <a:rPr lang="en-US" altLang="ja-JP" sz="1800" b="1" dirty="0">
                <a:latin typeface="ＭＳ Ｐゴシック" panose="020B0600070205080204" pitchFamily="50" charset="-128"/>
              </a:rPr>
              <a:t>2.5</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を測定。エアコンは換気モード。</a:t>
            </a:r>
            <a:br>
              <a:rPr lang="en-US" altLang="ja-JP" sz="2400" dirty="0">
                <a:latin typeface="ＭＳ Ｐゴシック" panose="020B0600070205080204" pitchFamily="50" charset="-128"/>
              </a:rPr>
            </a:br>
            <a:endParaRPr lang="en-US" altLang="ja-JP" sz="2400" dirty="0">
              <a:latin typeface="ＭＳ Ｐゴシック" panose="020B0600070205080204" pitchFamily="50" charset="-128"/>
            </a:endParaRPr>
          </a:p>
          <a:p>
            <a:pPr algn="l">
              <a:spcBef>
                <a:spcPct val="0"/>
              </a:spcBef>
            </a:pPr>
            <a:r>
              <a:rPr lang="en-US" altLang="ja-JP" sz="2400" dirty="0">
                <a:latin typeface="ＭＳ Ｐゴシック" panose="020B0600070205080204" pitchFamily="50" charset="-128"/>
              </a:rPr>
              <a:t>&lt;</a:t>
            </a:r>
            <a:r>
              <a:rPr lang="ja-JP" altLang="en-US" sz="2400" dirty="0">
                <a:latin typeface="ＭＳ Ｐゴシック" panose="020B0600070205080204" pitchFamily="50" charset="-128"/>
              </a:rPr>
              <a:t>５通りの窓の開閉パターンで測定</a:t>
            </a:r>
            <a:r>
              <a:rPr lang="en-US" altLang="ja-JP" sz="2400" dirty="0">
                <a:latin typeface="ＭＳ Ｐゴシック" panose="020B0600070205080204" pitchFamily="50" charset="-128"/>
              </a:rPr>
              <a:t>&gt;</a:t>
            </a:r>
            <a:endParaRPr lang="ja-JP" altLang="en-US" sz="2400" dirty="0">
              <a:latin typeface="ＭＳ Ｐゴシック" panose="020B0600070205080204" pitchFamily="50" charset="-128"/>
            </a:endParaRPr>
          </a:p>
          <a:p>
            <a:pPr algn="l">
              <a:spcBef>
                <a:spcPct val="0"/>
              </a:spcBef>
            </a:pPr>
            <a:r>
              <a:rPr lang="ja-JP" altLang="en-US" sz="2400" dirty="0">
                <a:latin typeface="ＭＳ Ｐゴシック" panose="020B0600070205080204" pitchFamily="50" charset="-128"/>
              </a:rPr>
              <a:t>１</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すべての窓を閉鎖</a:t>
            </a:r>
            <a:endParaRPr lang="en-US" altLang="ja-JP" sz="2400" dirty="0">
              <a:latin typeface="ＭＳ Ｐゴシック" panose="020B0600070205080204" pitchFamily="50" charset="-128"/>
            </a:endParaRPr>
          </a:p>
          <a:p>
            <a:pPr algn="l">
              <a:spcBef>
                <a:spcPct val="0"/>
              </a:spcBef>
            </a:pPr>
            <a:r>
              <a:rPr lang="ja-JP" altLang="en-US" sz="2400" dirty="0">
                <a:latin typeface="ＭＳ Ｐゴシック" panose="020B0600070205080204" pitchFamily="50" charset="-128"/>
              </a:rPr>
              <a:t>２</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運転席の窓のみ</a:t>
            </a:r>
            <a:r>
              <a:rPr lang="en-US" altLang="ja-JP" sz="2400" dirty="0">
                <a:latin typeface="ＭＳ Ｐゴシック" panose="020B0600070205080204" pitchFamily="50" charset="-128"/>
              </a:rPr>
              <a:t>10cm </a:t>
            </a:r>
            <a:r>
              <a:rPr lang="ja-JP" altLang="en-US" sz="2400" dirty="0">
                <a:latin typeface="ＭＳ Ｐゴシック" panose="020B0600070205080204" pitchFamily="50" charset="-128"/>
              </a:rPr>
              <a:t>開放</a:t>
            </a:r>
          </a:p>
          <a:p>
            <a:pPr algn="l">
              <a:spcBef>
                <a:spcPct val="0"/>
              </a:spcBef>
            </a:pPr>
            <a:r>
              <a:rPr lang="ja-JP" altLang="en-US" sz="2400" dirty="0">
                <a:latin typeface="ＭＳ Ｐゴシック" panose="020B0600070205080204" pitchFamily="50" charset="-128"/>
              </a:rPr>
              <a:t>３</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運転席と助手席の窓を</a:t>
            </a:r>
            <a:r>
              <a:rPr lang="en-US" altLang="ja-JP" sz="2400" dirty="0">
                <a:latin typeface="ＭＳ Ｐゴシック" panose="020B0600070205080204" pitchFamily="50" charset="-128"/>
              </a:rPr>
              <a:t>10cm </a:t>
            </a:r>
            <a:r>
              <a:rPr lang="ja-JP" altLang="en-US" sz="2400" dirty="0">
                <a:latin typeface="ＭＳ Ｐゴシック" panose="020B0600070205080204" pitchFamily="50" charset="-128"/>
              </a:rPr>
              <a:t>開放</a:t>
            </a:r>
          </a:p>
          <a:p>
            <a:pPr algn="l">
              <a:spcBef>
                <a:spcPct val="0"/>
              </a:spcBef>
            </a:pPr>
            <a:r>
              <a:rPr lang="ja-JP" altLang="en-US" sz="2400" dirty="0">
                <a:latin typeface="ＭＳ Ｐゴシック" panose="020B0600070205080204" pitchFamily="50" charset="-128"/>
              </a:rPr>
              <a:t>４</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運転席と左後部の窓を</a:t>
            </a:r>
            <a:r>
              <a:rPr lang="en-US" altLang="ja-JP" sz="2400" dirty="0">
                <a:latin typeface="ＭＳ Ｐゴシック" panose="020B0600070205080204" pitchFamily="50" charset="-128"/>
              </a:rPr>
              <a:t>10cm </a:t>
            </a:r>
            <a:r>
              <a:rPr lang="ja-JP" altLang="en-US" sz="2400" dirty="0">
                <a:latin typeface="ＭＳ Ｐゴシック" panose="020B0600070205080204" pitchFamily="50" charset="-128"/>
              </a:rPr>
              <a:t>開放</a:t>
            </a:r>
          </a:p>
          <a:p>
            <a:pPr algn="l">
              <a:spcBef>
                <a:spcPct val="0"/>
              </a:spcBef>
            </a:pPr>
            <a:r>
              <a:rPr lang="ja-JP" altLang="en-US" sz="2400" dirty="0">
                <a:latin typeface="ＭＳ Ｐゴシック" panose="020B0600070205080204" pitchFamily="50" charset="-128"/>
              </a:rPr>
              <a:t>５</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すべての窓を全開放</a:t>
            </a:r>
          </a:p>
        </p:txBody>
      </p:sp>
      <p:pic>
        <p:nvPicPr>
          <p:cNvPr id="236547" name="図 3">
            <a:extLst>
              <a:ext uri="{FF2B5EF4-FFF2-40B4-BE49-F238E27FC236}">
                <a16:creationId xmlns:a16="http://schemas.microsoft.com/office/drawing/2014/main" id="{86FC0DC3-E4B5-5EEE-849F-59272A05E9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1900" y="2565400"/>
            <a:ext cx="201453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36548" name="図 4">
            <a:extLst>
              <a:ext uri="{FF2B5EF4-FFF2-40B4-BE49-F238E27FC236}">
                <a16:creationId xmlns:a16="http://schemas.microsoft.com/office/drawing/2014/main" id="{03C7D8BD-D86E-4265-0CB0-B151398EA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6925" y="2565400"/>
            <a:ext cx="19605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7" name="タイトル 1">
            <a:extLst>
              <a:ext uri="{FF2B5EF4-FFF2-40B4-BE49-F238E27FC236}">
                <a16:creationId xmlns:a16="http://schemas.microsoft.com/office/drawing/2014/main" id="{14AD6474-9801-F22D-CF9F-F994E3E3141A}"/>
              </a:ext>
            </a:extLst>
          </p:cNvPr>
          <p:cNvSpPr txBox="1">
            <a:spLocks/>
          </p:cNvSpPr>
          <p:nvPr/>
        </p:nvSpPr>
        <p:spPr bwMode="auto">
          <a:xfrm>
            <a:off x="-3175"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車内で喫煙した場合の</a:t>
            </a:r>
            <a:r>
              <a:rPr kumimoji="0" lang="en-US" altLang="ja-JP" sz="4800" b="1" dirty="0">
                <a:solidFill>
                  <a:srgbClr val="FFFF00"/>
                </a:solidFill>
                <a:effectLst>
                  <a:outerShdw blurRad="38100" dist="38100" dir="2700000" algn="tl">
                    <a:srgbClr val="000000">
                      <a:alpha val="43137"/>
                    </a:srgbClr>
                  </a:outerShdw>
                </a:effectLst>
              </a:rPr>
              <a:t>PM</a:t>
            </a:r>
            <a:r>
              <a:rPr kumimoji="0" lang="en-US" altLang="ja-JP" sz="4000" b="1" dirty="0">
                <a:solidFill>
                  <a:srgbClr val="FFFF00"/>
                </a:solidFill>
                <a:effectLst>
                  <a:outerShdw blurRad="38100" dist="38100" dir="2700000" algn="tl">
                    <a:srgbClr val="000000">
                      <a:alpha val="43137"/>
                    </a:srgbClr>
                  </a:outerShdw>
                </a:effectLst>
              </a:rPr>
              <a:t>2.5</a:t>
            </a:r>
            <a:r>
              <a:rPr kumimoji="0" lang="ja-JP" altLang="en-US" sz="4800" b="1" dirty="0">
                <a:solidFill>
                  <a:srgbClr val="FFFF00"/>
                </a:solidFill>
                <a:effectLst>
                  <a:outerShdw blurRad="38100" dist="38100" dir="2700000" algn="tl">
                    <a:srgbClr val="000000">
                      <a:alpha val="43137"/>
                    </a:srgbClr>
                  </a:outerShdw>
                </a:effectLst>
              </a:rPr>
              <a:t>濃度</a:t>
            </a:r>
          </a:p>
        </p:txBody>
      </p:sp>
      <p:pic>
        <p:nvPicPr>
          <p:cNvPr id="236550" name="図 1">
            <a:extLst>
              <a:ext uri="{FF2B5EF4-FFF2-40B4-BE49-F238E27FC236}">
                <a16:creationId xmlns:a16="http://schemas.microsoft.com/office/drawing/2014/main" id="{97D43B4E-7079-6749-64B2-86F24CE25D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4600575"/>
            <a:ext cx="300513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36551" name="図 1">
            <a:extLst>
              <a:ext uri="{FF2B5EF4-FFF2-40B4-BE49-F238E27FC236}">
                <a16:creationId xmlns:a16="http://schemas.microsoft.com/office/drawing/2014/main" id="{D96C1520-07E0-E244-45B0-16CF5DB63F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4600575"/>
            <a:ext cx="300355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36552" name="図 1">
            <a:extLst>
              <a:ext uri="{FF2B5EF4-FFF2-40B4-BE49-F238E27FC236}">
                <a16:creationId xmlns:a16="http://schemas.microsoft.com/office/drawing/2014/main" id="{81BD11C7-BC98-7DC4-0665-CDBF3C0093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5050" y="4600575"/>
            <a:ext cx="300513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36553" name="Text Box 151">
            <a:extLst>
              <a:ext uri="{FF2B5EF4-FFF2-40B4-BE49-F238E27FC236}">
                <a16:creationId xmlns:a16="http://schemas.microsoft.com/office/drawing/2014/main" id="{6E165B7B-8A76-7A03-5393-5EC713682EBC}"/>
              </a:ext>
            </a:extLst>
          </p:cNvPr>
          <p:cNvSpPr txBox="1">
            <a:spLocks noChangeArrowheads="1"/>
          </p:cNvSpPr>
          <p:nvPr/>
        </p:nvSpPr>
        <p:spPr bwMode="auto">
          <a:xfrm>
            <a:off x="5851525" y="2063750"/>
            <a:ext cx="327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ea typeface="Osaka" charset="-128"/>
              </a:rPr>
              <a:t>（中川常郎、産業医大：大和浩教授）</a:t>
            </a:r>
            <a:endParaRPr lang="en-US" altLang="ja-JP" sz="1400" b="1">
              <a:solidFill>
                <a:srgbClr val="000000"/>
              </a:solidFill>
              <a:ea typeface="Osaka" charset="-128"/>
            </a:endParaRPr>
          </a:p>
        </p:txBody>
      </p:sp>
      <p:pic>
        <p:nvPicPr>
          <p:cNvPr id="2" name="図 1">
            <a:extLst>
              <a:ext uri="{FF2B5EF4-FFF2-40B4-BE49-F238E27FC236}">
                <a16:creationId xmlns:a16="http://schemas.microsoft.com/office/drawing/2014/main" id="{F6575266-FCA0-6603-2B93-162E1EC9DD38}"/>
              </a:ext>
            </a:extLst>
          </p:cNvPr>
          <p:cNvPicPr>
            <a:picLocks noChangeAspect="1" noChangeArrowheads="1"/>
          </p:cNvPicPr>
          <p:nvPr/>
        </p:nvPicPr>
        <p:blipFill>
          <a:blip r:embed="rId7">
            <a:duotone>
              <a:schemeClr val="accent4">
                <a:shade val="45000"/>
                <a:satMod val="135000"/>
              </a:schemeClr>
              <a:prstClr val="white"/>
            </a:duotone>
            <a:alphaModFix amt="72000"/>
          </a:blip>
          <a:srcRect/>
          <a:stretch>
            <a:fillRect/>
          </a:stretch>
        </p:blipFill>
        <p:spPr bwMode="auto">
          <a:xfrm>
            <a:off x="28343" y="6397230"/>
            <a:ext cx="439201" cy="44986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グラフ 3">
            <a:extLst>
              <a:ext uri="{FF2B5EF4-FFF2-40B4-BE49-F238E27FC236}">
                <a16:creationId xmlns:a16="http://schemas.microsoft.com/office/drawing/2014/main" id="{D3097012-A49E-6874-EB9D-F603FDB2F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4" t="336" r="1112" b="2019"/>
          <a:stretch>
            <a:fillRect/>
          </a:stretch>
        </p:blipFill>
        <p:spPr bwMode="auto">
          <a:xfrm>
            <a:off x="88900" y="1162050"/>
            <a:ext cx="89535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151">
            <a:extLst>
              <a:ext uri="{FF2B5EF4-FFF2-40B4-BE49-F238E27FC236}">
                <a16:creationId xmlns:a16="http://schemas.microsoft.com/office/drawing/2014/main" id="{7E09848F-A3DA-C320-37E4-008072061326}"/>
              </a:ext>
            </a:extLst>
          </p:cNvPr>
          <p:cNvSpPr txBox="1">
            <a:spLocks noChangeArrowheads="1"/>
          </p:cNvSpPr>
          <p:nvPr/>
        </p:nvSpPr>
        <p:spPr bwMode="auto">
          <a:xfrm>
            <a:off x="5580063" y="3068638"/>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ea typeface="Osaka" charset="-128"/>
              </a:rPr>
              <a:t>（中川常郎、産業医大：大和浩教授）</a:t>
            </a:r>
            <a:endParaRPr lang="en-US" altLang="ja-JP" sz="1400" b="1">
              <a:solidFill>
                <a:srgbClr val="000000"/>
              </a:solidFill>
              <a:ea typeface="Osaka" charset="-128"/>
            </a:endParaRPr>
          </a:p>
        </p:txBody>
      </p:sp>
      <p:sp>
        <p:nvSpPr>
          <p:cNvPr id="5" name="タイトル 1">
            <a:extLst>
              <a:ext uri="{FF2B5EF4-FFF2-40B4-BE49-F238E27FC236}">
                <a16:creationId xmlns:a16="http://schemas.microsoft.com/office/drawing/2014/main" id="{E309CDD9-A08E-A896-A429-6B3045F48CFD}"/>
              </a:ext>
            </a:extLst>
          </p:cNvPr>
          <p:cNvSpPr txBox="1">
            <a:spLocks/>
          </p:cNvSpPr>
          <p:nvPr/>
        </p:nvSpPr>
        <p:spPr bwMode="auto">
          <a:xfrm>
            <a:off x="-3175"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車内で喫煙した場合の</a:t>
            </a:r>
            <a:r>
              <a:rPr kumimoji="0" lang="en-US" altLang="ja-JP" sz="4800" b="1" dirty="0">
                <a:solidFill>
                  <a:srgbClr val="FFFF00"/>
                </a:solidFill>
                <a:effectLst>
                  <a:outerShdw blurRad="38100" dist="38100" dir="2700000" algn="tl">
                    <a:srgbClr val="000000">
                      <a:alpha val="43137"/>
                    </a:srgbClr>
                  </a:outerShdw>
                </a:effectLst>
              </a:rPr>
              <a:t>PM</a:t>
            </a:r>
            <a:r>
              <a:rPr kumimoji="0" lang="en-US" altLang="ja-JP" sz="4000" b="1" dirty="0">
                <a:solidFill>
                  <a:srgbClr val="FFFF00"/>
                </a:solidFill>
                <a:effectLst>
                  <a:outerShdw blurRad="38100" dist="38100" dir="2700000" algn="tl">
                    <a:srgbClr val="000000">
                      <a:alpha val="43137"/>
                    </a:srgbClr>
                  </a:outerShdw>
                </a:effectLst>
              </a:rPr>
              <a:t>2.5</a:t>
            </a:r>
            <a:r>
              <a:rPr kumimoji="0" lang="ja-JP" altLang="en-US" sz="4800" b="1" dirty="0">
                <a:solidFill>
                  <a:srgbClr val="FFFF00"/>
                </a:solidFill>
                <a:effectLst>
                  <a:outerShdw blurRad="38100" dist="38100" dir="2700000" algn="tl">
                    <a:srgbClr val="000000">
                      <a:alpha val="43137"/>
                    </a:srgbClr>
                  </a:outerShdw>
                </a:effectLst>
              </a:rPr>
              <a:t>濃度</a:t>
            </a:r>
          </a:p>
        </p:txBody>
      </p:sp>
      <p:sp>
        <p:nvSpPr>
          <p:cNvPr id="237573" name="Text Box 151">
            <a:extLst>
              <a:ext uri="{FF2B5EF4-FFF2-40B4-BE49-F238E27FC236}">
                <a16:creationId xmlns:a16="http://schemas.microsoft.com/office/drawing/2014/main" id="{264823CA-AF00-568A-49A8-9ECC246E7429}"/>
              </a:ext>
            </a:extLst>
          </p:cNvPr>
          <p:cNvSpPr txBox="1">
            <a:spLocks noChangeArrowheads="1"/>
          </p:cNvSpPr>
          <p:nvPr/>
        </p:nvSpPr>
        <p:spPr bwMode="auto">
          <a:xfrm>
            <a:off x="2930525" y="1162050"/>
            <a:ext cx="3275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すべての窓を閉めた場合</a:t>
            </a:r>
            <a:endParaRPr lang="en-US" altLang="ja-JP" sz="2000" b="1">
              <a:solidFill>
                <a:srgbClr val="000000"/>
              </a:solidFill>
              <a:latin typeface="HGｺﾞｼｯｸE" panose="020B0909000000000000" pitchFamily="49" charset="-128"/>
              <a:ea typeface="HGｺﾞｼｯｸE" panose="020B0909000000000000" pitchFamily="49" charset="-128"/>
              <a:cs typeface="Osaka" charset="-128"/>
            </a:endParaRPr>
          </a:p>
        </p:txBody>
      </p:sp>
      <p:pic>
        <p:nvPicPr>
          <p:cNvPr id="2" name="図 1">
            <a:extLst>
              <a:ext uri="{FF2B5EF4-FFF2-40B4-BE49-F238E27FC236}">
                <a16:creationId xmlns:a16="http://schemas.microsoft.com/office/drawing/2014/main" id="{742CAD94-CCC0-86C6-34F2-D00AC2915BE5}"/>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88900" y="6099463"/>
            <a:ext cx="738684" cy="75662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グラフ 3">
            <a:extLst>
              <a:ext uri="{FF2B5EF4-FFF2-40B4-BE49-F238E27FC236}">
                <a16:creationId xmlns:a16="http://schemas.microsoft.com/office/drawing/2014/main" id="{97759189-DB68-DA4E-BE97-BBBA82235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4" t="334" r="1112" b="580"/>
          <a:stretch>
            <a:fillRect/>
          </a:stretch>
        </p:blipFill>
        <p:spPr bwMode="auto">
          <a:xfrm>
            <a:off x="88900" y="1162050"/>
            <a:ext cx="89535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151">
            <a:extLst>
              <a:ext uri="{FF2B5EF4-FFF2-40B4-BE49-F238E27FC236}">
                <a16:creationId xmlns:a16="http://schemas.microsoft.com/office/drawing/2014/main" id="{E4BB1CB7-A2AA-2DD2-3E4E-E599230071DF}"/>
              </a:ext>
            </a:extLst>
          </p:cNvPr>
          <p:cNvSpPr txBox="1">
            <a:spLocks noChangeArrowheads="1"/>
          </p:cNvSpPr>
          <p:nvPr/>
        </p:nvSpPr>
        <p:spPr bwMode="auto">
          <a:xfrm>
            <a:off x="5580063" y="3068638"/>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ea typeface="Osaka" charset="-128"/>
              </a:rPr>
              <a:t>（中川常郎、産業医大：大和浩教授）</a:t>
            </a:r>
            <a:endParaRPr lang="en-US" altLang="ja-JP" sz="1400" b="1">
              <a:solidFill>
                <a:srgbClr val="000000"/>
              </a:solidFill>
              <a:ea typeface="Osaka" charset="-128"/>
            </a:endParaRPr>
          </a:p>
        </p:txBody>
      </p:sp>
      <p:sp>
        <p:nvSpPr>
          <p:cNvPr id="5" name="タイトル 1">
            <a:extLst>
              <a:ext uri="{FF2B5EF4-FFF2-40B4-BE49-F238E27FC236}">
                <a16:creationId xmlns:a16="http://schemas.microsoft.com/office/drawing/2014/main" id="{E9E93488-B800-D1ED-B226-1B35511246D7}"/>
              </a:ext>
            </a:extLst>
          </p:cNvPr>
          <p:cNvSpPr txBox="1">
            <a:spLocks/>
          </p:cNvSpPr>
          <p:nvPr/>
        </p:nvSpPr>
        <p:spPr bwMode="auto">
          <a:xfrm>
            <a:off x="-3175"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車内で喫煙した場合の</a:t>
            </a:r>
            <a:r>
              <a:rPr kumimoji="0" lang="en-US" altLang="ja-JP" sz="4800" b="1" dirty="0">
                <a:solidFill>
                  <a:srgbClr val="FFFF00"/>
                </a:solidFill>
                <a:effectLst>
                  <a:outerShdw blurRad="38100" dist="38100" dir="2700000" algn="tl">
                    <a:srgbClr val="000000">
                      <a:alpha val="43137"/>
                    </a:srgbClr>
                  </a:outerShdw>
                </a:effectLst>
              </a:rPr>
              <a:t>PM</a:t>
            </a:r>
            <a:r>
              <a:rPr kumimoji="0" lang="en-US" altLang="ja-JP" sz="4000" b="1" dirty="0">
                <a:solidFill>
                  <a:srgbClr val="FFFF00"/>
                </a:solidFill>
                <a:effectLst>
                  <a:outerShdw blurRad="38100" dist="38100" dir="2700000" algn="tl">
                    <a:srgbClr val="000000">
                      <a:alpha val="43137"/>
                    </a:srgbClr>
                  </a:outerShdw>
                </a:effectLst>
              </a:rPr>
              <a:t>2.5</a:t>
            </a:r>
            <a:r>
              <a:rPr kumimoji="0" lang="ja-JP" altLang="en-US" sz="4800" b="1" dirty="0">
                <a:solidFill>
                  <a:srgbClr val="FFFF00"/>
                </a:solidFill>
                <a:effectLst>
                  <a:outerShdw blurRad="38100" dist="38100" dir="2700000" algn="tl">
                    <a:srgbClr val="000000">
                      <a:alpha val="43137"/>
                    </a:srgbClr>
                  </a:outerShdw>
                </a:effectLst>
              </a:rPr>
              <a:t>濃度</a:t>
            </a:r>
          </a:p>
        </p:txBody>
      </p:sp>
      <p:sp>
        <p:nvSpPr>
          <p:cNvPr id="238597" name="Text Box 151">
            <a:extLst>
              <a:ext uri="{FF2B5EF4-FFF2-40B4-BE49-F238E27FC236}">
                <a16:creationId xmlns:a16="http://schemas.microsoft.com/office/drawing/2014/main" id="{F540CD5E-7901-D8B9-BEAD-62D83B47C28E}"/>
              </a:ext>
            </a:extLst>
          </p:cNvPr>
          <p:cNvSpPr txBox="1">
            <a:spLocks noChangeArrowheads="1"/>
          </p:cNvSpPr>
          <p:nvPr/>
        </p:nvSpPr>
        <p:spPr bwMode="auto">
          <a:xfrm>
            <a:off x="2555875" y="1162050"/>
            <a:ext cx="4032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運転席の窓を</a:t>
            </a:r>
            <a:r>
              <a:rPr lang="en-US" altLang="ja-JP" sz="2000" b="1">
                <a:solidFill>
                  <a:srgbClr val="000000"/>
                </a:solidFill>
                <a:latin typeface="HGｺﾞｼｯｸE" panose="020B0909000000000000" pitchFamily="49" charset="-128"/>
                <a:ea typeface="HGｺﾞｼｯｸE" panose="020B0909000000000000" pitchFamily="49" charset="-128"/>
                <a:cs typeface="Osaka" charset="-128"/>
              </a:rPr>
              <a:t>10㎝</a:t>
            </a: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ほど開けた場合</a:t>
            </a:r>
            <a:endParaRPr lang="en-US" altLang="ja-JP" sz="2000" b="1">
              <a:solidFill>
                <a:srgbClr val="000000"/>
              </a:solidFill>
              <a:latin typeface="HGｺﾞｼｯｸE" panose="020B0909000000000000" pitchFamily="49" charset="-128"/>
              <a:ea typeface="HGｺﾞｼｯｸE" panose="020B0909000000000000" pitchFamily="49" charset="-128"/>
              <a:cs typeface="Osaka" charset="-128"/>
            </a:endParaRPr>
          </a:p>
        </p:txBody>
      </p:sp>
      <p:pic>
        <p:nvPicPr>
          <p:cNvPr id="2" name="図 1">
            <a:extLst>
              <a:ext uri="{FF2B5EF4-FFF2-40B4-BE49-F238E27FC236}">
                <a16:creationId xmlns:a16="http://schemas.microsoft.com/office/drawing/2014/main" id="{DDA6F46C-1A1F-D2AE-0AA1-20A4823657F3}"/>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31814" y="6116664"/>
            <a:ext cx="723762" cy="7413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図 7">
            <a:extLst>
              <a:ext uri="{FF2B5EF4-FFF2-40B4-BE49-F238E27FC236}">
                <a16:creationId xmlns:a16="http://schemas.microsoft.com/office/drawing/2014/main" id="{7ADDA7AA-F2E2-6042-9B95-44D0743E891E}"/>
              </a:ext>
            </a:extLst>
          </p:cNvPr>
          <p:cNvPicPr>
            <a:picLocks noChangeAspect="1"/>
          </p:cNvPicPr>
          <p:nvPr/>
        </p:nvPicPr>
        <p:blipFill>
          <a:blip r:embed="rId2">
            <a:extLst>
              <a:ext uri="{28A0092B-C50C-407E-A947-70E740481C1C}">
                <a14:useLocalDpi xmlns:a14="http://schemas.microsoft.com/office/drawing/2010/main" val="0"/>
              </a:ext>
            </a:extLst>
          </a:blip>
          <a:srcRect l="974" t="1559" r="1112" b="1950"/>
          <a:stretch>
            <a:fillRect/>
          </a:stretch>
        </p:blipFill>
        <p:spPr bwMode="auto">
          <a:xfrm>
            <a:off x="88900" y="1231900"/>
            <a:ext cx="89535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 Box 151">
            <a:extLst>
              <a:ext uri="{FF2B5EF4-FFF2-40B4-BE49-F238E27FC236}">
                <a16:creationId xmlns:a16="http://schemas.microsoft.com/office/drawing/2014/main" id="{6C5F76C4-C28F-1F65-ED32-140436DA7BC4}"/>
              </a:ext>
            </a:extLst>
          </p:cNvPr>
          <p:cNvSpPr txBox="1">
            <a:spLocks noChangeArrowheads="1"/>
          </p:cNvSpPr>
          <p:nvPr/>
        </p:nvSpPr>
        <p:spPr bwMode="auto">
          <a:xfrm>
            <a:off x="5580063" y="3068638"/>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ea typeface="Osaka" charset="-128"/>
              </a:rPr>
              <a:t>（中川常郎、産業医大：大和浩教授）</a:t>
            </a:r>
            <a:endParaRPr lang="en-US" altLang="ja-JP" sz="1400" b="1">
              <a:solidFill>
                <a:srgbClr val="000000"/>
              </a:solidFill>
              <a:ea typeface="Osaka" charset="-128"/>
            </a:endParaRPr>
          </a:p>
        </p:txBody>
      </p:sp>
      <p:sp>
        <p:nvSpPr>
          <p:cNvPr id="5" name="タイトル 1">
            <a:extLst>
              <a:ext uri="{FF2B5EF4-FFF2-40B4-BE49-F238E27FC236}">
                <a16:creationId xmlns:a16="http://schemas.microsoft.com/office/drawing/2014/main" id="{13099F24-A70B-72A3-FA18-0F8AF60DC5F7}"/>
              </a:ext>
            </a:extLst>
          </p:cNvPr>
          <p:cNvSpPr txBox="1">
            <a:spLocks/>
          </p:cNvSpPr>
          <p:nvPr/>
        </p:nvSpPr>
        <p:spPr bwMode="auto">
          <a:xfrm>
            <a:off x="-3175"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車内で喫煙した場合の</a:t>
            </a:r>
            <a:r>
              <a:rPr kumimoji="0" lang="en-US" altLang="ja-JP" sz="4800" b="1" dirty="0">
                <a:solidFill>
                  <a:srgbClr val="FFFF00"/>
                </a:solidFill>
                <a:effectLst>
                  <a:outerShdw blurRad="38100" dist="38100" dir="2700000" algn="tl">
                    <a:srgbClr val="000000">
                      <a:alpha val="43137"/>
                    </a:srgbClr>
                  </a:outerShdw>
                </a:effectLst>
              </a:rPr>
              <a:t>PM</a:t>
            </a:r>
            <a:r>
              <a:rPr kumimoji="0" lang="en-US" altLang="ja-JP" sz="4000" b="1" dirty="0">
                <a:solidFill>
                  <a:srgbClr val="FFFF00"/>
                </a:solidFill>
                <a:effectLst>
                  <a:outerShdw blurRad="38100" dist="38100" dir="2700000" algn="tl">
                    <a:srgbClr val="000000">
                      <a:alpha val="43137"/>
                    </a:srgbClr>
                  </a:outerShdw>
                </a:effectLst>
              </a:rPr>
              <a:t>2.5</a:t>
            </a:r>
            <a:r>
              <a:rPr kumimoji="0" lang="ja-JP" altLang="en-US" sz="4800" b="1" dirty="0">
                <a:solidFill>
                  <a:srgbClr val="FFFF00"/>
                </a:solidFill>
                <a:effectLst>
                  <a:outerShdw blurRad="38100" dist="38100" dir="2700000" algn="tl">
                    <a:srgbClr val="000000">
                      <a:alpha val="43137"/>
                    </a:srgbClr>
                  </a:outerShdw>
                </a:effectLst>
              </a:rPr>
              <a:t>濃度</a:t>
            </a:r>
          </a:p>
        </p:txBody>
      </p:sp>
      <p:sp>
        <p:nvSpPr>
          <p:cNvPr id="239621" name="Text Box 151">
            <a:extLst>
              <a:ext uri="{FF2B5EF4-FFF2-40B4-BE49-F238E27FC236}">
                <a16:creationId xmlns:a16="http://schemas.microsoft.com/office/drawing/2014/main" id="{0710AF21-C686-7DA1-6813-D980537CF703}"/>
              </a:ext>
            </a:extLst>
          </p:cNvPr>
          <p:cNvSpPr txBox="1">
            <a:spLocks noChangeArrowheads="1"/>
          </p:cNvSpPr>
          <p:nvPr/>
        </p:nvSpPr>
        <p:spPr bwMode="auto">
          <a:xfrm>
            <a:off x="1765300" y="1143000"/>
            <a:ext cx="60483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運転席と助手席の窓を</a:t>
            </a:r>
            <a:r>
              <a:rPr lang="en-US" altLang="ja-JP" sz="2000" b="1">
                <a:solidFill>
                  <a:srgbClr val="000000"/>
                </a:solidFill>
                <a:latin typeface="HGｺﾞｼｯｸE" panose="020B0909000000000000" pitchFamily="49" charset="-128"/>
                <a:ea typeface="HGｺﾞｼｯｸE" panose="020B0909000000000000" pitchFamily="49" charset="-128"/>
                <a:cs typeface="Osaka" charset="-128"/>
              </a:rPr>
              <a:t>10㎝</a:t>
            </a: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ほど開けた場合</a:t>
            </a:r>
            <a:endParaRPr lang="en-US" altLang="ja-JP" sz="2000" b="1">
              <a:solidFill>
                <a:srgbClr val="000000"/>
              </a:solidFill>
              <a:latin typeface="HGｺﾞｼｯｸE" panose="020B0909000000000000" pitchFamily="49" charset="-128"/>
              <a:ea typeface="HGｺﾞｼｯｸE" panose="020B0909000000000000" pitchFamily="49" charset="-128"/>
              <a:cs typeface="Osaka" charset="-128"/>
            </a:endParaRPr>
          </a:p>
        </p:txBody>
      </p:sp>
      <p:pic>
        <p:nvPicPr>
          <p:cNvPr id="2" name="図 1">
            <a:extLst>
              <a:ext uri="{FF2B5EF4-FFF2-40B4-BE49-F238E27FC236}">
                <a16:creationId xmlns:a16="http://schemas.microsoft.com/office/drawing/2014/main" id="{93050F41-956F-8790-8B18-7B4D10F0CD63}"/>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77890" y="6093296"/>
            <a:ext cx="694190" cy="71104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グラフ 3">
            <a:extLst>
              <a:ext uri="{FF2B5EF4-FFF2-40B4-BE49-F238E27FC236}">
                <a16:creationId xmlns:a16="http://schemas.microsoft.com/office/drawing/2014/main" id="{9B008F68-020F-C9A8-1EEE-F5026FD78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4" t="1666" r="1109" b="1781"/>
          <a:stretch>
            <a:fillRect/>
          </a:stretch>
        </p:blipFill>
        <p:spPr bwMode="auto">
          <a:xfrm>
            <a:off x="88900" y="1257300"/>
            <a:ext cx="89535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151">
            <a:extLst>
              <a:ext uri="{FF2B5EF4-FFF2-40B4-BE49-F238E27FC236}">
                <a16:creationId xmlns:a16="http://schemas.microsoft.com/office/drawing/2014/main" id="{CCB985A4-1447-B267-D1FE-5E1F9B2FA4C8}"/>
              </a:ext>
            </a:extLst>
          </p:cNvPr>
          <p:cNvSpPr txBox="1">
            <a:spLocks noChangeArrowheads="1"/>
          </p:cNvSpPr>
          <p:nvPr/>
        </p:nvSpPr>
        <p:spPr bwMode="auto">
          <a:xfrm>
            <a:off x="5580063" y="3068638"/>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ea typeface="Osaka" charset="-128"/>
              </a:rPr>
              <a:t>（中川常郎、産業医大：大和浩教授）</a:t>
            </a:r>
            <a:endParaRPr lang="en-US" altLang="ja-JP" sz="1400" b="1">
              <a:solidFill>
                <a:srgbClr val="000000"/>
              </a:solidFill>
              <a:ea typeface="Osaka" charset="-128"/>
            </a:endParaRPr>
          </a:p>
        </p:txBody>
      </p:sp>
      <p:sp>
        <p:nvSpPr>
          <p:cNvPr id="5" name="タイトル 1">
            <a:extLst>
              <a:ext uri="{FF2B5EF4-FFF2-40B4-BE49-F238E27FC236}">
                <a16:creationId xmlns:a16="http://schemas.microsoft.com/office/drawing/2014/main" id="{1C8CD013-EAF9-A99E-0C51-A23F2AD26043}"/>
              </a:ext>
            </a:extLst>
          </p:cNvPr>
          <p:cNvSpPr txBox="1">
            <a:spLocks/>
          </p:cNvSpPr>
          <p:nvPr/>
        </p:nvSpPr>
        <p:spPr bwMode="auto">
          <a:xfrm>
            <a:off x="-3175"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sz="4800" b="1" dirty="0">
                <a:solidFill>
                  <a:srgbClr val="FFFF00"/>
                </a:solidFill>
                <a:effectLst>
                  <a:outerShdw blurRad="38100" dist="38100" dir="2700000" algn="tl">
                    <a:srgbClr val="000000">
                      <a:alpha val="43137"/>
                    </a:srgbClr>
                  </a:outerShdw>
                </a:effectLst>
              </a:rPr>
              <a:t>車内で喫煙した場合の</a:t>
            </a:r>
            <a:r>
              <a:rPr kumimoji="0" lang="en-US" altLang="ja-JP" sz="4800" b="1" dirty="0">
                <a:solidFill>
                  <a:srgbClr val="FFFF00"/>
                </a:solidFill>
                <a:effectLst>
                  <a:outerShdw blurRad="38100" dist="38100" dir="2700000" algn="tl">
                    <a:srgbClr val="000000">
                      <a:alpha val="43137"/>
                    </a:srgbClr>
                  </a:outerShdw>
                </a:effectLst>
              </a:rPr>
              <a:t>PM</a:t>
            </a:r>
            <a:r>
              <a:rPr kumimoji="0" lang="en-US" altLang="ja-JP" sz="4000" b="1" dirty="0">
                <a:solidFill>
                  <a:srgbClr val="FFFF00"/>
                </a:solidFill>
                <a:effectLst>
                  <a:outerShdw blurRad="38100" dist="38100" dir="2700000" algn="tl">
                    <a:srgbClr val="000000">
                      <a:alpha val="43137"/>
                    </a:srgbClr>
                  </a:outerShdw>
                </a:effectLst>
              </a:rPr>
              <a:t>2.5</a:t>
            </a:r>
            <a:r>
              <a:rPr kumimoji="0" lang="ja-JP" altLang="en-US" sz="4800" b="1" dirty="0">
                <a:solidFill>
                  <a:srgbClr val="FFFF00"/>
                </a:solidFill>
                <a:effectLst>
                  <a:outerShdw blurRad="38100" dist="38100" dir="2700000" algn="tl">
                    <a:srgbClr val="000000">
                      <a:alpha val="43137"/>
                    </a:srgbClr>
                  </a:outerShdw>
                </a:effectLst>
              </a:rPr>
              <a:t>濃度</a:t>
            </a:r>
          </a:p>
        </p:txBody>
      </p:sp>
      <p:sp>
        <p:nvSpPr>
          <p:cNvPr id="240645" name="Text Box 151">
            <a:extLst>
              <a:ext uri="{FF2B5EF4-FFF2-40B4-BE49-F238E27FC236}">
                <a16:creationId xmlns:a16="http://schemas.microsoft.com/office/drawing/2014/main" id="{E4B83535-78BB-08D2-3EF2-41AF342CFF88}"/>
              </a:ext>
            </a:extLst>
          </p:cNvPr>
          <p:cNvSpPr txBox="1">
            <a:spLocks noChangeArrowheads="1"/>
          </p:cNvSpPr>
          <p:nvPr/>
        </p:nvSpPr>
        <p:spPr bwMode="auto">
          <a:xfrm>
            <a:off x="1797050" y="1143000"/>
            <a:ext cx="57610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運転席と左後部座席の窓を</a:t>
            </a:r>
            <a:r>
              <a:rPr lang="en-US" altLang="ja-JP" sz="2000" b="1">
                <a:solidFill>
                  <a:srgbClr val="000000"/>
                </a:solidFill>
                <a:latin typeface="HGｺﾞｼｯｸE" panose="020B0909000000000000" pitchFamily="49" charset="-128"/>
                <a:ea typeface="HGｺﾞｼｯｸE" panose="020B0909000000000000" pitchFamily="49" charset="-128"/>
                <a:cs typeface="Osaka" charset="-128"/>
              </a:rPr>
              <a:t>10㎝</a:t>
            </a: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ほど開けた場合</a:t>
            </a:r>
            <a:endParaRPr lang="en-US" altLang="ja-JP" sz="2000" b="1">
              <a:solidFill>
                <a:srgbClr val="000000"/>
              </a:solidFill>
              <a:latin typeface="HGｺﾞｼｯｸE" panose="020B0909000000000000" pitchFamily="49" charset="-128"/>
              <a:ea typeface="HGｺﾞｼｯｸE" panose="020B0909000000000000" pitchFamily="49" charset="-128"/>
              <a:cs typeface="Osaka" charset="-128"/>
            </a:endParaRPr>
          </a:p>
        </p:txBody>
      </p:sp>
      <p:pic>
        <p:nvPicPr>
          <p:cNvPr id="2" name="図 1">
            <a:extLst>
              <a:ext uri="{FF2B5EF4-FFF2-40B4-BE49-F238E27FC236}">
                <a16:creationId xmlns:a16="http://schemas.microsoft.com/office/drawing/2014/main" id="{49244DFC-245B-75B6-9D41-44A20BF71AC4}"/>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81804" y="6098408"/>
            <a:ext cx="673772" cy="6901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グラフ 6">
            <a:extLst>
              <a:ext uri="{FF2B5EF4-FFF2-40B4-BE49-F238E27FC236}">
                <a16:creationId xmlns:a16="http://schemas.microsoft.com/office/drawing/2014/main" id="{40E0F45C-C435-F59C-D730-CD8BC9A0F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20153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Text Box 151">
            <a:extLst>
              <a:ext uri="{FF2B5EF4-FFF2-40B4-BE49-F238E27FC236}">
                <a16:creationId xmlns:a16="http://schemas.microsoft.com/office/drawing/2014/main" id="{C8E1B3BB-7BB0-D6DB-2197-82BCF23FA8CA}"/>
              </a:ext>
            </a:extLst>
          </p:cNvPr>
          <p:cNvSpPr txBox="1">
            <a:spLocks noChangeArrowheads="1"/>
          </p:cNvSpPr>
          <p:nvPr/>
        </p:nvSpPr>
        <p:spPr bwMode="auto">
          <a:xfrm>
            <a:off x="5580063" y="3068638"/>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0000"/>
                </a:solidFill>
                <a:ea typeface="Osaka" charset="-128"/>
              </a:rPr>
              <a:t>（中川常郎、産業医大：大和浩教授）</a:t>
            </a:r>
            <a:endParaRPr lang="en-US" altLang="ja-JP" sz="1400" b="1">
              <a:solidFill>
                <a:srgbClr val="000000"/>
              </a:solidFill>
              <a:ea typeface="Osaka" charset="-128"/>
            </a:endParaRPr>
          </a:p>
        </p:txBody>
      </p:sp>
      <p:sp>
        <p:nvSpPr>
          <p:cNvPr id="5" name="タイトル 1">
            <a:extLst>
              <a:ext uri="{FF2B5EF4-FFF2-40B4-BE49-F238E27FC236}">
                <a16:creationId xmlns:a16="http://schemas.microsoft.com/office/drawing/2014/main" id="{276F0088-61A9-9F83-0143-F5E0CC137485}"/>
              </a:ext>
            </a:extLst>
          </p:cNvPr>
          <p:cNvSpPr txBox="1">
            <a:spLocks/>
          </p:cNvSpPr>
          <p:nvPr/>
        </p:nvSpPr>
        <p:spPr bwMode="auto">
          <a:xfrm>
            <a:off x="-3175"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b="1" dirty="0">
                <a:solidFill>
                  <a:srgbClr val="FFFF00"/>
                </a:solidFill>
                <a:effectLst>
                  <a:outerShdw blurRad="38100" dist="38100" dir="2700000" algn="tl">
                    <a:srgbClr val="000000">
                      <a:alpha val="43137"/>
                    </a:srgbClr>
                  </a:outerShdw>
                </a:effectLst>
              </a:rPr>
              <a:t>４つの窓を全開にしてやっと北京なみ</a:t>
            </a:r>
          </a:p>
        </p:txBody>
      </p:sp>
      <p:sp>
        <p:nvSpPr>
          <p:cNvPr id="2" name="正方形/長方形 1">
            <a:extLst>
              <a:ext uri="{FF2B5EF4-FFF2-40B4-BE49-F238E27FC236}">
                <a16:creationId xmlns:a16="http://schemas.microsoft.com/office/drawing/2014/main" id="{0F1573FE-8F50-262B-811E-D45E2D9F05C0}"/>
              </a:ext>
            </a:extLst>
          </p:cNvPr>
          <p:cNvSpPr/>
          <p:nvPr/>
        </p:nvSpPr>
        <p:spPr>
          <a:xfrm>
            <a:off x="3752850" y="1171575"/>
            <a:ext cx="222885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1670" name="Text Box 151">
            <a:extLst>
              <a:ext uri="{FF2B5EF4-FFF2-40B4-BE49-F238E27FC236}">
                <a16:creationId xmlns:a16="http://schemas.microsoft.com/office/drawing/2014/main" id="{EBD9D050-9568-E14C-16B1-04F4D553B0CA}"/>
              </a:ext>
            </a:extLst>
          </p:cNvPr>
          <p:cNvSpPr txBox="1">
            <a:spLocks noChangeArrowheads="1"/>
          </p:cNvSpPr>
          <p:nvPr/>
        </p:nvSpPr>
        <p:spPr bwMode="auto">
          <a:xfrm>
            <a:off x="2735263" y="1139825"/>
            <a:ext cx="367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0000"/>
                </a:solidFill>
                <a:latin typeface="HGｺﾞｼｯｸE" panose="020B0909000000000000" pitchFamily="49" charset="-128"/>
                <a:ea typeface="HGｺﾞｼｯｸE" panose="020B0909000000000000" pitchFamily="49" charset="-128"/>
                <a:cs typeface="Osaka" charset="-128"/>
              </a:rPr>
              <a:t>すべての窓を全開にした場合</a:t>
            </a:r>
            <a:endParaRPr lang="en-US" altLang="ja-JP" sz="2000" b="1">
              <a:solidFill>
                <a:srgbClr val="000000"/>
              </a:solidFill>
              <a:latin typeface="HGｺﾞｼｯｸE" panose="020B0909000000000000" pitchFamily="49" charset="-128"/>
              <a:ea typeface="HGｺﾞｼｯｸE" panose="020B0909000000000000" pitchFamily="49" charset="-128"/>
              <a:cs typeface="Osaka" charset="-128"/>
            </a:endParaRPr>
          </a:p>
        </p:txBody>
      </p:sp>
      <p:pic>
        <p:nvPicPr>
          <p:cNvPr id="7" name="図 6">
            <a:extLst>
              <a:ext uri="{FF2B5EF4-FFF2-40B4-BE49-F238E27FC236}">
                <a16:creationId xmlns:a16="http://schemas.microsoft.com/office/drawing/2014/main" id="{CF7B36A5-E9A6-2329-B4B7-46AA65F9FAB3}"/>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07504" y="6121400"/>
            <a:ext cx="719138" cy="73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extLst>
              <a:ext uri="{FF2B5EF4-FFF2-40B4-BE49-F238E27FC236}">
                <a16:creationId xmlns:a16="http://schemas.microsoft.com/office/drawing/2014/main" id="{34699BF4-CAB5-FBB5-7800-828A06CFF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3" t="17281" r="37939" b="8424"/>
          <a:stretch>
            <a:fillRect/>
          </a:stretch>
        </p:blipFill>
        <p:spPr bwMode="auto">
          <a:xfrm>
            <a:off x="827088" y="1119188"/>
            <a:ext cx="7273925"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3059" name="タイトル 1">
            <a:extLst>
              <a:ext uri="{FF2B5EF4-FFF2-40B4-BE49-F238E27FC236}">
                <a16:creationId xmlns:a16="http://schemas.microsoft.com/office/drawing/2014/main" id="{2C7F13EA-DA73-5CF5-93AD-073AD3D1B02E}"/>
              </a:ext>
            </a:extLst>
          </p:cNvPr>
          <p:cNvSpPr txBox="1">
            <a:spLocks/>
          </p:cNvSpPr>
          <p:nvPr/>
        </p:nvSpPr>
        <p:spPr bwMode="auto">
          <a:xfrm>
            <a:off x="900113" y="0"/>
            <a:ext cx="824388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b="1">
                <a:solidFill>
                  <a:srgbClr val="000000"/>
                </a:solidFill>
              </a:rPr>
              <a:t>助成対象の範囲</a:t>
            </a:r>
          </a:p>
        </p:txBody>
      </p:sp>
      <p:cxnSp>
        <p:nvCxnSpPr>
          <p:cNvPr id="6" name="直線コネクタ 5">
            <a:extLst>
              <a:ext uri="{FF2B5EF4-FFF2-40B4-BE49-F238E27FC236}">
                <a16:creationId xmlns:a16="http://schemas.microsoft.com/office/drawing/2014/main" id="{D0DC923A-E600-6424-CCCA-BF655FC5DB21}"/>
              </a:ext>
            </a:extLst>
          </p:cNvPr>
          <p:cNvCxnSpPr/>
          <p:nvPr/>
        </p:nvCxnSpPr>
        <p:spPr>
          <a:xfrm>
            <a:off x="4787900" y="3881438"/>
            <a:ext cx="201612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a16="http://schemas.microsoft.com/office/drawing/2014/main" id="{6E13FB84-83BF-A17F-F728-62C415E884D1}"/>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700" b="1" kern="0" dirty="0">
                <a:solidFill>
                  <a:srgbClr val="FFFF00"/>
                </a:solidFill>
                <a:effectLst>
                  <a:outerShdw blurRad="38100" dist="38100" dir="2700000" algn="tl">
                    <a:srgbClr val="000000">
                      <a:alpha val="43137"/>
                    </a:srgbClr>
                  </a:outerShdw>
                </a:effectLst>
              </a:rPr>
              <a:t>すべてが助成の対象にはならない</a:t>
            </a:r>
            <a:endParaRPr kumimoji="0" lang="en-US" altLang="ja-JP" sz="4700" b="1" kern="0" dirty="0">
              <a:solidFill>
                <a:srgbClr val="FFFF00"/>
              </a:solidFill>
              <a:effectLst>
                <a:outerShdw blurRad="38100" dist="38100" dir="2700000" algn="tl">
                  <a:srgbClr val="000000">
                    <a:alpha val="43137"/>
                  </a:srgbClr>
                </a:outerShdw>
              </a:effectLst>
            </a:endParaRPr>
          </a:p>
          <a:p>
            <a:pPr eaLnBrk="1" fontAlgn="auto" hangingPunct="1">
              <a:spcBef>
                <a:spcPts val="0"/>
              </a:spcBef>
              <a:spcAft>
                <a:spcPts val="0"/>
              </a:spcAft>
              <a:defRPr/>
            </a:pPr>
            <a:endParaRPr kumimoji="0" lang="ja-JP" altLang="en-US" sz="1000" b="1" kern="0" dirty="0">
              <a:solidFill>
                <a:srgbClr val="FFFF00"/>
              </a:solidFill>
              <a:effectLst>
                <a:outerShdw blurRad="38100" dist="38100" dir="2700000" algn="tl">
                  <a:srgbClr val="000000">
                    <a:alpha val="43137"/>
                  </a:srgbClr>
                </a:outerShdw>
              </a:effectLst>
            </a:endParaRPr>
          </a:p>
        </p:txBody>
      </p:sp>
      <p:sp>
        <p:nvSpPr>
          <p:cNvPr id="173062" name="正方形/長方形 4">
            <a:extLst>
              <a:ext uri="{FF2B5EF4-FFF2-40B4-BE49-F238E27FC236}">
                <a16:creationId xmlns:a16="http://schemas.microsoft.com/office/drawing/2014/main" id="{32BDF224-35DB-D88D-9616-DC1E05452E12}"/>
              </a:ext>
            </a:extLst>
          </p:cNvPr>
          <p:cNvSpPr>
            <a:spLocks noChangeArrowheads="1"/>
          </p:cNvSpPr>
          <p:nvPr/>
        </p:nvSpPr>
        <p:spPr bwMode="auto">
          <a:xfrm>
            <a:off x="-14288" y="827088"/>
            <a:ext cx="915352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300">
                <a:solidFill>
                  <a:schemeClr val="bg1"/>
                </a:solidFill>
                <a:latin typeface="Arial" panose="020B0604020202020204" pitchFamily="34" charset="0"/>
              </a:rPr>
              <a:t>厚生労働省ホームページより　</a:t>
            </a:r>
            <a:r>
              <a:rPr lang="en-US" altLang="ja-JP" sz="1300">
                <a:solidFill>
                  <a:schemeClr val="bg1"/>
                </a:solidFill>
                <a:latin typeface="Arial" panose="020B0604020202020204" pitchFamily="34" charset="0"/>
              </a:rPr>
              <a:t>http://www.mhlw.go.jp/stf/seisakunitsuite/bunya/0000049868.html</a:t>
            </a:r>
          </a:p>
        </p:txBody>
      </p:sp>
      <p:cxnSp>
        <p:nvCxnSpPr>
          <p:cNvPr id="12" name="直線コネクタ 11">
            <a:extLst>
              <a:ext uri="{FF2B5EF4-FFF2-40B4-BE49-F238E27FC236}">
                <a16:creationId xmlns:a16="http://schemas.microsoft.com/office/drawing/2014/main" id="{DD476FA4-D26D-1EC0-C180-9D1E13BC70F2}"/>
              </a:ext>
            </a:extLst>
          </p:cNvPr>
          <p:cNvCxnSpPr/>
          <p:nvPr/>
        </p:nvCxnSpPr>
        <p:spPr>
          <a:xfrm>
            <a:off x="4787900" y="1628775"/>
            <a:ext cx="72072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E5F4B4D9-0730-CEF2-5CAA-139341023B85}"/>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22386" y="6131560"/>
            <a:ext cx="633190" cy="64856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a:extLst>
              <a:ext uri="{FF2B5EF4-FFF2-40B4-BE49-F238E27FC236}">
                <a16:creationId xmlns:a16="http://schemas.microsoft.com/office/drawing/2014/main" id="{C6646E5E-738E-6C1D-156D-3ECB97A2C4A7}"/>
              </a:ext>
            </a:extLst>
          </p:cNvPr>
          <p:cNvSpPr>
            <a:spLocks noGrp="1" noChangeArrowheads="1"/>
          </p:cNvSpPr>
          <p:nvPr>
            <p:ph idx="1"/>
          </p:nvPr>
        </p:nvSpPr>
        <p:spPr>
          <a:xfrm>
            <a:off x="517525" y="1484313"/>
            <a:ext cx="8532813" cy="1296987"/>
          </a:xfrm>
        </p:spPr>
        <p:txBody>
          <a:bodyPr/>
          <a:lstStyle/>
          <a:p>
            <a:pPr eaLnBrk="1" hangingPunct="1"/>
            <a:r>
              <a:rPr lang="en-US" altLang="ja-JP" b="1">
                <a:solidFill>
                  <a:srgbClr val="FFFF00"/>
                </a:solidFill>
              </a:rPr>
              <a:t>WHO</a:t>
            </a:r>
            <a:r>
              <a:rPr lang="ja-JP" altLang="en-US" b="1">
                <a:solidFill>
                  <a:srgbClr val="FFFF00"/>
                </a:solidFill>
              </a:rPr>
              <a:t>の国際条約</a:t>
            </a:r>
            <a:r>
              <a:rPr lang="ja-JP" altLang="en-US">
                <a:solidFill>
                  <a:schemeClr val="bg1"/>
                </a:solidFill>
              </a:rPr>
              <a:t>で、現在世界</a:t>
            </a:r>
            <a:r>
              <a:rPr lang="en-US" altLang="ja-JP">
                <a:solidFill>
                  <a:schemeClr val="bg1"/>
                </a:solidFill>
              </a:rPr>
              <a:t>180</a:t>
            </a:r>
            <a:r>
              <a:rPr lang="ja-JP" altLang="en-US">
                <a:solidFill>
                  <a:schemeClr val="bg1"/>
                </a:solidFill>
              </a:rPr>
              <a:t>ヵ国が締結</a:t>
            </a:r>
            <a:r>
              <a:rPr lang="en-US" altLang="ja-JP">
                <a:solidFill>
                  <a:schemeClr val="bg1"/>
                </a:solidFill>
              </a:rPr>
              <a:t>. </a:t>
            </a:r>
            <a:endParaRPr lang="ja-JP" altLang="en-US">
              <a:solidFill>
                <a:schemeClr val="bg1"/>
              </a:solidFill>
            </a:endParaRPr>
          </a:p>
          <a:p>
            <a:pPr eaLnBrk="1" hangingPunct="1"/>
            <a:r>
              <a:rPr lang="en-US" altLang="ja-JP">
                <a:solidFill>
                  <a:schemeClr val="bg1"/>
                </a:solidFill>
              </a:rPr>
              <a:t>2004</a:t>
            </a:r>
            <a:r>
              <a:rPr lang="ja-JP" altLang="en-US">
                <a:solidFill>
                  <a:schemeClr val="bg1"/>
                </a:solidFill>
              </a:rPr>
              <a:t>年に日本も批准</a:t>
            </a:r>
            <a:r>
              <a:rPr lang="en-US" altLang="ja-JP">
                <a:solidFill>
                  <a:schemeClr val="bg1"/>
                </a:solidFill>
              </a:rPr>
              <a:t>. 2005</a:t>
            </a:r>
            <a:r>
              <a:rPr lang="ja-JP" altLang="en-US">
                <a:solidFill>
                  <a:schemeClr val="bg1"/>
                </a:solidFill>
              </a:rPr>
              <a:t>年</a:t>
            </a:r>
            <a:r>
              <a:rPr lang="en-US" altLang="ja-JP">
                <a:solidFill>
                  <a:schemeClr val="bg1"/>
                </a:solidFill>
              </a:rPr>
              <a:t>2</a:t>
            </a:r>
            <a:r>
              <a:rPr lang="ja-JP" altLang="en-US">
                <a:solidFill>
                  <a:schemeClr val="bg1"/>
                </a:solidFill>
              </a:rPr>
              <a:t>月</a:t>
            </a:r>
            <a:r>
              <a:rPr lang="en-US" altLang="ja-JP">
                <a:solidFill>
                  <a:schemeClr val="bg1"/>
                </a:solidFill>
              </a:rPr>
              <a:t>27</a:t>
            </a:r>
            <a:r>
              <a:rPr lang="ja-JP" altLang="en-US">
                <a:solidFill>
                  <a:schemeClr val="bg1"/>
                </a:solidFill>
              </a:rPr>
              <a:t>日に発効</a:t>
            </a:r>
            <a:r>
              <a:rPr lang="en-US" altLang="ja-JP">
                <a:solidFill>
                  <a:schemeClr val="bg1"/>
                </a:solidFill>
              </a:rPr>
              <a:t>. </a:t>
            </a:r>
            <a:endParaRPr lang="ja-JP" altLang="en-US">
              <a:solidFill>
                <a:schemeClr val="bg1"/>
              </a:solidFill>
            </a:endParaRPr>
          </a:p>
        </p:txBody>
      </p:sp>
      <p:sp>
        <p:nvSpPr>
          <p:cNvPr id="427023" name="Rectangle 15">
            <a:extLst>
              <a:ext uri="{FF2B5EF4-FFF2-40B4-BE49-F238E27FC236}">
                <a16:creationId xmlns:a16="http://schemas.microsoft.com/office/drawing/2014/main" id="{A12091C3-9707-02BA-D7BD-C1AC0E983B09}"/>
              </a:ext>
            </a:extLst>
          </p:cNvPr>
          <p:cNvSpPr>
            <a:spLocks noChangeArrowheads="1"/>
          </p:cNvSpPr>
          <p:nvPr/>
        </p:nvSpPr>
        <p:spPr bwMode="auto">
          <a:xfrm>
            <a:off x="0" y="0"/>
            <a:ext cx="9144000" cy="836613"/>
          </a:xfrm>
          <a:prstGeom prst="rect">
            <a:avLst/>
          </a:prstGeom>
          <a:noFill/>
          <a:ln w="9525">
            <a:noFill/>
            <a:miter lim="800000"/>
            <a:headEnd/>
            <a:tailEnd/>
          </a:ln>
          <a:effectLst/>
        </p:spPr>
        <p:txBody>
          <a:bodyPr anchor="ctr" anchorCtr="1"/>
          <a:lstStyle/>
          <a:p>
            <a:pPr algn="ctr" eaLnBrk="1" hangingPunct="1">
              <a:defRPr/>
            </a:pPr>
            <a:r>
              <a:rPr lang="en-US" altLang="ja-JP" sz="4800" b="1" dirty="0">
                <a:solidFill>
                  <a:srgbClr val="FFFF00"/>
                </a:solidFill>
                <a:effectLst>
                  <a:outerShdw blurRad="38100" dist="38100" dir="2700000" algn="tl">
                    <a:srgbClr val="000000"/>
                  </a:outerShdw>
                </a:effectLst>
                <a:latin typeface="Arial" charset="0"/>
              </a:rPr>
              <a:t>FCTC </a:t>
            </a:r>
            <a:r>
              <a:rPr lang="ja-JP" altLang="en-US" sz="4800" b="1" dirty="0">
                <a:solidFill>
                  <a:srgbClr val="FFFF00"/>
                </a:solidFill>
                <a:effectLst>
                  <a:outerShdw blurRad="38100" dist="38100" dir="2700000" algn="tl">
                    <a:srgbClr val="000000"/>
                  </a:outerShdw>
                </a:effectLst>
                <a:latin typeface="Arial" charset="0"/>
              </a:rPr>
              <a:t>： タバコ規制枠組条約</a:t>
            </a:r>
            <a:r>
              <a:rPr lang="ja-JP" altLang="en-US" sz="4800" b="1" dirty="0">
                <a:solidFill>
                  <a:srgbClr val="FF0000"/>
                </a:solidFill>
                <a:effectLst>
                  <a:outerShdw blurRad="38100" dist="38100" dir="2700000" algn="tl">
                    <a:srgbClr val="000000"/>
                  </a:outerShdw>
                </a:effectLst>
                <a:latin typeface="Arial" charset="0"/>
              </a:rPr>
              <a:t> </a:t>
            </a:r>
            <a:r>
              <a:rPr lang="ja-JP" altLang="en-US" sz="4800" dirty="0">
                <a:solidFill>
                  <a:srgbClr val="FF0000"/>
                </a:solidFill>
                <a:effectLst>
                  <a:outerShdw blurRad="38100" dist="38100" dir="2700000" algn="tl">
                    <a:srgbClr val="000000"/>
                  </a:outerShdw>
                </a:effectLst>
                <a:latin typeface="Arial" charset="0"/>
              </a:rPr>
              <a:t>　</a:t>
            </a:r>
          </a:p>
        </p:txBody>
      </p:sp>
      <p:sp>
        <p:nvSpPr>
          <p:cNvPr id="427024" name="Rectangle 16">
            <a:extLst>
              <a:ext uri="{FF2B5EF4-FFF2-40B4-BE49-F238E27FC236}">
                <a16:creationId xmlns:a16="http://schemas.microsoft.com/office/drawing/2014/main" id="{42A12910-A0B7-48EA-1F41-67C73E73C786}"/>
              </a:ext>
            </a:extLst>
          </p:cNvPr>
          <p:cNvSpPr>
            <a:spLocks noChangeArrowheads="1"/>
          </p:cNvSpPr>
          <p:nvPr/>
        </p:nvSpPr>
        <p:spPr bwMode="auto">
          <a:xfrm>
            <a:off x="250825" y="4005263"/>
            <a:ext cx="8893175" cy="2852737"/>
          </a:xfrm>
          <a:prstGeom prst="rect">
            <a:avLst/>
          </a:prstGeom>
          <a:noFill/>
          <a:ln w="9525">
            <a:noFill/>
            <a:miter lim="800000"/>
            <a:headEnd/>
            <a:tailEnd/>
          </a:ln>
          <a:effectLst/>
        </p:spPr>
        <p:txBody>
          <a:bodyPr/>
          <a:lstStyle/>
          <a:p>
            <a:pPr marL="342900" indent="-342900" eaLnBrk="1" hangingPunct="1">
              <a:spcBef>
                <a:spcPct val="20000"/>
              </a:spcBef>
              <a:buClr>
                <a:srgbClr val="FFFFCC"/>
              </a:buClr>
              <a:buSzPct val="60000"/>
              <a:buFont typeface="Wingdings" pitchFamily="2" charset="2"/>
              <a:buChar char="n"/>
              <a:defRPr/>
            </a:pPr>
            <a:r>
              <a:rPr lang="ja-JP" altLang="en-US" sz="3200" dirty="0">
                <a:solidFill>
                  <a:srgbClr val="FFFFFF"/>
                </a:solidFill>
                <a:effectLst>
                  <a:outerShdw blurRad="38100" dist="38100" dir="2700000" algn="tl">
                    <a:srgbClr val="000000"/>
                  </a:outerShdw>
                </a:effectLst>
                <a:latin typeface="Verdana" pitchFamily="34" charset="0"/>
              </a:rPr>
              <a:t>ニュージーランドでは、</a:t>
            </a:r>
            <a:r>
              <a:rPr lang="en-US" altLang="ja-JP" sz="3200" dirty="0">
                <a:solidFill>
                  <a:srgbClr val="FFFFFF"/>
                </a:solidFill>
                <a:effectLst>
                  <a:outerShdw blurRad="38100" dist="38100" dir="2700000" algn="tl">
                    <a:srgbClr val="000000"/>
                  </a:outerShdw>
                </a:effectLst>
                <a:cs typeface="Arial" panose="020B0604020202020204" pitchFamily="34" charset="0"/>
              </a:rPr>
              <a:t>2025</a:t>
            </a:r>
            <a:r>
              <a:rPr lang="ja-JP" altLang="en-US" sz="3200" dirty="0">
                <a:solidFill>
                  <a:srgbClr val="FFFFFF"/>
                </a:solidFill>
                <a:effectLst>
                  <a:outerShdw blurRad="38100" dist="38100" dir="2700000" algn="tl">
                    <a:srgbClr val="000000"/>
                  </a:outerShdw>
                </a:effectLst>
                <a:latin typeface="Verdana" pitchFamily="34" charset="0"/>
              </a:rPr>
              <a:t>年までに喫煙率 </a:t>
            </a:r>
            <a:r>
              <a:rPr lang="en-US" altLang="ja-JP" sz="3200" dirty="0">
                <a:solidFill>
                  <a:srgbClr val="FFFFFF"/>
                </a:solidFill>
                <a:effectLst>
                  <a:outerShdw blurRad="38100" dist="38100" dir="2700000" algn="tl">
                    <a:srgbClr val="000000"/>
                  </a:outerShdw>
                </a:effectLst>
                <a:cs typeface="Arial" panose="020B0604020202020204" pitchFamily="34" charset="0"/>
              </a:rPr>
              <a:t>5</a:t>
            </a:r>
            <a:r>
              <a:rPr lang="ja-JP" altLang="en-US" sz="3200" dirty="0">
                <a:solidFill>
                  <a:srgbClr val="FFFFFF"/>
                </a:solidFill>
                <a:effectLst>
                  <a:outerShdw blurRad="38100" dist="38100" dir="2700000" algn="tl">
                    <a:srgbClr val="000000"/>
                  </a:outerShdw>
                </a:effectLst>
                <a:latin typeface="Verdana" pitchFamily="34" charset="0"/>
              </a:rPr>
              <a:t>％</a:t>
            </a:r>
          </a:p>
          <a:p>
            <a:pPr marL="342900" indent="-342900" eaLnBrk="1" hangingPunct="1">
              <a:spcBef>
                <a:spcPct val="20000"/>
              </a:spcBef>
              <a:buClr>
                <a:srgbClr val="FFFFCC"/>
              </a:buClr>
              <a:buSzPct val="60000"/>
              <a:buFont typeface="Wingdings" pitchFamily="2" charset="2"/>
              <a:buChar char="n"/>
              <a:defRPr/>
            </a:pPr>
            <a:r>
              <a:rPr lang="ja-JP" altLang="en-US" sz="3200" dirty="0">
                <a:solidFill>
                  <a:srgbClr val="FFFFFF"/>
                </a:solidFill>
                <a:effectLst>
                  <a:outerShdw blurRad="38100" dist="38100" dir="2700000" algn="tl">
                    <a:srgbClr val="000000"/>
                  </a:outerShdw>
                </a:effectLst>
                <a:latin typeface="Arial" charset="0"/>
              </a:rPr>
              <a:t>スコットランドは、</a:t>
            </a:r>
            <a:r>
              <a:rPr lang="en-US" altLang="ja-JP" sz="3200" dirty="0">
                <a:solidFill>
                  <a:srgbClr val="FFFFFF"/>
                </a:solidFill>
                <a:effectLst>
                  <a:outerShdw blurRad="38100" dist="38100" dir="2700000" algn="tl">
                    <a:srgbClr val="000000"/>
                  </a:outerShdw>
                </a:effectLst>
                <a:latin typeface="Arial" charset="0"/>
              </a:rPr>
              <a:t>2034</a:t>
            </a:r>
            <a:r>
              <a:rPr lang="ja-JP" altLang="en-US" sz="3200" dirty="0">
                <a:solidFill>
                  <a:srgbClr val="FFFFFF"/>
                </a:solidFill>
                <a:effectLst>
                  <a:outerShdw blurRad="38100" dist="38100" dir="2700000" algn="tl">
                    <a:srgbClr val="000000"/>
                  </a:outerShdw>
                </a:effectLst>
                <a:latin typeface="Arial" charset="0"/>
              </a:rPr>
              <a:t>年までに喫煙率 </a:t>
            </a:r>
            <a:r>
              <a:rPr lang="en-US" altLang="ja-JP" sz="3200" dirty="0">
                <a:solidFill>
                  <a:srgbClr val="FFFFFF"/>
                </a:solidFill>
                <a:effectLst>
                  <a:outerShdw blurRad="38100" dist="38100" dir="2700000" algn="tl">
                    <a:srgbClr val="000000"/>
                  </a:outerShdw>
                </a:effectLst>
                <a:latin typeface="Arial" charset="0"/>
              </a:rPr>
              <a:t>5%</a:t>
            </a:r>
          </a:p>
          <a:p>
            <a:pPr marL="342900" indent="-342900" eaLnBrk="1" hangingPunct="1">
              <a:spcBef>
                <a:spcPct val="20000"/>
              </a:spcBef>
              <a:buClr>
                <a:srgbClr val="FFFFCC"/>
              </a:buClr>
              <a:buSzPct val="60000"/>
              <a:buFont typeface="Wingdings" pitchFamily="2" charset="2"/>
              <a:buChar char="n"/>
              <a:defRPr/>
            </a:pPr>
            <a:r>
              <a:rPr lang="ja-JP" altLang="en-US" sz="3200" dirty="0">
                <a:solidFill>
                  <a:srgbClr val="FFFFFF"/>
                </a:solidFill>
                <a:effectLst>
                  <a:outerShdw blurRad="38100" dist="38100" dir="2700000" algn="tl">
                    <a:srgbClr val="000000"/>
                  </a:outerShdw>
                </a:effectLst>
                <a:latin typeface="Verdana" pitchFamily="34" charset="0"/>
              </a:rPr>
              <a:t>フィンランドは、</a:t>
            </a:r>
            <a:r>
              <a:rPr lang="en-US" altLang="ja-JP" sz="3200" dirty="0">
                <a:solidFill>
                  <a:srgbClr val="FFFFFF"/>
                </a:solidFill>
                <a:effectLst>
                  <a:outerShdw blurRad="38100" dist="38100" dir="2700000" algn="tl">
                    <a:srgbClr val="000000"/>
                  </a:outerShdw>
                </a:effectLst>
                <a:cs typeface="Arial" panose="020B0604020202020204" pitchFamily="34" charset="0"/>
              </a:rPr>
              <a:t>2040</a:t>
            </a:r>
            <a:r>
              <a:rPr lang="ja-JP" altLang="en-US" sz="3200" dirty="0">
                <a:solidFill>
                  <a:srgbClr val="FFFFFF"/>
                </a:solidFill>
                <a:effectLst>
                  <a:outerShdw blurRad="38100" dist="38100" dir="2700000" algn="tl">
                    <a:srgbClr val="000000"/>
                  </a:outerShdw>
                </a:effectLst>
                <a:latin typeface="Arial"/>
              </a:rPr>
              <a:t>年までに喫煙率 </a:t>
            </a:r>
            <a:r>
              <a:rPr lang="en-US" altLang="ja-JP" sz="3200" dirty="0">
                <a:solidFill>
                  <a:srgbClr val="FFFFFF"/>
                </a:solidFill>
                <a:effectLst>
                  <a:outerShdw blurRad="38100" dist="38100" dir="2700000" algn="tl">
                    <a:srgbClr val="000000"/>
                  </a:outerShdw>
                </a:effectLst>
                <a:cs typeface="Arial" panose="020B0604020202020204" pitchFamily="34" charset="0"/>
              </a:rPr>
              <a:t>0</a:t>
            </a:r>
            <a:r>
              <a:rPr lang="en-US" altLang="ja-JP" sz="3200" dirty="0">
                <a:solidFill>
                  <a:srgbClr val="FFFFFF"/>
                </a:solidFill>
                <a:effectLst>
                  <a:outerShdw blurRad="38100" dist="38100" dir="2700000" algn="tl">
                    <a:srgbClr val="000000"/>
                  </a:outerShdw>
                </a:effectLst>
                <a:latin typeface="Arial"/>
              </a:rPr>
              <a:t>%</a:t>
            </a:r>
            <a:r>
              <a:rPr lang="ja-JP" altLang="en-US" sz="3200" dirty="0">
                <a:solidFill>
                  <a:srgbClr val="FFFFFF"/>
                </a:solidFill>
                <a:effectLst>
                  <a:outerShdw blurRad="38100" dist="38100" dir="2700000" algn="tl">
                    <a:srgbClr val="000000"/>
                  </a:outerShdw>
                </a:effectLst>
                <a:latin typeface="Arial"/>
              </a:rPr>
              <a:t>とする。</a:t>
            </a:r>
            <a:endParaRPr lang="en-US" altLang="ja-JP" sz="3200" dirty="0">
              <a:solidFill>
                <a:srgbClr val="FFFFFF"/>
              </a:solidFill>
              <a:effectLst>
                <a:outerShdw blurRad="38100" dist="38100" dir="2700000" algn="tl">
                  <a:srgbClr val="000000"/>
                </a:outerShdw>
              </a:effectLst>
              <a:latin typeface="Arial"/>
            </a:endParaRPr>
          </a:p>
          <a:p>
            <a:pPr marL="342900" indent="-342900" eaLnBrk="1" hangingPunct="1">
              <a:spcBef>
                <a:spcPct val="20000"/>
              </a:spcBef>
              <a:buClr>
                <a:srgbClr val="FFFFCC"/>
              </a:buClr>
              <a:buSzPct val="60000"/>
              <a:buFont typeface="Wingdings" pitchFamily="2" charset="2"/>
              <a:buChar char="n"/>
              <a:defRPr/>
            </a:pPr>
            <a:r>
              <a:rPr lang="ja-JP" altLang="en-US" sz="3200" dirty="0">
                <a:solidFill>
                  <a:srgbClr val="FFFFFF"/>
                </a:solidFill>
                <a:effectLst>
                  <a:outerShdw blurRad="38100" dist="38100" dir="2700000" algn="tl">
                    <a:srgbClr val="000000"/>
                  </a:outerShdw>
                </a:effectLst>
                <a:latin typeface="Arial"/>
              </a:rPr>
              <a:t>豪タスマニア州は、</a:t>
            </a:r>
            <a:r>
              <a:rPr lang="en-US" altLang="ja-JP" sz="3200" dirty="0">
                <a:solidFill>
                  <a:srgbClr val="FFFFFF"/>
                </a:solidFill>
                <a:effectLst>
                  <a:outerShdw blurRad="38100" dist="38100" dir="2700000" algn="tl">
                    <a:srgbClr val="000000"/>
                  </a:outerShdw>
                </a:effectLst>
                <a:cs typeface="Arial" panose="020B0604020202020204" pitchFamily="34" charset="0"/>
              </a:rPr>
              <a:t>2000</a:t>
            </a:r>
            <a:r>
              <a:rPr lang="ja-JP" altLang="en-US" sz="3200" dirty="0">
                <a:solidFill>
                  <a:srgbClr val="FFFFFF"/>
                </a:solidFill>
                <a:effectLst>
                  <a:outerShdw blurRad="38100" dist="38100" dir="2700000" algn="tl">
                    <a:srgbClr val="000000"/>
                  </a:outerShdw>
                </a:effectLst>
                <a:cs typeface="Arial" panose="020B0604020202020204" pitchFamily="34" charset="0"/>
              </a:rPr>
              <a:t>年以降生まれの世代へタバコの販売を禁止する法律を可決しました。</a:t>
            </a:r>
            <a:endParaRPr lang="en-US" altLang="ja-JP" sz="3200" dirty="0">
              <a:solidFill>
                <a:srgbClr val="FFFFFF"/>
              </a:solidFill>
              <a:effectLst>
                <a:outerShdw blurRad="38100" dist="38100" dir="2700000" algn="tl">
                  <a:srgbClr val="000000"/>
                </a:outerShdw>
              </a:effectLst>
              <a:cs typeface="Arial" panose="020B0604020202020204" pitchFamily="34" charset="0"/>
            </a:endParaRPr>
          </a:p>
        </p:txBody>
      </p:sp>
      <p:sp>
        <p:nvSpPr>
          <p:cNvPr id="427026" name="Rectangle 18">
            <a:extLst>
              <a:ext uri="{FF2B5EF4-FFF2-40B4-BE49-F238E27FC236}">
                <a16:creationId xmlns:a16="http://schemas.microsoft.com/office/drawing/2014/main" id="{14B9584F-F6C2-4185-5F80-1E12E4A22777}"/>
              </a:ext>
            </a:extLst>
          </p:cNvPr>
          <p:cNvSpPr>
            <a:spLocks noChangeArrowheads="1"/>
          </p:cNvSpPr>
          <p:nvPr/>
        </p:nvSpPr>
        <p:spPr bwMode="auto">
          <a:xfrm>
            <a:off x="0" y="3214688"/>
            <a:ext cx="9144000" cy="862012"/>
          </a:xfrm>
          <a:prstGeom prst="rect">
            <a:avLst/>
          </a:prstGeom>
          <a:noFill/>
          <a:ln w="9525">
            <a:noFill/>
            <a:miter lim="800000"/>
            <a:headEnd/>
            <a:tailEnd/>
          </a:ln>
          <a:effectLst/>
        </p:spPr>
        <p:txBody>
          <a:bodyPr anchor="ctr" anchorCtr="1"/>
          <a:lstStyle/>
          <a:p>
            <a:pPr eaLnBrk="1" hangingPunct="1">
              <a:defRPr/>
            </a:pPr>
            <a:r>
              <a:rPr lang="ja-JP" altLang="en-US" sz="3600" b="1" dirty="0">
                <a:solidFill>
                  <a:srgbClr val="FFFF00"/>
                </a:solidFill>
                <a:effectLst>
                  <a:outerShdw blurRad="38100" dist="38100" dir="2700000" algn="tl">
                    <a:srgbClr val="000000"/>
                  </a:outerShdw>
                </a:effectLst>
                <a:latin typeface="Arial" charset="0"/>
              </a:rPr>
              <a:t>世界各国が喫煙率ゼロを目標に動いています</a:t>
            </a:r>
            <a:r>
              <a:rPr lang="ja-JP" altLang="en-US" sz="3600" dirty="0">
                <a:solidFill>
                  <a:srgbClr val="FF0000"/>
                </a:solidFill>
                <a:effectLst>
                  <a:outerShdw blurRad="38100" dist="38100" dir="2700000" algn="tl">
                    <a:srgbClr val="000000"/>
                  </a:outerShdw>
                </a:effectLst>
                <a:latin typeface="Arial" charset="0"/>
              </a:rPr>
              <a:t>　</a:t>
            </a:r>
          </a:p>
        </p:txBody>
      </p:sp>
      <p:sp>
        <p:nvSpPr>
          <p:cNvPr id="2" name="下矢印 1">
            <a:extLst>
              <a:ext uri="{FF2B5EF4-FFF2-40B4-BE49-F238E27FC236}">
                <a16:creationId xmlns:a16="http://schemas.microsoft.com/office/drawing/2014/main" id="{9C5DE60E-F43E-27A7-7121-7AE19FB1749E}"/>
              </a:ext>
            </a:extLst>
          </p:cNvPr>
          <p:cNvSpPr/>
          <p:nvPr/>
        </p:nvSpPr>
        <p:spPr>
          <a:xfrm>
            <a:off x="4146550" y="2682875"/>
            <a:ext cx="647700" cy="647700"/>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3399"/>
              </a:solidFill>
            </a:endParaRPr>
          </a:p>
        </p:txBody>
      </p:sp>
      <p:sp>
        <p:nvSpPr>
          <p:cNvPr id="7" name="Rectangle 15">
            <a:extLst>
              <a:ext uri="{FF2B5EF4-FFF2-40B4-BE49-F238E27FC236}">
                <a16:creationId xmlns:a16="http://schemas.microsoft.com/office/drawing/2014/main" id="{75E0712B-C519-6500-7206-CFB9419E6076}"/>
              </a:ext>
            </a:extLst>
          </p:cNvPr>
          <p:cNvSpPr>
            <a:spLocks noChangeArrowheads="1"/>
          </p:cNvSpPr>
          <p:nvPr/>
        </p:nvSpPr>
        <p:spPr bwMode="auto">
          <a:xfrm>
            <a:off x="15875" y="692150"/>
            <a:ext cx="9144000" cy="792163"/>
          </a:xfrm>
          <a:prstGeom prst="rect">
            <a:avLst/>
          </a:prstGeom>
          <a:noFill/>
          <a:ln w="9525">
            <a:noFill/>
            <a:miter lim="800000"/>
            <a:headEnd/>
            <a:tailEnd/>
          </a:ln>
          <a:effectLst/>
        </p:spPr>
        <p:txBody>
          <a:bodyPr anchor="ctr" anchorCtr="1"/>
          <a:lstStyle/>
          <a:p>
            <a:pPr algn="ctr" eaLnBrk="1" hangingPunct="1">
              <a:defRPr/>
            </a:pPr>
            <a:r>
              <a:rPr lang="en-US" altLang="ja-JP" sz="3600" dirty="0">
                <a:solidFill>
                  <a:srgbClr val="FFFF00"/>
                </a:solidFill>
                <a:effectLst>
                  <a:outerShdw blurRad="38100" dist="38100" dir="2700000" algn="tl">
                    <a:srgbClr val="000000"/>
                  </a:outerShdw>
                </a:effectLst>
                <a:latin typeface="Arial" charset="0"/>
              </a:rPr>
              <a:t>F</a:t>
            </a:r>
            <a:r>
              <a:rPr lang="en-US" altLang="ja-JP" sz="3600" dirty="0">
                <a:solidFill>
                  <a:srgbClr val="FF33CC"/>
                </a:solidFill>
                <a:effectLst>
                  <a:outerShdw blurRad="38100" dist="38100" dir="2700000" algn="tl">
                    <a:srgbClr val="000000"/>
                  </a:outerShdw>
                </a:effectLst>
                <a:latin typeface="Arial" charset="0"/>
              </a:rPr>
              <a:t>ramework</a:t>
            </a:r>
            <a:r>
              <a:rPr lang="en-US" altLang="ja-JP" sz="3600" dirty="0">
                <a:solidFill>
                  <a:srgbClr val="FF3399"/>
                </a:solidFill>
                <a:effectLst>
                  <a:outerShdw blurRad="38100" dist="38100" dir="2700000" algn="tl">
                    <a:srgbClr val="000000"/>
                  </a:outerShdw>
                </a:effectLst>
                <a:latin typeface="Arial" charset="0"/>
              </a:rPr>
              <a:t> </a:t>
            </a:r>
            <a:r>
              <a:rPr lang="en-US" altLang="ja-JP" sz="3600" dirty="0">
                <a:solidFill>
                  <a:srgbClr val="FFFF00"/>
                </a:solidFill>
                <a:effectLst>
                  <a:outerShdw blurRad="38100" dist="38100" dir="2700000" algn="tl">
                    <a:srgbClr val="000000"/>
                  </a:outerShdw>
                </a:effectLst>
                <a:latin typeface="Arial" charset="0"/>
              </a:rPr>
              <a:t>C</a:t>
            </a:r>
            <a:r>
              <a:rPr lang="en-US" altLang="ja-JP" sz="3600" dirty="0">
                <a:solidFill>
                  <a:srgbClr val="FF33CC"/>
                </a:solidFill>
                <a:effectLst>
                  <a:outerShdw blurRad="38100" dist="38100" dir="2700000" algn="tl">
                    <a:srgbClr val="000000"/>
                  </a:outerShdw>
                </a:effectLst>
                <a:latin typeface="Arial" charset="0"/>
              </a:rPr>
              <a:t>onvention</a:t>
            </a:r>
            <a:r>
              <a:rPr lang="en-US" altLang="ja-JP" sz="3600" dirty="0">
                <a:solidFill>
                  <a:srgbClr val="FF3399"/>
                </a:solidFill>
                <a:effectLst>
                  <a:outerShdw blurRad="38100" dist="38100" dir="2700000" algn="tl">
                    <a:srgbClr val="000000"/>
                  </a:outerShdw>
                </a:effectLst>
                <a:latin typeface="Arial" charset="0"/>
              </a:rPr>
              <a:t> </a:t>
            </a:r>
            <a:r>
              <a:rPr lang="en-US" altLang="ja-JP" sz="3600" dirty="0">
                <a:solidFill>
                  <a:srgbClr val="FF33CC"/>
                </a:solidFill>
                <a:effectLst>
                  <a:outerShdw blurRad="38100" dist="38100" dir="2700000" algn="tl">
                    <a:srgbClr val="000000"/>
                  </a:outerShdw>
                </a:effectLst>
                <a:latin typeface="Arial" charset="0"/>
              </a:rPr>
              <a:t>on</a:t>
            </a:r>
            <a:r>
              <a:rPr lang="en-US" altLang="ja-JP" sz="3600" dirty="0">
                <a:solidFill>
                  <a:srgbClr val="FF3399"/>
                </a:solidFill>
                <a:effectLst>
                  <a:outerShdw blurRad="38100" dist="38100" dir="2700000" algn="tl">
                    <a:srgbClr val="000000"/>
                  </a:outerShdw>
                </a:effectLst>
                <a:latin typeface="Arial" charset="0"/>
              </a:rPr>
              <a:t> </a:t>
            </a:r>
            <a:r>
              <a:rPr lang="en-US" altLang="ja-JP" sz="3600" dirty="0">
                <a:solidFill>
                  <a:srgbClr val="FFFF00"/>
                </a:solidFill>
                <a:effectLst>
                  <a:outerShdw blurRad="38100" dist="38100" dir="2700000" algn="tl">
                    <a:srgbClr val="000000"/>
                  </a:outerShdw>
                </a:effectLst>
                <a:latin typeface="Arial" charset="0"/>
              </a:rPr>
              <a:t>T</a:t>
            </a:r>
            <a:r>
              <a:rPr lang="en-US" altLang="ja-JP" sz="3600" dirty="0">
                <a:solidFill>
                  <a:srgbClr val="FF33CC"/>
                </a:solidFill>
                <a:effectLst>
                  <a:outerShdw blurRad="38100" dist="38100" dir="2700000" algn="tl">
                    <a:srgbClr val="000000"/>
                  </a:outerShdw>
                </a:effectLst>
                <a:latin typeface="Arial" charset="0"/>
              </a:rPr>
              <a:t>obacco</a:t>
            </a:r>
            <a:r>
              <a:rPr lang="en-US" altLang="ja-JP" sz="3600" dirty="0">
                <a:solidFill>
                  <a:srgbClr val="FF3399"/>
                </a:solidFill>
                <a:effectLst>
                  <a:outerShdw blurRad="38100" dist="38100" dir="2700000" algn="tl">
                    <a:srgbClr val="000000"/>
                  </a:outerShdw>
                </a:effectLst>
                <a:latin typeface="Arial" charset="0"/>
              </a:rPr>
              <a:t> </a:t>
            </a:r>
            <a:r>
              <a:rPr lang="en-US" altLang="ja-JP" sz="3600" dirty="0">
                <a:solidFill>
                  <a:srgbClr val="FFFF00"/>
                </a:solidFill>
                <a:effectLst>
                  <a:outerShdw blurRad="38100" dist="38100" dir="2700000" algn="tl">
                    <a:srgbClr val="000000"/>
                  </a:outerShdw>
                </a:effectLst>
                <a:latin typeface="Arial" charset="0"/>
              </a:rPr>
              <a:t>C</a:t>
            </a:r>
            <a:r>
              <a:rPr lang="en-US" altLang="ja-JP" sz="3600" dirty="0">
                <a:solidFill>
                  <a:srgbClr val="FF33CC"/>
                </a:solidFill>
                <a:effectLst>
                  <a:outerShdw blurRad="38100" dist="38100" dir="2700000" algn="tl">
                    <a:srgbClr val="000000"/>
                  </a:outerShdw>
                </a:effectLst>
                <a:latin typeface="Arial" charset="0"/>
              </a:rPr>
              <a:t>ontrol</a:t>
            </a:r>
            <a:r>
              <a:rPr lang="ja-JP" altLang="en-US" sz="4800" dirty="0">
                <a:solidFill>
                  <a:srgbClr val="FF0000"/>
                </a:solidFill>
                <a:effectLst>
                  <a:outerShdw blurRad="38100" dist="38100" dir="2700000" algn="tl">
                    <a:srgbClr val="000000"/>
                  </a:outerShdw>
                </a:effectLst>
                <a:latin typeface="Arial" charset="0"/>
              </a:rPr>
              <a:t>　</a:t>
            </a:r>
          </a:p>
        </p:txBody>
      </p:sp>
      <p:pic>
        <p:nvPicPr>
          <p:cNvPr id="3" name="図 2">
            <a:extLst>
              <a:ext uri="{FF2B5EF4-FFF2-40B4-BE49-F238E27FC236}">
                <a16:creationId xmlns:a16="http://schemas.microsoft.com/office/drawing/2014/main" id="{E8D258DE-9138-7DD3-63DC-987E371831C4}"/>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79591" y="6309320"/>
            <a:ext cx="524306" cy="53703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a:extLst>
              <a:ext uri="{FF2B5EF4-FFF2-40B4-BE49-F238E27FC236}">
                <a16:creationId xmlns:a16="http://schemas.microsoft.com/office/drawing/2014/main" id="{8F53FCCA-7864-63C8-E682-F4F392F70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46" r="4646"/>
          <a:stretch>
            <a:fillRect/>
          </a:stretch>
        </p:blipFill>
        <p:spPr bwMode="auto">
          <a:xfrm>
            <a:off x="0" y="333375"/>
            <a:ext cx="9144000"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a:extLst>
              <a:ext uri="{FF2B5EF4-FFF2-40B4-BE49-F238E27FC236}">
                <a16:creationId xmlns:a16="http://schemas.microsoft.com/office/drawing/2014/main" id="{73E748CD-D55C-4CAB-AA85-F8B71CA7A9F4}"/>
              </a:ext>
            </a:extLst>
          </p:cNvPr>
          <p:cNvSpPr>
            <a:spLocks noGrp="1"/>
          </p:cNvSpPr>
          <p:nvPr>
            <p:ph type="title"/>
          </p:nvPr>
        </p:nvSpPr>
        <p:spPr>
          <a:xfrm>
            <a:off x="0" y="0"/>
            <a:ext cx="9144000" cy="1143000"/>
          </a:xfrm>
          <a:solidFill>
            <a:schemeClr val="accent2"/>
          </a:solidFill>
        </p:spPr>
        <p:txBody>
          <a:bodyPr/>
          <a:lstStyle/>
          <a:p>
            <a:pPr>
              <a:defRPr/>
            </a:pPr>
            <a:r>
              <a:rPr lang="ja-JP" altLang="en-US" b="1" dirty="0">
                <a:solidFill>
                  <a:srgbClr val="FFFF00"/>
                </a:solidFill>
                <a:effectLst>
                  <a:outerShdw blurRad="38100" dist="38100" dir="2700000" algn="tl">
                    <a:srgbClr val="000000">
                      <a:alpha val="43137"/>
                    </a:srgbClr>
                  </a:outerShdw>
                </a:effectLst>
              </a:rPr>
              <a:t>５０ヵ国以上が受動喫煙防止法を制定</a:t>
            </a:r>
          </a:p>
        </p:txBody>
      </p:sp>
      <p:sp>
        <p:nvSpPr>
          <p:cNvPr id="6" name="円/楕円 5">
            <a:extLst>
              <a:ext uri="{FF2B5EF4-FFF2-40B4-BE49-F238E27FC236}">
                <a16:creationId xmlns:a16="http://schemas.microsoft.com/office/drawing/2014/main" id="{154640B1-7A49-0D2A-7061-712C57064DA3}"/>
              </a:ext>
            </a:extLst>
          </p:cNvPr>
          <p:cNvSpPr/>
          <p:nvPr/>
        </p:nvSpPr>
        <p:spPr>
          <a:xfrm>
            <a:off x="7380288" y="2565400"/>
            <a:ext cx="720725" cy="719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3717" name="正方形/長方形 7">
            <a:extLst>
              <a:ext uri="{FF2B5EF4-FFF2-40B4-BE49-F238E27FC236}">
                <a16:creationId xmlns:a16="http://schemas.microsoft.com/office/drawing/2014/main" id="{9184E3E5-4FCC-DD5E-A8AD-4BE01B30AE13}"/>
              </a:ext>
            </a:extLst>
          </p:cNvPr>
          <p:cNvSpPr>
            <a:spLocks noChangeArrowheads="1"/>
          </p:cNvSpPr>
          <p:nvPr/>
        </p:nvSpPr>
        <p:spPr bwMode="auto">
          <a:xfrm>
            <a:off x="5518150" y="6127750"/>
            <a:ext cx="345281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0033CC"/>
                </a:solidFill>
              </a:rPr>
              <a:t>Edited from Global Smoke-free Partnership website by JSTC</a:t>
            </a:r>
          </a:p>
        </p:txBody>
      </p:sp>
      <p:sp>
        <p:nvSpPr>
          <p:cNvPr id="9" name="正方形/長方形 8">
            <a:extLst>
              <a:ext uri="{FF2B5EF4-FFF2-40B4-BE49-F238E27FC236}">
                <a16:creationId xmlns:a16="http://schemas.microsoft.com/office/drawing/2014/main" id="{CE649432-3AF3-20DC-EC2A-C1AB8F8F624F}"/>
              </a:ext>
            </a:extLst>
          </p:cNvPr>
          <p:cNvSpPr/>
          <p:nvPr/>
        </p:nvSpPr>
        <p:spPr>
          <a:xfrm>
            <a:off x="5684838" y="5419725"/>
            <a:ext cx="360362" cy="215900"/>
          </a:xfrm>
          <a:prstGeom prst="rect">
            <a:avLst/>
          </a:prstGeom>
          <a:solidFill>
            <a:srgbClr val="00FA7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0" name="正方形/長方形 9">
            <a:extLst>
              <a:ext uri="{FF2B5EF4-FFF2-40B4-BE49-F238E27FC236}">
                <a16:creationId xmlns:a16="http://schemas.microsoft.com/office/drawing/2014/main" id="{EE4EF5B7-8E22-E58C-5FDD-D04C1B7BEC67}"/>
              </a:ext>
            </a:extLst>
          </p:cNvPr>
          <p:cNvSpPr/>
          <p:nvPr/>
        </p:nvSpPr>
        <p:spPr>
          <a:xfrm>
            <a:off x="5684838" y="5788025"/>
            <a:ext cx="360362" cy="215900"/>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243720" name="正方形/長方形 10">
            <a:extLst>
              <a:ext uri="{FF2B5EF4-FFF2-40B4-BE49-F238E27FC236}">
                <a16:creationId xmlns:a16="http://schemas.microsoft.com/office/drawing/2014/main" id="{2CD3E774-B3AF-6F62-F410-5C0A1FAF7977}"/>
              </a:ext>
            </a:extLst>
          </p:cNvPr>
          <p:cNvSpPr>
            <a:spLocks noChangeArrowheads="1"/>
          </p:cNvSpPr>
          <p:nvPr/>
        </p:nvSpPr>
        <p:spPr bwMode="auto">
          <a:xfrm>
            <a:off x="6045200" y="5373688"/>
            <a:ext cx="292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33CC"/>
                </a:solidFill>
              </a:rPr>
              <a:t>８割以上の国民が保護されている国</a:t>
            </a:r>
            <a:endParaRPr lang="en-US" altLang="ja-JP" sz="1400" b="1">
              <a:solidFill>
                <a:srgbClr val="0033CC"/>
              </a:solidFill>
            </a:endParaRPr>
          </a:p>
        </p:txBody>
      </p:sp>
      <p:sp>
        <p:nvSpPr>
          <p:cNvPr id="243721" name="正方形/長方形 11">
            <a:extLst>
              <a:ext uri="{FF2B5EF4-FFF2-40B4-BE49-F238E27FC236}">
                <a16:creationId xmlns:a16="http://schemas.microsoft.com/office/drawing/2014/main" id="{2E821F67-087A-3644-40D6-805E7227CDAE}"/>
              </a:ext>
            </a:extLst>
          </p:cNvPr>
          <p:cNvSpPr>
            <a:spLocks noChangeArrowheads="1"/>
          </p:cNvSpPr>
          <p:nvPr/>
        </p:nvSpPr>
        <p:spPr bwMode="auto">
          <a:xfrm>
            <a:off x="6045200" y="5741988"/>
            <a:ext cx="292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0033CC"/>
                </a:solidFill>
              </a:rPr>
              <a:t>５割以上の国民が保護されている国</a:t>
            </a:r>
            <a:endParaRPr lang="en-US" altLang="ja-JP" sz="1400" b="1">
              <a:solidFill>
                <a:srgbClr val="0033CC"/>
              </a:solidFill>
            </a:endParaRPr>
          </a:p>
        </p:txBody>
      </p:sp>
      <p:pic>
        <p:nvPicPr>
          <p:cNvPr id="3" name="図 2">
            <a:extLst>
              <a:ext uri="{FF2B5EF4-FFF2-40B4-BE49-F238E27FC236}">
                <a16:creationId xmlns:a16="http://schemas.microsoft.com/office/drawing/2014/main" id="{E09547F0-5BC6-EEF9-AF74-55A5A14B88E7}"/>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73037" y="6580897"/>
            <a:ext cx="297332" cy="30455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コンテンツ プレースホルダー 3">
            <a:extLst>
              <a:ext uri="{FF2B5EF4-FFF2-40B4-BE49-F238E27FC236}">
                <a16:creationId xmlns:a16="http://schemas.microsoft.com/office/drawing/2014/main" id="{88D73FDF-E141-93F8-2D6B-B5CFE76FCA3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6402"/>
          <a:stretch>
            <a:fillRect/>
          </a:stretch>
        </p:blipFill>
        <p:spPr>
          <a:xfrm>
            <a:off x="0" y="1125538"/>
            <a:ext cx="9144000" cy="5732462"/>
          </a:xfrm>
        </p:spPr>
      </p:pic>
      <p:sp>
        <p:nvSpPr>
          <p:cNvPr id="244739" name="タイトル 3">
            <a:extLst>
              <a:ext uri="{FF2B5EF4-FFF2-40B4-BE49-F238E27FC236}">
                <a16:creationId xmlns:a16="http://schemas.microsoft.com/office/drawing/2014/main" id="{2D7904FB-F651-5D57-181A-2612F715E769}"/>
              </a:ext>
            </a:extLst>
          </p:cNvPr>
          <p:cNvSpPr txBox="1">
            <a:spLocks/>
          </p:cNvSpPr>
          <p:nvPr/>
        </p:nvSpPr>
        <p:spPr bwMode="auto">
          <a:xfrm>
            <a:off x="4643438" y="1125538"/>
            <a:ext cx="40322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u="sng">
                <a:solidFill>
                  <a:srgbClr val="000000"/>
                </a:solidFill>
                <a:latin typeface="ＭＳ Ｐゴシック" panose="020B0600070205080204" pitchFamily="50" charset="-128"/>
              </a:rPr>
              <a:t>フィリピンも </a:t>
            </a:r>
            <a:r>
              <a:rPr lang="en-US" altLang="ja-JP" sz="2400" b="1" u="sng">
                <a:solidFill>
                  <a:srgbClr val="000000"/>
                </a:solidFill>
                <a:latin typeface="ＭＳ Ｐゴシック" panose="020B0600070205080204" pitchFamily="50" charset="-128"/>
              </a:rPr>
              <a:t>2016</a:t>
            </a:r>
            <a:r>
              <a:rPr lang="ja-JP" altLang="en-US" sz="2400" b="1" u="sng">
                <a:solidFill>
                  <a:srgbClr val="000000"/>
                </a:solidFill>
                <a:latin typeface="ＭＳ Ｐゴシック" panose="020B0600070205080204" pitchFamily="50" charset="-128"/>
              </a:rPr>
              <a:t>年</a:t>
            </a:r>
            <a:r>
              <a:rPr lang="en-US" altLang="ja-JP" sz="2400" b="1" u="sng">
                <a:solidFill>
                  <a:srgbClr val="000000"/>
                </a:solidFill>
                <a:latin typeface="ＭＳ Ｐゴシック" panose="020B0600070205080204" pitchFamily="50" charset="-128"/>
              </a:rPr>
              <a:t>11</a:t>
            </a:r>
            <a:r>
              <a:rPr lang="ja-JP" altLang="en-US" sz="2400" b="1" u="sng">
                <a:solidFill>
                  <a:srgbClr val="000000"/>
                </a:solidFill>
                <a:latin typeface="ＭＳ Ｐゴシック" panose="020B0600070205080204" pitchFamily="50" charset="-128"/>
              </a:rPr>
              <a:t>月施行</a:t>
            </a:r>
            <a:endParaRPr lang="en-US" altLang="ja-JP" sz="2400" b="1" u="sng">
              <a:solidFill>
                <a:srgbClr val="000000"/>
              </a:solidFill>
              <a:latin typeface="ＭＳ Ｐゴシック" panose="020B0600070205080204" pitchFamily="50" charset="-128"/>
            </a:endParaRPr>
          </a:p>
          <a:p>
            <a:pPr>
              <a:spcBef>
                <a:spcPct val="0"/>
              </a:spcBef>
              <a:buFontTx/>
              <a:buNone/>
            </a:pPr>
            <a:r>
              <a:rPr lang="ja-JP" altLang="en-US" sz="2400" b="1">
                <a:solidFill>
                  <a:srgbClr val="000000"/>
                </a:solidFill>
                <a:latin typeface="ＭＳ Ｐゴシック" panose="020B0600070205080204" pitchFamily="50" charset="-128"/>
              </a:rPr>
              <a:t>北京は </a:t>
            </a:r>
            <a:r>
              <a:rPr lang="en-US" altLang="ja-JP" sz="2400" b="1">
                <a:solidFill>
                  <a:srgbClr val="000000"/>
                </a:solidFill>
                <a:latin typeface="ＭＳ Ｐゴシック" panose="020B0600070205080204" pitchFamily="50" charset="-128"/>
              </a:rPr>
              <a:t>2015</a:t>
            </a:r>
            <a:r>
              <a:rPr lang="ja-JP" altLang="en-US" sz="2400" b="1">
                <a:solidFill>
                  <a:srgbClr val="000000"/>
                </a:solidFill>
                <a:latin typeface="ＭＳ Ｐゴシック" panose="020B0600070205080204" pitchFamily="50" charset="-128"/>
              </a:rPr>
              <a:t>年</a:t>
            </a:r>
            <a:r>
              <a:rPr lang="en-US" altLang="ja-JP" sz="2400" b="1">
                <a:solidFill>
                  <a:srgbClr val="000000"/>
                </a:solidFill>
                <a:latin typeface="ＭＳ Ｐゴシック" panose="020B0600070205080204" pitchFamily="50" charset="-128"/>
              </a:rPr>
              <a:t>6</a:t>
            </a:r>
            <a:r>
              <a:rPr lang="ja-JP" altLang="en-US" sz="2400" b="1">
                <a:solidFill>
                  <a:srgbClr val="000000"/>
                </a:solidFill>
                <a:latin typeface="ＭＳ Ｐゴシック" panose="020B0600070205080204" pitchFamily="50" charset="-128"/>
              </a:rPr>
              <a:t>月 施行</a:t>
            </a:r>
            <a:endParaRPr lang="en-US" altLang="ja-JP" sz="2400" b="1">
              <a:solidFill>
                <a:srgbClr val="000000"/>
              </a:solidFill>
              <a:latin typeface="ＭＳ Ｐゴシック" panose="020B0600070205080204" pitchFamily="50" charset="-128"/>
            </a:endParaRPr>
          </a:p>
          <a:p>
            <a:pPr>
              <a:spcBef>
                <a:spcPct val="0"/>
              </a:spcBef>
              <a:buFontTx/>
              <a:buNone/>
            </a:pPr>
            <a:r>
              <a:rPr lang="ja-JP" altLang="en-US" sz="2400" b="1">
                <a:solidFill>
                  <a:srgbClr val="000000"/>
                </a:solidFill>
                <a:latin typeface="ＭＳ Ｐゴシック" panose="020B0600070205080204" pitchFamily="50" charset="-128"/>
              </a:rPr>
              <a:t>韓国は </a:t>
            </a:r>
            <a:r>
              <a:rPr lang="en-US" altLang="ja-JP" sz="2400" b="1">
                <a:solidFill>
                  <a:srgbClr val="000000"/>
                </a:solidFill>
                <a:latin typeface="ＭＳ Ｐゴシック" panose="020B0600070205080204" pitchFamily="50" charset="-128"/>
              </a:rPr>
              <a:t>2015</a:t>
            </a:r>
            <a:r>
              <a:rPr lang="ja-JP" altLang="en-US" sz="2400" b="1">
                <a:solidFill>
                  <a:srgbClr val="000000"/>
                </a:solidFill>
                <a:latin typeface="ＭＳ Ｐゴシック" panose="020B0600070205080204" pitchFamily="50" charset="-128"/>
              </a:rPr>
              <a:t>年</a:t>
            </a:r>
            <a:r>
              <a:rPr lang="en-US" altLang="ja-JP" sz="2400" b="1">
                <a:solidFill>
                  <a:srgbClr val="000000"/>
                </a:solidFill>
                <a:latin typeface="ＭＳ Ｐゴシック" panose="020B0600070205080204" pitchFamily="50" charset="-128"/>
              </a:rPr>
              <a:t>1</a:t>
            </a:r>
            <a:r>
              <a:rPr lang="ja-JP" altLang="en-US" sz="2400" b="1">
                <a:solidFill>
                  <a:srgbClr val="000000"/>
                </a:solidFill>
                <a:latin typeface="ＭＳ Ｐゴシック" panose="020B0600070205080204" pitchFamily="50" charset="-128"/>
              </a:rPr>
              <a:t>月 施行</a:t>
            </a:r>
            <a:endParaRPr lang="en-US" altLang="ja-JP" sz="2400" b="1">
              <a:solidFill>
                <a:srgbClr val="000000"/>
              </a:solidFill>
              <a:latin typeface="ＭＳ Ｐゴシック" panose="020B0600070205080204" pitchFamily="50" charset="-128"/>
            </a:endParaRPr>
          </a:p>
          <a:p>
            <a:pPr>
              <a:spcBef>
                <a:spcPct val="0"/>
              </a:spcBef>
              <a:buFontTx/>
              <a:buNone/>
            </a:pPr>
            <a:r>
              <a:rPr lang="ja-JP" altLang="en-US" sz="2400" b="1">
                <a:solidFill>
                  <a:srgbClr val="000000"/>
                </a:solidFill>
                <a:latin typeface="ＭＳ Ｐゴシック" panose="020B0600070205080204" pitchFamily="50" charset="-128"/>
              </a:rPr>
              <a:t>ロシアは </a:t>
            </a:r>
            <a:r>
              <a:rPr lang="en-US" altLang="ja-JP" sz="2400" b="1">
                <a:solidFill>
                  <a:srgbClr val="000000"/>
                </a:solidFill>
                <a:latin typeface="ＭＳ Ｐゴシック" panose="020B0600070205080204" pitchFamily="50" charset="-128"/>
              </a:rPr>
              <a:t>2014</a:t>
            </a:r>
            <a:r>
              <a:rPr lang="ja-JP" altLang="en-US" sz="2400" b="1">
                <a:solidFill>
                  <a:srgbClr val="000000"/>
                </a:solidFill>
                <a:latin typeface="ＭＳ Ｐゴシック" panose="020B0600070205080204" pitchFamily="50" charset="-128"/>
              </a:rPr>
              <a:t>年</a:t>
            </a:r>
            <a:r>
              <a:rPr lang="en-US" altLang="ja-JP" sz="2400" b="1">
                <a:solidFill>
                  <a:srgbClr val="000000"/>
                </a:solidFill>
                <a:latin typeface="ＭＳ Ｐゴシック" panose="020B0600070205080204" pitchFamily="50" charset="-128"/>
              </a:rPr>
              <a:t>6</a:t>
            </a:r>
            <a:r>
              <a:rPr lang="ja-JP" altLang="en-US" sz="2400" b="1">
                <a:solidFill>
                  <a:srgbClr val="000000"/>
                </a:solidFill>
                <a:latin typeface="ＭＳ Ｐゴシック" panose="020B0600070205080204" pitchFamily="50" charset="-128"/>
              </a:rPr>
              <a:t>月施行</a:t>
            </a:r>
          </a:p>
        </p:txBody>
      </p:sp>
      <p:sp>
        <p:nvSpPr>
          <p:cNvPr id="3" name="正方形/長方形 2">
            <a:extLst>
              <a:ext uri="{FF2B5EF4-FFF2-40B4-BE49-F238E27FC236}">
                <a16:creationId xmlns:a16="http://schemas.microsoft.com/office/drawing/2014/main" id="{3363D24D-39BE-D17D-C161-AC0B5B4B8C5A}"/>
              </a:ext>
            </a:extLst>
          </p:cNvPr>
          <p:cNvSpPr/>
          <p:nvPr/>
        </p:nvSpPr>
        <p:spPr>
          <a:xfrm>
            <a:off x="3633788" y="6021388"/>
            <a:ext cx="1276350" cy="836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rgbClr val="FFFFFF"/>
              </a:solidFill>
            </a:endParaRPr>
          </a:p>
        </p:txBody>
      </p:sp>
      <p:sp>
        <p:nvSpPr>
          <p:cNvPr id="7" name="正方形/長方形 6">
            <a:extLst>
              <a:ext uri="{FF2B5EF4-FFF2-40B4-BE49-F238E27FC236}">
                <a16:creationId xmlns:a16="http://schemas.microsoft.com/office/drawing/2014/main" id="{8C547CEB-C39D-36D6-02EC-0E921873269D}"/>
              </a:ext>
            </a:extLst>
          </p:cNvPr>
          <p:cNvSpPr/>
          <p:nvPr/>
        </p:nvSpPr>
        <p:spPr>
          <a:xfrm>
            <a:off x="3524250" y="6267450"/>
            <a:ext cx="349250" cy="184150"/>
          </a:xfrm>
          <a:prstGeom prst="rect">
            <a:avLst/>
          </a:prstGeom>
          <a:solidFill>
            <a:srgbClr val="00FA7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rgbClr val="FFFFFF"/>
              </a:solidFill>
            </a:endParaRPr>
          </a:p>
        </p:txBody>
      </p:sp>
      <p:sp>
        <p:nvSpPr>
          <p:cNvPr id="244742" name="正方形/長方形 10">
            <a:extLst>
              <a:ext uri="{FF2B5EF4-FFF2-40B4-BE49-F238E27FC236}">
                <a16:creationId xmlns:a16="http://schemas.microsoft.com/office/drawing/2014/main" id="{7D76B754-8872-836B-B048-EE577DB722E2}"/>
              </a:ext>
            </a:extLst>
          </p:cNvPr>
          <p:cNvSpPr>
            <a:spLocks noChangeArrowheads="1"/>
          </p:cNvSpPr>
          <p:nvPr/>
        </p:nvSpPr>
        <p:spPr bwMode="auto">
          <a:xfrm>
            <a:off x="3871913" y="6208713"/>
            <a:ext cx="1946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33CC"/>
                </a:solidFill>
              </a:rPr>
              <a:t>８割以上の国民が保護</a:t>
            </a:r>
            <a:endParaRPr lang="en-US" altLang="ja-JP" sz="1400" b="1">
              <a:solidFill>
                <a:srgbClr val="0033CC"/>
              </a:solidFill>
            </a:endParaRPr>
          </a:p>
        </p:txBody>
      </p:sp>
      <p:sp>
        <p:nvSpPr>
          <p:cNvPr id="8" name="正方形/長方形 7">
            <a:extLst>
              <a:ext uri="{FF2B5EF4-FFF2-40B4-BE49-F238E27FC236}">
                <a16:creationId xmlns:a16="http://schemas.microsoft.com/office/drawing/2014/main" id="{9E3D138F-0885-4F7C-A370-5B9F9FBD1670}"/>
              </a:ext>
            </a:extLst>
          </p:cNvPr>
          <p:cNvSpPr/>
          <p:nvPr/>
        </p:nvSpPr>
        <p:spPr>
          <a:xfrm>
            <a:off x="3524250" y="6578600"/>
            <a:ext cx="349250" cy="184150"/>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rgbClr val="FFFFFF"/>
              </a:solidFill>
            </a:endParaRPr>
          </a:p>
        </p:txBody>
      </p:sp>
      <p:sp>
        <p:nvSpPr>
          <p:cNvPr id="244744" name="正方形/長方形 11">
            <a:extLst>
              <a:ext uri="{FF2B5EF4-FFF2-40B4-BE49-F238E27FC236}">
                <a16:creationId xmlns:a16="http://schemas.microsoft.com/office/drawing/2014/main" id="{321C032E-6066-7D68-6882-09ACC07967F9}"/>
              </a:ext>
            </a:extLst>
          </p:cNvPr>
          <p:cNvSpPr>
            <a:spLocks noChangeArrowheads="1"/>
          </p:cNvSpPr>
          <p:nvPr/>
        </p:nvSpPr>
        <p:spPr bwMode="auto">
          <a:xfrm>
            <a:off x="3873500" y="6516688"/>
            <a:ext cx="1946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33CC"/>
                </a:solidFill>
              </a:rPr>
              <a:t>５割以上の国民が保護</a:t>
            </a:r>
            <a:endParaRPr lang="en-US" altLang="ja-JP" sz="1400" b="1">
              <a:solidFill>
                <a:srgbClr val="0033CC"/>
              </a:solidFill>
            </a:endParaRPr>
          </a:p>
        </p:txBody>
      </p:sp>
      <p:sp>
        <p:nvSpPr>
          <p:cNvPr id="11" name="タイトル 1">
            <a:extLst>
              <a:ext uri="{FF2B5EF4-FFF2-40B4-BE49-F238E27FC236}">
                <a16:creationId xmlns:a16="http://schemas.microsoft.com/office/drawing/2014/main" id="{41B5D321-707A-976A-A0B7-EA733AD6CD9A}"/>
              </a:ext>
            </a:extLst>
          </p:cNvPr>
          <p:cNvSpPr>
            <a:spLocks noGrp="1"/>
          </p:cNvSpPr>
          <p:nvPr>
            <p:ph type="title"/>
          </p:nvPr>
        </p:nvSpPr>
        <p:spPr>
          <a:xfrm>
            <a:off x="1588" y="0"/>
            <a:ext cx="9144000" cy="1143000"/>
          </a:xfrm>
          <a:solidFill>
            <a:schemeClr val="accent2"/>
          </a:solidFill>
        </p:spPr>
        <p:txBody>
          <a:bodyPr/>
          <a:lstStyle/>
          <a:p>
            <a:pPr>
              <a:defRPr/>
            </a:pPr>
            <a:r>
              <a:rPr lang="ja-JP" altLang="en-US" sz="4200" b="1" dirty="0">
                <a:solidFill>
                  <a:srgbClr val="FFFF00"/>
                </a:solidFill>
                <a:effectLst>
                  <a:outerShdw blurRad="38100" dist="38100" dir="2700000" algn="tl">
                    <a:srgbClr val="000000">
                      <a:alpha val="43137"/>
                    </a:srgbClr>
                  </a:outerShdw>
                </a:effectLst>
              </a:rPr>
              <a:t>今や受動喫煙防止法がない国は珍しい</a:t>
            </a:r>
          </a:p>
        </p:txBody>
      </p:sp>
      <p:pic>
        <p:nvPicPr>
          <p:cNvPr id="2" name="図 1">
            <a:extLst>
              <a:ext uri="{FF2B5EF4-FFF2-40B4-BE49-F238E27FC236}">
                <a16:creationId xmlns:a16="http://schemas.microsoft.com/office/drawing/2014/main" id="{7ED9DC1F-FBD9-1FCF-F62E-DCDAEABE2A43}"/>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198438" y="6500270"/>
            <a:ext cx="349249" cy="35773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564CE40-B498-0B69-7E10-A80998EB34A7}"/>
              </a:ext>
            </a:extLst>
          </p:cNvPr>
          <p:cNvSpPr>
            <a:spLocks noGrp="1"/>
          </p:cNvSpPr>
          <p:nvPr>
            <p:ph type="title"/>
          </p:nvPr>
        </p:nvSpPr>
        <p:spPr>
          <a:xfrm>
            <a:off x="0" y="2492375"/>
            <a:ext cx="9144000" cy="1873250"/>
          </a:xfrm>
        </p:spPr>
        <p:txBody>
          <a:bodyPr/>
          <a:lstStyle/>
          <a:p>
            <a:pPr>
              <a:defRPr/>
            </a:pPr>
            <a:r>
              <a:rPr lang="ja-JP" altLang="en-US" sz="5000" b="1" dirty="0">
                <a:solidFill>
                  <a:srgbClr val="FFFF00"/>
                </a:solidFill>
              </a:rPr>
              <a:t>世界の受動喫煙対策は屋内禁煙</a:t>
            </a:r>
            <a:br>
              <a:rPr lang="en-US" altLang="ja-JP" sz="5000" b="1" dirty="0">
                <a:solidFill>
                  <a:srgbClr val="FFFF00"/>
                </a:solidFill>
              </a:rPr>
            </a:br>
            <a:r>
              <a:rPr lang="ja-JP" altLang="en-US" b="1" dirty="0">
                <a:solidFill>
                  <a:srgbClr val="FF00FF"/>
                </a:solidFill>
              </a:rPr>
              <a:t>～分煙では効果不充分～</a:t>
            </a:r>
          </a:p>
        </p:txBody>
      </p:sp>
      <p:pic>
        <p:nvPicPr>
          <p:cNvPr id="2" name="図 1">
            <a:extLst>
              <a:ext uri="{FF2B5EF4-FFF2-40B4-BE49-F238E27FC236}">
                <a16:creationId xmlns:a16="http://schemas.microsoft.com/office/drawing/2014/main" id="{C37D22B2-43F4-66B8-1666-D4C7D5DB8E03}"/>
              </a:ext>
            </a:extLst>
          </p:cNvPr>
          <p:cNvPicPr>
            <a:picLocks noChangeAspect="1" noChangeArrowheads="1"/>
          </p:cNvPicPr>
          <p:nvPr/>
        </p:nvPicPr>
        <p:blipFill>
          <a:blip r:embed="rId2">
            <a:duotone>
              <a:srgbClr val="8064A2">
                <a:shade val="45000"/>
                <a:satMod val="135000"/>
              </a:srgbClr>
              <a:prstClr val="white"/>
            </a:duotone>
          </a:blip>
          <a:srcRect/>
          <a:stretch>
            <a:fillRect/>
          </a:stretch>
        </p:blipFill>
        <p:spPr bwMode="auto">
          <a:xfrm>
            <a:off x="107504" y="6135966"/>
            <a:ext cx="677863" cy="6943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BFB3F1-2287-8EE9-515F-64CDA0513E0C}"/>
              </a:ext>
            </a:extLst>
          </p:cNvPr>
          <p:cNvSpPr>
            <a:spLocks noGrp="1"/>
          </p:cNvSpPr>
          <p:nvPr>
            <p:ph type="title" sz="quarter"/>
          </p:nvPr>
        </p:nvSpPr>
        <p:spPr>
          <a:xfrm>
            <a:off x="0" y="0"/>
            <a:ext cx="9144000" cy="1000125"/>
          </a:xfrm>
        </p:spPr>
        <p:txBody>
          <a:bodyPr/>
          <a:lstStyle/>
          <a:p>
            <a:pPr>
              <a:defRPr/>
            </a:pPr>
            <a:r>
              <a:rPr lang="en-US" altLang="ja-JP" sz="4200" b="1" dirty="0">
                <a:solidFill>
                  <a:srgbClr val="FFFF00"/>
                </a:solidFill>
              </a:rPr>
              <a:t>WHO</a:t>
            </a:r>
            <a:r>
              <a:rPr lang="ja-JP" altLang="en-US" sz="4200" b="1" dirty="0">
                <a:solidFill>
                  <a:srgbClr val="FFFF00"/>
                </a:solidFill>
              </a:rPr>
              <a:t>は受動喫煙の危険性を強く警告</a:t>
            </a:r>
          </a:p>
        </p:txBody>
      </p:sp>
      <p:pic>
        <p:nvPicPr>
          <p:cNvPr id="247811" name="コンテンツ プレースホルダ 9" descr="WHOガイド表紙.gif">
            <a:extLst>
              <a:ext uri="{FF2B5EF4-FFF2-40B4-BE49-F238E27FC236}">
                <a16:creationId xmlns:a16="http://schemas.microsoft.com/office/drawing/2014/main" id="{7769294A-0799-BE4D-237E-354572978DE2}"/>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357438" y="1071563"/>
            <a:ext cx="4752975" cy="5786437"/>
          </a:xfrm>
        </p:spPr>
      </p:pic>
      <p:sp>
        <p:nvSpPr>
          <p:cNvPr id="12" name="コンテンツ プレースホルダ 4">
            <a:extLst>
              <a:ext uri="{FF2B5EF4-FFF2-40B4-BE49-F238E27FC236}">
                <a16:creationId xmlns:a16="http://schemas.microsoft.com/office/drawing/2014/main" id="{C6AC66C4-FDA2-1014-D204-7CC336B31B1F}"/>
              </a:ext>
            </a:extLst>
          </p:cNvPr>
          <p:cNvSpPr>
            <a:spLocks noGrp="1"/>
          </p:cNvSpPr>
          <p:nvPr>
            <p:ph sz="quarter" idx="2"/>
          </p:nvPr>
        </p:nvSpPr>
        <p:spPr>
          <a:xfrm>
            <a:off x="7072313" y="6215063"/>
            <a:ext cx="2071687" cy="642937"/>
          </a:xfrm>
        </p:spPr>
        <p:txBody>
          <a:bodyPr/>
          <a:lstStyle/>
          <a:p>
            <a:pPr algn="ctr">
              <a:buFont typeface="Wingdings" panose="05000000000000000000" pitchFamily="2" charset="2"/>
              <a:buNone/>
              <a:defRPr/>
            </a:pPr>
            <a:r>
              <a:rPr lang="en-US" altLang="ja-JP" sz="2800" dirty="0">
                <a:solidFill>
                  <a:srgbClr val="FFFF00"/>
                </a:solidFill>
              </a:rPr>
              <a:t>2007</a:t>
            </a:r>
            <a:r>
              <a:rPr lang="ja-JP" altLang="en-US" sz="2800" dirty="0">
                <a:solidFill>
                  <a:srgbClr val="FFFF00"/>
                </a:solidFill>
              </a:rPr>
              <a:t>年</a:t>
            </a:r>
            <a:r>
              <a:rPr lang="en-US" altLang="ja-JP" sz="2800" dirty="0">
                <a:solidFill>
                  <a:srgbClr val="FFFF00"/>
                </a:solidFill>
              </a:rPr>
              <a:t>6</a:t>
            </a:r>
            <a:r>
              <a:rPr lang="ja-JP" altLang="en-US" sz="2800" dirty="0">
                <a:solidFill>
                  <a:srgbClr val="FFFF00"/>
                </a:solidFill>
              </a:rPr>
              <a:t>月</a:t>
            </a:r>
            <a:endParaRPr lang="en-US" altLang="ja-JP" sz="2800" dirty="0">
              <a:solidFill>
                <a:srgbClr val="FFFF00"/>
              </a:solidFill>
            </a:endParaRPr>
          </a:p>
        </p:txBody>
      </p:sp>
      <p:pic>
        <p:nvPicPr>
          <p:cNvPr id="3" name="図 2">
            <a:extLst>
              <a:ext uri="{FF2B5EF4-FFF2-40B4-BE49-F238E27FC236}">
                <a16:creationId xmlns:a16="http://schemas.microsoft.com/office/drawing/2014/main" id="{D729D676-E519-8D59-5518-076DDCCA1857}"/>
              </a:ext>
            </a:extLst>
          </p:cNvPr>
          <p:cNvPicPr>
            <a:picLocks noChangeAspect="1" noChangeArrowheads="1"/>
          </p:cNvPicPr>
          <p:nvPr/>
        </p:nvPicPr>
        <p:blipFill>
          <a:blip r:embed="rId3">
            <a:duotone>
              <a:srgbClr val="8064A2">
                <a:shade val="45000"/>
                <a:satMod val="135000"/>
              </a:srgbClr>
              <a:prstClr val="white"/>
            </a:duotone>
          </a:blip>
          <a:srcRect/>
          <a:stretch>
            <a:fillRect/>
          </a:stretch>
        </p:blipFill>
        <p:spPr bwMode="auto">
          <a:xfrm>
            <a:off x="101532" y="6058901"/>
            <a:ext cx="677863" cy="69432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コンテンツ プレースホルダ 7">
            <a:extLst>
              <a:ext uri="{FF2B5EF4-FFF2-40B4-BE49-F238E27FC236}">
                <a16:creationId xmlns:a16="http://schemas.microsoft.com/office/drawing/2014/main" id="{FCD4E37A-FA3C-F989-FCC0-EDFF7A4AE040}"/>
              </a:ext>
            </a:extLst>
          </p:cNvPr>
          <p:cNvSpPr>
            <a:spLocks noGrp="1"/>
          </p:cNvSpPr>
          <p:nvPr>
            <p:ph/>
          </p:nvPr>
        </p:nvSpPr>
        <p:spPr>
          <a:xfrm>
            <a:off x="0" y="765175"/>
            <a:ext cx="4972050" cy="5949950"/>
          </a:xfrm>
        </p:spPr>
        <p:txBody>
          <a:bodyPr/>
          <a:lstStyle/>
          <a:p>
            <a:pPr eaLnBrk="1" hangingPunct="1">
              <a:buFont typeface="Wingdings" panose="05000000000000000000" pitchFamily="2" charset="2"/>
              <a:buNone/>
            </a:pPr>
            <a:r>
              <a:rPr lang="en-US" altLang="ja-JP" sz="2000" b="1" dirty="0"/>
              <a:t>SECTION V </a:t>
            </a:r>
            <a:r>
              <a:rPr lang="ja-JP" altLang="en-US" sz="2000" b="1" dirty="0"/>
              <a:t>：</a:t>
            </a:r>
            <a:r>
              <a:rPr lang="en-US" altLang="ja-JP" sz="2000" b="1" dirty="0"/>
              <a:t>RECOMMENDATIONS</a:t>
            </a:r>
          </a:p>
          <a:p>
            <a:pPr eaLnBrk="1" hangingPunct="1">
              <a:buFont typeface="Wingdings" panose="05000000000000000000" pitchFamily="2" charset="2"/>
              <a:buNone/>
            </a:pPr>
            <a:r>
              <a:rPr lang="ja-JP" altLang="en-US" sz="2000" b="1" dirty="0"/>
              <a:t>　　</a:t>
            </a:r>
            <a:r>
              <a:rPr lang="en-US" altLang="ja-JP" sz="2000" b="1" dirty="0"/>
              <a:t>Recommendation 1:</a:t>
            </a:r>
          </a:p>
          <a:p>
            <a:pPr eaLnBrk="1" hangingPunct="1">
              <a:buFont typeface="Wingdings" panose="05000000000000000000" pitchFamily="2" charset="2"/>
              <a:buNone/>
            </a:pPr>
            <a:r>
              <a:rPr lang="ja-JP" altLang="en-US" sz="2000" b="1" dirty="0">
                <a:solidFill>
                  <a:schemeClr val="tx2"/>
                </a:solidFill>
              </a:rPr>
              <a:t>　　</a:t>
            </a:r>
            <a:r>
              <a:rPr lang="en-US" altLang="ja-JP" sz="2000" b="1" dirty="0">
                <a:solidFill>
                  <a:srgbClr val="FF0000"/>
                </a:solidFill>
              </a:rPr>
              <a:t>100% smoke-free environments, not ventilation</a:t>
            </a:r>
          </a:p>
          <a:p>
            <a:pPr eaLnBrk="1" hangingPunct="1">
              <a:buFont typeface="Wingdings" panose="05000000000000000000" pitchFamily="2" charset="2"/>
              <a:buNone/>
            </a:pPr>
            <a:endParaRPr lang="en-US" altLang="ja-JP" sz="2000" b="1" dirty="0">
              <a:solidFill>
                <a:schemeClr val="tx2"/>
              </a:solidFill>
            </a:endParaRPr>
          </a:p>
          <a:p>
            <a:pPr eaLnBrk="1" hangingPunct="1">
              <a:buFont typeface="Wingdings" panose="05000000000000000000" pitchFamily="2" charset="2"/>
              <a:buNone/>
            </a:pPr>
            <a:r>
              <a:rPr lang="ja-JP" altLang="en-US" sz="2000" dirty="0">
                <a:solidFill>
                  <a:schemeClr val="tx2"/>
                </a:solidFill>
              </a:rPr>
              <a:t>　　</a:t>
            </a:r>
            <a:r>
              <a:rPr lang="en-US" altLang="ja-JP" sz="2000" dirty="0"/>
              <a:t>Remove the pollutant</a:t>
            </a:r>
            <a:r>
              <a:rPr lang="ja-JP" altLang="en-US" sz="2000" dirty="0"/>
              <a:t>－</a:t>
            </a:r>
            <a:r>
              <a:rPr lang="en-US" altLang="ja-JP" sz="2000" dirty="0"/>
              <a:t>tobacco</a:t>
            </a:r>
            <a:r>
              <a:rPr lang="ja-JP" altLang="en-US" sz="2000" dirty="0"/>
              <a:t> </a:t>
            </a:r>
            <a:r>
              <a:rPr lang="en-US" altLang="ja-JP" sz="2000" dirty="0"/>
              <a:t>smoke</a:t>
            </a:r>
            <a:r>
              <a:rPr lang="ja-JP" altLang="en-US" sz="2000" dirty="0"/>
              <a:t>－</a:t>
            </a:r>
            <a:r>
              <a:rPr lang="en-US" altLang="ja-JP" sz="2000" dirty="0"/>
              <a:t>through implementation of 100% smoke-free environments. This is the only effective strategy to reduce exposure to tobacco smoke in indoor environments to safe levels and to provide an acceptable level of protection from the dangers of SHS exposure.</a:t>
            </a:r>
            <a:r>
              <a:rPr lang="en-US" altLang="ja-JP" sz="2000" dirty="0">
                <a:solidFill>
                  <a:schemeClr val="bg1"/>
                </a:solidFill>
              </a:rPr>
              <a:t> </a:t>
            </a:r>
            <a:r>
              <a:rPr lang="en-US" altLang="ja-JP" sz="2000" dirty="0">
                <a:solidFill>
                  <a:srgbClr val="FF0000"/>
                </a:solidFill>
              </a:rPr>
              <a:t>Ventilation and smoking areas</a:t>
            </a:r>
            <a:r>
              <a:rPr lang="en-US" altLang="ja-JP" sz="2000" dirty="0"/>
              <a:t>, whether separately ventilated from non-smoking areas or not, </a:t>
            </a:r>
            <a:r>
              <a:rPr lang="en-US" altLang="ja-JP" sz="2000" dirty="0">
                <a:solidFill>
                  <a:srgbClr val="FF0000"/>
                </a:solidFill>
              </a:rPr>
              <a:t>do not reduce exposure to a safe level of risk and are not recommended.</a:t>
            </a:r>
          </a:p>
        </p:txBody>
      </p:sp>
      <p:sp>
        <p:nvSpPr>
          <p:cNvPr id="9" name="コンテンツ プレースホルダ 7">
            <a:extLst>
              <a:ext uri="{FF2B5EF4-FFF2-40B4-BE49-F238E27FC236}">
                <a16:creationId xmlns:a16="http://schemas.microsoft.com/office/drawing/2014/main" id="{4E22DAAD-B663-E150-8A19-70B756923662}"/>
              </a:ext>
            </a:extLst>
          </p:cNvPr>
          <p:cNvSpPr txBox="1">
            <a:spLocks/>
          </p:cNvSpPr>
          <p:nvPr/>
        </p:nvSpPr>
        <p:spPr bwMode="auto">
          <a:xfrm>
            <a:off x="4917256" y="765175"/>
            <a:ext cx="4214812" cy="5949950"/>
          </a:xfrm>
          <a:prstGeom prst="rect">
            <a:avLst/>
          </a:prstGeom>
          <a:noFill/>
          <a:ln w="9525">
            <a:noFill/>
            <a:miter lim="800000"/>
            <a:headEnd/>
            <a:tailEnd/>
          </a:ln>
          <a:effectLst/>
        </p:spPr>
        <p:txBody>
          <a:bodyPr/>
          <a:lstStyle/>
          <a:p>
            <a:pPr eaLnBrk="1" hangingPunct="1">
              <a:defRPr/>
            </a:pPr>
            <a:r>
              <a:rPr lang="ja-JP" altLang="en-US" sz="2400" b="1" dirty="0">
                <a:solidFill>
                  <a:prstClr val="black"/>
                </a:solidFill>
                <a:latin typeface="Calibri"/>
                <a:ea typeface="ＭＳ Ｐゴシック"/>
              </a:rPr>
              <a:t>勧告</a:t>
            </a:r>
            <a:r>
              <a:rPr lang="en-US" sz="2400" b="1" dirty="0">
                <a:solidFill>
                  <a:prstClr val="black"/>
                </a:solidFill>
                <a:latin typeface="Calibri"/>
                <a:ea typeface="+mn-ea"/>
              </a:rPr>
              <a:t>1</a:t>
            </a:r>
            <a:r>
              <a:rPr lang="ja-JP" altLang="en-US" sz="2400" b="1" dirty="0">
                <a:solidFill>
                  <a:prstClr val="black"/>
                </a:solidFill>
                <a:latin typeface="Calibri"/>
                <a:ea typeface="ＭＳ Ｐゴシック"/>
              </a:rPr>
              <a:t>：</a:t>
            </a:r>
            <a:r>
              <a:rPr lang="ja-JP" altLang="en-US" sz="2400" b="1" dirty="0">
                <a:solidFill>
                  <a:srgbClr val="FF0000"/>
                </a:solidFill>
                <a:latin typeface="Calibri"/>
                <a:ea typeface="ＭＳ Ｐゴシック"/>
              </a:rPr>
              <a:t>換気による分煙でなく、</a:t>
            </a:r>
            <a:endParaRPr lang="en-US" altLang="ja-JP" sz="2400" b="1" dirty="0">
              <a:solidFill>
                <a:srgbClr val="FF0000"/>
              </a:solidFill>
              <a:latin typeface="Calibri"/>
              <a:ea typeface="ＭＳ Ｐゴシック"/>
            </a:endParaRPr>
          </a:p>
          <a:p>
            <a:pPr eaLnBrk="1" hangingPunct="1">
              <a:defRPr/>
            </a:pPr>
            <a:r>
              <a:rPr lang="ja-JP" altLang="en-US" sz="2400" b="1" dirty="0">
                <a:solidFill>
                  <a:srgbClr val="FF0000"/>
                </a:solidFill>
                <a:latin typeface="Calibri"/>
                <a:ea typeface="ＭＳ Ｐゴシック"/>
              </a:rPr>
              <a:t>              屋内は</a:t>
            </a:r>
            <a:r>
              <a:rPr lang="en-US" altLang="ja-JP" sz="2400" b="1" dirty="0">
                <a:solidFill>
                  <a:srgbClr val="FF0000"/>
                </a:solidFill>
                <a:latin typeface="Calibri"/>
                <a:ea typeface="ＭＳ Ｐゴシック"/>
              </a:rPr>
              <a:t>100%</a:t>
            </a:r>
            <a:r>
              <a:rPr lang="ja-JP" altLang="en-US" sz="2400" b="1" dirty="0">
                <a:solidFill>
                  <a:srgbClr val="FF0000"/>
                </a:solidFill>
                <a:latin typeface="Calibri"/>
                <a:ea typeface="ＭＳ Ｐゴシック"/>
              </a:rPr>
              <a:t>完全禁煙</a:t>
            </a:r>
            <a:endParaRPr lang="en-US" altLang="ja-JP" sz="2400" b="1" dirty="0">
              <a:solidFill>
                <a:srgbClr val="FF0000"/>
              </a:solidFill>
              <a:latin typeface="Calibri"/>
              <a:ea typeface="ＭＳ Ｐゴシック"/>
            </a:endParaRPr>
          </a:p>
          <a:p>
            <a:pPr eaLnBrk="1" hangingPunct="1">
              <a:defRPr/>
            </a:pPr>
            <a:r>
              <a:rPr lang="en-US" altLang="ja-JP" sz="2400" b="1" dirty="0">
                <a:solidFill>
                  <a:srgbClr val="FF0000"/>
                </a:solidFill>
                <a:latin typeface="Calibri"/>
                <a:ea typeface="ＭＳ Ｐゴシック"/>
              </a:rPr>
              <a:t>              </a:t>
            </a:r>
            <a:r>
              <a:rPr lang="ja-JP" altLang="en-US" sz="2400" b="1" dirty="0">
                <a:solidFill>
                  <a:srgbClr val="FF0000"/>
                </a:solidFill>
                <a:latin typeface="Calibri"/>
                <a:ea typeface="ＭＳ Ｐゴシック"/>
              </a:rPr>
              <a:t>でなければならない</a:t>
            </a:r>
            <a:endParaRPr lang="en-US" altLang="ja-JP" sz="2400" b="1" dirty="0">
              <a:solidFill>
                <a:srgbClr val="FF0000"/>
              </a:solidFill>
              <a:latin typeface="Calibri"/>
              <a:ea typeface="ＭＳ Ｐゴシック"/>
            </a:endParaRPr>
          </a:p>
          <a:p>
            <a:pPr eaLnBrk="1" hangingPunct="1">
              <a:defRPr/>
            </a:pPr>
            <a:endParaRPr lang="en-US" altLang="ja-JP" sz="2000" dirty="0">
              <a:solidFill>
                <a:srgbClr val="FFFFFF"/>
              </a:solidFill>
              <a:latin typeface="Calibri"/>
              <a:ea typeface="ＭＳ Ｐゴシック"/>
            </a:endParaRPr>
          </a:p>
          <a:p>
            <a:pPr eaLnBrk="1" hangingPunct="1">
              <a:defRPr/>
            </a:pPr>
            <a:endParaRPr lang="ja-JP" altLang="en-US" sz="2000" dirty="0">
              <a:solidFill>
                <a:srgbClr val="FFFFFF"/>
              </a:solidFill>
              <a:latin typeface="Calibri"/>
              <a:ea typeface="ＭＳ Ｐゴシック"/>
            </a:endParaRPr>
          </a:p>
          <a:p>
            <a:pPr eaLnBrk="1" hangingPunct="1">
              <a:defRPr/>
            </a:pPr>
            <a:r>
              <a:rPr lang="ja-JP" altLang="en-US" sz="2400" dirty="0">
                <a:solidFill>
                  <a:prstClr val="black"/>
                </a:solidFill>
                <a:latin typeface="Calibri"/>
                <a:ea typeface="ＭＳ Ｐゴシック"/>
              </a:rPr>
              <a:t>屋内を完全禁煙として、タバコの煙という汚染物質を除去すること。これが屋内の受動喫煙を安全レベルにまで減らすことのできる唯一有効な手段である。</a:t>
            </a:r>
            <a:r>
              <a:rPr lang="ja-JP" altLang="en-US" sz="2400" dirty="0">
                <a:solidFill>
                  <a:srgbClr val="FFFFFF"/>
                </a:solidFill>
                <a:latin typeface="Calibri"/>
                <a:ea typeface="ＭＳ Ｐゴシック"/>
              </a:rPr>
              <a:t> </a:t>
            </a:r>
            <a:r>
              <a:rPr lang="ja-JP" altLang="en-US" sz="2400" dirty="0">
                <a:solidFill>
                  <a:srgbClr val="FF0000"/>
                </a:solidFill>
                <a:latin typeface="Calibri"/>
                <a:ea typeface="ＭＳ Ｐゴシック"/>
              </a:rPr>
              <a:t>換気や分煙では、受動喫煙を安全なレベルまで減らすことは不可能であり、換気や分煙は推奨できない。</a:t>
            </a:r>
          </a:p>
        </p:txBody>
      </p:sp>
      <p:sp>
        <p:nvSpPr>
          <p:cNvPr id="248836" name="タイトル 1">
            <a:extLst>
              <a:ext uri="{FF2B5EF4-FFF2-40B4-BE49-F238E27FC236}">
                <a16:creationId xmlns:a16="http://schemas.microsoft.com/office/drawing/2014/main" id="{5236B456-6360-011B-8E68-F0AD5B01E645}"/>
              </a:ext>
            </a:extLst>
          </p:cNvPr>
          <p:cNvSpPr txBox="1">
            <a:spLocks/>
          </p:cNvSpPr>
          <p:nvPr/>
        </p:nvSpPr>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 typeface="Arial" panose="020B0604020202020204" pitchFamily="34" charset="0"/>
              <a:buNone/>
            </a:pPr>
            <a:r>
              <a:rPr lang="en-US" altLang="ja-JP" sz="4400" b="1">
                <a:solidFill>
                  <a:srgbClr val="000000"/>
                </a:solidFill>
              </a:rPr>
              <a:t>WHO</a:t>
            </a:r>
            <a:r>
              <a:rPr lang="ja-JP" altLang="en-US" sz="4400" b="1">
                <a:solidFill>
                  <a:srgbClr val="000000"/>
                </a:solidFill>
              </a:rPr>
              <a:t>の受動喫煙防止ガイドライン</a:t>
            </a:r>
          </a:p>
        </p:txBody>
      </p:sp>
      <p:sp>
        <p:nvSpPr>
          <p:cNvPr id="248837" name="正方形/長方形 6">
            <a:extLst>
              <a:ext uri="{FF2B5EF4-FFF2-40B4-BE49-F238E27FC236}">
                <a16:creationId xmlns:a16="http://schemas.microsoft.com/office/drawing/2014/main" id="{3EE935C1-988F-3A23-6561-014D0132F1AE}"/>
              </a:ext>
            </a:extLst>
          </p:cNvPr>
          <p:cNvSpPr>
            <a:spLocks noChangeArrowheads="1"/>
          </p:cNvSpPr>
          <p:nvPr/>
        </p:nvSpPr>
        <p:spPr bwMode="auto">
          <a:xfrm>
            <a:off x="1412875" y="6519863"/>
            <a:ext cx="7740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600" u="sng">
                <a:solidFill>
                  <a:srgbClr val="000000"/>
                </a:solidFill>
                <a:hlinkClick r:id="rId2"/>
              </a:rPr>
              <a:t>http://www.who.int/tobacco/resources/publications/wntd/2007/pol_recommendations</a:t>
            </a:r>
            <a:endParaRPr lang="ja-JP" altLang="en-US" sz="1600">
              <a:solidFill>
                <a:srgbClr val="000000"/>
              </a:solidFill>
            </a:endParaRPr>
          </a:p>
        </p:txBody>
      </p:sp>
      <p:pic>
        <p:nvPicPr>
          <p:cNvPr id="2" name="図 1">
            <a:extLst>
              <a:ext uri="{FF2B5EF4-FFF2-40B4-BE49-F238E27FC236}">
                <a16:creationId xmlns:a16="http://schemas.microsoft.com/office/drawing/2014/main" id="{617BBD13-A353-7199-A5FE-CCB167A79378}"/>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79512" y="6224933"/>
            <a:ext cx="577726" cy="59175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コンテンツ プレースホルダ 1">
            <a:extLst>
              <a:ext uri="{FF2B5EF4-FFF2-40B4-BE49-F238E27FC236}">
                <a16:creationId xmlns:a16="http://schemas.microsoft.com/office/drawing/2014/main" id="{055EEA7D-5972-2417-E31F-7E16AEA86AE5}"/>
              </a:ext>
            </a:extLst>
          </p:cNvPr>
          <p:cNvSpPr>
            <a:spLocks noGrp="1"/>
          </p:cNvSpPr>
          <p:nvPr>
            <p:ph sz="half" idx="1"/>
          </p:nvPr>
        </p:nvSpPr>
        <p:spPr>
          <a:xfrm>
            <a:off x="0" y="765175"/>
            <a:ext cx="4643438" cy="6092825"/>
          </a:xfrm>
        </p:spPr>
        <p:txBody>
          <a:bodyPr/>
          <a:lstStyle/>
          <a:p>
            <a:pPr eaLnBrk="1" hangingPunct="1"/>
            <a:r>
              <a:rPr lang="en-US" altLang="ja-JP" sz="2000" dirty="0">
                <a:solidFill>
                  <a:srgbClr val="FF0000"/>
                </a:solidFill>
              </a:rPr>
              <a:t>Second-hand tobacco smoke causes serious</a:t>
            </a:r>
            <a:r>
              <a:rPr lang="ja-JP" altLang="en-US" sz="2000" dirty="0">
                <a:solidFill>
                  <a:srgbClr val="FF0000"/>
                </a:solidFill>
              </a:rPr>
              <a:t>　</a:t>
            </a:r>
            <a:r>
              <a:rPr lang="en-US" altLang="ja-JP" sz="2000" dirty="0">
                <a:solidFill>
                  <a:srgbClr val="FF0000"/>
                </a:solidFill>
              </a:rPr>
              <a:t>and fatal diseases in adults and children. There</a:t>
            </a:r>
            <a:r>
              <a:rPr lang="ja-JP" altLang="en-US" sz="2000" dirty="0">
                <a:solidFill>
                  <a:srgbClr val="FF0000"/>
                </a:solidFill>
              </a:rPr>
              <a:t>　</a:t>
            </a:r>
            <a:r>
              <a:rPr lang="en-US" altLang="ja-JP" sz="2000" dirty="0">
                <a:solidFill>
                  <a:srgbClr val="FF0000"/>
                </a:solidFill>
              </a:rPr>
              <a:t>is no safe level of exposure to SHS. </a:t>
            </a:r>
            <a:r>
              <a:rPr lang="en-US" altLang="ja-JP" sz="2000" dirty="0"/>
              <a:t>Ventilation</a:t>
            </a:r>
            <a:r>
              <a:rPr lang="ja-JP" altLang="en-US" sz="2000" dirty="0"/>
              <a:t>　</a:t>
            </a:r>
            <a:r>
              <a:rPr lang="en-US" altLang="ja-JP" sz="2000" dirty="0"/>
              <a:t>and health experts agree that ventilation is not</a:t>
            </a:r>
            <a:r>
              <a:rPr lang="ja-JP" altLang="en-US" sz="2000" dirty="0"/>
              <a:t>　</a:t>
            </a:r>
            <a:r>
              <a:rPr lang="en-US" altLang="ja-JP" sz="2000" dirty="0"/>
              <a:t>a solution to this significant health issue. In</a:t>
            </a:r>
            <a:r>
              <a:rPr lang="ja-JP" altLang="en-US" sz="2000" dirty="0"/>
              <a:t>　</a:t>
            </a:r>
            <a:r>
              <a:rPr lang="en-US" altLang="ja-JP" sz="2000" dirty="0"/>
              <a:t>2006, the United States Surgeon General’s</a:t>
            </a:r>
            <a:r>
              <a:rPr lang="ja-JP" altLang="en-US" sz="2000" dirty="0"/>
              <a:t>　</a:t>
            </a:r>
            <a:r>
              <a:rPr lang="en-US" altLang="ja-JP" sz="2000" dirty="0"/>
              <a:t>report concluded (Conclusions 3 and 10 on</a:t>
            </a:r>
            <a:r>
              <a:rPr lang="ja-JP" altLang="en-US" sz="2000" dirty="0"/>
              <a:t>　</a:t>
            </a:r>
            <a:r>
              <a:rPr lang="en-US" altLang="ja-JP" sz="2000" dirty="0"/>
              <a:t>page 649), </a:t>
            </a:r>
          </a:p>
          <a:p>
            <a:pPr eaLnBrk="1" hangingPunct="1">
              <a:buFont typeface="Wingdings" panose="05000000000000000000" pitchFamily="2" charset="2"/>
              <a:buNone/>
            </a:pPr>
            <a:r>
              <a:rPr lang="ja-JP" altLang="en-US" sz="2000" dirty="0">
                <a:solidFill>
                  <a:schemeClr val="tx2"/>
                </a:solidFill>
              </a:rPr>
              <a:t>　</a:t>
            </a:r>
            <a:r>
              <a:rPr lang="ja-JP" altLang="en-US" sz="2000" dirty="0">
                <a:solidFill>
                  <a:srgbClr val="FF0000"/>
                </a:solidFill>
              </a:rPr>
              <a:t>　</a:t>
            </a:r>
            <a:r>
              <a:rPr lang="en-US" altLang="ja-JP" sz="2000" dirty="0">
                <a:solidFill>
                  <a:srgbClr val="FF0000"/>
                </a:solidFill>
              </a:rPr>
              <a:t>“Establishing smoke-free workplaces</a:t>
            </a:r>
            <a:r>
              <a:rPr lang="ja-JP" altLang="en-US" sz="2000" dirty="0">
                <a:solidFill>
                  <a:srgbClr val="FF0000"/>
                </a:solidFill>
              </a:rPr>
              <a:t>　</a:t>
            </a:r>
            <a:r>
              <a:rPr lang="en-US" altLang="ja-JP" sz="2000" dirty="0">
                <a:solidFill>
                  <a:srgbClr val="FF0000"/>
                </a:solidFill>
              </a:rPr>
              <a:t>is the only effective way to ensure that</a:t>
            </a:r>
            <a:r>
              <a:rPr lang="ja-JP" altLang="en-US" sz="2000" dirty="0">
                <a:solidFill>
                  <a:srgbClr val="FF0000"/>
                </a:solidFill>
              </a:rPr>
              <a:t>　</a:t>
            </a:r>
            <a:r>
              <a:rPr lang="en-US" altLang="ja-JP" sz="2000" dirty="0">
                <a:solidFill>
                  <a:srgbClr val="FF0000"/>
                </a:solidFill>
              </a:rPr>
              <a:t>second-hand smoke exposure does not occur</a:t>
            </a:r>
            <a:r>
              <a:rPr lang="ja-JP" altLang="en-US" sz="2000" dirty="0">
                <a:solidFill>
                  <a:srgbClr val="FF0000"/>
                </a:solidFill>
              </a:rPr>
              <a:t>　</a:t>
            </a:r>
            <a:r>
              <a:rPr lang="en-US" altLang="ja-JP" sz="2000" dirty="0">
                <a:solidFill>
                  <a:srgbClr val="FF0000"/>
                </a:solidFill>
              </a:rPr>
              <a:t>in the workplace. </a:t>
            </a:r>
            <a:r>
              <a:rPr lang="en-US" altLang="ja-JP" sz="2000" dirty="0"/>
              <a:t>Exposure of non-smokers to</a:t>
            </a:r>
            <a:r>
              <a:rPr lang="ja-JP" altLang="en-US" sz="2000" dirty="0"/>
              <a:t>　</a:t>
            </a:r>
            <a:r>
              <a:rPr lang="en-US" altLang="ja-JP" sz="2000" dirty="0"/>
              <a:t>second-hand smoke cannot be controlled by air</a:t>
            </a:r>
            <a:r>
              <a:rPr lang="ja-JP" altLang="en-US" sz="2000" dirty="0"/>
              <a:t>　</a:t>
            </a:r>
            <a:r>
              <a:rPr lang="en-US" altLang="ja-JP" sz="2000" dirty="0"/>
              <a:t>cleaning or mechanical air exchange.”</a:t>
            </a:r>
            <a:endParaRPr lang="ja-JP" altLang="en-US" sz="2000" dirty="0"/>
          </a:p>
          <a:p>
            <a:pPr eaLnBrk="1" hangingPunct="1"/>
            <a:endParaRPr lang="ja-JP" altLang="en-US" sz="2000" dirty="0"/>
          </a:p>
        </p:txBody>
      </p:sp>
      <p:sp>
        <p:nvSpPr>
          <p:cNvPr id="249859" name="コンテンツ プレースホルダ 3">
            <a:extLst>
              <a:ext uri="{FF2B5EF4-FFF2-40B4-BE49-F238E27FC236}">
                <a16:creationId xmlns:a16="http://schemas.microsoft.com/office/drawing/2014/main" id="{1615BCC0-FA05-717F-C693-129479357385}"/>
              </a:ext>
            </a:extLst>
          </p:cNvPr>
          <p:cNvSpPr>
            <a:spLocks noGrp="1"/>
          </p:cNvSpPr>
          <p:nvPr>
            <p:ph sz="half" idx="2"/>
          </p:nvPr>
        </p:nvSpPr>
        <p:spPr>
          <a:xfrm>
            <a:off x="4572000" y="765175"/>
            <a:ext cx="4572000" cy="6092825"/>
          </a:xfrm>
        </p:spPr>
        <p:txBody>
          <a:bodyPr/>
          <a:lstStyle/>
          <a:p>
            <a:pPr eaLnBrk="1" hangingPunct="1"/>
            <a:r>
              <a:rPr lang="ja-JP" altLang="en-US" sz="2400">
                <a:solidFill>
                  <a:srgbClr val="FF0000"/>
                </a:solidFill>
              </a:rPr>
              <a:t>受動喫煙は大人と子供に重大で致死的な病気をもたらす。   受動喫煙に安全レベルはない。</a:t>
            </a:r>
            <a:r>
              <a:rPr lang="en-US" altLang="ja-JP" sz="2400">
                <a:solidFill>
                  <a:srgbClr val="FF0000"/>
                </a:solidFill>
              </a:rPr>
              <a:t> </a:t>
            </a:r>
            <a:r>
              <a:rPr lang="ja-JP" altLang="en-US" sz="2400"/>
              <a:t>換気でこの深刻な健康問題を解決することはできないというのが、換気と医療の専門家の一致した見解である。</a:t>
            </a:r>
            <a:endParaRPr lang="en-US" altLang="ja-JP" sz="2400"/>
          </a:p>
          <a:p>
            <a:pPr eaLnBrk="1" hangingPunct="1">
              <a:buFont typeface="Wingdings" panose="05000000000000000000" pitchFamily="2" charset="2"/>
              <a:buNone/>
            </a:pPr>
            <a:r>
              <a:rPr lang="ja-JP" altLang="en-US" sz="2400"/>
              <a:t>     米国公衆衛生長官の</a:t>
            </a:r>
            <a:r>
              <a:rPr lang="en-US" altLang="ja-JP" sz="2400"/>
              <a:t>2006</a:t>
            </a:r>
            <a:r>
              <a:rPr lang="ja-JP" altLang="en-US" sz="2400"/>
              <a:t>年</a:t>
            </a:r>
            <a:r>
              <a:rPr lang="en-US" altLang="ja-JP" sz="2400"/>
              <a:t>  </a:t>
            </a:r>
            <a:r>
              <a:rPr lang="ja-JP" altLang="en-US" sz="2400"/>
              <a:t>報告書（</a:t>
            </a:r>
            <a:r>
              <a:rPr lang="en-US" altLang="ja-JP" sz="2400"/>
              <a:t>649</a:t>
            </a:r>
            <a:r>
              <a:rPr lang="ja-JP" altLang="en-US" sz="2400"/>
              <a:t>頁の結論３、１０）</a:t>
            </a:r>
            <a:r>
              <a:rPr lang="en-US" altLang="ja-JP" sz="2400"/>
              <a:t> </a:t>
            </a:r>
            <a:r>
              <a:rPr lang="ja-JP" altLang="en-US" sz="2400"/>
              <a:t>では、こう結論づけられている：</a:t>
            </a:r>
            <a:endParaRPr lang="en-US" altLang="ja-JP" sz="2400"/>
          </a:p>
          <a:p>
            <a:pPr eaLnBrk="1" hangingPunct="1">
              <a:buFont typeface="Wingdings" panose="05000000000000000000" pitchFamily="2" charset="2"/>
              <a:buNone/>
            </a:pPr>
            <a:r>
              <a:rPr lang="ja-JP" altLang="en-US" sz="2400"/>
              <a:t>　　</a:t>
            </a:r>
            <a:r>
              <a:rPr lang="ja-JP" altLang="en-US" sz="2400">
                <a:solidFill>
                  <a:srgbClr val="FF0000"/>
                </a:solidFill>
              </a:rPr>
              <a:t>「職場を完全禁煙にする以外に受動喫煙を防止する方法はない。</a:t>
            </a:r>
            <a:r>
              <a:rPr lang="ja-JP" altLang="en-US" sz="2400"/>
              <a:t>非喫煙者の受動喫煙への暴露を、空気清浄機や換気装置で制御することは不可能」</a:t>
            </a:r>
          </a:p>
        </p:txBody>
      </p:sp>
      <p:sp>
        <p:nvSpPr>
          <p:cNvPr id="249860" name="タイトル 1">
            <a:extLst>
              <a:ext uri="{FF2B5EF4-FFF2-40B4-BE49-F238E27FC236}">
                <a16:creationId xmlns:a16="http://schemas.microsoft.com/office/drawing/2014/main" id="{194A8FAF-40EA-8D87-D37D-D112BDA79202}"/>
              </a:ext>
            </a:extLst>
          </p:cNvPr>
          <p:cNvSpPr>
            <a:spLocks noGrp="1"/>
          </p:cNvSpPr>
          <p:nvPr>
            <p:ph type="title" sz="quarter"/>
          </p:nvPr>
        </p:nvSpPr>
        <p:spPr>
          <a:xfrm>
            <a:off x="0" y="0"/>
            <a:ext cx="9144000" cy="765175"/>
          </a:xfrm>
        </p:spPr>
        <p:txBody>
          <a:bodyPr/>
          <a:lstStyle/>
          <a:p>
            <a:pPr eaLnBrk="1" hangingPunct="1"/>
            <a:r>
              <a:rPr lang="en-US" altLang="ja-JP" b="1"/>
              <a:t>WHO</a:t>
            </a:r>
            <a:r>
              <a:rPr lang="ja-JP" altLang="en-US" b="1"/>
              <a:t>の受動喫煙防止ガイドライン</a:t>
            </a:r>
          </a:p>
        </p:txBody>
      </p:sp>
      <p:sp>
        <p:nvSpPr>
          <p:cNvPr id="249861" name="正方形/長方形 5">
            <a:extLst>
              <a:ext uri="{FF2B5EF4-FFF2-40B4-BE49-F238E27FC236}">
                <a16:creationId xmlns:a16="http://schemas.microsoft.com/office/drawing/2014/main" id="{8065EDE7-F24E-3756-F131-CD32E75DFB16}"/>
              </a:ext>
            </a:extLst>
          </p:cNvPr>
          <p:cNvSpPr>
            <a:spLocks noChangeArrowheads="1"/>
          </p:cNvSpPr>
          <p:nvPr/>
        </p:nvSpPr>
        <p:spPr bwMode="auto">
          <a:xfrm>
            <a:off x="1412875" y="6519863"/>
            <a:ext cx="7740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600" u="sng">
                <a:solidFill>
                  <a:srgbClr val="000000"/>
                </a:solidFill>
                <a:hlinkClick r:id="rId2"/>
              </a:rPr>
              <a:t>http://www.who.int/tobacco/resources/publications/wntd/2007/pol_recommendations</a:t>
            </a:r>
            <a:endParaRPr lang="ja-JP" altLang="en-US" sz="1600">
              <a:solidFill>
                <a:srgbClr val="000000"/>
              </a:solidFill>
            </a:endParaRPr>
          </a:p>
        </p:txBody>
      </p:sp>
      <p:pic>
        <p:nvPicPr>
          <p:cNvPr id="3" name="図 2">
            <a:extLst>
              <a:ext uri="{FF2B5EF4-FFF2-40B4-BE49-F238E27FC236}">
                <a16:creationId xmlns:a16="http://schemas.microsoft.com/office/drawing/2014/main" id="{E1C5580A-0BB0-7937-5473-9EF59F9FBC68}"/>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79512" y="6051250"/>
            <a:ext cx="719138" cy="7366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コンテンツ プレースホルダ 3" descr="禁煙法前後のACS.jpg">
            <a:extLst>
              <a:ext uri="{FF2B5EF4-FFF2-40B4-BE49-F238E27FC236}">
                <a16:creationId xmlns:a16="http://schemas.microsoft.com/office/drawing/2014/main" id="{52A4C3BB-FDC1-0403-606C-83B32AE2C8C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125" r="3125" b="6250"/>
          <a:stretch>
            <a:fillRect/>
          </a:stretch>
        </p:blipFill>
        <p:spPr>
          <a:xfrm>
            <a:off x="285750" y="714375"/>
            <a:ext cx="8572500" cy="5357813"/>
          </a:xfrm>
        </p:spPr>
      </p:pic>
      <p:sp>
        <p:nvSpPr>
          <p:cNvPr id="5" name="コンテンツ プレースホルダ 6">
            <a:extLst>
              <a:ext uri="{FF2B5EF4-FFF2-40B4-BE49-F238E27FC236}">
                <a16:creationId xmlns:a16="http://schemas.microsoft.com/office/drawing/2014/main" id="{1713FE0F-E327-ED15-15A3-CCE727FA07CC}"/>
              </a:ext>
            </a:extLst>
          </p:cNvPr>
          <p:cNvSpPr txBox="1">
            <a:spLocks/>
          </p:cNvSpPr>
          <p:nvPr/>
        </p:nvSpPr>
        <p:spPr>
          <a:xfrm>
            <a:off x="0" y="6215063"/>
            <a:ext cx="9144000" cy="642937"/>
          </a:xfrm>
          <a:prstGeom prst="rect">
            <a:avLst/>
          </a:prstGeom>
          <a:solidFill>
            <a:schemeClr val="bg1"/>
          </a:solidFill>
        </p:spPr>
        <p:txBody>
          <a:bodyPr/>
          <a:lstStyle/>
          <a:p>
            <a:pPr algn="ctr" eaLnBrk="1" hangingPunct="1">
              <a:defRPr/>
            </a:pPr>
            <a:r>
              <a:rPr lang="en-US" altLang="ja-JP" sz="1600" b="1" dirty="0">
                <a:solidFill>
                  <a:srgbClr val="000000"/>
                </a:solidFill>
                <a:latin typeface="Arial"/>
                <a:ea typeface="MS UI Gothic"/>
              </a:rPr>
              <a:t>Pell JP et al. Smoke-free legislation and hospitalizations for acute coronary syndrome.</a:t>
            </a:r>
          </a:p>
          <a:p>
            <a:pPr algn="ctr" eaLnBrk="1" hangingPunct="1">
              <a:defRPr/>
            </a:pPr>
            <a:r>
              <a:rPr lang="en-US" altLang="ja-JP" sz="1600" b="1" dirty="0">
                <a:solidFill>
                  <a:srgbClr val="000000"/>
                </a:solidFill>
                <a:latin typeface="Arial"/>
                <a:ea typeface="MS UI Gothic"/>
              </a:rPr>
              <a:t> N </a:t>
            </a:r>
            <a:r>
              <a:rPr lang="en-US" altLang="ja-JP" sz="1600" b="1" dirty="0" err="1">
                <a:solidFill>
                  <a:srgbClr val="000000"/>
                </a:solidFill>
                <a:latin typeface="Arial"/>
                <a:ea typeface="MS UI Gothic"/>
              </a:rPr>
              <a:t>Engl</a:t>
            </a:r>
            <a:r>
              <a:rPr lang="en-US" altLang="ja-JP" sz="1600" b="1" dirty="0">
                <a:solidFill>
                  <a:srgbClr val="000000"/>
                </a:solidFill>
                <a:latin typeface="Arial"/>
                <a:ea typeface="MS UI Gothic"/>
              </a:rPr>
              <a:t> J Med 2008;359:482-91 </a:t>
            </a:r>
          </a:p>
          <a:p>
            <a:pPr marL="342900" indent="-342900" algn="ctr">
              <a:spcBef>
                <a:spcPct val="20000"/>
              </a:spcBef>
              <a:buClr>
                <a:srgbClr val="FFFFCC"/>
              </a:buClr>
              <a:buSzPct val="60000"/>
              <a:buFont typeface="Wingdings" pitchFamily="2" charset="2"/>
              <a:buNone/>
              <a:defRPr/>
            </a:pPr>
            <a:endParaRPr lang="en-US" altLang="ja-JP" sz="1600" b="1" i="1" dirty="0">
              <a:solidFill>
                <a:srgbClr val="003B76"/>
              </a:solidFill>
              <a:latin typeface="Arial"/>
              <a:ea typeface="ＭＳ Ｐゴシック"/>
            </a:endParaRPr>
          </a:p>
        </p:txBody>
      </p:sp>
      <p:sp>
        <p:nvSpPr>
          <p:cNvPr id="235524" name="タイトル 1">
            <a:extLst>
              <a:ext uri="{FF2B5EF4-FFF2-40B4-BE49-F238E27FC236}">
                <a16:creationId xmlns:a16="http://schemas.microsoft.com/office/drawing/2014/main" id="{F9344687-A1CC-A700-5ACE-D8005D14887D}"/>
              </a:ext>
            </a:extLst>
          </p:cNvPr>
          <p:cNvSpPr>
            <a:spLocks noGrp="1"/>
          </p:cNvSpPr>
          <p:nvPr>
            <p:ph type="title"/>
          </p:nvPr>
        </p:nvSpPr>
        <p:spPr>
          <a:xfrm>
            <a:off x="0" y="0"/>
            <a:ext cx="9144000" cy="1143000"/>
          </a:xfrm>
          <a:solidFill>
            <a:srgbClr val="333399"/>
          </a:solidFill>
        </p:spPr>
        <p:txBody>
          <a:bodyPr/>
          <a:lstStyle/>
          <a:p>
            <a:pPr>
              <a:defRPr/>
            </a:pPr>
            <a:r>
              <a:rPr lang="ja-JP" altLang="en-US" b="1" dirty="0">
                <a:solidFill>
                  <a:srgbClr val="FFFF00"/>
                </a:solidFill>
                <a:effectLst>
                  <a:outerShdw blurRad="38100" dist="38100" dir="2700000" algn="tl">
                    <a:srgbClr val="000000">
                      <a:alpha val="43137"/>
                    </a:srgbClr>
                  </a:outerShdw>
                </a:effectLst>
              </a:rPr>
              <a:t>法規制直後から急性冠症候群が激減</a:t>
            </a:r>
          </a:p>
        </p:txBody>
      </p:sp>
      <p:pic>
        <p:nvPicPr>
          <p:cNvPr id="3" name="図 2">
            <a:extLst>
              <a:ext uri="{FF2B5EF4-FFF2-40B4-BE49-F238E27FC236}">
                <a16:creationId xmlns:a16="http://schemas.microsoft.com/office/drawing/2014/main" id="{C497A22D-445D-469A-F2BE-BB10058BBDA7}"/>
              </a:ext>
            </a:extLst>
          </p:cNvPr>
          <p:cNvPicPr>
            <a:picLocks noChangeAspect="1" noChangeArrowheads="1"/>
          </p:cNvPicPr>
          <p:nvPr/>
        </p:nvPicPr>
        <p:blipFill>
          <a:blip r:embed="rId3">
            <a:duotone>
              <a:schemeClr val="accent4">
                <a:shade val="45000"/>
                <a:satMod val="135000"/>
              </a:schemeClr>
              <a:prstClr val="white"/>
            </a:duotone>
            <a:alphaModFix amt="64000"/>
          </a:blip>
          <a:srcRect/>
          <a:stretch>
            <a:fillRect/>
          </a:stretch>
        </p:blipFill>
        <p:spPr bwMode="auto">
          <a:xfrm>
            <a:off x="0" y="6358902"/>
            <a:ext cx="487266" cy="49909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a:extLst>
              <a:ext uri="{FF2B5EF4-FFF2-40B4-BE49-F238E27FC236}">
                <a16:creationId xmlns:a16="http://schemas.microsoft.com/office/drawing/2014/main" id="{57A70BB0-021B-D01E-C3C6-99024982F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32" b="7790"/>
          <a:stretch>
            <a:fillRect/>
          </a:stretch>
        </p:blipFill>
        <p:spPr bwMode="auto">
          <a:xfrm>
            <a:off x="6350" y="1211263"/>
            <a:ext cx="9137650" cy="509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a:extLst>
              <a:ext uri="{FF2B5EF4-FFF2-40B4-BE49-F238E27FC236}">
                <a16:creationId xmlns:a16="http://schemas.microsoft.com/office/drawing/2014/main" id="{808A0B4A-FE36-35E7-CE9D-FCA81844AC54}"/>
              </a:ext>
            </a:extLst>
          </p:cNvPr>
          <p:cNvSpPr txBox="1">
            <a:spLocks/>
          </p:cNvSpPr>
          <p:nvPr/>
        </p:nvSpPr>
        <p:spPr bwMode="auto">
          <a:xfrm>
            <a:off x="0" y="0"/>
            <a:ext cx="915035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b="1" dirty="0">
                <a:solidFill>
                  <a:srgbClr val="FFFF00"/>
                </a:solidFill>
                <a:effectLst>
                  <a:outerShdw blurRad="38100" dist="38100" dir="2700000" algn="tl">
                    <a:srgbClr val="000000">
                      <a:alpha val="43137"/>
                    </a:srgbClr>
                  </a:outerShdw>
                </a:effectLst>
              </a:rPr>
              <a:t>法規制後から小児喘息の入院が減少</a:t>
            </a:r>
          </a:p>
        </p:txBody>
      </p:sp>
      <p:sp>
        <p:nvSpPr>
          <p:cNvPr id="251908" name="Text Box 12">
            <a:extLst>
              <a:ext uri="{FF2B5EF4-FFF2-40B4-BE49-F238E27FC236}">
                <a16:creationId xmlns:a16="http://schemas.microsoft.com/office/drawing/2014/main" id="{46D51199-0726-EF88-3A72-BB92A5A20F7F}"/>
              </a:ext>
            </a:extLst>
          </p:cNvPr>
          <p:cNvSpPr txBox="1">
            <a:spLocks noChangeArrowheads="1"/>
          </p:cNvSpPr>
          <p:nvPr/>
        </p:nvSpPr>
        <p:spPr bwMode="auto">
          <a:xfrm>
            <a:off x="6588125" y="1154113"/>
            <a:ext cx="2520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b="1">
                <a:solidFill>
                  <a:srgbClr val="000000"/>
                </a:solidFill>
                <a:latin typeface="Times New Roman" panose="02020603050405020304" pitchFamily="18" charset="0"/>
              </a:rPr>
              <a:t>（スコットランド）</a:t>
            </a:r>
            <a:endParaRPr lang="en-US" altLang="ja-JP" sz="2400" b="1">
              <a:solidFill>
                <a:srgbClr val="000000"/>
              </a:solidFill>
              <a:latin typeface="Times New Roman" panose="02020603050405020304" pitchFamily="18" charset="0"/>
            </a:endParaRPr>
          </a:p>
        </p:txBody>
      </p:sp>
      <p:sp>
        <p:nvSpPr>
          <p:cNvPr id="251909" name="Text Box 12">
            <a:extLst>
              <a:ext uri="{FF2B5EF4-FFF2-40B4-BE49-F238E27FC236}">
                <a16:creationId xmlns:a16="http://schemas.microsoft.com/office/drawing/2014/main" id="{E7E53A7A-30A4-E7A4-E615-049BD470D17B}"/>
              </a:ext>
            </a:extLst>
          </p:cNvPr>
          <p:cNvSpPr txBox="1">
            <a:spLocks noChangeArrowheads="1"/>
          </p:cNvSpPr>
          <p:nvPr/>
        </p:nvSpPr>
        <p:spPr bwMode="auto">
          <a:xfrm>
            <a:off x="2555875" y="6308725"/>
            <a:ext cx="648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b="1">
                <a:solidFill>
                  <a:srgbClr val="0033CC"/>
                </a:solidFill>
                <a:latin typeface="Times New Roman" panose="02020603050405020304" pitchFamily="18" charset="0"/>
              </a:rPr>
              <a:t>Mackay D, et al</a:t>
            </a:r>
            <a:r>
              <a:rPr lang="ja-JP" altLang="en-US" sz="2000" b="1">
                <a:solidFill>
                  <a:srgbClr val="0033CC"/>
                </a:solidFill>
                <a:latin typeface="Times New Roman" panose="02020603050405020304" pitchFamily="18" charset="0"/>
              </a:rPr>
              <a:t>：</a:t>
            </a:r>
            <a:r>
              <a:rPr lang="en-US" altLang="ja-JP" sz="2000" b="1">
                <a:solidFill>
                  <a:srgbClr val="0033CC"/>
                </a:solidFill>
                <a:latin typeface="Times New Roman" panose="02020603050405020304" pitchFamily="18" charset="0"/>
              </a:rPr>
              <a:t>N Engl J Med. 363(12)</a:t>
            </a:r>
            <a:r>
              <a:rPr lang="ja-JP" altLang="en-US" sz="2000" b="1">
                <a:solidFill>
                  <a:srgbClr val="0033CC"/>
                </a:solidFill>
                <a:latin typeface="Times New Roman" panose="02020603050405020304" pitchFamily="18" charset="0"/>
              </a:rPr>
              <a:t>：</a:t>
            </a:r>
            <a:r>
              <a:rPr lang="en-US" altLang="ja-JP" sz="2000" b="1">
                <a:solidFill>
                  <a:srgbClr val="0033CC"/>
                </a:solidFill>
                <a:latin typeface="Times New Roman" panose="02020603050405020304" pitchFamily="18" charset="0"/>
              </a:rPr>
              <a:t>1139-45, 2010</a:t>
            </a:r>
          </a:p>
        </p:txBody>
      </p:sp>
      <p:pic>
        <p:nvPicPr>
          <p:cNvPr id="2" name="図 1">
            <a:extLst>
              <a:ext uri="{FF2B5EF4-FFF2-40B4-BE49-F238E27FC236}">
                <a16:creationId xmlns:a16="http://schemas.microsoft.com/office/drawing/2014/main" id="{02298EC8-8812-E177-7378-2BCED3E090E9}"/>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98838" y="6125370"/>
            <a:ext cx="656737" cy="67268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1DA53084-D4DD-D08D-360B-6552FAAD69E9}"/>
              </a:ext>
            </a:extLst>
          </p:cNvPr>
          <p:cNvGraphicFramePr>
            <a:graphicFrameLocks/>
          </p:cNvGraphicFramePr>
          <p:nvPr/>
        </p:nvGraphicFramePr>
        <p:xfrm>
          <a:off x="1126374" y="2437967"/>
          <a:ext cx="7776864"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252931" name="テキスト ボックス 5">
            <a:extLst>
              <a:ext uri="{FF2B5EF4-FFF2-40B4-BE49-F238E27FC236}">
                <a16:creationId xmlns:a16="http://schemas.microsoft.com/office/drawing/2014/main" id="{AF1E7D7C-4F4F-F241-CE6D-CAEB7D1313A2}"/>
              </a:ext>
            </a:extLst>
          </p:cNvPr>
          <p:cNvSpPr txBox="1">
            <a:spLocks noChangeArrowheads="1"/>
          </p:cNvSpPr>
          <p:nvPr/>
        </p:nvSpPr>
        <p:spPr bwMode="auto">
          <a:xfrm>
            <a:off x="395288" y="1773238"/>
            <a:ext cx="87439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Arial" panose="020B0604020202020204" pitchFamily="34" charset="0"/>
              </a:rPr>
              <a:t>疾患             　</a:t>
            </a:r>
            <a:r>
              <a:rPr lang="ja-JP" altLang="en-US" sz="2000" b="1">
                <a:solidFill>
                  <a:srgbClr val="FF0000"/>
                </a:solidFill>
                <a:latin typeface="Arial" panose="020B0604020202020204" pitchFamily="34" charset="0"/>
              </a:rPr>
              <a:t>冠動脈疾患</a:t>
            </a:r>
            <a:r>
              <a:rPr lang="ja-JP" altLang="en-US" sz="2000" b="1">
                <a:solidFill>
                  <a:srgbClr val="000000"/>
                </a:solidFill>
                <a:latin typeface="Arial" panose="020B0604020202020204" pitchFamily="34" charset="0"/>
              </a:rPr>
              <a:t>　  </a:t>
            </a:r>
            <a:r>
              <a:rPr lang="ja-JP" altLang="en-US" sz="2000" b="1">
                <a:solidFill>
                  <a:srgbClr val="FF0000"/>
                </a:solidFill>
                <a:latin typeface="Arial" panose="020B0604020202020204" pitchFamily="34" charset="0"/>
              </a:rPr>
              <a:t>その他の心疾患</a:t>
            </a:r>
            <a:r>
              <a:rPr lang="ja-JP" altLang="en-US" sz="2000" b="1">
                <a:solidFill>
                  <a:srgbClr val="000000"/>
                </a:solidFill>
                <a:latin typeface="Arial" panose="020B0604020202020204" pitchFamily="34" charset="0"/>
              </a:rPr>
              <a:t>　　</a:t>
            </a:r>
            <a:r>
              <a:rPr lang="ja-JP" altLang="en-US" sz="2000" b="1">
                <a:solidFill>
                  <a:srgbClr val="FF0000"/>
                </a:solidFill>
                <a:latin typeface="Arial" panose="020B0604020202020204" pitchFamily="34" charset="0"/>
              </a:rPr>
              <a:t>脳血管疾患</a:t>
            </a:r>
            <a:r>
              <a:rPr lang="ja-JP" altLang="en-US" sz="2000" b="1">
                <a:solidFill>
                  <a:srgbClr val="000000"/>
                </a:solidFill>
                <a:latin typeface="Arial" panose="020B0604020202020204" pitchFamily="34" charset="0"/>
              </a:rPr>
              <a:t>　　 </a:t>
            </a:r>
            <a:r>
              <a:rPr lang="ja-JP" altLang="en-US" sz="2000" b="1">
                <a:solidFill>
                  <a:srgbClr val="FF0000"/>
                </a:solidFill>
                <a:latin typeface="Arial" panose="020B0604020202020204" pitchFamily="34" charset="0"/>
              </a:rPr>
              <a:t>呼吸器疾患</a:t>
            </a:r>
            <a:endParaRPr lang="en-US" altLang="ja-JP" sz="2000" b="1">
              <a:solidFill>
                <a:srgbClr val="FF0000"/>
              </a:solidFill>
              <a:latin typeface="Arial" panose="020B0604020202020204" pitchFamily="34" charset="0"/>
            </a:endParaRPr>
          </a:p>
          <a:p>
            <a:pPr eaLnBrk="1" hangingPunct="1">
              <a:spcBef>
                <a:spcPct val="0"/>
              </a:spcBef>
              <a:buFontTx/>
              <a:buNone/>
            </a:pPr>
            <a:r>
              <a:rPr lang="en-US" altLang="ja-JP" sz="1400" b="1">
                <a:solidFill>
                  <a:srgbClr val="000000"/>
                </a:solidFill>
                <a:latin typeface="Arial" panose="020B0604020202020204" pitchFamily="34" charset="0"/>
              </a:rPr>
              <a:t>RR(95%CI) </a:t>
            </a:r>
            <a:r>
              <a:rPr lang="ja-JP" altLang="en-US" sz="1800" b="1">
                <a:solidFill>
                  <a:srgbClr val="000000"/>
                </a:solidFill>
                <a:latin typeface="Arial" panose="020B0604020202020204" pitchFamily="34" charset="0"/>
              </a:rPr>
              <a:t>　 　 </a:t>
            </a:r>
            <a:r>
              <a:rPr lang="en-US" altLang="ja-JP" sz="1600" b="1">
                <a:solidFill>
                  <a:srgbClr val="000000"/>
                </a:solidFill>
                <a:latin typeface="Arial" panose="020B0604020202020204" pitchFamily="34" charset="0"/>
              </a:rPr>
              <a:t>0.848</a:t>
            </a:r>
            <a:r>
              <a:rPr lang="ja-JP" altLang="en-US" sz="1600" b="1">
                <a:solidFill>
                  <a:srgbClr val="000000"/>
                </a:solidFill>
                <a:latin typeface="Arial" panose="020B0604020202020204" pitchFamily="34" charset="0"/>
              </a:rPr>
              <a:t>（</a:t>
            </a:r>
            <a:r>
              <a:rPr lang="en-US" altLang="ja-JP" sz="1600" b="1">
                <a:solidFill>
                  <a:srgbClr val="000000"/>
                </a:solidFill>
                <a:latin typeface="Arial" panose="020B0604020202020204" pitchFamily="34" charset="0"/>
              </a:rPr>
              <a:t>0.81-0.88</a:t>
            </a:r>
            <a:r>
              <a:rPr lang="ja-JP" altLang="en-US" sz="1600" b="1">
                <a:solidFill>
                  <a:srgbClr val="000000"/>
                </a:solidFill>
                <a:latin typeface="Arial" panose="020B0604020202020204" pitchFamily="34" charset="0"/>
              </a:rPr>
              <a:t>）</a:t>
            </a:r>
            <a:r>
              <a:rPr lang="en-US" altLang="ja-JP" sz="1600" b="1">
                <a:solidFill>
                  <a:srgbClr val="000000"/>
                </a:solidFill>
                <a:latin typeface="Arial" panose="020B0604020202020204" pitchFamily="34" charset="0"/>
              </a:rPr>
              <a:t> </a:t>
            </a:r>
            <a:r>
              <a:rPr lang="ja-JP" altLang="en-US" sz="1600" b="1">
                <a:solidFill>
                  <a:srgbClr val="000000"/>
                </a:solidFill>
                <a:latin typeface="Arial" panose="020B0604020202020204" pitchFamily="34" charset="0"/>
              </a:rPr>
              <a:t>　</a:t>
            </a:r>
            <a:r>
              <a:rPr lang="en-US" altLang="ja-JP" sz="1600" b="1">
                <a:solidFill>
                  <a:srgbClr val="000000"/>
                </a:solidFill>
                <a:latin typeface="Arial" panose="020B0604020202020204" pitchFamily="34" charset="0"/>
              </a:rPr>
              <a:t>0.610</a:t>
            </a:r>
            <a:r>
              <a:rPr lang="ja-JP" altLang="en-US" sz="1600" b="1">
                <a:solidFill>
                  <a:srgbClr val="000000"/>
                </a:solidFill>
                <a:latin typeface="Arial" panose="020B0604020202020204" pitchFamily="34" charset="0"/>
              </a:rPr>
              <a:t>（</a:t>
            </a:r>
            <a:r>
              <a:rPr lang="en-US" altLang="ja-JP" sz="1600" b="1">
                <a:solidFill>
                  <a:srgbClr val="000000"/>
                </a:solidFill>
                <a:latin typeface="Arial" panose="020B0604020202020204" pitchFamily="34" charset="0"/>
              </a:rPr>
              <a:t>0.44-0.84</a:t>
            </a:r>
            <a:r>
              <a:rPr lang="ja-JP" altLang="en-US" sz="1600" b="1">
                <a:solidFill>
                  <a:srgbClr val="000000"/>
                </a:solidFill>
                <a:latin typeface="Arial" panose="020B0604020202020204" pitchFamily="34" charset="0"/>
              </a:rPr>
              <a:t>）　　 </a:t>
            </a:r>
            <a:r>
              <a:rPr lang="en-US" altLang="ja-JP" sz="1600" b="1">
                <a:solidFill>
                  <a:srgbClr val="000000"/>
                </a:solidFill>
                <a:latin typeface="Arial" panose="020B0604020202020204" pitchFamily="34" charset="0"/>
              </a:rPr>
              <a:t>0.840</a:t>
            </a:r>
            <a:r>
              <a:rPr lang="ja-JP" altLang="en-US" sz="1600" b="1">
                <a:solidFill>
                  <a:srgbClr val="000000"/>
                </a:solidFill>
                <a:latin typeface="Arial" panose="020B0604020202020204" pitchFamily="34" charset="0"/>
              </a:rPr>
              <a:t>（</a:t>
            </a:r>
            <a:r>
              <a:rPr lang="en-US" altLang="ja-JP" sz="1600" b="1">
                <a:solidFill>
                  <a:srgbClr val="000000"/>
                </a:solidFill>
                <a:latin typeface="Arial" panose="020B0604020202020204" pitchFamily="34" charset="0"/>
              </a:rPr>
              <a:t>0.68-0.84</a:t>
            </a:r>
            <a:r>
              <a:rPr lang="ja-JP" altLang="en-US" sz="1600" b="1">
                <a:solidFill>
                  <a:srgbClr val="000000"/>
                </a:solidFill>
                <a:latin typeface="Arial" panose="020B0604020202020204" pitchFamily="34" charset="0"/>
              </a:rPr>
              <a:t>）　 </a:t>
            </a:r>
            <a:r>
              <a:rPr lang="en-US" altLang="ja-JP" sz="1600" b="1">
                <a:solidFill>
                  <a:srgbClr val="000000"/>
                </a:solidFill>
                <a:latin typeface="Arial" panose="020B0604020202020204" pitchFamily="34" charset="0"/>
              </a:rPr>
              <a:t>0.76</a:t>
            </a:r>
            <a:r>
              <a:rPr lang="ja-JP" altLang="en-US" sz="1600" b="1">
                <a:solidFill>
                  <a:srgbClr val="000000"/>
                </a:solidFill>
                <a:latin typeface="Arial" panose="020B0604020202020204" pitchFamily="34" charset="0"/>
              </a:rPr>
              <a:t>（</a:t>
            </a:r>
            <a:r>
              <a:rPr lang="en-US" altLang="ja-JP" sz="1600" b="1">
                <a:solidFill>
                  <a:srgbClr val="000000"/>
                </a:solidFill>
                <a:latin typeface="Arial" panose="020B0604020202020204" pitchFamily="34" charset="0"/>
              </a:rPr>
              <a:t>0.68-0.84</a:t>
            </a:r>
            <a:r>
              <a:rPr lang="ja-JP" altLang="en-US" sz="1600" b="1">
                <a:solidFill>
                  <a:srgbClr val="000000"/>
                </a:solidFill>
                <a:latin typeface="Arial" panose="020B0604020202020204" pitchFamily="34" charset="0"/>
              </a:rPr>
              <a:t>）　</a:t>
            </a:r>
          </a:p>
        </p:txBody>
      </p:sp>
      <p:sp>
        <p:nvSpPr>
          <p:cNvPr id="252932" name="正方形/長方形 6">
            <a:extLst>
              <a:ext uri="{FF2B5EF4-FFF2-40B4-BE49-F238E27FC236}">
                <a16:creationId xmlns:a16="http://schemas.microsoft.com/office/drawing/2014/main" id="{8B13A555-E44D-542F-9B74-527E3FB7AE53}"/>
              </a:ext>
            </a:extLst>
          </p:cNvPr>
          <p:cNvSpPr>
            <a:spLocks noChangeArrowheads="1"/>
          </p:cNvSpPr>
          <p:nvPr/>
        </p:nvSpPr>
        <p:spPr bwMode="auto">
          <a:xfrm>
            <a:off x="25700" y="5940907"/>
            <a:ext cx="914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solidFill>
                  <a:srgbClr val="002060"/>
                </a:solidFill>
                <a:latin typeface="Arial" panose="020B0604020202020204" pitchFamily="34" charset="0"/>
              </a:rPr>
              <a:t>Tan CE, Glantz SA: et al: Association Between Smoke-Free Legislation and Hospitalizations for Cardiac, Cerebrovascular, and Respiratory Diseases .A Meta-Analysis. Circulation 2012;126:2177-2183</a:t>
            </a:r>
            <a:endParaRPr lang="ja-JP" altLang="en-US" sz="1400" b="1" dirty="0">
              <a:solidFill>
                <a:srgbClr val="002060"/>
              </a:solidFill>
              <a:latin typeface="Arial" panose="020B0604020202020204" pitchFamily="34" charset="0"/>
            </a:endParaRPr>
          </a:p>
        </p:txBody>
      </p:sp>
      <p:sp>
        <p:nvSpPr>
          <p:cNvPr id="252933" name="テキスト ボックス 7">
            <a:extLst>
              <a:ext uri="{FF2B5EF4-FFF2-40B4-BE49-F238E27FC236}">
                <a16:creationId xmlns:a16="http://schemas.microsoft.com/office/drawing/2014/main" id="{70DE9A6F-F8FE-4823-1D88-F1190F39AC37}"/>
              </a:ext>
            </a:extLst>
          </p:cNvPr>
          <p:cNvSpPr txBox="1">
            <a:spLocks noChangeArrowheads="1"/>
          </p:cNvSpPr>
          <p:nvPr/>
        </p:nvSpPr>
        <p:spPr bwMode="auto">
          <a:xfrm>
            <a:off x="395288" y="3860800"/>
            <a:ext cx="792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latin typeface="Arial" panose="020B0604020202020204" pitchFamily="34" charset="0"/>
              </a:rPr>
              <a:t>入院の</a:t>
            </a:r>
            <a:r>
              <a:rPr lang="en-US" altLang="ja-JP" sz="1800" b="1">
                <a:solidFill>
                  <a:srgbClr val="000000"/>
                </a:solidFill>
                <a:latin typeface="Arial" panose="020B0604020202020204" pitchFamily="34" charset="0"/>
              </a:rPr>
              <a:t>RR</a:t>
            </a:r>
            <a:endParaRPr lang="ja-JP" altLang="en-US" sz="1800" b="1">
              <a:solidFill>
                <a:srgbClr val="000000"/>
              </a:solidFill>
              <a:latin typeface="Arial" panose="020B0604020202020204" pitchFamily="34" charset="0"/>
            </a:endParaRPr>
          </a:p>
        </p:txBody>
      </p:sp>
      <p:sp>
        <p:nvSpPr>
          <p:cNvPr id="252934" name="テキスト ボックス 1">
            <a:extLst>
              <a:ext uri="{FF2B5EF4-FFF2-40B4-BE49-F238E27FC236}">
                <a16:creationId xmlns:a16="http://schemas.microsoft.com/office/drawing/2014/main" id="{819B51B1-2DD0-6AF0-F74B-5AAD4127FECD}"/>
              </a:ext>
            </a:extLst>
          </p:cNvPr>
          <p:cNvSpPr txBox="1">
            <a:spLocks noChangeArrowheads="1"/>
          </p:cNvSpPr>
          <p:nvPr/>
        </p:nvSpPr>
        <p:spPr bwMode="auto">
          <a:xfrm>
            <a:off x="5356225" y="5002213"/>
            <a:ext cx="37830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b="1">
                <a:solidFill>
                  <a:srgbClr val="FF0000"/>
                </a:solidFill>
                <a:latin typeface="HG丸ｺﾞｼｯｸM-PRO" panose="020F0600000000000000" pitchFamily="50" charset="-128"/>
                <a:ea typeface="HG丸ｺﾞｼｯｸM-PRO" panose="020F0600000000000000" pitchFamily="50" charset="-128"/>
              </a:rPr>
              <a:t>33</a:t>
            </a:r>
            <a:r>
              <a:rPr lang="ja-JP" altLang="en-US" sz="1800" b="1">
                <a:solidFill>
                  <a:srgbClr val="FF0000"/>
                </a:solidFill>
                <a:latin typeface="HG丸ｺﾞｼｯｸM-PRO" panose="020F0600000000000000" pitchFamily="50" charset="-128"/>
                <a:ea typeface="HG丸ｺﾞｼｯｸM-PRO" panose="020F0600000000000000" pitchFamily="50" charset="-128"/>
              </a:rPr>
              <a:t>件の受動喫煙防止法について</a:t>
            </a:r>
            <a:endParaRPr lang="en-US" altLang="ja-JP" sz="1800" b="1">
              <a:solidFill>
                <a:srgbClr val="FF0000"/>
              </a:solidFill>
              <a:latin typeface="HG丸ｺﾞｼｯｸM-PRO" panose="020F0600000000000000" pitchFamily="50" charset="-128"/>
              <a:ea typeface="HG丸ｺﾞｼｯｸM-PRO" panose="020F0600000000000000" pitchFamily="50" charset="-128"/>
            </a:endParaRPr>
          </a:p>
          <a:p>
            <a:pPr algn="ctr" eaLnBrk="1" hangingPunct="1">
              <a:spcBef>
                <a:spcPct val="0"/>
              </a:spcBef>
              <a:buFontTx/>
              <a:buNone/>
            </a:pPr>
            <a:r>
              <a:rPr lang="ja-JP" altLang="en-US" sz="1800" b="1">
                <a:solidFill>
                  <a:srgbClr val="FF0000"/>
                </a:solidFill>
                <a:latin typeface="HG丸ｺﾞｼｯｸM-PRO" panose="020F0600000000000000" pitchFamily="50" charset="-128"/>
                <a:ea typeface="HG丸ｺﾞｼｯｸM-PRO" panose="020F0600000000000000" pitchFamily="50" charset="-128"/>
              </a:rPr>
              <a:t>（職場、飲食店、バーでの実施）</a:t>
            </a:r>
            <a:endParaRPr lang="en-US" altLang="ja-JP" sz="1800" b="1">
              <a:solidFill>
                <a:srgbClr val="FF0000"/>
              </a:solidFill>
              <a:latin typeface="HG丸ｺﾞｼｯｸM-PRO" panose="020F0600000000000000" pitchFamily="50" charset="-128"/>
              <a:ea typeface="HG丸ｺﾞｼｯｸM-PRO" panose="020F0600000000000000" pitchFamily="50" charset="-128"/>
            </a:endParaRPr>
          </a:p>
          <a:p>
            <a:pPr algn="ctr" eaLnBrk="1" hangingPunct="1">
              <a:spcBef>
                <a:spcPct val="0"/>
              </a:spcBef>
              <a:buFontTx/>
              <a:buNone/>
            </a:pPr>
            <a:r>
              <a:rPr lang="en-US" altLang="ja-JP" sz="1800" b="1">
                <a:solidFill>
                  <a:srgbClr val="FF0000"/>
                </a:solidFill>
                <a:latin typeface="HG丸ｺﾞｼｯｸM-PRO" panose="020F0600000000000000" pitchFamily="50" charset="-128"/>
                <a:ea typeface="HG丸ｺﾞｼｯｸM-PRO" panose="020F0600000000000000" pitchFamily="50" charset="-128"/>
              </a:rPr>
              <a:t>45</a:t>
            </a:r>
            <a:r>
              <a:rPr lang="ja-JP" altLang="en-US" sz="1800" b="1">
                <a:solidFill>
                  <a:srgbClr val="FF0000"/>
                </a:solidFill>
                <a:latin typeface="HG丸ｺﾞｼｯｸM-PRO" panose="020F0600000000000000" pitchFamily="50" charset="-128"/>
                <a:ea typeface="HG丸ｺﾞｼｯｸM-PRO" panose="020F0600000000000000" pitchFamily="50" charset="-128"/>
              </a:rPr>
              <a:t>論文のメタ解析を行った結果</a:t>
            </a:r>
          </a:p>
        </p:txBody>
      </p:sp>
      <p:sp>
        <p:nvSpPr>
          <p:cNvPr id="8" name="タイトル 1">
            <a:extLst>
              <a:ext uri="{FF2B5EF4-FFF2-40B4-BE49-F238E27FC236}">
                <a16:creationId xmlns:a16="http://schemas.microsoft.com/office/drawing/2014/main" id="{D30D4CBF-1772-E8AC-41E5-6D9B9C2B3D23}"/>
              </a:ext>
            </a:extLst>
          </p:cNvPr>
          <p:cNvSpPr txBox="1">
            <a:spLocks/>
          </p:cNvSpPr>
          <p:nvPr/>
        </p:nvSpPr>
        <p:spPr bwMode="auto">
          <a:xfrm>
            <a:off x="1588"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b="1" kern="0" dirty="0">
                <a:solidFill>
                  <a:srgbClr val="FFFF00"/>
                </a:solidFill>
                <a:effectLst>
                  <a:outerShdw blurRad="38100" dist="38100" dir="2700000" algn="tl">
                    <a:srgbClr val="000000">
                      <a:alpha val="43137"/>
                    </a:srgbClr>
                  </a:outerShdw>
                </a:effectLst>
                <a:latin typeface="Arial"/>
              </a:rPr>
              <a:t>受動喫煙防止法による入院抑制効果</a:t>
            </a:r>
          </a:p>
        </p:txBody>
      </p:sp>
      <p:sp>
        <p:nvSpPr>
          <p:cNvPr id="252936" name="テキスト プレースホルダー 6">
            <a:extLst>
              <a:ext uri="{FF2B5EF4-FFF2-40B4-BE49-F238E27FC236}">
                <a16:creationId xmlns:a16="http://schemas.microsoft.com/office/drawing/2014/main" id="{3612DD7C-9B63-8A8E-AB29-152AD94CE764}"/>
              </a:ext>
            </a:extLst>
          </p:cNvPr>
          <p:cNvSpPr txBox="1">
            <a:spLocks/>
          </p:cNvSpPr>
          <p:nvPr/>
        </p:nvSpPr>
        <p:spPr bwMode="auto">
          <a:xfrm>
            <a:off x="-4763" y="1177925"/>
            <a:ext cx="9144001"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 typeface="Arial" panose="020B0604020202020204" pitchFamily="34" charset="0"/>
              <a:buNone/>
            </a:pPr>
            <a:r>
              <a:rPr lang="ja-JP" altLang="en-US">
                <a:solidFill>
                  <a:srgbClr val="000000"/>
                </a:solidFill>
              </a:rPr>
              <a:t>＊受動喫煙を防止しただけで、入院リスクが軽減！</a:t>
            </a:r>
          </a:p>
        </p:txBody>
      </p:sp>
      <p:pic>
        <p:nvPicPr>
          <p:cNvPr id="2" name="図 1">
            <a:extLst>
              <a:ext uri="{FF2B5EF4-FFF2-40B4-BE49-F238E27FC236}">
                <a16:creationId xmlns:a16="http://schemas.microsoft.com/office/drawing/2014/main" id="{DCD3CBC5-7604-D3D8-4819-A2BD25CCC0B7}"/>
              </a:ext>
            </a:extLst>
          </p:cNvPr>
          <p:cNvPicPr>
            <a:picLocks noChangeAspect="1" noChangeArrowheads="1"/>
          </p:cNvPicPr>
          <p:nvPr/>
        </p:nvPicPr>
        <p:blipFill>
          <a:blip r:embed="rId3">
            <a:duotone>
              <a:schemeClr val="accent4">
                <a:shade val="45000"/>
                <a:satMod val="135000"/>
              </a:schemeClr>
              <a:prstClr val="white"/>
            </a:duotone>
            <a:alphaModFix/>
          </a:blip>
          <a:srcRect/>
          <a:stretch>
            <a:fillRect/>
          </a:stretch>
        </p:blipFill>
        <p:spPr bwMode="auto">
          <a:xfrm>
            <a:off x="25700" y="6165108"/>
            <a:ext cx="657868" cy="6738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a:extLst>
              <a:ext uri="{FF2B5EF4-FFF2-40B4-BE49-F238E27FC236}">
                <a16:creationId xmlns:a16="http://schemas.microsoft.com/office/drawing/2014/main" id="{127179CC-0DEE-4E24-271B-519A1DC76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19" t="51323" r="8665" b="14198"/>
          <a:stretch>
            <a:fillRect/>
          </a:stretch>
        </p:blipFill>
        <p:spPr bwMode="auto">
          <a:xfrm>
            <a:off x="0" y="4279900"/>
            <a:ext cx="9144000" cy="233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3" name="Picture 2">
            <a:extLst>
              <a:ext uri="{FF2B5EF4-FFF2-40B4-BE49-F238E27FC236}">
                <a16:creationId xmlns:a16="http://schemas.microsoft.com/office/drawing/2014/main" id="{A7F02BB3-4071-2A00-23CB-B1CFA1231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07" t="22690" r="4607" b="42241"/>
          <a:stretch>
            <a:fillRect/>
          </a:stretch>
        </p:blipFill>
        <p:spPr bwMode="auto">
          <a:xfrm>
            <a:off x="179388" y="1989138"/>
            <a:ext cx="8826500"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084" name="コンテンツ プレースホルダー 2">
            <a:extLst>
              <a:ext uri="{FF2B5EF4-FFF2-40B4-BE49-F238E27FC236}">
                <a16:creationId xmlns:a16="http://schemas.microsoft.com/office/drawing/2014/main" id="{DAEEBC91-F6B7-0BB8-DAA0-28F22F4BC1F6}"/>
              </a:ext>
            </a:extLst>
          </p:cNvPr>
          <p:cNvSpPr txBox="1">
            <a:spLocks/>
          </p:cNvSpPr>
          <p:nvPr/>
        </p:nvSpPr>
        <p:spPr bwMode="auto">
          <a:xfrm>
            <a:off x="0" y="1268413"/>
            <a:ext cx="91440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buFont typeface="Arial" panose="020B0604020202020204" pitchFamily="34" charset="0"/>
              <a:buNone/>
            </a:pPr>
            <a:r>
              <a:rPr lang="ja-JP" altLang="en-US">
                <a:latin typeface="Verdana" panose="020B0604030504040204" pitchFamily="34" charset="0"/>
              </a:rPr>
              <a:t>必要経費の半額（上限</a:t>
            </a:r>
            <a:r>
              <a:rPr lang="en-US" altLang="ja-JP">
                <a:latin typeface="Verdana" panose="020B0604030504040204" pitchFamily="34" charset="0"/>
              </a:rPr>
              <a:t>200</a:t>
            </a:r>
            <a:r>
              <a:rPr lang="ja-JP" altLang="en-US">
                <a:latin typeface="Verdana" panose="020B0604030504040204" pitchFamily="34" charset="0"/>
              </a:rPr>
              <a:t>万円）まで助成されます</a:t>
            </a:r>
            <a:endParaRPr lang="en-US" altLang="ja-JP">
              <a:latin typeface="Verdana" panose="020B0604030504040204" pitchFamily="34" charset="0"/>
            </a:endParaRPr>
          </a:p>
        </p:txBody>
      </p:sp>
      <p:sp>
        <p:nvSpPr>
          <p:cNvPr id="4" name="タイトル 1">
            <a:extLst>
              <a:ext uri="{FF2B5EF4-FFF2-40B4-BE49-F238E27FC236}">
                <a16:creationId xmlns:a16="http://schemas.microsoft.com/office/drawing/2014/main" id="{A353A883-F3BD-2741-6821-FC326A4AA37B}"/>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700" b="1" kern="0" dirty="0">
                <a:solidFill>
                  <a:srgbClr val="FFFF00"/>
                </a:solidFill>
                <a:effectLst>
                  <a:outerShdw blurRad="38100" dist="38100" dir="2700000" algn="tl">
                    <a:srgbClr val="000000">
                      <a:alpha val="43137"/>
                    </a:srgbClr>
                  </a:outerShdw>
                </a:effectLst>
              </a:rPr>
              <a:t>助成の対象となる措置</a:t>
            </a:r>
            <a:r>
              <a:rPr kumimoji="0" lang="ja-JP" altLang="en-US" sz="4700" b="1" kern="0" dirty="0">
                <a:solidFill>
                  <a:schemeClr val="bg1"/>
                </a:solidFill>
                <a:effectLst>
                  <a:outerShdw blurRad="38100" dist="38100" dir="2700000" algn="tl">
                    <a:srgbClr val="000000">
                      <a:alpha val="43137"/>
                    </a:srgbClr>
                  </a:outerShdw>
                </a:effectLst>
              </a:rPr>
              <a:t>には助成金</a:t>
            </a:r>
          </a:p>
        </p:txBody>
      </p:sp>
      <p:cxnSp>
        <p:nvCxnSpPr>
          <p:cNvPr id="7" name="直線コネクタ 6">
            <a:extLst>
              <a:ext uri="{FF2B5EF4-FFF2-40B4-BE49-F238E27FC236}">
                <a16:creationId xmlns:a16="http://schemas.microsoft.com/office/drawing/2014/main" id="{CFED4361-B24E-97F7-C68C-0FD794619EEF}"/>
              </a:ext>
            </a:extLst>
          </p:cNvPr>
          <p:cNvCxnSpPr/>
          <p:nvPr/>
        </p:nvCxnSpPr>
        <p:spPr>
          <a:xfrm>
            <a:off x="3729038" y="5878513"/>
            <a:ext cx="437197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9052A04-EB23-5F30-63BF-5353391D2FAC}"/>
              </a:ext>
            </a:extLst>
          </p:cNvPr>
          <p:cNvCxnSpPr/>
          <p:nvPr/>
        </p:nvCxnSpPr>
        <p:spPr>
          <a:xfrm>
            <a:off x="5072063" y="6461125"/>
            <a:ext cx="376872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CA6DC73C-9894-30C9-D28B-D97F166E1BB4}"/>
              </a:ext>
            </a:extLst>
          </p:cNvPr>
          <p:cNvCxnSpPr/>
          <p:nvPr/>
        </p:nvCxnSpPr>
        <p:spPr>
          <a:xfrm>
            <a:off x="1692275" y="6451600"/>
            <a:ext cx="261937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C91DC13-171E-1B11-5BA9-F21EFE4680F6}"/>
              </a:ext>
            </a:extLst>
          </p:cNvPr>
          <p:cNvCxnSpPr/>
          <p:nvPr/>
        </p:nvCxnSpPr>
        <p:spPr>
          <a:xfrm>
            <a:off x="3729038" y="5300663"/>
            <a:ext cx="1976437"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9" name="円/楕円 8">
            <a:extLst>
              <a:ext uri="{FF2B5EF4-FFF2-40B4-BE49-F238E27FC236}">
                <a16:creationId xmlns:a16="http://schemas.microsoft.com/office/drawing/2014/main" id="{1557BBB1-D26A-E3B1-00DB-770A08A8772A}"/>
              </a:ext>
            </a:extLst>
          </p:cNvPr>
          <p:cNvSpPr/>
          <p:nvPr/>
        </p:nvSpPr>
        <p:spPr>
          <a:xfrm>
            <a:off x="2652713" y="4673600"/>
            <a:ext cx="842962"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星 5 12">
            <a:extLst>
              <a:ext uri="{FF2B5EF4-FFF2-40B4-BE49-F238E27FC236}">
                <a16:creationId xmlns:a16="http://schemas.microsoft.com/office/drawing/2014/main" id="{653925DC-FACC-3CD4-ED2D-02E414529389}"/>
              </a:ext>
            </a:extLst>
          </p:cNvPr>
          <p:cNvSpPr/>
          <p:nvPr/>
        </p:nvSpPr>
        <p:spPr>
          <a:xfrm>
            <a:off x="5705475" y="4995863"/>
            <a:ext cx="330200" cy="36988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sp>
        <p:nvSpPr>
          <p:cNvPr id="16" name="星 5 15">
            <a:extLst>
              <a:ext uri="{FF2B5EF4-FFF2-40B4-BE49-F238E27FC236}">
                <a16:creationId xmlns:a16="http://schemas.microsoft.com/office/drawing/2014/main" id="{7F07F38C-4092-31E2-5C68-75838156E1BE}"/>
              </a:ext>
            </a:extLst>
          </p:cNvPr>
          <p:cNvSpPr/>
          <p:nvPr/>
        </p:nvSpPr>
        <p:spPr>
          <a:xfrm>
            <a:off x="8101013" y="5551488"/>
            <a:ext cx="330200" cy="36988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cxnSp>
        <p:nvCxnSpPr>
          <p:cNvPr id="17" name="直線コネクタ 16">
            <a:extLst>
              <a:ext uri="{FF2B5EF4-FFF2-40B4-BE49-F238E27FC236}">
                <a16:creationId xmlns:a16="http://schemas.microsoft.com/office/drawing/2014/main" id="{1A310EA3-CC01-40EC-B823-8974B88F67C0}"/>
              </a:ext>
            </a:extLst>
          </p:cNvPr>
          <p:cNvCxnSpPr/>
          <p:nvPr/>
        </p:nvCxnSpPr>
        <p:spPr>
          <a:xfrm>
            <a:off x="2400300" y="3716338"/>
            <a:ext cx="1666875"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8" name="円/楕円 17">
            <a:extLst>
              <a:ext uri="{FF2B5EF4-FFF2-40B4-BE49-F238E27FC236}">
                <a16:creationId xmlns:a16="http://schemas.microsoft.com/office/drawing/2014/main" id="{DB8A672C-59B6-6536-F8B0-7E37B5E34091}"/>
              </a:ext>
            </a:extLst>
          </p:cNvPr>
          <p:cNvSpPr/>
          <p:nvPr/>
        </p:nvSpPr>
        <p:spPr>
          <a:xfrm>
            <a:off x="38100" y="1228725"/>
            <a:ext cx="3233738" cy="715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4095" name="正方形/長方形 19">
            <a:extLst>
              <a:ext uri="{FF2B5EF4-FFF2-40B4-BE49-F238E27FC236}">
                <a16:creationId xmlns:a16="http://schemas.microsoft.com/office/drawing/2014/main" id="{B2B14DBE-8217-BA18-A901-2118B7D85625}"/>
              </a:ext>
            </a:extLst>
          </p:cNvPr>
          <p:cNvSpPr>
            <a:spLocks noChangeArrowheads="1"/>
          </p:cNvSpPr>
          <p:nvPr/>
        </p:nvSpPr>
        <p:spPr bwMode="auto">
          <a:xfrm>
            <a:off x="2266950" y="1984375"/>
            <a:ext cx="6877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300">
                <a:solidFill>
                  <a:srgbClr val="0070C0"/>
                </a:solidFill>
                <a:latin typeface="Arial" panose="020B0604020202020204" pitchFamily="34" charset="0"/>
              </a:rPr>
              <a:t>厚生労働省パンフレットより</a:t>
            </a:r>
            <a:endParaRPr lang="en-US" altLang="ja-JP" sz="1300">
              <a:solidFill>
                <a:srgbClr val="0070C0"/>
              </a:solidFill>
              <a:latin typeface="Arial" panose="020B0604020202020204" pitchFamily="34" charset="0"/>
            </a:endParaRPr>
          </a:p>
          <a:p>
            <a:pPr algn="ctr" eaLnBrk="1" hangingPunct="1">
              <a:spcBef>
                <a:spcPct val="0"/>
              </a:spcBef>
              <a:buFontTx/>
              <a:buNone/>
            </a:pPr>
            <a:r>
              <a:rPr lang="en-US" altLang="ja-JP" sz="1300">
                <a:solidFill>
                  <a:srgbClr val="0070C0"/>
                </a:solidFill>
                <a:latin typeface="Arial" panose="020B0604020202020204" pitchFamily="34" charset="0"/>
              </a:rPr>
              <a:t>http://www.mhlw.go.jp/file/06-Seisakujouhou-11200000-Roudoukijunkyoku/0000127753.pdf</a:t>
            </a:r>
          </a:p>
        </p:txBody>
      </p:sp>
      <p:sp>
        <p:nvSpPr>
          <p:cNvPr id="24" name="円/楕円 23">
            <a:extLst>
              <a:ext uri="{FF2B5EF4-FFF2-40B4-BE49-F238E27FC236}">
                <a16:creationId xmlns:a16="http://schemas.microsoft.com/office/drawing/2014/main" id="{EC579BAC-D055-B0CD-3B0F-D8BECBC3ED6C}"/>
              </a:ext>
            </a:extLst>
          </p:cNvPr>
          <p:cNvSpPr/>
          <p:nvPr/>
        </p:nvSpPr>
        <p:spPr>
          <a:xfrm>
            <a:off x="2670175" y="5878513"/>
            <a:ext cx="101917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正方形/長方形 20">
            <a:extLst>
              <a:ext uri="{FF2B5EF4-FFF2-40B4-BE49-F238E27FC236}">
                <a16:creationId xmlns:a16="http://schemas.microsoft.com/office/drawing/2014/main" id="{BC56819B-CB7B-CCEE-8D11-B4E5C6B6B937}"/>
              </a:ext>
            </a:extLst>
          </p:cNvPr>
          <p:cNvSpPr/>
          <p:nvPr/>
        </p:nvSpPr>
        <p:spPr>
          <a:xfrm>
            <a:off x="58738" y="4279900"/>
            <a:ext cx="9026525" cy="233045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円/楕円 18">
            <a:extLst>
              <a:ext uri="{FF2B5EF4-FFF2-40B4-BE49-F238E27FC236}">
                <a16:creationId xmlns:a16="http://schemas.microsoft.com/office/drawing/2014/main" id="{1F58152F-6498-5137-4C15-559B7B019186}"/>
              </a:ext>
            </a:extLst>
          </p:cNvPr>
          <p:cNvSpPr/>
          <p:nvPr/>
        </p:nvSpPr>
        <p:spPr>
          <a:xfrm>
            <a:off x="5494338" y="5878513"/>
            <a:ext cx="84137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20" name="直線コネクタ 19">
            <a:extLst>
              <a:ext uri="{FF2B5EF4-FFF2-40B4-BE49-F238E27FC236}">
                <a16:creationId xmlns:a16="http://schemas.microsoft.com/office/drawing/2014/main" id="{1F079B41-ADF6-4B80-078F-FCE2606D9210}"/>
              </a:ext>
            </a:extLst>
          </p:cNvPr>
          <p:cNvCxnSpPr/>
          <p:nvPr/>
        </p:nvCxnSpPr>
        <p:spPr>
          <a:xfrm>
            <a:off x="3233738" y="1773238"/>
            <a:ext cx="2471737"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F5D00D58-F822-1534-CA46-63C405E9F881}"/>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47398" y="6207036"/>
            <a:ext cx="511628" cy="52405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F6AFE067-45C6-8845-F321-DE923A058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09" t="25795" r="18124" b="24834"/>
          <a:stretch>
            <a:fillRect/>
          </a:stretch>
        </p:blipFill>
        <p:spPr bwMode="auto">
          <a:xfrm>
            <a:off x="46922" y="1143000"/>
            <a:ext cx="91059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1">
            <a:extLst>
              <a:ext uri="{FF2B5EF4-FFF2-40B4-BE49-F238E27FC236}">
                <a16:creationId xmlns:a16="http://schemas.microsoft.com/office/drawing/2014/main" id="{4DBBAB5D-9681-D1F6-DF3F-3D7085D1D417}"/>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lstStyle/>
          <a:p>
            <a:pPr algn="ctr" eaLnBrk="1" fontAlgn="auto" hangingPunct="1">
              <a:spcBef>
                <a:spcPts val="0"/>
              </a:spcBef>
              <a:spcAft>
                <a:spcPts val="0"/>
              </a:spcAft>
              <a:defRPr/>
            </a:pPr>
            <a:r>
              <a:rPr kumimoji="0" lang="ja-JP" altLang="en-US" sz="4400" b="1" kern="0" dirty="0">
                <a:solidFill>
                  <a:srgbClr val="FFFF00"/>
                </a:solidFill>
                <a:effectLst>
                  <a:outerShdw blurRad="38100" dist="38100" dir="2700000" algn="tl">
                    <a:srgbClr val="000000">
                      <a:alpha val="43137"/>
                    </a:srgbClr>
                  </a:outerShdw>
                </a:effectLst>
                <a:latin typeface="Arial"/>
                <a:ea typeface="ＭＳ Ｐゴシック"/>
              </a:rPr>
              <a:t>医療費削減には予防医学が必須です</a:t>
            </a:r>
          </a:p>
        </p:txBody>
      </p:sp>
      <p:sp>
        <p:nvSpPr>
          <p:cNvPr id="253956" name="サブタイトル 2">
            <a:extLst>
              <a:ext uri="{FF2B5EF4-FFF2-40B4-BE49-F238E27FC236}">
                <a16:creationId xmlns:a16="http://schemas.microsoft.com/office/drawing/2014/main" id="{0C2791D5-9E4E-46C5-35DA-7009F811E9F3}"/>
              </a:ext>
            </a:extLst>
          </p:cNvPr>
          <p:cNvSpPr txBox="1">
            <a:spLocks/>
          </p:cNvSpPr>
          <p:nvPr/>
        </p:nvSpPr>
        <p:spPr bwMode="auto">
          <a:xfrm>
            <a:off x="6950075" y="1157288"/>
            <a:ext cx="21955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rIns="108000" bIns="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400" b="1">
                <a:solidFill>
                  <a:srgbClr val="0033CC"/>
                </a:solidFill>
                <a:latin typeface="Arial" panose="020B0604020202020204" pitchFamily="34" charset="0"/>
              </a:rPr>
              <a:t>国税庁ホームページより</a:t>
            </a:r>
            <a:endParaRPr lang="en-US" altLang="ja-JP" sz="1400" b="1">
              <a:solidFill>
                <a:srgbClr val="0033CC"/>
              </a:solidFill>
              <a:latin typeface="Arial" panose="020B0604020202020204" pitchFamily="34" charset="0"/>
            </a:endParaRPr>
          </a:p>
        </p:txBody>
      </p:sp>
      <p:sp>
        <p:nvSpPr>
          <p:cNvPr id="2" name="円/楕円 1">
            <a:extLst>
              <a:ext uri="{FF2B5EF4-FFF2-40B4-BE49-F238E27FC236}">
                <a16:creationId xmlns:a16="http://schemas.microsoft.com/office/drawing/2014/main" id="{5019E7CE-C1C3-B314-4835-78BCD1D65CBB}"/>
              </a:ext>
            </a:extLst>
          </p:cNvPr>
          <p:cNvSpPr/>
          <p:nvPr/>
        </p:nvSpPr>
        <p:spPr>
          <a:xfrm>
            <a:off x="6300788" y="4467225"/>
            <a:ext cx="835025"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sp>
        <p:nvSpPr>
          <p:cNvPr id="253958" name="サブタイトル 2">
            <a:extLst>
              <a:ext uri="{FF2B5EF4-FFF2-40B4-BE49-F238E27FC236}">
                <a16:creationId xmlns:a16="http://schemas.microsoft.com/office/drawing/2014/main" id="{867E072C-DF45-7521-CCA6-666F26D77F60}"/>
              </a:ext>
            </a:extLst>
          </p:cNvPr>
          <p:cNvSpPr txBox="1">
            <a:spLocks/>
          </p:cNvSpPr>
          <p:nvPr/>
        </p:nvSpPr>
        <p:spPr bwMode="auto">
          <a:xfrm>
            <a:off x="6915150" y="3195638"/>
            <a:ext cx="11318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rIns="108000" bIns="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1">
                <a:solidFill>
                  <a:srgbClr val="FF0000"/>
                </a:solidFill>
                <a:latin typeface="Arial" panose="020B0604020202020204" pitchFamily="34" charset="0"/>
              </a:rPr>
              <a:t>国民医療費の確定値は平成</a:t>
            </a:r>
            <a:r>
              <a:rPr lang="en-US" altLang="ja-JP" sz="1400" b="1">
                <a:solidFill>
                  <a:srgbClr val="FF0000"/>
                </a:solidFill>
                <a:latin typeface="Arial" panose="020B0604020202020204" pitchFamily="34" charset="0"/>
              </a:rPr>
              <a:t>25</a:t>
            </a:r>
            <a:r>
              <a:rPr lang="ja-JP" altLang="en-US" sz="1400" b="1">
                <a:solidFill>
                  <a:srgbClr val="FF0000"/>
                </a:solidFill>
                <a:latin typeface="Arial" panose="020B0604020202020204" pitchFamily="34" charset="0"/>
              </a:rPr>
              <a:t>年度に</a:t>
            </a:r>
            <a:r>
              <a:rPr lang="en-US" altLang="ja-JP" sz="1400" b="1">
                <a:solidFill>
                  <a:srgbClr val="FF0000"/>
                </a:solidFill>
                <a:latin typeface="Arial" panose="020B0604020202020204" pitchFamily="34" charset="0"/>
              </a:rPr>
              <a:t>40</a:t>
            </a:r>
            <a:r>
              <a:rPr lang="ja-JP" altLang="en-US" sz="1400" b="1">
                <a:solidFill>
                  <a:srgbClr val="FF0000"/>
                </a:solidFill>
                <a:latin typeface="Arial" panose="020B0604020202020204" pitchFamily="34" charset="0"/>
              </a:rPr>
              <a:t>兆円をすでに超えました！</a:t>
            </a:r>
            <a:endParaRPr lang="en-US" altLang="ja-JP" sz="1400" b="1">
              <a:solidFill>
                <a:srgbClr val="FF0000"/>
              </a:solidFill>
              <a:latin typeface="Arial" panose="020B0604020202020204" pitchFamily="34" charset="0"/>
            </a:endParaRPr>
          </a:p>
        </p:txBody>
      </p:sp>
      <p:sp>
        <p:nvSpPr>
          <p:cNvPr id="253959" name="サブタイトル 2">
            <a:extLst>
              <a:ext uri="{FF2B5EF4-FFF2-40B4-BE49-F238E27FC236}">
                <a16:creationId xmlns:a16="http://schemas.microsoft.com/office/drawing/2014/main" id="{DF1DE22F-43BD-23B4-23F2-B45A40E15527}"/>
              </a:ext>
            </a:extLst>
          </p:cNvPr>
          <p:cNvSpPr txBox="1">
            <a:spLocks/>
          </p:cNvSpPr>
          <p:nvPr/>
        </p:nvSpPr>
        <p:spPr bwMode="auto">
          <a:xfrm>
            <a:off x="4140200" y="1450975"/>
            <a:ext cx="50053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rIns="108000" bIns="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a:solidFill>
                  <a:srgbClr val="0033CC"/>
                </a:solidFill>
                <a:latin typeface="Arial" panose="020B0604020202020204" pitchFamily="34" charset="0"/>
              </a:rPr>
              <a:t>https://www.nta.go.jp/shiraberu/ippanjoho/gakushu/hatten/page04.htm</a:t>
            </a:r>
          </a:p>
        </p:txBody>
      </p:sp>
      <p:sp>
        <p:nvSpPr>
          <p:cNvPr id="253960" name="サブタイトル 2">
            <a:extLst>
              <a:ext uri="{FF2B5EF4-FFF2-40B4-BE49-F238E27FC236}">
                <a16:creationId xmlns:a16="http://schemas.microsoft.com/office/drawing/2014/main" id="{788F72C7-36E9-9C58-885B-DD144B2EBA71}"/>
              </a:ext>
            </a:extLst>
          </p:cNvPr>
          <p:cNvSpPr txBox="1">
            <a:spLocks/>
          </p:cNvSpPr>
          <p:nvPr/>
        </p:nvSpPr>
        <p:spPr bwMode="auto">
          <a:xfrm>
            <a:off x="479425" y="1784350"/>
            <a:ext cx="51117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rIns="108000" bIns="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b="1">
                <a:solidFill>
                  <a:srgbClr val="FF0000"/>
                </a:solidFill>
                <a:latin typeface="Arial" panose="020B0604020202020204" pitchFamily="34" charset="0"/>
              </a:rPr>
              <a:t>＊医療費は年間</a:t>
            </a:r>
            <a:r>
              <a:rPr lang="en-US" altLang="ja-JP" b="1">
                <a:solidFill>
                  <a:srgbClr val="FF0000"/>
                </a:solidFill>
                <a:latin typeface="Arial" panose="020B0604020202020204" pitchFamily="34" charset="0"/>
              </a:rPr>
              <a:t>40</a:t>
            </a:r>
            <a:r>
              <a:rPr lang="ja-JP" altLang="en-US" b="1">
                <a:solidFill>
                  <a:srgbClr val="FF0000"/>
                </a:solidFill>
                <a:latin typeface="Arial" panose="020B0604020202020204" pitchFamily="34" charset="0"/>
              </a:rPr>
              <a:t>兆円！</a:t>
            </a:r>
            <a:endParaRPr lang="en-US" altLang="ja-JP" b="1">
              <a:solidFill>
                <a:srgbClr val="FF0000"/>
              </a:solidFill>
              <a:latin typeface="Arial" panose="020B0604020202020204" pitchFamily="34" charset="0"/>
            </a:endParaRPr>
          </a:p>
        </p:txBody>
      </p:sp>
      <p:pic>
        <p:nvPicPr>
          <p:cNvPr id="3" name="図 2">
            <a:extLst>
              <a:ext uri="{FF2B5EF4-FFF2-40B4-BE49-F238E27FC236}">
                <a16:creationId xmlns:a16="http://schemas.microsoft.com/office/drawing/2014/main" id="{64075E1A-8FC2-2120-CE66-D0D173C0D022}"/>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120" y="6251129"/>
            <a:ext cx="579434" cy="59350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F42335-0325-DDAA-9C08-1B40D6CECF9C}"/>
              </a:ext>
            </a:extLst>
          </p:cNvPr>
          <p:cNvSpPr>
            <a:spLocks noGrp="1"/>
          </p:cNvSpPr>
          <p:nvPr>
            <p:ph type="title"/>
          </p:nvPr>
        </p:nvSpPr>
        <p:spPr>
          <a:xfrm>
            <a:off x="0" y="2565400"/>
            <a:ext cx="9144000" cy="1584325"/>
          </a:xfrm>
        </p:spPr>
        <p:txBody>
          <a:bodyPr/>
          <a:lstStyle/>
          <a:p>
            <a:pPr>
              <a:defRPr/>
            </a:pPr>
            <a:r>
              <a:rPr lang="ja-JP" altLang="en-US" sz="5300" b="1" dirty="0">
                <a:solidFill>
                  <a:srgbClr val="FFFF00"/>
                </a:solidFill>
              </a:rPr>
              <a:t>喫煙はメンタルヘルスにも有害</a:t>
            </a:r>
          </a:p>
        </p:txBody>
      </p:sp>
      <p:pic>
        <p:nvPicPr>
          <p:cNvPr id="4" name="図 3">
            <a:extLst>
              <a:ext uri="{FF2B5EF4-FFF2-40B4-BE49-F238E27FC236}">
                <a16:creationId xmlns:a16="http://schemas.microsoft.com/office/drawing/2014/main" id="{4034ECB6-DE26-EDAE-C0BC-2252274E9F66}"/>
              </a:ext>
            </a:extLst>
          </p:cNvPr>
          <p:cNvPicPr>
            <a:picLocks noChangeAspect="1" noChangeArrowheads="1"/>
          </p:cNvPicPr>
          <p:nvPr/>
        </p:nvPicPr>
        <p:blipFill>
          <a:blip r:embed="rId2">
            <a:duotone>
              <a:srgbClr val="8064A2">
                <a:shade val="45000"/>
                <a:satMod val="135000"/>
              </a:srgbClr>
              <a:prstClr val="white"/>
            </a:duotone>
          </a:blip>
          <a:srcRect/>
          <a:stretch>
            <a:fillRect/>
          </a:stretch>
        </p:blipFill>
        <p:spPr bwMode="auto">
          <a:xfrm>
            <a:off x="107504" y="6093296"/>
            <a:ext cx="677863" cy="69432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Line 2">
            <a:extLst>
              <a:ext uri="{FF2B5EF4-FFF2-40B4-BE49-F238E27FC236}">
                <a16:creationId xmlns:a16="http://schemas.microsoft.com/office/drawing/2014/main" id="{59CEC2B3-F730-D902-AA8B-5CC10DA36624}"/>
              </a:ext>
            </a:extLst>
          </p:cNvPr>
          <p:cNvSpPr>
            <a:spLocks noChangeShapeType="1"/>
          </p:cNvSpPr>
          <p:nvPr/>
        </p:nvSpPr>
        <p:spPr bwMode="auto">
          <a:xfrm>
            <a:off x="896938" y="3716338"/>
            <a:ext cx="7956550" cy="0"/>
          </a:xfrm>
          <a:prstGeom prst="line">
            <a:avLst/>
          </a:prstGeom>
          <a:noFill/>
          <a:ln w="57150">
            <a:solidFill>
              <a:srgbClr val="FF0000"/>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9397" name="Rectangle 7">
            <a:extLst>
              <a:ext uri="{FF2B5EF4-FFF2-40B4-BE49-F238E27FC236}">
                <a16:creationId xmlns:a16="http://schemas.microsoft.com/office/drawing/2014/main" id="{2413C3B8-D1F4-465F-4CF1-0D30D15B0E6B}"/>
              </a:ext>
            </a:extLst>
          </p:cNvPr>
          <p:cNvSpPr>
            <a:spLocks noGrp="1" noChangeArrowheads="1"/>
          </p:cNvSpPr>
          <p:nvPr>
            <p:ph type="ctrTitle"/>
          </p:nvPr>
        </p:nvSpPr>
        <p:spPr>
          <a:xfrm>
            <a:off x="26988" y="0"/>
            <a:ext cx="9144000" cy="1052513"/>
          </a:xfrm>
        </p:spPr>
        <p:txBody>
          <a:bodyPr/>
          <a:lstStyle/>
          <a:p>
            <a:pPr eaLnBrk="1" hangingPunct="1">
              <a:defRPr/>
            </a:pPr>
            <a:r>
              <a:rPr lang="ja-JP" altLang="en-US" sz="4800" b="1" dirty="0">
                <a:solidFill>
                  <a:srgbClr val="FFFF00"/>
                </a:solidFill>
                <a:effectLst>
                  <a:outerShdw blurRad="38100" dist="38100" dir="2700000" algn="tl">
                    <a:srgbClr val="000000">
                      <a:alpha val="43137"/>
                    </a:srgbClr>
                  </a:outerShdw>
                </a:effectLst>
              </a:rPr>
              <a:t>喫煙によるニコチン血中濃度推移</a:t>
            </a:r>
          </a:p>
        </p:txBody>
      </p:sp>
      <p:sp>
        <p:nvSpPr>
          <p:cNvPr id="256004" name="サブタイトル 1">
            <a:extLst>
              <a:ext uri="{FF2B5EF4-FFF2-40B4-BE49-F238E27FC236}">
                <a16:creationId xmlns:a16="http://schemas.microsoft.com/office/drawing/2014/main" id="{CDD5EB6D-F711-00F2-810F-9071388447B7}"/>
              </a:ext>
            </a:extLst>
          </p:cNvPr>
          <p:cNvSpPr>
            <a:spLocks noGrp="1"/>
          </p:cNvSpPr>
          <p:nvPr>
            <p:ph type="subTitle" idx="1"/>
          </p:nvPr>
        </p:nvSpPr>
        <p:spPr>
          <a:xfrm>
            <a:off x="6051550" y="2259013"/>
            <a:ext cx="3060700" cy="1141412"/>
          </a:xfrm>
        </p:spPr>
        <p:txBody>
          <a:bodyPr/>
          <a:lstStyle/>
          <a:p>
            <a:r>
              <a:rPr lang="ja-JP" altLang="en-US">
                <a:solidFill>
                  <a:srgbClr val="FFFF00"/>
                </a:solidFill>
              </a:rPr>
              <a:t>離脱症状が出現する血中濃度</a:t>
            </a:r>
          </a:p>
        </p:txBody>
      </p:sp>
      <p:sp>
        <p:nvSpPr>
          <p:cNvPr id="19" name="Text Box 5">
            <a:extLst>
              <a:ext uri="{FF2B5EF4-FFF2-40B4-BE49-F238E27FC236}">
                <a16:creationId xmlns:a16="http://schemas.microsoft.com/office/drawing/2014/main" id="{BD6674C3-F033-4EEF-DF74-A1FD52B1FD4E}"/>
              </a:ext>
            </a:extLst>
          </p:cNvPr>
          <p:cNvSpPr txBox="1">
            <a:spLocks noChangeArrowheads="1"/>
          </p:cNvSpPr>
          <p:nvPr/>
        </p:nvSpPr>
        <p:spPr bwMode="auto">
          <a:xfrm>
            <a:off x="26988" y="1592263"/>
            <a:ext cx="800100" cy="4319587"/>
          </a:xfrm>
          <a:prstGeom prst="rect">
            <a:avLst/>
          </a:prstGeom>
          <a:noFill/>
          <a:ln>
            <a:noFill/>
          </a:ln>
          <a:effectLst/>
        </p:spPr>
        <p:txBody>
          <a:bodyPr vert="eaVert">
            <a:spAutoFit/>
          </a:bodyPr>
          <a:lstStyle>
            <a:lvl1pPr eaLnBrk="0" hangingPunct="0">
              <a:defRPr kumimoji="1" sz="2800">
                <a:solidFill>
                  <a:schemeClr val="tx1"/>
                </a:solidFill>
                <a:latin typeface="Arial" charset="0"/>
                <a:ea typeface="ＭＳ Ｐゴシック" charset="-128"/>
              </a:defRPr>
            </a:lvl1pPr>
            <a:lvl2pPr marL="742950" indent="-285750" eaLnBrk="0" hangingPunct="0">
              <a:defRPr kumimoji="1" sz="2800">
                <a:solidFill>
                  <a:schemeClr val="tx1"/>
                </a:solidFill>
                <a:latin typeface="Arial" charset="0"/>
                <a:ea typeface="ＭＳ Ｐゴシック" charset="-128"/>
              </a:defRPr>
            </a:lvl2pPr>
            <a:lvl3pPr marL="1143000" indent="-228600" eaLnBrk="0" hangingPunct="0">
              <a:defRPr kumimoji="1" sz="2800">
                <a:solidFill>
                  <a:schemeClr val="tx1"/>
                </a:solidFill>
                <a:latin typeface="Arial" charset="0"/>
                <a:ea typeface="ＭＳ Ｐゴシック" charset="-128"/>
              </a:defRPr>
            </a:lvl3pPr>
            <a:lvl4pPr marL="1600200" indent="-228600" eaLnBrk="0" hangingPunct="0">
              <a:defRPr kumimoji="1" sz="2800">
                <a:solidFill>
                  <a:schemeClr val="tx1"/>
                </a:solidFill>
                <a:latin typeface="Arial" charset="0"/>
                <a:ea typeface="ＭＳ Ｐゴシック" charset="-128"/>
              </a:defRPr>
            </a:lvl4pPr>
            <a:lvl5pPr marL="2057400" indent="-228600" eaLnBrk="0" hangingPunct="0">
              <a:defRPr kumimoji="1" sz="28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8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8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8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800">
                <a:solidFill>
                  <a:schemeClr val="tx1"/>
                </a:solidFill>
                <a:latin typeface="Arial" charset="0"/>
                <a:ea typeface="ＭＳ Ｐゴシック" charset="-128"/>
              </a:defRPr>
            </a:lvl9pPr>
          </a:lstStyle>
          <a:p>
            <a:pPr algn="ctr" eaLnBrk="1" fontAlgn="auto" hangingPunct="1">
              <a:spcBef>
                <a:spcPct val="50000"/>
              </a:spcBef>
              <a:spcAft>
                <a:spcPts val="0"/>
              </a:spcAft>
              <a:defRPr/>
            </a:pPr>
            <a:r>
              <a:rPr lang="ja-JP" altLang="en-US" sz="4000" kern="0" dirty="0">
                <a:solidFill>
                  <a:srgbClr val="FFFFFF"/>
                </a:solidFill>
              </a:rPr>
              <a:t>ニコチンの血中濃度</a:t>
            </a:r>
          </a:p>
        </p:txBody>
      </p:sp>
      <p:sp>
        <p:nvSpPr>
          <p:cNvPr id="6" name="フリーフォーム 5">
            <a:extLst>
              <a:ext uri="{FF2B5EF4-FFF2-40B4-BE49-F238E27FC236}">
                <a16:creationId xmlns:a16="http://schemas.microsoft.com/office/drawing/2014/main" id="{242D5CD0-A72E-6EEA-E5BC-E4F4C071CC3B}"/>
              </a:ext>
            </a:extLst>
          </p:cNvPr>
          <p:cNvSpPr/>
          <p:nvPr/>
        </p:nvSpPr>
        <p:spPr>
          <a:xfrm>
            <a:off x="882650" y="1843088"/>
            <a:ext cx="7677150" cy="4022725"/>
          </a:xfrm>
          <a:custGeom>
            <a:avLst/>
            <a:gdLst>
              <a:gd name="connsiteX0" fmla="*/ 0 w 7207401"/>
              <a:gd name="connsiteY0" fmla="*/ 4187688 h 4252947"/>
              <a:gd name="connsiteX1" fmla="*/ 371060 w 7207401"/>
              <a:gd name="connsiteY1" fmla="*/ 3472070 h 4252947"/>
              <a:gd name="connsiteX2" fmla="*/ 636104 w 7207401"/>
              <a:gd name="connsiteY2" fmla="*/ 92766 h 4252947"/>
              <a:gd name="connsiteX3" fmla="*/ 901147 w 7207401"/>
              <a:gd name="connsiteY3" fmla="*/ 2822714 h 4252947"/>
              <a:gd name="connsiteX4" fmla="*/ 1192695 w 7207401"/>
              <a:gd name="connsiteY4" fmla="*/ 53009 h 4252947"/>
              <a:gd name="connsiteX5" fmla="*/ 1484243 w 7207401"/>
              <a:gd name="connsiteY5" fmla="*/ 2915479 h 4252947"/>
              <a:gd name="connsiteX6" fmla="*/ 1775791 w 7207401"/>
              <a:gd name="connsiteY6" fmla="*/ 13253 h 4252947"/>
              <a:gd name="connsiteX7" fmla="*/ 2067339 w 7207401"/>
              <a:gd name="connsiteY7" fmla="*/ 2875722 h 4252947"/>
              <a:gd name="connsiteX8" fmla="*/ 2358886 w 7207401"/>
              <a:gd name="connsiteY8" fmla="*/ 13253 h 4252947"/>
              <a:gd name="connsiteX9" fmla="*/ 2663686 w 7207401"/>
              <a:gd name="connsiteY9" fmla="*/ 2849218 h 4252947"/>
              <a:gd name="connsiteX10" fmla="*/ 2915478 w 7207401"/>
              <a:gd name="connsiteY10" fmla="*/ 53009 h 4252947"/>
              <a:gd name="connsiteX11" fmla="*/ 3220278 w 7207401"/>
              <a:gd name="connsiteY11" fmla="*/ 2862470 h 4252947"/>
              <a:gd name="connsiteX12" fmla="*/ 3538330 w 7207401"/>
              <a:gd name="connsiteY12" fmla="*/ 1 h 4252947"/>
              <a:gd name="connsiteX13" fmla="*/ 3790121 w 7207401"/>
              <a:gd name="connsiteY13" fmla="*/ 2875722 h 4252947"/>
              <a:gd name="connsiteX14" fmla="*/ 4094921 w 7207401"/>
              <a:gd name="connsiteY14" fmla="*/ 53009 h 4252947"/>
              <a:gd name="connsiteX15" fmla="*/ 4532243 w 7207401"/>
              <a:gd name="connsiteY15" fmla="*/ 2888975 h 4252947"/>
              <a:gd name="connsiteX16" fmla="*/ 4810539 w 7207401"/>
              <a:gd name="connsiteY16" fmla="*/ 13253 h 4252947"/>
              <a:gd name="connsiteX17" fmla="*/ 5247860 w 7207401"/>
              <a:gd name="connsiteY17" fmla="*/ 2928731 h 4252947"/>
              <a:gd name="connsiteX18" fmla="*/ 5539408 w 7207401"/>
              <a:gd name="connsiteY18" fmla="*/ 39757 h 4252947"/>
              <a:gd name="connsiteX19" fmla="*/ 5963478 w 7207401"/>
              <a:gd name="connsiteY19" fmla="*/ 2888975 h 4252947"/>
              <a:gd name="connsiteX20" fmla="*/ 6241773 w 7207401"/>
              <a:gd name="connsiteY20" fmla="*/ 53009 h 4252947"/>
              <a:gd name="connsiteX21" fmla="*/ 6533321 w 7207401"/>
              <a:gd name="connsiteY21" fmla="*/ 2875722 h 4252947"/>
              <a:gd name="connsiteX22" fmla="*/ 6732104 w 7207401"/>
              <a:gd name="connsiteY22" fmla="*/ 3962401 h 4252947"/>
              <a:gd name="connsiteX23" fmla="*/ 7169426 w 7207401"/>
              <a:gd name="connsiteY23" fmla="*/ 4227444 h 4252947"/>
              <a:gd name="connsiteX24" fmla="*/ 7156173 w 7207401"/>
              <a:gd name="connsiteY24" fmla="*/ 4227444 h 4252947"/>
              <a:gd name="connsiteX0" fmla="*/ 0 w 7209327"/>
              <a:gd name="connsiteY0" fmla="*/ 4187688 h 4282189"/>
              <a:gd name="connsiteX1" fmla="*/ 371060 w 7209327"/>
              <a:gd name="connsiteY1" fmla="*/ 3472070 h 4282189"/>
              <a:gd name="connsiteX2" fmla="*/ 636104 w 7209327"/>
              <a:gd name="connsiteY2" fmla="*/ 92766 h 4282189"/>
              <a:gd name="connsiteX3" fmla="*/ 901147 w 7209327"/>
              <a:gd name="connsiteY3" fmla="*/ 2822714 h 4282189"/>
              <a:gd name="connsiteX4" fmla="*/ 1192695 w 7209327"/>
              <a:gd name="connsiteY4" fmla="*/ 53009 h 4282189"/>
              <a:gd name="connsiteX5" fmla="*/ 1484243 w 7209327"/>
              <a:gd name="connsiteY5" fmla="*/ 2915479 h 4282189"/>
              <a:gd name="connsiteX6" fmla="*/ 1775791 w 7209327"/>
              <a:gd name="connsiteY6" fmla="*/ 13253 h 4282189"/>
              <a:gd name="connsiteX7" fmla="*/ 2067339 w 7209327"/>
              <a:gd name="connsiteY7" fmla="*/ 2875722 h 4282189"/>
              <a:gd name="connsiteX8" fmla="*/ 2358886 w 7209327"/>
              <a:gd name="connsiteY8" fmla="*/ 13253 h 4282189"/>
              <a:gd name="connsiteX9" fmla="*/ 2663686 w 7209327"/>
              <a:gd name="connsiteY9" fmla="*/ 2849218 h 4282189"/>
              <a:gd name="connsiteX10" fmla="*/ 2915478 w 7209327"/>
              <a:gd name="connsiteY10" fmla="*/ 53009 h 4282189"/>
              <a:gd name="connsiteX11" fmla="*/ 3220278 w 7209327"/>
              <a:gd name="connsiteY11" fmla="*/ 2862470 h 4282189"/>
              <a:gd name="connsiteX12" fmla="*/ 3538330 w 7209327"/>
              <a:gd name="connsiteY12" fmla="*/ 1 h 4282189"/>
              <a:gd name="connsiteX13" fmla="*/ 3790121 w 7209327"/>
              <a:gd name="connsiteY13" fmla="*/ 2875722 h 4282189"/>
              <a:gd name="connsiteX14" fmla="*/ 4094921 w 7209327"/>
              <a:gd name="connsiteY14" fmla="*/ 53009 h 4282189"/>
              <a:gd name="connsiteX15" fmla="*/ 4532243 w 7209327"/>
              <a:gd name="connsiteY15" fmla="*/ 2888975 h 4282189"/>
              <a:gd name="connsiteX16" fmla="*/ 4810539 w 7209327"/>
              <a:gd name="connsiteY16" fmla="*/ 13253 h 4282189"/>
              <a:gd name="connsiteX17" fmla="*/ 5247860 w 7209327"/>
              <a:gd name="connsiteY17" fmla="*/ 2928731 h 4282189"/>
              <a:gd name="connsiteX18" fmla="*/ 5539408 w 7209327"/>
              <a:gd name="connsiteY18" fmla="*/ 39757 h 4282189"/>
              <a:gd name="connsiteX19" fmla="*/ 5963478 w 7209327"/>
              <a:gd name="connsiteY19" fmla="*/ 2888975 h 4282189"/>
              <a:gd name="connsiteX20" fmla="*/ 6241773 w 7209327"/>
              <a:gd name="connsiteY20" fmla="*/ 53009 h 4282189"/>
              <a:gd name="connsiteX21" fmla="*/ 6533321 w 7209327"/>
              <a:gd name="connsiteY21" fmla="*/ 2875722 h 4282189"/>
              <a:gd name="connsiteX22" fmla="*/ 6705600 w 7209327"/>
              <a:gd name="connsiteY22" fmla="*/ 3559715 h 4282189"/>
              <a:gd name="connsiteX23" fmla="*/ 7169426 w 7209327"/>
              <a:gd name="connsiteY23" fmla="*/ 4227444 h 4282189"/>
              <a:gd name="connsiteX24" fmla="*/ 7156173 w 7209327"/>
              <a:gd name="connsiteY24" fmla="*/ 4227444 h 4282189"/>
              <a:gd name="connsiteX0" fmla="*/ 0 w 8272889"/>
              <a:gd name="connsiteY0" fmla="*/ 4187688 h 4272884"/>
              <a:gd name="connsiteX1" fmla="*/ 371060 w 8272889"/>
              <a:gd name="connsiteY1" fmla="*/ 3472070 h 4272884"/>
              <a:gd name="connsiteX2" fmla="*/ 636104 w 8272889"/>
              <a:gd name="connsiteY2" fmla="*/ 92766 h 4272884"/>
              <a:gd name="connsiteX3" fmla="*/ 901147 w 8272889"/>
              <a:gd name="connsiteY3" fmla="*/ 2822714 h 4272884"/>
              <a:gd name="connsiteX4" fmla="*/ 1192695 w 8272889"/>
              <a:gd name="connsiteY4" fmla="*/ 53009 h 4272884"/>
              <a:gd name="connsiteX5" fmla="*/ 1484243 w 8272889"/>
              <a:gd name="connsiteY5" fmla="*/ 2915479 h 4272884"/>
              <a:gd name="connsiteX6" fmla="*/ 1775791 w 8272889"/>
              <a:gd name="connsiteY6" fmla="*/ 13253 h 4272884"/>
              <a:gd name="connsiteX7" fmla="*/ 2067339 w 8272889"/>
              <a:gd name="connsiteY7" fmla="*/ 2875722 h 4272884"/>
              <a:gd name="connsiteX8" fmla="*/ 2358886 w 8272889"/>
              <a:gd name="connsiteY8" fmla="*/ 13253 h 4272884"/>
              <a:gd name="connsiteX9" fmla="*/ 2663686 w 8272889"/>
              <a:gd name="connsiteY9" fmla="*/ 2849218 h 4272884"/>
              <a:gd name="connsiteX10" fmla="*/ 2915478 w 8272889"/>
              <a:gd name="connsiteY10" fmla="*/ 53009 h 4272884"/>
              <a:gd name="connsiteX11" fmla="*/ 3220278 w 8272889"/>
              <a:gd name="connsiteY11" fmla="*/ 2862470 h 4272884"/>
              <a:gd name="connsiteX12" fmla="*/ 3538330 w 8272889"/>
              <a:gd name="connsiteY12" fmla="*/ 1 h 4272884"/>
              <a:gd name="connsiteX13" fmla="*/ 3790121 w 8272889"/>
              <a:gd name="connsiteY13" fmla="*/ 2875722 h 4272884"/>
              <a:gd name="connsiteX14" fmla="*/ 4094921 w 8272889"/>
              <a:gd name="connsiteY14" fmla="*/ 53009 h 4272884"/>
              <a:gd name="connsiteX15" fmla="*/ 4532243 w 8272889"/>
              <a:gd name="connsiteY15" fmla="*/ 2888975 h 4272884"/>
              <a:gd name="connsiteX16" fmla="*/ 4810539 w 8272889"/>
              <a:gd name="connsiteY16" fmla="*/ 13253 h 4272884"/>
              <a:gd name="connsiteX17" fmla="*/ 5247860 w 8272889"/>
              <a:gd name="connsiteY17" fmla="*/ 2928731 h 4272884"/>
              <a:gd name="connsiteX18" fmla="*/ 5539408 w 8272889"/>
              <a:gd name="connsiteY18" fmla="*/ 39757 h 4272884"/>
              <a:gd name="connsiteX19" fmla="*/ 5963478 w 8272889"/>
              <a:gd name="connsiteY19" fmla="*/ 2888975 h 4272884"/>
              <a:gd name="connsiteX20" fmla="*/ 6241773 w 8272889"/>
              <a:gd name="connsiteY20" fmla="*/ 53009 h 4272884"/>
              <a:gd name="connsiteX21" fmla="*/ 6533321 w 8272889"/>
              <a:gd name="connsiteY21" fmla="*/ 2875722 h 4272884"/>
              <a:gd name="connsiteX22" fmla="*/ 6705600 w 8272889"/>
              <a:gd name="connsiteY22" fmla="*/ 3559715 h 4272884"/>
              <a:gd name="connsiteX23" fmla="*/ 8269356 w 8272889"/>
              <a:gd name="connsiteY23" fmla="*/ 4213558 h 4272884"/>
              <a:gd name="connsiteX24" fmla="*/ 7156173 w 8272889"/>
              <a:gd name="connsiteY24" fmla="*/ 4227444 h 4272884"/>
              <a:gd name="connsiteX0" fmla="*/ 0 w 8270397"/>
              <a:gd name="connsiteY0" fmla="*/ 4187688 h 4268904"/>
              <a:gd name="connsiteX1" fmla="*/ 371060 w 8270397"/>
              <a:gd name="connsiteY1" fmla="*/ 3472070 h 4268904"/>
              <a:gd name="connsiteX2" fmla="*/ 636104 w 8270397"/>
              <a:gd name="connsiteY2" fmla="*/ 92766 h 4268904"/>
              <a:gd name="connsiteX3" fmla="*/ 901147 w 8270397"/>
              <a:gd name="connsiteY3" fmla="*/ 2822714 h 4268904"/>
              <a:gd name="connsiteX4" fmla="*/ 1192695 w 8270397"/>
              <a:gd name="connsiteY4" fmla="*/ 53009 h 4268904"/>
              <a:gd name="connsiteX5" fmla="*/ 1484243 w 8270397"/>
              <a:gd name="connsiteY5" fmla="*/ 2915479 h 4268904"/>
              <a:gd name="connsiteX6" fmla="*/ 1775791 w 8270397"/>
              <a:gd name="connsiteY6" fmla="*/ 13253 h 4268904"/>
              <a:gd name="connsiteX7" fmla="*/ 2067339 w 8270397"/>
              <a:gd name="connsiteY7" fmla="*/ 2875722 h 4268904"/>
              <a:gd name="connsiteX8" fmla="*/ 2358886 w 8270397"/>
              <a:gd name="connsiteY8" fmla="*/ 13253 h 4268904"/>
              <a:gd name="connsiteX9" fmla="*/ 2663686 w 8270397"/>
              <a:gd name="connsiteY9" fmla="*/ 2849218 h 4268904"/>
              <a:gd name="connsiteX10" fmla="*/ 2915478 w 8270397"/>
              <a:gd name="connsiteY10" fmla="*/ 53009 h 4268904"/>
              <a:gd name="connsiteX11" fmla="*/ 3220278 w 8270397"/>
              <a:gd name="connsiteY11" fmla="*/ 2862470 h 4268904"/>
              <a:gd name="connsiteX12" fmla="*/ 3538330 w 8270397"/>
              <a:gd name="connsiteY12" fmla="*/ 1 h 4268904"/>
              <a:gd name="connsiteX13" fmla="*/ 3790121 w 8270397"/>
              <a:gd name="connsiteY13" fmla="*/ 2875722 h 4268904"/>
              <a:gd name="connsiteX14" fmla="*/ 4094921 w 8270397"/>
              <a:gd name="connsiteY14" fmla="*/ 53009 h 4268904"/>
              <a:gd name="connsiteX15" fmla="*/ 4532243 w 8270397"/>
              <a:gd name="connsiteY15" fmla="*/ 2888975 h 4268904"/>
              <a:gd name="connsiteX16" fmla="*/ 4810539 w 8270397"/>
              <a:gd name="connsiteY16" fmla="*/ 13253 h 4268904"/>
              <a:gd name="connsiteX17" fmla="*/ 5247860 w 8270397"/>
              <a:gd name="connsiteY17" fmla="*/ 2928731 h 4268904"/>
              <a:gd name="connsiteX18" fmla="*/ 5539408 w 8270397"/>
              <a:gd name="connsiteY18" fmla="*/ 39757 h 4268904"/>
              <a:gd name="connsiteX19" fmla="*/ 5963478 w 8270397"/>
              <a:gd name="connsiteY19" fmla="*/ 2888975 h 4268904"/>
              <a:gd name="connsiteX20" fmla="*/ 6241773 w 8270397"/>
              <a:gd name="connsiteY20" fmla="*/ 53009 h 4268904"/>
              <a:gd name="connsiteX21" fmla="*/ 6533321 w 8270397"/>
              <a:gd name="connsiteY21" fmla="*/ 2875722 h 4268904"/>
              <a:gd name="connsiteX22" fmla="*/ 6917635 w 8270397"/>
              <a:gd name="connsiteY22" fmla="*/ 3615259 h 4268904"/>
              <a:gd name="connsiteX23" fmla="*/ 8269356 w 8270397"/>
              <a:gd name="connsiteY23" fmla="*/ 4213558 h 4268904"/>
              <a:gd name="connsiteX24" fmla="*/ 7156173 w 8270397"/>
              <a:gd name="connsiteY24" fmla="*/ 4227444 h 4268904"/>
              <a:gd name="connsiteX0" fmla="*/ 0 w 8286403"/>
              <a:gd name="connsiteY0" fmla="*/ 4187688 h 4282667"/>
              <a:gd name="connsiteX1" fmla="*/ 371060 w 8286403"/>
              <a:gd name="connsiteY1" fmla="*/ 3472070 h 4282667"/>
              <a:gd name="connsiteX2" fmla="*/ 636104 w 8286403"/>
              <a:gd name="connsiteY2" fmla="*/ 92766 h 4282667"/>
              <a:gd name="connsiteX3" fmla="*/ 901147 w 8286403"/>
              <a:gd name="connsiteY3" fmla="*/ 2822714 h 4282667"/>
              <a:gd name="connsiteX4" fmla="*/ 1192695 w 8286403"/>
              <a:gd name="connsiteY4" fmla="*/ 53009 h 4282667"/>
              <a:gd name="connsiteX5" fmla="*/ 1484243 w 8286403"/>
              <a:gd name="connsiteY5" fmla="*/ 2915479 h 4282667"/>
              <a:gd name="connsiteX6" fmla="*/ 1775791 w 8286403"/>
              <a:gd name="connsiteY6" fmla="*/ 13253 h 4282667"/>
              <a:gd name="connsiteX7" fmla="*/ 2067339 w 8286403"/>
              <a:gd name="connsiteY7" fmla="*/ 2875722 h 4282667"/>
              <a:gd name="connsiteX8" fmla="*/ 2358886 w 8286403"/>
              <a:gd name="connsiteY8" fmla="*/ 13253 h 4282667"/>
              <a:gd name="connsiteX9" fmla="*/ 2663686 w 8286403"/>
              <a:gd name="connsiteY9" fmla="*/ 2849218 h 4282667"/>
              <a:gd name="connsiteX10" fmla="*/ 2915478 w 8286403"/>
              <a:gd name="connsiteY10" fmla="*/ 53009 h 4282667"/>
              <a:gd name="connsiteX11" fmla="*/ 3220278 w 8286403"/>
              <a:gd name="connsiteY11" fmla="*/ 2862470 h 4282667"/>
              <a:gd name="connsiteX12" fmla="*/ 3538330 w 8286403"/>
              <a:gd name="connsiteY12" fmla="*/ 1 h 4282667"/>
              <a:gd name="connsiteX13" fmla="*/ 3790121 w 8286403"/>
              <a:gd name="connsiteY13" fmla="*/ 2875722 h 4282667"/>
              <a:gd name="connsiteX14" fmla="*/ 4094921 w 8286403"/>
              <a:gd name="connsiteY14" fmla="*/ 53009 h 4282667"/>
              <a:gd name="connsiteX15" fmla="*/ 4532243 w 8286403"/>
              <a:gd name="connsiteY15" fmla="*/ 2888975 h 4282667"/>
              <a:gd name="connsiteX16" fmla="*/ 4810539 w 8286403"/>
              <a:gd name="connsiteY16" fmla="*/ 13253 h 4282667"/>
              <a:gd name="connsiteX17" fmla="*/ 5247860 w 8286403"/>
              <a:gd name="connsiteY17" fmla="*/ 2928731 h 4282667"/>
              <a:gd name="connsiteX18" fmla="*/ 5539408 w 8286403"/>
              <a:gd name="connsiteY18" fmla="*/ 39757 h 4282667"/>
              <a:gd name="connsiteX19" fmla="*/ 5963478 w 8286403"/>
              <a:gd name="connsiteY19" fmla="*/ 2888975 h 4282667"/>
              <a:gd name="connsiteX20" fmla="*/ 6241773 w 8286403"/>
              <a:gd name="connsiteY20" fmla="*/ 53009 h 4282667"/>
              <a:gd name="connsiteX21" fmla="*/ 6533321 w 8286403"/>
              <a:gd name="connsiteY21" fmla="*/ 2875722 h 4282667"/>
              <a:gd name="connsiteX22" fmla="*/ 6917635 w 8286403"/>
              <a:gd name="connsiteY22" fmla="*/ 3615259 h 4282667"/>
              <a:gd name="connsiteX23" fmla="*/ 8269356 w 8286403"/>
              <a:gd name="connsiteY23" fmla="*/ 4213558 h 4282667"/>
              <a:gd name="connsiteX24" fmla="*/ 7699512 w 8286403"/>
              <a:gd name="connsiteY24" fmla="*/ 4255216 h 4282667"/>
              <a:gd name="connsiteX0" fmla="*/ 0 w 8379477"/>
              <a:gd name="connsiteY0" fmla="*/ 4187688 h 4258166"/>
              <a:gd name="connsiteX1" fmla="*/ 371060 w 8379477"/>
              <a:gd name="connsiteY1" fmla="*/ 3472070 h 4258166"/>
              <a:gd name="connsiteX2" fmla="*/ 636104 w 8379477"/>
              <a:gd name="connsiteY2" fmla="*/ 92766 h 4258166"/>
              <a:gd name="connsiteX3" fmla="*/ 901147 w 8379477"/>
              <a:gd name="connsiteY3" fmla="*/ 2822714 h 4258166"/>
              <a:gd name="connsiteX4" fmla="*/ 1192695 w 8379477"/>
              <a:gd name="connsiteY4" fmla="*/ 53009 h 4258166"/>
              <a:gd name="connsiteX5" fmla="*/ 1484243 w 8379477"/>
              <a:gd name="connsiteY5" fmla="*/ 2915479 h 4258166"/>
              <a:gd name="connsiteX6" fmla="*/ 1775791 w 8379477"/>
              <a:gd name="connsiteY6" fmla="*/ 13253 h 4258166"/>
              <a:gd name="connsiteX7" fmla="*/ 2067339 w 8379477"/>
              <a:gd name="connsiteY7" fmla="*/ 2875722 h 4258166"/>
              <a:gd name="connsiteX8" fmla="*/ 2358886 w 8379477"/>
              <a:gd name="connsiteY8" fmla="*/ 13253 h 4258166"/>
              <a:gd name="connsiteX9" fmla="*/ 2663686 w 8379477"/>
              <a:gd name="connsiteY9" fmla="*/ 2849218 h 4258166"/>
              <a:gd name="connsiteX10" fmla="*/ 2915478 w 8379477"/>
              <a:gd name="connsiteY10" fmla="*/ 53009 h 4258166"/>
              <a:gd name="connsiteX11" fmla="*/ 3220278 w 8379477"/>
              <a:gd name="connsiteY11" fmla="*/ 2862470 h 4258166"/>
              <a:gd name="connsiteX12" fmla="*/ 3538330 w 8379477"/>
              <a:gd name="connsiteY12" fmla="*/ 1 h 4258166"/>
              <a:gd name="connsiteX13" fmla="*/ 3790121 w 8379477"/>
              <a:gd name="connsiteY13" fmla="*/ 2875722 h 4258166"/>
              <a:gd name="connsiteX14" fmla="*/ 4094921 w 8379477"/>
              <a:gd name="connsiteY14" fmla="*/ 53009 h 4258166"/>
              <a:gd name="connsiteX15" fmla="*/ 4532243 w 8379477"/>
              <a:gd name="connsiteY15" fmla="*/ 2888975 h 4258166"/>
              <a:gd name="connsiteX16" fmla="*/ 4810539 w 8379477"/>
              <a:gd name="connsiteY16" fmla="*/ 13253 h 4258166"/>
              <a:gd name="connsiteX17" fmla="*/ 5247860 w 8379477"/>
              <a:gd name="connsiteY17" fmla="*/ 2928731 h 4258166"/>
              <a:gd name="connsiteX18" fmla="*/ 5539408 w 8379477"/>
              <a:gd name="connsiteY18" fmla="*/ 39757 h 4258166"/>
              <a:gd name="connsiteX19" fmla="*/ 5963478 w 8379477"/>
              <a:gd name="connsiteY19" fmla="*/ 2888975 h 4258166"/>
              <a:gd name="connsiteX20" fmla="*/ 6241773 w 8379477"/>
              <a:gd name="connsiteY20" fmla="*/ 53009 h 4258166"/>
              <a:gd name="connsiteX21" fmla="*/ 6533321 w 8379477"/>
              <a:gd name="connsiteY21" fmla="*/ 2875722 h 4258166"/>
              <a:gd name="connsiteX22" fmla="*/ 6917635 w 8379477"/>
              <a:gd name="connsiteY22" fmla="*/ 3615259 h 4258166"/>
              <a:gd name="connsiteX23" fmla="*/ 8269356 w 8379477"/>
              <a:gd name="connsiteY23" fmla="*/ 4213558 h 4258166"/>
              <a:gd name="connsiteX24" fmla="*/ 8269355 w 8379477"/>
              <a:gd name="connsiteY24" fmla="*/ 4199673 h 4258166"/>
              <a:gd name="connsiteX0" fmla="*/ 0 w 8379477"/>
              <a:gd name="connsiteY0" fmla="*/ 4187688 h 4251997"/>
              <a:gd name="connsiteX1" fmla="*/ 371060 w 8379477"/>
              <a:gd name="connsiteY1" fmla="*/ 3472070 h 4251997"/>
              <a:gd name="connsiteX2" fmla="*/ 636104 w 8379477"/>
              <a:gd name="connsiteY2" fmla="*/ 92766 h 4251997"/>
              <a:gd name="connsiteX3" fmla="*/ 901147 w 8379477"/>
              <a:gd name="connsiteY3" fmla="*/ 2822714 h 4251997"/>
              <a:gd name="connsiteX4" fmla="*/ 1192695 w 8379477"/>
              <a:gd name="connsiteY4" fmla="*/ 53009 h 4251997"/>
              <a:gd name="connsiteX5" fmla="*/ 1484243 w 8379477"/>
              <a:gd name="connsiteY5" fmla="*/ 2915479 h 4251997"/>
              <a:gd name="connsiteX6" fmla="*/ 1775791 w 8379477"/>
              <a:gd name="connsiteY6" fmla="*/ 13253 h 4251997"/>
              <a:gd name="connsiteX7" fmla="*/ 2067339 w 8379477"/>
              <a:gd name="connsiteY7" fmla="*/ 2875722 h 4251997"/>
              <a:gd name="connsiteX8" fmla="*/ 2358886 w 8379477"/>
              <a:gd name="connsiteY8" fmla="*/ 13253 h 4251997"/>
              <a:gd name="connsiteX9" fmla="*/ 2663686 w 8379477"/>
              <a:gd name="connsiteY9" fmla="*/ 2849218 h 4251997"/>
              <a:gd name="connsiteX10" fmla="*/ 2915478 w 8379477"/>
              <a:gd name="connsiteY10" fmla="*/ 53009 h 4251997"/>
              <a:gd name="connsiteX11" fmla="*/ 3220278 w 8379477"/>
              <a:gd name="connsiteY11" fmla="*/ 2862470 h 4251997"/>
              <a:gd name="connsiteX12" fmla="*/ 3538330 w 8379477"/>
              <a:gd name="connsiteY12" fmla="*/ 1 h 4251997"/>
              <a:gd name="connsiteX13" fmla="*/ 3790121 w 8379477"/>
              <a:gd name="connsiteY13" fmla="*/ 2875722 h 4251997"/>
              <a:gd name="connsiteX14" fmla="*/ 4094921 w 8379477"/>
              <a:gd name="connsiteY14" fmla="*/ 53009 h 4251997"/>
              <a:gd name="connsiteX15" fmla="*/ 4532243 w 8379477"/>
              <a:gd name="connsiteY15" fmla="*/ 2888975 h 4251997"/>
              <a:gd name="connsiteX16" fmla="*/ 4810539 w 8379477"/>
              <a:gd name="connsiteY16" fmla="*/ 13253 h 4251997"/>
              <a:gd name="connsiteX17" fmla="*/ 5247860 w 8379477"/>
              <a:gd name="connsiteY17" fmla="*/ 2928731 h 4251997"/>
              <a:gd name="connsiteX18" fmla="*/ 5539408 w 8379477"/>
              <a:gd name="connsiteY18" fmla="*/ 39757 h 4251997"/>
              <a:gd name="connsiteX19" fmla="*/ 5963478 w 8379477"/>
              <a:gd name="connsiteY19" fmla="*/ 2888975 h 4251997"/>
              <a:gd name="connsiteX20" fmla="*/ 6241773 w 8379477"/>
              <a:gd name="connsiteY20" fmla="*/ 53009 h 4251997"/>
              <a:gd name="connsiteX21" fmla="*/ 6533321 w 8379477"/>
              <a:gd name="connsiteY21" fmla="*/ 2875722 h 4251997"/>
              <a:gd name="connsiteX22" fmla="*/ 6917635 w 8379477"/>
              <a:gd name="connsiteY22" fmla="*/ 3698574 h 4251997"/>
              <a:gd name="connsiteX23" fmla="*/ 8269356 w 8379477"/>
              <a:gd name="connsiteY23" fmla="*/ 4213558 h 4251997"/>
              <a:gd name="connsiteX24" fmla="*/ 8269355 w 8379477"/>
              <a:gd name="connsiteY24" fmla="*/ 4199673 h 4251997"/>
              <a:gd name="connsiteX0" fmla="*/ 0 w 8672669"/>
              <a:gd name="connsiteY0" fmla="*/ 4187688 h 4253521"/>
              <a:gd name="connsiteX1" fmla="*/ 371060 w 8672669"/>
              <a:gd name="connsiteY1" fmla="*/ 3472070 h 4253521"/>
              <a:gd name="connsiteX2" fmla="*/ 636104 w 8672669"/>
              <a:gd name="connsiteY2" fmla="*/ 92766 h 4253521"/>
              <a:gd name="connsiteX3" fmla="*/ 901147 w 8672669"/>
              <a:gd name="connsiteY3" fmla="*/ 2822714 h 4253521"/>
              <a:gd name="connsiteX4" fmla="*/ 1192695 w 8672669"/>
              <a:gd name="connsiteY4" fmla="*/ 53009 h 4253521"/>
              <a:gd name="connsiteX5" fmla="*/ 1484243 w 8672669"/>
              <a:gd name="connsiteY5" fmla="*/ 2915479 h 4253521"/>
              <a:gd name="connsiteX6" fmla="*/ 1775791 w 8672669"/>
              <a:gd name="connsiteY6" fmla="*/ 13253 h 4253521"/>
              <a:gd name="connsiteX7" fmla="*/ 2067339 w 8672669"/>
              <a:gd name="connsiteY7" fmla="*/ 2875722 h 4253521"/>
              <a:gd name="connsiteX8" fmla="*/ 2358886 w 8672669"/>
              <a:gd name="connsiteY8" fmla="*/ 13253 h 4253521"/>
              <a:gd name="connsiteX9" fmla="*/ 2663686 w 8672669"/>
              <a:gd name="connsiteY9" fmla="*/ 2849218 h 4253521"/>
              <a:gd name="connsiteX10" fmla="*/ 2915478 w 8672669"/>
              <a:gd name="connsiteY10" fmla="*/ 53009 h 4253521"/>
              <a:gd name="connsiteX11" fmla="*/ 3220278 w 8672669"/>
              <a:gd name="connsiteY11" fmla="*/ 2862470 h 4253521"/>
              <a:gd name="connsiteX12" fmla="*/ 3538330 w 8672669"/>
              <a:gd name="connsiteY12" fmla="*/ 1 h 4253521"/>
              <a:gd name="connsiteX13" fmla="*/ 3790121 w 8672669"/>
              <a:gd name="connsiteY13" fmla="*/ 2875722 h 4253521"/>
              <a:gd name="connsiteX14" fmla="*/ 4094921 w 8672669"/>
              <a:gd name="connsiteY14" fmla="*/ 53009 h 4253521"/>
              <a:gd name="connsiteX15" fmla="*/ 4532243 w 8672669"/>
              <a:gd name="connsiteY15" fmla="*/ 2888975 h 4253521"/>
              <a:gd name="connsiteX16" fmla="*/ 4810539 w 8672669"/>
              <a:gd name="connsiteY16" fmla="*/ 13253 h 4253521"/>
              <a:gd name="connsiteX17" fmla="*/ 5247860 w 8672669"/>
              <a:gd name="connsiteY17" fmla="*/ 2928731 h 4253521"/>
              <a:gd name="connsiteX18" fmla="*/ 5539408 w 8672669"/>
              <a:gd name="connsiteY18" fmla="*/ 39757 h 4253521"/>
              <a:gd name="connsiteX19" fmla="*/ 5963478 w 8672669"/>
              <a:gd name="connsiteY19" fmla="*/ 2888975 h 4253521"/>
              <a:gd name="connsiteX20" fmla="*/ 6241773 w 8672669"/>
              <a:gd name="connsiteY20" fmla="*/ 53009 h 4253521"/>
              <a:gd name="connsiteX21" fmla="*/ 6533321 w 8672669"/>
              <a:gd name="connsiteY21" fmla="*/ 2875722 h 4253521"/>
              <a:gd name="connsiteX22" fmla="*/ 6917635 w 8672669"/>
              <a:gd name="connsiteY22" fmla="*/ 3698574 h 4253521"/>
              <a:gd name="connsiteX23" fmla="*/ 8269356 w 8672669"/>
              <a:gd name="connsiteY23" fmla="*/ 4213558 h 4253521"/>
              <a:gd name="connsiteX24" fmla="*/ 8672669 w 8672669"/>
              <a:gd name="connsiteY24" fmla="*/ 4217306 h 4253521"/>
              <a:gd name="connsiteX25" fmla="*/ 8269355 w 8672669"/>
              <a:gd name="connsiteY25" fmla="*/ 4199673 h 4253521"/>
              <a:gd name="connsiteX0" fmla="*/ 0 w 8738930"/>
              <a:gd name="connsiteY0" fmla="*/ 4187688 h 4290576"/>
              <a:gd name="connsiteX1" fmla="*/ 371060 w 8738930"/>
              <a:gd name="connsiteY1" fmla="*/ 3472070 h 4290576"/>
              <a:gd name="connsiteX2" fmla="*/ 636104 w 8738930"/>
              <a:gd name="connsiteY2" fmla="*/ 92766 h 4290576"/>
              <a:gd name="connsiteX3" fmla="*/ 901147 w 8738930"/>
              <a:gd name="connsiteY3" fmla="*/ 2822714 h 4290576"/>
              <a:gd name="connsiteX4" fmla="*/ 1192695 w 8738930"/>
              <a:gd name="connsiteY4" fmla="*/ 53009 h 4290576"/>
              <a:gd name="connsiteX5" fmla="*/ 1484243 w 8738930"/>
              <a:gd name="connsiteY5" fmla="*/ 2915479 h 4290576"/>
              <a:gd name="connsiteX6" fmla="*/ 1775791 w 8738930"/>
              <a:gd name="connsiteY6" fmla="*/ 13253 h 4290576"/>
              <a:gd name="connsiteX7" fmla="*/ 2067339 w 8738930"/>
              <a:gd name="connsiteY7" fmla="*/ 2875722 h 4290576"/>
              <a:gd name="connsiteX8" fmla="*/ 2358886 w 8738930"/>
              <a:gd name="connsiteY8" fmla="*/ 13253 h 4290576"/>
              <a:gd name="connsiteX9" fmla="*/ 2663686 w 8738930"/>
              <a:gd name="connsiteY9" fmla="*/ 2849218 h 4290576"/>
              <a:gd name="connsiteX10" fmla="*/ 2915478 w 8738930"/>
              <a:gd name="connsiteY10" fmla="*/ 53009 h 4290576"/>
              <a:gd name="connsiteX11" fmla="*/ 3220278 w 8738930"/>
              <a:gd name="connsiteY11" fmla="*/ 2862470 h 4290576"/>
              <a:gd name="connsiteX12" fmla="*/ 3538330 w 8738930"/>
              <a:gd name="connsiteY12" fmla="*/ 1 h 4290576"/>
              <a:gd name="connsiteX13" fmla="*/ 3790121 w 8738930"/>
              <a:gd name="connsiteY13" fmla="*/ 2875722 h 4290576"/>
              <a:gd name="connsiteX14" fmla="*/ 4094921 w 8738930"/>
              <a:gd name="connsiteY14" fmla="*/ 53009 h 4290576"/>
              <a:gd name="connsiteX15" fmla="*/ 4532243 w 8738930"/>
              <a:gd name="connsiteY15" fmla="*/ 2888975 h 4290576"/>
              <a:gd name="connsiteX16" fmla="*/ 4810539 w 8738930"/>
              <a:gd name="connsiteY16" fmla="*/ 13253 h 4290576"/>
              <a:gd name="connsiteX17" fmla="*/ 5247860 w 8738930"/>
              <a:gd name="connsiteY17" fmla="*/ 2928731 h 4290576"/>
              <a:gd name="connsiteX18" fmla="*/ 5539408 w 8738930"/>
              <a:gd name="connsiteY18" fmla="*/ 39757 h 4290576"/>
              <a:gd name="connsiteX19" fmla="*/ 5963478 w 8738930"/>
              <a:gd name="connsiteY19" fmla="*/ 2888975 h 4290576"/>
              <a:gd name="connsiteX20" fmla="*/ 6241773 w 8738930"/>
              <a:gd name="connsiteY20" fmla="*/ 53009 h 4290576"/>
              <a:gd name="connsiteX21" fmla="*/ 6533321 w 8738930"/>
              <a:gd name="connsiteY21" fmla="*/ 2875722 h 4290576"/>
              <a:gd name="connsiteX22" fmla="*/ 6917635 w 8738930"/>
              <a:gd name="connsiteY22" fmla="*/ 3698574 h 4290576"/>
              <a:gd name="connsiteX23" fmla="*/ 8269356 w 8738930"/>
              <a:gd name="connsiteY23" fmla="*/ 4213558 h 4290576"/>
              <a:gd name="connsiteX24" fmla="*/ 8738930 w 8738930"/>
              <a:gd name="connsiteY24" fmla="*/ 4286735 h 4290576"/>
              <a:gd name="connsiteX25" fmla="*/ 8269355 w 8738930"/>
              <a:gd name="connsiteY25" fmla="*/ 4199673 h 4290576"/>
              <a:gd name="connsiteX0" fmla="*/ 0 w 9183849"/>
              <a:gd name="connsiteY0" fmla="*/ 4187688 h 4338640"/>
              <a:gd name="connsiteX1" fmla="*/ 371060 w 9183849"/>
              <a:gd name="connsiteY1" fmla="*/ 3472070 h 4338640"/>
              <a:gd name="connsiteX2" fmla="*/ 636104 w 9183849"/>
              <a:gd name="connsiteY2" fmla="*/ 92766 h 4338640"/>
              <a:gd name="connsiteX3" fmla="*/ 901147 w 9183849"/>
              <a:gd name="connsiteY3" fmla="*/ 2822714 h 4338640"/>
              <a:gd name="connsiteX4" fmla="*/ 1192695 w 9183849"/>
              <a:gd name="connsiteY4" fmla="*/ 53009 h 4338640"/>
              <a:gd name="connsiteX5" fmla="*/ 1484243 w 9183849"/>
              <a:gd name="connsiteY5" fmla="*/ 2915479 h 4338640"/>
              <a:gd name="connsiteX6" fmla="*/ 1775791 w 9183849"/>
              <a:gd name="connsiteY6" fmla="*/ 13253 h 4338640"/>
              <a:gd name="connsiteX7" fmla="*/ 2067339 w 9183849"/>
              <a:gd name="connsiteY7" fmla="*/ 2875722 h 4338640"/>
              <a:gd name="connsiteX8" fmla="*/ 2358886 w 9183849"/>
              <a:gd name="connsiteY8" fmla="*/ 13253 h 4338640"/>
              <a:gd name="connsiteX9" fmla="*/ 2663686 w 9183849"/>
              <a:gd name="connsiteY9" fmla="*/ 2849218 h 4338640"/>
              <a:gd name="connsiteX10" fmla="*/ 2915478 w 9183849"/>
              <a:gd name="connsiteY10" fmla="*/ 53009 h 4338640"/>
              <a:gd name="connsiteX11" fmla="*/ 3220278 w 9183849"/>
              <a:gd name="connsiteY11" fmla="*/ 2862470 h 4338640"/>
              <a:gd name="connsiteX12" fmla="*/ 3538330 w 9183849"/>
              <a:gd name="connsiteY12" fmla="*/ 1 h 4338640"/>
              <a:gd name="connsiteX13" fmla="*/ 3790121 w 9183849"/>
              <a:gd name="connsiteY13" fmla="*/ 2875722 h 4338640"/>
              <a:gd name="connsiteX14" fmla="*/ 4094921 w 9183849"/>
              <a:gd name="connsiteY14" fmla="*/ 53009 h 4338640"/>
              <a:gd name="connsiteX15" fmla="*/ 4532243 w 9183849"/>
              <a:gd name="connsiteY15" fmla="*/ 2888975 h 4338640"/>
              <a:gd name="connsiteX16" fmla="*/ 4810539 w 9183849"/>
              <a:gd name="connsiteY16" fmla="*/ 13253 h 4338640"/>
              <a:gd name="connsiteX17" fmla="*/ 5247860 w 9183849"/>
              <a:gd name="connsiteY17" fmla="*/ 2928731 h 4338640"/>
              <a:gd name="connsiteX18" fmla="*/ 5539408 w 9183849"/>
              <a:gd name="connsiteY18" fmla="*/ 39757 h 4338640"/>
              <a:gd name="connsiteX19" fmla="*/ 5963478 w 9183849"/>
              <a:gd name="connsiteY19" fmla="*/ 2888975 h 4338640"/>
              <a:gd name="connsiteX20" fmla="*/ 6241773 w 9183849"/>
              <a:gd name="connsiteY20" fmla="*/ 53009 h 4338640"/>
              <a:gd name="connsiteX21" fmla="*/ 6533321 w 9183849"/>
              <a:gd name="connsiteY21" fmla="*/ 2875722 h 4338640"/>
              <a:gd name="connsiteX22" fmla="*/ 6917635 w 9183849"/>
              <a:gd name="connsiteY22" fmla="*/ 3698574 h 4338640"/>
              <a:gd name="connsiteX23" fmla="*/ 8269356 w 9183849"/>
              <a:gd name="connsiteY23" fmla="*/ 4213558 h 4338640"/>
              <a:gd name="connsiteX24" fmla="*/ 8738930 w 9183849"/>
              <a:gd name="connsiteY24" fmla="*/ 4286735 h 4338640"/>
              <a:gd name="connsiteX25" fmla="*/ 9183755 w 9183849"/>
              <a:gd name="connsiteY25" fmla="*/ 4338531 h 4338640"/>
              <a:gd name="connsiteX0" fmla="*/ 0 w 8739125"/>
              <a:gd name="connsiteY0" fmla="*/ 4187688 h 4290576"/>
              <a:gd name="connsiteX1" fmla="*/ 371060 w 8739125"/>
              <a:gd name="connsiteY1" fmla="*/ 3472070 h 4290576"/>
              <a:gd name="connsiteX2" fmla="*/ 636104 w 8739125"/>
              <a:gd name="connsiteY2" fmla="*/ 92766 h 4290576"/>
              <a:gd name="connsiteX3" fmla="*/ 901147 w 8739125"/>
              <a:gd name="connsiteY3" fmla="*/ 2822714 h 4290576"/>
              <a:gd name="connsiteX4" fmla="*/ 1192695 w 8739125"/>
              <a:gd name="connsiteY4" fmla="*/ 53009 h 4290576"/>
              <a:gd name="connsiteX5" fmla="*/ 1484243 w 8739125"/>
              <a:gd name="connsiteY5" fmla="*/ 2915479 h 4290576"/>
              <a:gd name="connsiteX6" fmla="*/ 1775791 w 8739125"/>
              <a:gd name="connsiteY6" fmla="*/ 13253 h 4290576"/>
              <a:gd name="connsiteX7" fmla="*/ 2067339 w 8739125"/>
              <a:gd name="connsiteY7" fmla="*/ 2875722 h 4290576"/>
              <a:gd name="connsiteX8" fmla="*/ 2358886 w 8739125"/>
              <a:gd name="connsiteY8" fmla="*/ 13253 h 4290576"/>
              <a:gd name="connsiteX9" fmla="*/ 2663686 w 8739125"/>
              <a:gd name="connsiteY9" fmla="*/ 2849218 h 4290576"/>
              <a:gd name="connsiteX10" fmla="*/ 2915478 w 8739125"/>
              <a:gd name="connsiteY10" fmla="*/ 53009 h 4290576"/>
              <a:gd name="connsiteX11" fmla="*/ 3220278 w 8739125"/>
              <a:gd name="connsiteY11" fmla="*/ 2862470 h 4290576"/>
              <a:gd name="connsiteX12" fmla="*/ 3538330 w 8739125"/>
              <a:gd name="connsiteY12" fmla="*/ 1 h 4290576"/>
              <a:gd name="connsiteX13" fmla="*/ 3790121 w 8739125"/>
              <a:gd name="connsiteY13" fmla="*/ 2875722 h 4290576"/>
              <a:gd name="connsiteX14" fmla="*/ 4094921 w 8739125"/>
              <a:gd name="connsiteY14" fmla="*/ 53009 h 4290576"/>
              <a:gd name="connsiteX15" fmla="*/ 4532243 w 8739125"/>
              <a:gd name="connsiteY15" fmla="*/ 2888975 h 4290576"/>
              <a:gd name="connsiteX16" fmla="*/ 4810539 w 8739125"/>
              <a:gd name="connsiteY16" fmla="*/ 13253 h 4290576"/>
              <a:gd name="connsiteX17" fmla="*/ 5247860 w 8739125"/>
              <a:gd name="connsiteY17" fmla="*/ 2928731 h 4290576"/>
              <a:gd name="connsiteX18" fmla="*/ 5539408 w 8739125"/>
              <a:gd name="connsiteY18" fmla="*/ 39757 h 4290576"/>
              <a:gd name="connsiteX19" fmla="*/ 5963478 w 8739125"/>
              <a:gd name="connsiteY19" fmla="*/ 2888975 h 4290576"/>
              <a:gd name="connsiteX20" fmla="*/ 6241773 w 8739125"/>
              <a:gd name="connsiteY20" fmla="*/ 53009 h 4290576"/>
              <a:gd name="connsiteX21" fmla="*/ 6533321 w 8739125"/>
              <a:gd name="connsiteY21" fmla="*/ 2875722 h 4290576"/>
              <a:gd name="connsiteX22" fmla="*/ 6917635 w 8739125"/>
              <a:gd name="connsiteY22" fmla="*/ 3698574 h 4290576"/>
              <a:gd name="connsiteX23" fmla="*/ 8269356 w 8739125"/>
              <a:gd name="connsiteY23" fmla="*/ 4213558 h 4290576"/>
              <a:gd name="connsiteX24" fmla="*/ 8738930 w 8739125"/>
              <a:gd name="connsiteY24" fmla="*/ 4286735 h 4290576"/>
              <a:gd name="connsiteX25" fmla="*/ 8733181 w 8739125"/>
              <a:gd name="connsiteY25" fmla="*/ 4282988 h 4290576"/>
              <a:gd name="connsiteX0" fmla="*/ 0 w 8748564"/>
              <a:gd name="connsiteY0" fmla="*/ 4187688 h 4297247"/>
              <a:gd name="connsiteX1" fmla="*/ 371060 w 8748564"/>
              <a:gd name="connsiteY1" fmla="*/ 3472070 h 4297247"/>
              <a:gd name="connsiteX2" fmla="*/ 636104 w 8748564"/>
              <a:gd name="connsiteY2" fmla="*/ 92766 h 4297247"/>
              <a:gd name="connsiteX3" fmla="*/ 901147 w 8748564"/>
              <a:gd name="connsiteY3" fmla="*/ 2822714 h 4297247"/>
              <a:gd name="connsiteX4" fmla="*/ 1192695 w 8748564"/>
              <a:gd name="connsiteY4" fmla="*/ 53009 h 4297247"/>
              <a:gd name="connsiteX5" fmla="*/ 1484243 w 8748564"/>
              <a:gd name="connsiteY5" fmla="*/ 2915479 h 4297247"/>
              <a:gd name="connsiteX6" fmla="*/ 1775791 w 8748564"/>
              <a:gd name="connsiteY6" fmla="*/ 13253 h 4297247"/>
              <a:gd name="connsiteX7" fmla="*/ 2067339 w 8748564"/>
              <a:gd name="connsiteY7" fmla="*/ 2875722 h 4297247"/>
              <a:gd name="connsiteX8" fmla="*/ 2358886 w 8748564"/>
              <a:gd name="connsiteY8" fmla="*/ 13253 h 4297247"/>
              <a:gd name="connsiteX9" fmla="*/ 2663686 w 8748564"/>
              <a:gd name="connsiteY9" fmla="*/ 2849218 h 4297247"/>
              <a:gd name="connsiteX10" fmla="*/ 2915478 w 8748564"/>
              <a:gd name="connsiteY10" fmla="*/ 53009 h 4297247"/>
              <a:gd name="connsiteX11" fmla="*/ 3220278 w 8748564"/>
              <a:gd name="connsiteY11" fmla="*/ 2862470 h 4297247"/>
              <a:gd name="connsiteX12" fmla="*/ 3538330 w 8748564"/>
              <a:gd name="connsiteY12" fmla="*/ 1 h 4297247"/>
              <a:gd name="connsiteX13" fmla="*/ 3790121 w 8748564"/>
              <a:gd name="connsiteY13" fmla="*/ 2875722 h 4297247"/>
              <a:gd name="connsiteX14" fmla="*/ 4094921 w 8748564"/>
              <a:gd name="connsiteY14" fmla="*/ 53009 h 4297247"/>
              <a:gd name="connsiteX15" fmla="*/ 4532243 w 8748564"/>
              <a:gd name="connsiteY15" fmla="*/ 2888975 h 4297247"/>
              <a:gd name="connsiteX16" fmla="*/ 4810539 w 8748564"/>
              <a:gd name="connsiteY16" fmla="*/ 13253 h 4297247"/>
              <a:gd name="connsiteX17" fmla="*/ 5247860 w 8748564"/>
              <a:gd name="connsiteY17" fmla="*/ 2928731 h 4297247"/>
              <a:gd name="connsiteX18" fmla="*/ 5539408 w 8748564"/>
              <a:gd name="connsiteY18" fmla="*/ 39757 h 4297247"/>
              <a:gd name="connsiteX19" fmla="*/ 5963478 w 8748564"/>
              <a:gd name="connsiteY19" fmla="*/ 2888975 h 4297247"/>
              <a:gd name="connsiteX20" fmla="*/ 6241773 w 8748564"/>
              <a:gd name="connsiteY20" fmla="*/ 53009 h 4297247"/>
              <a:gd name="connsiteX21" fmla="*/ 6533321 w 8748564"/>
              <a:gd name="connsiteY21" fmla="*/ 2875722 h 4297247"/>
              <a:gd name="connsiteX22" fmla="*/ 6917635 w 8748564"/>
              <a:gd name="connsiteY22" fmla="*/ 3698574 h 4297247"/>
              <a:gd name="connsiteX23" fmla="*/ 8269356 w 8748564"/>
              <a:gd name="connsiteY23" fmla="*/ 4213558 h 4297247"/>
              <a:gd name="connsiteX24" fmla="*/ 8738930 w 8748564"/>
              <a:gd name="connsiteY24" fmla="*/ 4286735 h 4297247"/>
              <a:gd name="connsiteX25" fmla="*/ 8746433 w 8748564"/>
              <a:gd name="connsiteY25" fmla="*/ 4296873 h 4297247"/>
              <a:gd name="connsiteX0" fmla="*/ 0 w 8748564"/>
              <a:gd name="connsiteY0" fmla="*/ 4187688 h 4297247"/>
              <a:gd name="connsiteX1" fmla="*/ 371060 w 8748564"/>
              <a:gd name="connsiteY1" fmla="*/ 3472070 h 4297247"/>
              <a:gd name="connsiteX2" fmla="*/ 636104 w 8748564"/>
              <a:gd name="connsiteY2" fmla="*/ 92766 h 4297247"/>
              <a:gd name="connsiteX3" fmla="*/ 901147 w 8748564"/>
              <a:gd name="connsiteY3" fmla="*/ 2822714 h 4297247"/>
              <a:gd name="connsiteX4" fmla="*/ 1192695 w 8748564"/>
              <a:gd name="connsiteY4" fmla="*/ 53009 h 4297247"/>
              <a:gd name="connsiteX5" fmla="*/ 1484243 w 8748564"/>
              <a:gd name="connsiteY5" fmla="*/ 2915479 h 4297247"/>
              <a:gd name="connsiteX6" fmla="*/ 1775791 w 8748564"/>
              <a:gd name="connsiteY6" fmla="*/ 13253 h 4297247"/>
              <a:gd name="connsiteX7" fmla="*/ 2067339 w 8748564"/>
              <a:gd name="connsiteY7" fmla="*/ 2875722 h 4297247"/>
              <a:gd name="connsiteX8" fmla="*/ 2358886 w 8748564"/>
              <a:gd name="connsiteY8" fmla="*/ 13253 h 4297247"/>
              <a:gd name="connsiteX9" fmla="*/ 2663686 w 8748564"/>
              <a:gd name="connsiteY9" fmla="*/ 2849218 h 4297247"/>
              <a:gd name="connsiteX10" fmla="*/ 2915478 w 8748564"/>
              <a:gd name="connsiteY10" fmla="*/ 53009 h 4297247"/>
              <a:gd name="connsiteX11" fmla="*/ 3220278 w 8748564"/>
              <a:gd name="connsiteY11" fmla="*/ 2862470 h 4297247"/>
              <a:gd name="connsiteX12" fmla="*/ 3538330 w 8748564"/>
              <a:gd name="connsiteY12" fmla="*/ 1 h 4297247"/>
              <a:gd name="connsiteX13" fmla="*/ 3790121 w 8748564"/>
              <a:gd name="connsiteY13" fmla="*/ 2875722 h 4297247"/>
              <a:gd name="connsiteX14" fmla="*/ 4094921 w 8748564"/>
              <a:gd name="connsiteY14" fmla="*/ 53009 h 4297247"/>
              <a:gd name="connsiteX15" fmla="*/ 4532243 w 8748564"/>
              <a:gd name="connsiteY15" fmla="*/ 2888975 h 4297247"/>
              <a:gd name="connsiteX16" fmla="*/ 4810539 w 8748564"/>
              <a:gd name="connsiteY16" fmla="*/ 13253 h 4297247"/>
              <a:gd name="connsiteX17" fmla="*/ 5247860 w 8748564"/>
              <a:gd name="connsiteY17" fmla="*/ 2928731 h 4297247"/>
              <a:gd name="connsiteX18" fmla="*/ 5539408 w 8748564"/>
              <a:gd name="connsiteY18" fmla="*/ 39757 h 4297247"/>
              <a:gd name="connsiteX19" fmla="*/ 5963478 w 8748564"/>
              <a:gd name="connsiteY19" fmla="*/ 2888975 h 4297247"/>
              <a:gd name="connsiteX20" fmla="*/ 6241773 w 8748564"/>
              <a:gd name="connsiteY20" fmla="*/ 53009 h 4297247"/>
              <a:gd name="connsiteX21" fmla="*/ 6533321 w 8748564"/>
              <a:gd name="connsiteY21" fmla="*/ 2875722 h 4297247"/>
              <a:gd name="connsiteX22" fmla="*/ 6917635 w 8748564"/>
              <a:gd name="connsiteY22" fmla="*/ 3698574 h 4297247"/>
              <a:gd name="connsiteX23" fmla="*/ 7977808 w 8748564"/>
              <a:gd name="connsiteY23" fmla="*/ 4130244 h 4297247"/>
              <a:gd name="connsiteX24" fmla="*/ 8738930 w 8748564"/>
              <a:gd name="connsiteY24" fmla="*/ 4286735 h 4297247"/>
              <a:gd name="connsiteX25" fmla="*/ 8746433 w 8748564"/>
              <a:gd name="connsiteY25" fmla="*/ 4296873 h 4297247"/>
              <a:gd name="connsiteX0" fmla="*/ 0 w 8748564"/>
              <a:gd name="connsiteY0" fmla="*/ 4187688 h 4297247"/>
              <a:gd name="connsiteX1" fmla="*/ 371060 w 8748564"/>
              <a:gd name="connsiteY1" fmla="*/ 3472070 h 4297247"/>
              <a:gd name="connsiteX2" fmla="*/ 636104 w 8748564"/>
              <a:gd name="connsiteY2" fmla="*/ 92766 h 4297247"/>
              <a:gd name="connsiteX3" fmla="*/ 901147 w 8748564"/>
              <a:gd name="connsiteY3" fmla="*/ 2822714 h 4297247"/>
              <a:gd name="connsiteX4" fmla="*/ 1192695 w 8748564"/>
              <a:gd name="connsiteY4" fmla="*/ 53009 h 4297247"/>
              <a:gd name="connsiteX5" fmla="*/ 1484243 w 8748564"/>
              <a:gd name="connsiteY5" fmla="*/ 2915479 h 4297247"/>
              <a:gd name="connsiteX6" fmla="*/ 1775791 w 8748564"/>
              <a:gd name="connsiteY6" fmla="*/ 13253 h 4297247"/>
              <a:gd name="connsiteX7" fmla="*/ 2067339 w 8748564"/>
              <a:gd name="connsiteY7" fmla="*/ 2875722 h 4297247"/>
              <a:gd name="connsiteX8" fmla="*/ 2358886 w 8748564"/>
              <a:gd name="connsiteY8" fmla="*/ 13253 h 4297247"/>
              <a:gd name="connsiteX9" fmla="*/ 2663686 w 8748564"/>
              <a:gd name="connsiteY9" fmla="*/ 2849218 h 4297247"/>
              <a:gd name="connsiteX10" fmla="*/ 2915478 w 8748564"/>
              <a:gd name="connsiteY10" fmla="*/ 53009 h 4297247"/>
              <a:gd name="connsiteX11" fmla="*/ 3220278 w 8748564"/>
              <a:gd name="connsiteY11" fmla="*/ 2862470 h 4297247"/>
              <a:gd name="connsiteX12" fmla="*/ 3538330 w 8748564"/>
              <a:gd name="connsiteY12" fmla="*/ 1 h 4297247"/>
              <a:gd name="connsiteX13" fmla="*/ 3790121 w 8748564"/>
              <a:gd name="connsiteY13" fmla="*/ 2875722 h 4297247"/>
              <a:gd name="connsiteX14" fmla="*/ 4094921 w 8748564"/>
              <a:gd name="connsiteY14" fmla="*/ 53009 h 4297247"/>
              <a:gd name="connsiteX15" fmla="*/ 4532243 w 8748564"/>
              <a:gd name="connsiteY15" fmla="*/ 2888975 h 4297247"/>
              <a:gd name="connsiteX16" fmla="*/ 4810539 w 8748564"/>
              <a:gd name="connsiteY16" fmla="*/ 13253 h 4297247"/>
              <a:gd name="connsiteX17" fmla="*/ 5247860 w 8748564"/>
              <a:gd name="connsiteY17" fmla="*/ 2928731 h 4297247"/>
              <a:gd name="connsiteX18" fmla="*/ 5539408 w 8748564"/>
              <a:gd name="connsiteY18" fmla="*/ 39757 h 4297247"/>
              <a:gd name="connsiteX19" fmla="*/ 5963478 w 8748564"/>
              <a:gd name="connsiteY19" fmla="*/ 2888975 h 4297247"/>
              <a:gd name="connsiteX20" fmla="*/ 6241773 w 8748564"/>
              <a:gd name="connsiteY20" fmla="*/ 53009 h 4297247"/>
              <a:gd name="connsiteX21" fmla="*/ 6533321 w 8748564"/>
              <a:gd name="connsiteY21" fmla="*/ 2875722 h 4297247"/>
              <a:gd name="connsiteX22" fmla="*/ 6917635 w 8748564"/>
              <a:gd name="connsiteY22" fmla="*/ 3698574 h 4297247"/>
              <a:gd name="connsiteX23" fmla="*/ 7487477 w 8748564"/>
              <a:gd name="connsiteY23" fmla="*/ 3977501 h 4297247"/>
              <a:gd name="connsiteX24" fmla="*/ 8738930 w 8748564"/>
              <a:gd name="connsiteY24" fmla="*/ 4286735 h 4297247"/>
              <a:gd name="connsiteX25" fmla="*/ 8746433 w 8748564"/>
              <a:gd name="connsiteY25" fmla="*/ 4296873 h 4297247"/>
              <a:gd name="connsiteX0" fmla="*/ 0 w 8748564"/>
              <a:gd name="connsiteY0" fmla="*/ 4187688 h 4297247"/>
              <a:gd name="connsiteX1" fmla="*/ 371060 w 8748564"/>
              <a:gd name="connsiteY1" fmla="*/ 3472070 h 4297247"/>
              <a:gd name="connsiteX2" fmla="*/ 636104 w 8748564"/>
              <a:gd name="connsiteY2" fmla="*/ 92766 h 4297247"/>
              <a:gd name="connsiteX3" fmla="*/ 901147 w 8748564"/>
              <a:gd name="connsiteY3" fmla="*/ 2822714 h 4297247"/>
              <a:gd name="connsiteX4" fmla="*/ 1192695 w 8748564"/>
              <a:gd name="connsiteY4" fmla="*/ 53009 h 4297247"/>
              <a:gd name="connsiteX5" fmla="*/ 1484243 w 8748564"/>
              <a:gd name="connsiteY5" fmla="*/ 2915479 h 4297247"/>
              <a:gd name="connsiteX6" fmla="*/ 1775791 w 8748564"/>
              <a:gd name="connsiteY6" fmla="*/ 13253 h 4297247"/>
              <a:gd name="connsiteX7" fmla="*/ 2067339 w 8748564"/>
              <a:gd name="connsiteY7" fmla="*/ 2875722 h 4297247"/>
              <a:gd name="connsiteX8" fmla="*/ 2358886 w 8748564"/>
              <a:gd name="connsiteY8" fmla="*/ 13253 h 4297247"/>
              <a:gd name="connsiteX9" fmla="*/ 2663686 w 8748564"/>
              <a:gd name="connsiteY9" fmla="*/ 2849218 h 4297247"/>
              <a:gd name="connsiteX10" fmla="*/ 2915478 w 8748564"/>
              <a:gd name="connsiteY10" fmla="*/ 53009 h 4297247"/>
              <a:gd name="connsiteX11" fmla="*/ 3220278 w 8748564"/>
              <a:gd name="connsiteY11" fmla="*/ 2862470 h 4297247"/>
              <a:gd name="connsiteX12" fmla="*/ 3538330 w 8748564"/>
              <a:gd name="connsiteY12" fmla="*/ 1 h 4297247"/>
              <a:gd name="connsiteX13" fmla="*/ 3790121 w 8748564"/>
              <a:gd name="connsiteY13" fmla="*/ 2875722 h 4297247"/>
              <a:gd name="connsiteX14" fmla="*/ 4094921 w 8748564"/>
              <a:gd name="connsiteY14" fmla="*/ 53009 h 4297247"/>
              <a:gd name="connsiteX15" fmla="*/ 4532243 w 8748564"/>
              <a:gd name="connsiteY15" fmla="*/ 2888975 h 4297247"/>
              <a:gd name="connsiteX16" fmla="*/ 4810539 w 8748564"/>
              <a:gd name="connsiteY16" fmla="*/ 13253 h 4297247"/>
              <a:gd name="connsiteX17" fmla="*/ 5247860 w 8748564"/>
              <a:gd name="connsiteY17" fmla="*/ 2928731 h 4297247"/>
              <a:gd name="connsiteX18" fmla="*/ 5539408 w 8748564"/>
              <a:gd name="connsiteY18" fmla="*/ 39757 h 4297247"/>
              <a:gd name="connsiteX19" fmla="*/ 5963478 w 8748564"/>
              <a:gd name="connsiteY19" fmla="*/ 2888975 h 4297247"/>
              <a:gd name="connsiteX20" fmla="*/ 6241773 w 8748564"/>
              <a:gd name="connsiteY20" fmla="*/ 53009 h 4297247"/>
              <a:gd name="connsiteX21" fmla="*/ 6533321 w 8748564"/>
              <a:gd name="connsiteY21" fmla="*/ 2875722 h 4297247"/>
              <a:gd name="connsiteX22" fmla="*/ 7487477 w 8748564"/>
              <a:gd name="connsiteY22" fmla="*/ 3977501 h 4297247"/>
              <a:gd name="connsiteX23" fmla="*/ 8738930 w 8748564"/>
              <a:gd name="connsiteY23" fmla="*/ 4286735 h 4297247"/>
              <a:gd name="connsiteX24" fmla="*/ 8746433 w 8748564"/>
              <a:gd name="connsiteY24" fmla="*/ 4296873 h 4297247"/>
              <a:gd name="connsiteX0" fmla="*/ 0 w 8786909"/>
              <a:gd name="connsiteY0" fmla="*/ 4187688 h 4297247"/>
              <a:gd name="connsiteX1" fmla="*/ 371060 w 8786909"/>
              <a:gd name="connsiteY1" fmla="*/ 3472070 h 4297247"/>
              <a:gd name="connsiteX2" fmla="*/ 636104 w 8786909"/>
              <a:gd name="connsiteY2" fmla="*/ 92766 h 4297247"/>
              <a:gd name="connsiteX3" fmla="*/ 901147 w 8786909"/>
              <a:gd name="connsiteY3" fmla="*/ 2822714 h 4297247"/>
              <a:gd name="connsiteX4" fmla="*/ 1192695 w 8786909"/>
              <a:gd name="connsiteY4" fmla="*/ 53009 h 4297247"/>
              <a:gd name="connsiteX5" fmla="*/ 1484243 w 8786909"/>
              <a:gd name="connsiteY5" fmla="*/ 2915479 h 4297247"/>
              <a:gd name="connsiteX6" fmla="*/ 1775791 w 8786909"/>
              <a:gd name="connsiteY6" fmla="*/ 13253 h 4297247"/>
              <a:gd name="connsiteX7" fmla="*/ 2067339 w 8786909"/>
              <a:gd name="connsiteY7" fmla="*/ 2875722 h 4297247"/>
              <a:gd name="connsiteX8" fmla="*/ 2358886 w 8786909"/>
              <a:gd name="connsiteY8" fmla="*/ 13253 h 4297247"/>
              <a:gd name="connsiteX9" fmla="*/ 2663686 w 8786909"/>
              <a:gd name="connsiteY9" fmla="*/ 2849218 h 4297247"/>
              <a:gd name="connsiteX10" fmla="*/ 2915478 w 8786909"/>
              <a:gd name="connsiteY10" fmla="*/ 53009 h 4297247"/>
              <a:gd name="connsiteX11" fmla="*/ 3220278 w 8786909"/>
              <a:gd name="connsiteY11" fmla="*/ 2862470 h 4297247"/>
              <a:gd name="connsiteX12" fmla="*/ 3538330 w 8786909"/>
              <a:gd name="connsiteY12" fmla="*/ 1 h 4297247"/>
              <a:gd name="connsiteX13" fmla="*/ 3790121 w 8786909"/>
              <a:gd name="connsiteY13" fmla="*/ 2875722 h 4297247"/>
              <a:gd name="connsiteX14" fmla="*/ 4094921 w 8786909"/>
              <a:gd name="connsiteY14" fmla="*/ 53009 h 4297247"/>
              <a:gd name="connsiteX15" fmla="*/ 4532243 w 8786909"/>
              <a:gd name="connsiteY15" fmla="*/ 2888975 h 4297247"/>
              <a:gd name="connsiteX16" fmla="*/ 4810539 w 8786909"/>
              <a:gd name="connsiteY16" fmla="*/ 13253 h 4297247"/>
              <a:gd name="connsiteX17" fmla="*/ 5247860 w 8786909"/>
              <a:gd name="connsiteY17" fmla="*/ 2928731 h 4297247"/>
              <a:gd name="connsiteX18" fmla="*/ 5539408 w 8786909"/>
              <a:gd name="connsiteY18" fmla="*/ 39757 h 4297247"/>
              <a:gd name="connsiteX19" fmla="*/ 5963478 w 8786909"/>
              <a:gd name="connsiteY19" fmla="*/ 2888975 h 4297247"/>
              <a:gd name="connsiteX20" fmla="*/ 6241773 w 8786909"/>
              <a:gd name="connsiteY20" fmla="*/ 53009 h 4297247"/>
              <a:gd name="connsiteX21" fmla="*/ 6533321 w 8786909"/>
              <a:gd name="connsiteY21" fmla="*/ 2875722 h 4297247"/>
              <a:gd name="connsiteX22" fmla="*/ 7487477 w 8786909"/>
              <a:gd name="connsiteY22" fmla="*/ 3977501 h 4297247"/>
              <a:gd name="connsiteX23" fmla="*/ 8738930 w 8786909"/>
              <a:gd name="connsiteY23" fmla="*/ 4286735 h 4297247"/>
              <a:gd name="connsiteX24" fmla="*/ 8786190 w 8786909"/>
              <a:gd name="connsiteY24" fmla="*/ 4296873 h 4297247"/>
              <a:gd name="connsiteX0" fmla="*/ 0 w 8738930"/>
              <a:gd name="connsiteY0" fmla="*/ 4187688 h 4286753"/>
              <a:gd name="connsiteX1" fmla="*/ 371060 w 8738930"/>
              <a:gd name="connsiteY1" fmla="*/ 3472070 h 4286753"/>
              <a:gd name="connsiteX2" fmla="*/ 636104 w 8738930"/>
              <a:gd name="connsiteY2" fmla="*/ 92766 h 4286753"/>
              <a:gd name="connsiteX3" fmla="*/ 901147 w 8738930"/>
              <a:gd name="connsiteY3" fmla="*/ 2822714 h 4286753"/>
              <a:gd name="connsiteX4" fmla="*/ 1192695 w 8738930"/>
              <a:gd name="connsiteY4" fmla="*/ 53009 h 4286753"/>
              <a:gd name="connsiteX5" fmla="*/ 1484243 w 8738930"/>
              <a:gd name="connsiteY5" fmla="*/ 2915479 h 4286753"/>
              <a:gd name="connsiteX6" fmla="*/ 1775791 w 8738930"/>
              <a:gd name="connsiteY6" fmla="*/ 13253 h 4286753"/>
              <a:gd name="connsiteX7" fmla="*/ 2067339 w 8738930"/>
              <a:gd name="connsiteY7" fmla="*/ 2875722 h 4286753"/>
              <a:gd name="connsiteX8" fmla="*/ 2358886 w 8738930"/>
              <a:gd name="connsiteY8" fmla="*/ 13253 h 4286753"/>
              <a:gd name="connsiteX9" fmla="*/ 2663686 w 8738930"/>
              <a:gd name="connsiteY9" fmla="*/ 2849218 h 4286753"/>
              <a:gd name="connsiteX10" fmla="*/ 2915478 w 8738930"/>
              <a:gd name="connsiteY10" fmla="*/ 53009 h 4286753"/>
              <a:gd name="connsiteX11" fmla="*/ 3220278 w 8738930"/>
              <a:gd name="connsiteY11" fmla="*/ 2862470 h 4286753"/>
              <a:gd name="connsiteX12" fmla="*/ 3538330 w 8738930"/>
              <a:gd name="connsiteY12" fmla="*/ 1 h 4286753"/>
              <a:gd name="connsiteX13" fmla="*/ 3790121 w 8738930"/>
              <a:gd name="connsiteY13" fmla="*/ 2875722 h 4286753"/>
              <a:gd name="connsiteX14" fmla="*/ 4094921 w 8738930"/>
              <a:gd name="connsiteY14" fmla="*/ 53009 h 4286753"/>
              <a:gd name="connsiteX15" fmla="*/ 4532243 w 8738930"/>
              <a:gd name="connsiteY15" fmla="*/ 2888975 h 4286753"/>
              <a:gd name="connsiteX16" fmla="*/ 4810539 w 8738930"/>
              <a:gd name="connsiteY16" fmla="*/ 13253 h 4286753"/>
              <a:gd name="connsiteX17" fmla="*/ 5247860 w 8738930"/>
              <a:gd name="connsiteY17" fmla="*/ 2928731 h 4286753"/>
              <a:gd name="connsiteX18" fmla="*/ 5539408 w 8738930"/>
              <a:gd name="connsiteY18" fmla="*/ 39757 h 4286753"/>
              <a:gd name="connsiteX19" fmla="*/ 5963478 w 8738930"/>
              <a:gd name="connsiteY19" fmla="*/ 2888975 h 4286753"/>
              <a:gd name="connsiteX20" fmla="*/ 6241773 w 8738930"/>
              <a:gd name="connsiteY20" fmla="*/ 53009 h 4286753"/>
              <a:gd name="connsiteX21" fmla="*/ 6533321 w 8738930"/>
              <a:gd name="connsiteY21" fmla="*/ 2875722 h 4286753"/>
              <a:gd name="connsiteX22" fmla="*/ 7487477 w 8738930"/>
              <a:gd name="connsiteY22" fmla="*/ 3977501 h 4286753"/>
              <a:gd name="connsiteX23" fmla="*/ 8738930 w 8738930"/>
              <a:gd name="connsiteY23" fmla="*/ 4286735 h 4286753"/>
              <a:gd name="connsiteX0" fmla="*/ 0 w 7487477"/>
              <a:gd name="connsiteY0" fmla="*/ 4187688 h 4187688"/>
              <a:gd name="connsiteX1" fmla="*/ 371060 w 7487477"/>
              <a:gd name="connsiteY1" fmla="*/ 3472070 h 4187688"/>
              <a:gd name="connsiteX2" fmla="*/ 636104 w 7487477"/>
              <a:gd name="connsiteY2" fmla="*/ 92766 h 4187688"/>
              <a:gd name="connsiteX3" fmla="*/ 901147 w 7487477"/>
              <a:gd name="connsiteY3" fmla="*/ 2822714 h 4187688"/>
              <a:gd name="connsiteX4" fmla="*/ 1192695 w 7487477"/>
              <a:gd name="connsiteY4" fmla="*/ 53009 h 4187688"/>
              <a:gd name="connsiteX5" fmla="*/ 1484243 w 7487477"/>
              <a:gd name="connsiteY5" fmla="*/ 2915479 h 4187688"/>
              <a:gd name="connsiteX6" fmla="*/ 1775791 w 7487477"/>
              <a:gd name="connsiteY6" fmla="*/ 13253 h 4187688"/>
              <a:gd name="connsiteX7" fmla="*/ 2067339 w 7487477"/>
              <a:gd name="connsiteY7" fmla="*/ 2875722 h 4187688"/>
              <a:gd name="connsiteX8" fmla="*/ 2358886 w 7487477"/>
              <a:gd name="connsiteY8" fmla="*/ 13253 h 4187688"/>
              <a:gd name="connsiteX9" fmla="*/ 2663686 w 7487477"/>
              <a:gd name="connsiteY9" fmla="*/ 2849218 h 4187688"/>
              <a:gd name="connsiteX10" fmla="*/ 2915478 w 7487477"/>
              <a:gd name="connsiteY10" fmla="*/ 53009 h 4187688"/>
              <a:gd name="connsiteX11" fmla="*/ 3220278 w 7487477"/>
              <a:gd name="connsiteY11" fmla="*/ 2862470 h 4187688"/>
              <a:gd name="connsiteX12" fmla="*/ 3538330 w 7487477"/>
              <a:gd name="connsiteY12" fmla="*/ 1 h 4187688"/>
              <a:gd name="connsiteX13" fmla="*/ 3790121 w 7487477"/>
              <a:gd name="connsiteY13" fmla="*/ 2875722 h 4187688"/>
              <a:gd name="connsiteX14" fmla="*/ 4094921 w 7487477"/>
              <a:gd name="connsiteY14" fmla="*/ 53009 h 4187688"/>
              <a:gd name="connsiteX15" fmla="*/ 4532243 w 7487477"/>
              <a:gd name="connsiteY15" fmla="*/ 2888975 h 4187688"/>
              <a:gd name="connsiteX16" fmla="*/ 4810539 w 7487477"/>
              <a:gd name="connsiteY16" fmla="*/ 13253 h 4187688"/>
              <a:gd name="connsiteX17" fmla="*/ 5247860 w 7487477"/>
              <a:gd name="connsiteY17" fmla="*/ 2928731 h 4187688"/>
              <a:gd name="connsiteX18" fmla="*/ 5539408 w 7487477"/>
              <a:gd name="connsiteY18" fmla="*/ 39757 h 4187688"/>
              <a:gd name="connsiteX19" fmla="*/ 5963478 w 7487477"/>
              <a:gd name="connsiteY19" fmla="*/ 2888975 h 4187688"/>
              <a:gd name="connsiteX20" fmla="*/ 6241773 w 7487477"/>
              <a:gd name="connsiteY20" fmla="*/ 53009 h 4187688"/>
              <a:gd name="connsiteX21" fmla="*/ 6533321 w 7487477"/>
              <a:gd name="connsiteY21" fmla="*/ 2875722 h 4187688"/>
              <a:gd name="connsiteX22" fmla="*/ 7487477 w 7487477"/>
              <a:gd name="connsiteY22" fmla="*/ 3977501 h 4187688"/>
              <a:gd name="connsiteX0" fmla="*/ 0 w 7500729"/>
              <a:gd name="connsiteY0" fmla="*/ 4187688 h 4187688"/>
              <a:gd name="connsiteX1" fmla="*/ 371060 w 7500729"/>
              <a:gd name="connsiteY1" fmla="*/ 3472070 h 4187688"/>
              <a:gd name="connsiteX2" fmla="*/ 636104 w 7500729"/>
              <a:gd name="connsiteY2" fmla="*/ 92766 h 4187688"/>
              <a:gd name="connsiteX3" fmla="*/ 901147 w 7500729"/>
              <a:gd name="connsiteY3" fmla="*/ 2822714 h 4187688"/>
              <a:gd name="connsiteX4" fmla="*/ 1192695 w 7500729"/>
              <a:gd name="connsiteY4" fmla="*/ 53009 h 4187688"/>
              <a:gd name="connsiteX5" fmla="*/ 1484243 w 7500729"/>
              <a:gd name="connsiteY5" fmla="*/ 2915479 h 4187688"/>
              <a:gd name="connsiteX6" fmla="*/ 1775791 w 7500729"/>
              <a:gd name="connsiteY6" fmla="*/ 13253 h 4187688"/>
              <a:gd name="connsiteX7" fmla="*/ 2067339 w 7500729"/>
              <a:gd name="connsiteY7" fmla="*/ 2875722 h 4187688"/>
              <a:gd name="connsiteX8" fmla="*/ 2358886 w 7500729"/>
              <a:gd name="connsiteY8" fmla="*/ 13253 h 4187688"/>
              <a:gd name="connsiteX9" fmla="*/ 2663686 w 7500729"/>
              <a:gd name="connsiteY9" fmla="*/ 2849218 h 4187688"/>
              <a:gd name="connsiteX10" fmla="*/ 2915478 w 7500729"/>
              <a:gd name="connsiteY10" fmla="*/ 53009 h 4187688"/>
              <a:gd name="connsiteX11" fmla="*/ 3220278 w 7500729"/>
              <a:gd name="connsiteY11" fmla="*/ 2862470 h 4187688"/>
              <a:gd name="connsiteX12" fmla="*/ 3538330 w 7500729"/>
              <a:gd name="connsiteY12" fmla="*/ 1 h 4187688"/>
              <a:gd name="connsiteX13" fmla="*/ 3790121 w 7500729"/>
              <a:gd name="connsiteY13" fmla="*/ 2875722 h 4187688"/>
              <a:gd name="connsiteX14" fmla="*/ 4094921 w 7500729"/>
              <a:gd name="connsiteY14" fmla="*/ 53009 h 4187688"/>
              <a:gd name="connsiteX15" fmla="*/ 4532243 w 7500729"/>
              <a:gd name="connsiteY15" fmla="*/ 2888975 h 4187688"/>
              <a:gd name="connsiteX16" fmla="*/ 4810539 w 7500729"/>
              <a:gd name="connsiteY16" fmla="*/ 13253 h 4187688"/>
              <a:gd name="connsiteX17" fmla="*/ 5247860 w 7500729"/>
              <a:gd name="connsiteY17" fmla="*/ 2928731 h 4187688"/>
              <a:gd name="connsiteX18" fmla="*/ 5539408 w 7500729"/>
              <a:gd name="connsiteY18" fmla="*/ 39757 h 4187688"/>
              <a:gd name="connsiteX19" fmla="*/ 5963478 w 7500729"/>
              <a:gd name="connsiteY19" fmla="*/ 2888975 h 4187688"/>
              <a:gd name="connsiteX20" fmla="*/ 6241773 w 7500729"/>
              <a:gd name="connsiteY20" fmla="*/ 53009 h 4187688"/>
              <a:gd name="connsiteX21" fmla="*/ 6533321 w 7500729"/>
              <a:gd name="connsiteY21" fmla="*/ 2875722 h 4187688"/>
              <a:gd name="connsiteX22" fmla="*/ 7500729 w 7500729"/>
              <a:gd name="connsiteY22" fmla="*/ 4005273 h 4187688"/>
              <a:gd name="connsiteX0" fmla="*/ 0 w 7911547"/>
              <a:gd name="connsiteY0" fmla="*/ 4187688 h 4187688"/>
              <a:gd name="connsiteX1" fmla="*/ 371060 w 7911547"/>
              <a:gd name="connsiteY1" fmla="*/ 3472070 h 4187688"/>
              <a:gd name="connsiteX2" fmla="*/ 636104 w 7911547"/>
              <a:gd name="connsiteY2" fmla="*/ 92766 h 4187688"/>
              <a:gd name="connsiteX3" fmla="*/ 901147 w 7911547"/>
              <a:gd name="connsiteY3" fmla="*/ 2822714 h 4187688"/>
              <a:gd name="connsiteX4" fmla="*/ 1192695 w 7911547"/>
              <a:gd name="connsiteY4" fmla="*/ 53009 h 4187688"/>
              <a:gd name="connsiteX5" fmla="*/ 1484243 w 7911547"/>
              <a:gd name="connsiteY5" fmla="*/ 2915479 h 4187688"/>
              <a:gd name="connsiteX6" fmla="*/ 1775791 w 7911547"/>
              <a:gd name="connsiteY6" fmla="*/ 13253 h 4187688"/>
              <a:gd name="connsiteX7" fmla="*/ 2067339 w 7911547"/>
              <a:gd name="connsiteY7" fmla="*/ 2875722 h 4187688"/>
              <a:gd name="connsiteX8" fmla="*/ 2358886 w 7911547"/>
              <a:gd name="connsiteY8" fmla="*/ 13253 h 4187688"/>
              <a:gd name="connsiteX9" fmla="*/ 2663686 w 7911547"/>
              <a:gd name="connsiteY9" fmla="*/ 2849218 h 4187688"/>
              <a:gd name="connsiteX10" fmla="*/ 2915478 w 7911547"/>
              <a:gd name="connsiteY10" fmla="*/ 53009 h 4187688"/>
              <a:gd name="connsiteX11" fmla="*/ 3220278 w 7911547"/>
              <a:gd name="connsiteY11" fmla="*/ 2862470 h 4187688"/>
              <a:gd name="connsiteX12" fmla="*/ 3538330 w 7911547"/>
              <a:gd name="connsiteY12" fmla="*/ 1 h 4187688"/>
              <a:gd name="connsiteX13" fmla="*/ 3790121 w 7911547"/>
              <a:gd name="connsiteY13" fmla="*/ 2875722 h 4187688"/>
              <a:gd name="connsiteX14" fmla="*/ 4094921 w 7911547"/>
              <a:gd name="connsiteY14" fmla="*/ 53009 h 4187688"/>
              <a:gd name="connsiteX15" fmla="*/ 4532243 w 7911547"/>
              <a:gd name="connsiteY15" fmla="*/ 2888975 h 4187688"/>
              <a:gd name="connsiteX16" fmla="*/ 4810539 w 7911547"/>
              <a:gd name="connsiteY16" fmla="*/ 13253 h 4187688"/>
              <a:gd name="connsiteX17" fmla="*/ 5247860 w 7911547"/>
              <a:gd name="connsiteY17" fmla="*/ 2928731 h 4187688"/>
              <a:gd name="connsiteX18" fmla="*/ 5539408 w 7911547"/>
              <a:gd name="connsiteY18" fmla="*/ 39757 h 4187688"/>
              <a:gd name="connsiteX19" fmla="*/ 5963478 w 7911547"/>
              <a:gd name="connsiteY19" fmla="*/ 2888975 h 4187688"/>
              <a:gd name="connsiteX20" fmla="*/ 6241773 w 7911547"/>
              <a:gd name="connsiteY20" fmla="*/ 53009 h 4187688"/>
              <a:gd name="connsiteX21" fmla="*/ 6533321 w 7911547"/>
              <a:gd name="connsiteY21" fmla="*/ 2875722 h 4187688"/>
              <a:gd name="connsiteX22" fmla="*/ 7911547 w 7911547"/>
              <a:gd name="connsiteY22" fmla="*/ 3963615 h 4187688"/>
              <a:gd name="connsiteX0" fmla="*/ 0 w 7911547"/>
              <a:gd name="connsiteY0" fmla="*/ 4187688 h 4187688"/>
              <a:gd name="connsiteX1" fmla="*/ 371060 w 7911547"/>
              <a:gd name="connsiteY1" fmla="*/ 3472070 h 4187688"/>
              <a:gd name="connsiteX2" fmla="*/ 636104 w 7911547"/>
              <a:gd name="connsiteY2" fmla="*/ 92766 h 4187688"/>
              <a:gd name="connsiteX3" fmla="*/ 901147 w 7911547"/>
              <a:gd name="connsiteY3" fmla="*/ 2822714 h 4187688"/>
              <a:gd name="connsiteX4" fmla="*/ 1192695 w 7911547"/>
              <a:gd name="connsiteY4" fmla="*/ 53009 h 4187688"/>
              <a:gd name="connsiteX5" fmla="*/ 1484243 w 7911547"/>
              <a:gd name="connsiteY5" fmla="*/ 2915479 h 4187688"/>
              <a:gd name="connsiteX6" fmla="*/ 1775791 w 7911547"/>
              <a:gd name="connsiteY6" fmla="*/ 13253 h 4187688"/>
              <a:gd name="connsiteX7" fmla="*/ 2067339 w 7911547"/>
              <a:gd name="connsiteY7" fmla="*/ 2875722 h 4187688"/>
              <a:gd name="connsiteX8" fmla="*/ 2358886 w 7911547"/>
              <a:gd name="connsiteY8" fmla="*/ 13253 h 4187688"/>
              <a:gd name="connsiteX9" fmla="*/ 2663686 w 7911547"/>
              <a:gd name="connsiteY9" fmla="*/ 2849218 h 4187688"/>
              <a:gd name="connsiteX10" fmla="*/ 2915478 w 7911547"/>
              <a:gd name="connsiteY10" fmla="*/ 53009 h 4187688"/>
              <a:gd name="connsiteX11" fmla="*/ 3220278 w 7911547"/>
              <a:gd name="connsiteY11" fmla="*/ 2862470 h 4187688"/>
              <a:gd name="connsiteX12" fmla="*/ 3538330 w 7911547"/>
              <a:gd name="connsiteY12" fmla="*/ 1 h 4187688"/>
              <a:gd name="connsiteX13" fmla="*/ 3790121 w 7911547"/>
              <a:gd name="connsiteY13" fmla="*/ 2875722 h 4187688"/>
              <a:gd name="connsiteX14" fmla="*/ 4094921 w 7911547"/>
              <a:gd name="connsiteY14" fmla="*/ 53009 h 4187688"/>
              <a:gd name="connsiteX15" fmla="*/ 4532243 w 7911547"/>
              <a:gd name="connsiteY15" fmla="*/ 2888975 h 4187688"/>
              <a:gd name="connsiteX16" fmla="*/ 4810539 w 7911547"/>
              <a:gd name="connsiteY16" fmla="*/ 13253 h 4187688"/>
              <a:gd name="connsiteX17" fmla="*/ 5247860 w 7911547"/>
              <a:gd name="connsiteY17" fmla="*/ 2928731 h 4187688"/>
              <a:gd name="connsiteX18" fmla="*/ 5539408 w 7911547"/>
              <a:gd name="connsiteY18" fmla="*/ 39757 h 4187688"/>
              <a:gd name="connsiteX19" fmla="*/ 5963478 w 7911547"/>
              <a:gd name="connsiteY19" fmla="*/ 2888975 h 4187688"/>
              <a:gd name="connsiteX20" fmla="*/ 6241773 w 7911547"/>
              <a:gd name="connsiteY20" fmla="*/ 53009 h 4187688"/>
              <a:gd name="connsiteX21" fmla="*/ 6533321 w 7911547"/>
              <a:gd name="connsiteY21" fmla="*/ 2875722 h 4187688"/>
              <a:gd name="connsiteX22" fmla="*/ 7911547 w 7911547"/>
              <a:gd name="connsiteY22" fmla="*/ 3963615 h 4187688"/>
              <a:gd name="connsiteX0" fmla="*/ 0 w 8083825"/>
              <a:gd name="connsiteY0" fmla="*/ 4187688 h 4187688"/>
              <a:gd name="connsiteX1" fmla="*/ 371060 w 8083825"/>
              <a:gd name="connsiteY1" fmla="*/ 3472070 h 4187688"/>
              <a:gd name="connsiteX2" fmla="*/ 636104 w 8083825"/>
              <a:gd name="connsiteY2" fmla="*/ 92766 h 4187688"/>
              <a:gd name="connsiteX3" fmla="*/ 901147 w 8083825"/>
              <a:gd name="connsiteY3" fmla="*/ 2822714 h 4187688"/>
              <a:gd name="connsiteX4" fmla="*/ 1192695 w 8083825"/>
              <a:gd name="connsiteY4" fmla="*/ 53009 h 4187688"/>
              <a:gd name="connsiteX5" fmla="*/ 1484243 w 8083825"/>
              <a:gd name="connsiteY5" fmla="*/ 2915479 h 4187688"/>
              <a:gd name="connsiteX6" fmla="*/ 1775791 w 8083825"/>
              <a:gd name="connsiteY6" fmla="*/ 13253 h 4187688"/>
              <a:gd name="connsiteX7" fmla="*/ 2067339 w 8083825"/>
              <a:gd name="connsiteY7" fmla="*/ 2875722 h 4187688"/>
              <a:gd name="connsiteX8" fmla="*/ 2358886 w 8083825"/>
              <a:gd name="connsiteY8" fmla="*/ 13253 h 4187688"/>
              <a:gd name="connsiteX9" fmla="*/ 2663686 w 8083825"/>
              <a:gd name="connsiteY9" fmla="*/ 2849218 h 4187688"/>
              <a:gd name="connsiteX10" fmla="*/ 2915478 w 8083825"/>
              <a:gd name="connsiteY10" fmla="*/ 53009 h 4187688"/>
              <a:gd name="connsiteX11" fmla="*/ 3220278 w 8083825"/>
              <a:gd name="connsiteY11" fmla="*/ 2862470 h 4187688"/>
              <a:gd name="connsiteX12" fmla="*/ 3538330 w 8083825"/>
              <a:gd name="connsiteY12" fmla="*/ 1 h 4187688"/>
              <a:gd name="connsiteX13" fmla="*/ 3790121 w 8083825"/>
              <a:gd name="connsiteY13" fmla="*/ 2875722 h 4187688"/>
              <a:gd name="connsiteX14" fmla="*/ 4094921 w 8083825"/>
              <a:gd name="connsiteY14" fmla="*/ 53009 h 4187688"/>
              <a:gd name="connsiteX15" fmla="*/ 4532243 w 8083825"/>
              <a:gd name="connsiteY15" fmla="*/ 2888975 h 4187688"/>
              <a:gd name="connsiteX16" fmla="*/ 4810539 w 8083825"/>
              <a:gd name="connsiteY16" fmla="*/ 13253 h 4187688"/>
              <a:gd name="connsiteX17" fmla="*/ 5247860 w 8083825"/>
              <a:gd name="connsiteY17" fmla="*/ 2928731 h 4187688"/>
              <a:gd name="connsiteX18" fmla="*/ 5539408 w 8083825"/>
              <a:gd name="connsiteY18" fmla="*/ 39757 h 4187688"/>
              <a:gd name="connsiteX19" fmla="*/ 5963478 w 8083825"/>
              <a:gd name="connsiteY19" fmla="*/ 2888975 h 4187688"/>
              <a:gd name="connsiteX20" fmla="*/ 6241773 w 8083825"/>
              <a:gd name="connsiteY20" fmla="*/ 53009 h 4187688"/>
              <a:gd name="connsiteX21" fmla="*/ 6533321 w 8083825"/>
              <a:gd name="connsiteY21" fmla="*/ 2875722 h 4187688"/>
              <a:gd name="connsiteX22" fmla="*/ 8083825 w 8083825"/>
              <a:gd name="connsiteY22" fmla="*/ 3977501 h 4187688"/>
              <a:gd name="connsiteX0" fmla="*/ 0 w 8083825"/>
              <a:gd name="connsiteY0" fmla="*/ 4187688 h 4187688"/>
              <a:gd name="connsiteX1" fmla="*/ 371060 w 8083825"/>
              <a:gd name="connsiteY1" fmla="*/ 3472070 h 4187688"/>
              <a:gd name="connsiteX2" fmla="*/ 636104 w 8083825"/>
              <a:gd name="connsiteY2" fmla="*/ 92766 h 4187688"/>
              <a:gd name="connsiteX3" fmla="*/ 901147 w 8083825"/>
              <a:gd name="connsiteY3" fmla="*/ 2822714 h 4187688"/>
              <a:gd name="connsiteX4" fmla="*/ 1192695 w 8083825"/>
              <a:gd name="connsiteY4" fmla="*/ 53009 h 4187688"/>
              <a:gd name="connsiteX5" fmla="*/ 1484243 w 8083825"/>
              <a:gd name="connsiteY5" fmla="*/ 2915479 h 4187688"/>
              <a:gd name="connsiteX6" fmla="*/ 1775791 w 8083825"/>
              <a:gd name="connsiteY6" fmla="*/ 13253 h 4187688"/>
              <a:gd name="connsiteX7" fmla="*/ 2067339 w 8083825"/>
              <a:gd name="connsiteY7" fmla="*/ 2875722 h 4187688"/>
              <a:gd name="connsiteX8" fmla="*/ 2358886 w 8083825"/>
              <a:gd name="connsiteY8" fmla="*/ 13253 h 4187688"/>
              <a:gd name="connsiteX9" fmla="*/ 2663686 w 8083825"/>
              <a:gd name="connsiteY9" fmla="*/ 2849218 h 4187688"/>
              <a:gd name="connsiteX10" fmla="*/ 2915478 w 8083825"/>
              <a:gd name="connsiteY10" fmla="*/ 53009 h 4187688"/>
              <a:gd name="connsiteX11" fmla="*/ 3220278 w 8083825"/>
              <a:gd name="connsiteY11" fmla="*/ 2862470 h 4187688"/>
              <a:gd name="connsiteX12" fmla="*/ 3538330 w 8083825"/>
              <a:gd name="connsiteY12" fmla="*/ 1 h 4187688"/>
              <a:gd name="connsiteX13" fmla="*/ 3790121 w 8083825"/>
              <a:gd name="connsiteY13" fmla="*/ 2875722 h 4187688"/>
              <a:gd name="connsiteX14" fmla="*/ 4094921 w 8083825"/>
              <a:gd name="connsiteY14" fmla="*/ 53009 h 4187688"/>
              <a:gd name="connsiteX15" fmla="*/ 4532243 w 8083825"/>
              <a:gd name="connsiteY15" fmla="*/ 2888975 h 4187688"/>
              <a:gd name="connsiteX16" fmla="*/ 4810539 w 8083825"/>
              <a:gd name="connsiteY16" fmla="*/ 13253 h 4187688"/>
              <a:gd name="connsiteX17" fmla="*/ 5247860 w 8083825"/>
              <a:gd name="connsiteY17" fmla="*/ 2928731 h 4187688"/>
              <a:gd name="connsiteX18" fmla="*/ 5539408 w 8083825"/>
              <a:gd name="connsiteY18" fmla="*/ 39757 h 4187688"/>
              <a:gd name="connsiteX19" fmla="*/ 5963478 w 8083825"/>
              <a:gd name="connsiteY19" fmla="*/ 2888975 h 4187688"/>
              <a:gd name="connsiteX20" fmla="*/ 6241773 w 8083825"/>
              <a:gd name="connsiteY20" fmla="*/ 53009 h 4187688"/>
              <a:gd name="connsiteX21" fmla="*/ 6533321 w 8083825"/>
              <a:gd name="connsiteY21" fmla="*/ 2875722 h 4187688"/>
              <a:gd name="connsiteX22" fmla="*/ 8083825 w 8083825"/>
              <a:gd name="connsiteY22" fmla="*/ 3977501 h 4187688"/>
              <a:gd name="connsiteX0" fmla="*/ 0 w 8110329"/>
              <a:gd name="connsiteY0" fmla="*/ 4187688 h 4213558"/>
              <a:gd name="connsiteX1" fmla="*/ 371060 w 8110329"/>
              <a:gd name="connsiteY1" fmla="*/ 3472070 h 4213558"/>
              <a:gd name="connsiteX2" fmla="*/ 636104 w 8110329"/>
              <a:gd name="connsiteY2" fmla="*/ 92766 h 4213558"/>
              <a:gd name="connsiteX3" fmla="*/ 901147 w 8110329"/>
              <a:gd name="connsiteY3" fmla="*/ 2822714 h 4213558"/>
              <a:gd name="connsiteX4" fmla="*/ 1192695 w 8110329"/>
              <a:gd name="connsiteY4" fmla="*/ 53009 h 4213558"/>
              <a:gd name="connsiteX5" fmla="*/ 1484243 w 8110329"/>
              <a:gd name="connsiteY5" fmla="*/ 2915479 h 4213558"/>
              <a:gd name="connsiteX6" fmla="*/ 1775791 w 8110329"/>
              <a:gd name="connsiteY6" fmla="*/ 13253 h 4213558"/>
              <a:gd name="connsiteX7" fmla="*/ 2067339 w 8110329"/>
              <a:gd name="connsiteY7" fmla="*/ 2875722 h 4213558"/>
              <a:gd name="connsiteX8" fmla="*/ 2358886 w 8110329"/>
              <a:gd name="connsiteY8" fmla="*/ 13253 h 4213558"/>
              <a:gd name="connsiteX9" fmla="*/ 2663686 w 8110329"/>
              <a:gd name="connsiteY9" fmla="*/ 2849218 h 4213558"/>
              <a:gd name="connsiteX10" fmla="*/ 2915478 w 8110329"/>
              <a:gd name="connsiteY10" fmla="*/ 53009 h 4213558"/>
              <a:gd name="connsiteX11" fmla="*/ 3220278 w 8110329"/>
              <a:gd name="connsiteY11" fmla="*/ 2862470 h 4213558"/>
              <a:gd name="connsiteX12" fmla="*/ 3538330 w 8110329"/>
              <a:gd name="connsiteY12" fmla="*/ 1 h 4213558"/>
              <a:gd name="connsiteX13" fmla="*/ 3790121 w 8110329"/>
              <a:gd name="connsiteY13" fmla="*/ 2875722 h 4213558"/>
              <a:gd name="connsiteX14" fmla="*/ 4094921 w 8110329"/>
              <a:gd name="connsiteY14" fmla="*/ 53009 h 4213558"/>
              <a:gd name="connsiteX15" fmla="*/ 4532243 w 8110329"/>
              <a:gd name="connsiteY15" fmla="*/ 2888975 h 4213558"/>
              <a:gd name="connsiteX16" fmla="*/ 4810539 w 8110329"/>
              <a:gd name="connsiteY16" fmla="*/ 13253 h 4213558"/>
              <a:gd name="connsiteX17" fmla="*/ 5247860 w 8110329"/>
              <a:gd name="connsiteY17" fmla="*/ 2928731 h 4213558"/>
              <a:gd name="connsiteX18" fmla="*/ 5539408 w 8110329"/>
              <a:gd name="connsiteY18" fmla="*/ 39757 h 4213558"/>
              <a:gd name="connsiteX19" fmla="*/ 5963478 w 8110329"/>
              <a:gd name="connsiteY19" fmla="*/ 2888975 h 4213558"/>
              <a:gd name="connsiteX20" fmla="*/ 6241773 w 8110329"/>
              <a:gd name="connsiteY20" fmla="*/ 53009 h 4213558"/>
              <a:gd name="connsiteX21" fmla="*/ 6533321 w 8110329"/>
              <a:gd name="connsiteY21" fmla="*/ 2875722 h 4213558"/>
              <a:gd name="connsiteX22" fmla="*/ 8110329 w 8110329"/>
              <a:gd name="connsiteY22" fmla="*/ 4213558 h 4213558"/>
              <a:gd name="connsiteX0" fmla="*/ 0 w 8110329"/>
              <a:gd name="connsiteY0" fmla="*/ 4187688 h 4213558"/>
              <a:gd name="connsiteX1" fmla="*/ 371060 w 8110329"/>
              <a:gd name="connsiteY1" fmla="*/ 3472070 h 4213558"/>
              <a:gd name="connsiteX2" fmla="*/ 636104 w 8110329"/>
              <a:gd name="connsiteY2" fmla="*/ 92766 h 4213558"/>
              <a:gd name="connsiteX3" fmla="*/ 901147 w 8110329"/>
              <a:gd name="connsiteY3" fmla="*/ 2822714 h 4213558"/>
              <a:gd name="connsiteX4" fmla="*/ 1192695 w 8110329"/>
              <a:gd name="connsiteY4" fmla="*/ 53009 h 4213558"/>
              <a:gd name="connsiteX5" fmla="*/ 1484243 w 8110329"/>
              <a:gd name="connsiteY5" fmla="*/ 2915479 h 4213558"/>
              <a:gd name="connsiteX6" fmla="*/ 1775791 w 8110329"/>
              <a:gd name="connsiteY6" fmla="*/ 13253 h 4213558"/>
              <a:gd name="connsiteX7" fmla="*/ 2067339 w 8110329"/>
              <a:gd name="connsiteY7" fmla="*/ 2875722 h 4213558"/>
              <a:gd name="connsiteX8" fmla="*/ 2358886 w 8110329"/>
              <a:gd name="connsiteY8" fmla="*/ 13253 h 4213558"/>
              <a:gd name="connsiteX9" fmla="*/ 2663686 w 8110329"/>
              <a:gd name="connsiteY9" fmla="*/ 2849218 h 4213558"/>
              <a:gd name="connsiteX10" fmla="*/ 2915478 w 8110329"/>
              <a:gd name="connsiteY10" fmla="*/ 53009 h 4213558"/>
              <a:gd name="connsiteX11" fmla="*/ 3220278 w 8110329"/>
              <a:gd name="connsiteY11" fmla="*/ 2862470 h 4213558"/>
              <a:gd name="connsiteX12" fmla="*/ 3538330 w 8110329"/>
              <a:gd name="connsiteY12" fmla="*/ 1 h 4213558"/>
              <a:gd name="connsiteX13" fmla="*/ 3790121 w 8110329"/>
              <a:gd name="connsiteY13" fmla="*/ 2875722 h 4213558"/>
              <a:gd name="connsiteX14" fmla="*/ 4094921 w 8110329"/>
              <a:gd name="connsiteY14" fmla="*/ 53009 h 4213558"/>
              <a:gd name="connsiteX15" fmla="*/ 4532243 w 8110329"/>
              <a:gd name="connsiteY15" fmla="*/ 2888975 h 4213558"/>
              <a:gd name="connsiteX16" fmla="*/ 4810539 w 8110329"/>
              <a:gd name="connsiteY16" fmla="*/ 13253 h 4213558"/>
              <a:gd name="connsiteX17" fmla="*/ 5247860 w 8110329"/>
              <a:gd name="connsiteY17" fmla="*/ 2928731 h 4213558"/>
              <a:gd name="connsiteX18" fmla="*/ 5539408 w 8110329"/>
              <a:gd name="connsiteY18" fmla="*/ 39757 h 4213558"/>
              <a:gd name="connsiteX19" fmla="*/ 5963478 w 8110329"/>
              <a:gd name="connsiteY19" fmla="*/ 2888975 h 4213558"/>
              <a:gd name="connsiteX20" fmla="*/ 6241773 w 8110329"/>
              <a:gd name="connsiteY20" fmla="*/ 53009 h 4213558"/>
              <a:gd name="connsiteX21" fmla="*/ 6758608 w 8110329"/>
              <a:gd name="connsiteY21" fmla="*/ 2875723 h 4213558"/>
              <a:gd name="connsiteX22" fmla="*/ 8110329 w 8110329"/>
              <a:gd name="connsiteY22" fmla="*/ 4213558 h 4213558"/>
              <a:gd name="connsiteX0" fmla="*/ 0 w 8163338"/>
              <a:gd name="connsiteY0" fmla="*/ 4187688 h 4187688"/>
              <a:gd name="connsiteX1" fmla="*/ 371060 w 8163338"/>
              <a:gd name="connsiteY1" fmla="*/ 3472070 h 4187688"/>
              <a:gd name="connsiteX2" fmla="*/ 636104 w 8163338"/>
              <a:gd name="connsiteY2" fmla="*/ 92766 h 4187688"/>
              <a:gd name="connsiteX3" fmla="*/ 901147 w 8163338"/>
              <a:gd name="connsiteY3" fmla="*/ 2822714 h 4187688"/>
              <a:gd name="connsiteX4" fmla="*/ 1192695 w 8163338"/>
              <a:gd name="connsiteY4" fmla="*/ 53009 h 4187688"/>
              <a:gd name="connsiteX5" fmla="*/ 1484243 w 8163338"/>
              <a:gd name="connsiteY5" fmla="*/ 2915479 h 4187688"/>
              <a:gd name="connsiteX6" fmla="*/ 1775791 w 8163338"/>
              <a:gd name="connsiteY6" fmla="*/ 13253 h 4187688"/>
              <a:gd name="connsiteX7" fmla="*/ 2067339 w 8163338"/>
              <a:gd name="connsiteY7" fmla="*/ 2875722 h 4187688"/>
              <a:gd name="connsiteX8" fmla="*/ 2358886 w 8163338"/>
              <a:gd name="connsiteY8" fmla="*/ 13253 h 4187688"/>
              <a:gd name="connsiteX9" fmla="*/ 2663686 w 8163338"/>
              <a:gd name="connsiteY9" fmla="*/ 2849218 h 4187688"/>
              <a:gd name="connsiteX10" fmla="*/ 2915478 w 8163338"/>
              <a:gd name="connsiteY10" fmla="*/ 53009 h 4187688"/>
              <a:gd name="connsiteX11" fmla="*/ 3220278 w 8163338"/>
              <a:gd name="connsiteY11" fmla="*/ 2862470 h 4187688"/>
              <a:gd name="connsiteX12" fmla="*/ 3538330 w 8163338"/>
              <a:gd name="connsiteY12" fmla="*/ 1 h 4187688"/>
              <a:gd name="connsiteX13" fmla="*/ 3790121 w 8163338"/>
              <a:gd name="connsiteY13" fmla="*/ 2875722 h 4187688"/>
              <a:gd name="connsiteX14" fmla="*/ 4094921 w 8163338"/>
              <a:gd name="connsiteY14" fmla="*/ 53009 h 4187688"/>
              <a:gd name="connsiteX15" fmla="*/ 4532243 w 8163338"/>
              <a:gd name="connsiteY15" fmla="*/ 2888975 h 4187688"/>
              <a:gd name="connsiteX16" fmla="*/ 4810539 w 8163338"/>
              <a:gd name="connsiteY16" fmla="*/ 13253 h 4187688"/>
              <a:gd name="connsiteX17" fmla="*/ 5247860 w 8163338"/>
              <a:gd name="connsiteY17" fmla="*/ 2928731 h 4187688"/>
              <a:gd name="connsiteX18" fmla="*/ 5539408 w 8163338"/>
              <a:gd name="connsiteY18" fmla="*/ 39757 h 4187688"/>
              <a:gd name="connsiteX19" fmla="*/ 5963478 w 8163338"/>
              <a:gd name="connsiteY19" fmla="*/ 2888975 h 4187688"/>
              <a:gd name="connsiteX20" fmla="*/ 6241773 w 8163338"/>
              <a:gd name="connsiteY20" fmla="*/ 53009 h 4187688"/>
              <a:gd name="connsiteX21" fmla="*/ 6758608 w 8163338"/>
              <a:gd name="connsiteY21" fmla="*/ 2875723 h 4187688"/>
              <a:gd name="connsiteX22" fmla="*/ 8163338 w 8163338"/>
              <a:gd name="connsiteY22" fmla="*/ 4116358 h 4187688"/>
              <a:gd name="connsiteX0" fmla="*/ 0 w 8163338"/>
              <a:gd name="connsiteY0" fmla="*/ 4187688 h 4187688"/>
              <a:gd name="connsiteX1" fmla="*/ 371060 w 8163338"/>
              <a:gd name="connsiteY1" fmla="*/ 3472070 h 4187688"/>
              <a:gd name="connsiteX2" fmla="*/ 636104 w 8163338"/>
              <a:gd name="connsiteY2" fmla="*/ 92766 h 4187688"/>
              <a:gd name="connsiteX3" fmla="*/ 901147 w 8163338"/>
              <a:gd name="connsiteY3" fmla="*/ 2822714 h 4187688"/>
              <a:gd name="connsiteX4" fmla="*/ 1192695 w 8163338"/>
              <a:gd name="connsiteY4" fmla="*/ 53009 h 4187688"/>
              <a:gd name="connsiteX5" fmla="*/ 1484243 w 8163338"/>
              <a:gd name="connsiteY5" fmla="*/ 2915479 h 4187688"/>
              <a:gd name="connsiteX6" fmla="*/ 1775791 w 8163338"/>
              <a:gd name="connsiteY6" fmla="*/ 13253 h 4187688"/>
              <a:gd name="connsiteX7" fmla="*/ 2067339 w 8163338"/>
              <a:gd name="connsiteY7" fmla="*/ 2875722 h 4187688"/>
              <a:gd name="connsiteX8" fmla="*/ 2358886 w 8163338"/>
              <a:gd name="connsiteY8" fmla="*/ 13253 h 4187688"/>
              <a:gd name="connsiteX9" fmla="*/ 2663686 w 8163338"/>
              <a:gd name="connsiteY9" fmla="*/ 2849218 h 4187688"/>
              <a:gd name="connsiteX10" fmla="*/ 2915478 w 8163338"/>
              <a:gd name="connsiteY10" fmla="*/ 53009 h 4187688"/>
              <a:gd name="connsiteX11" fmla="*/ 3220278 w 8163338"/>
              <a:gd name="connsiteY11" fmla="*/ 2862470 h 4187688"/>
              <a:gd name="connsiteX12" fmla="*/ 3538330 w 8163338"/>
              <a:gd name="connsiteY12" fmla="*/ 1 h 4187688"/>
              <a:gd name="connsiteX13" fmla="*/ 3790121 w 8163338"/>
              <a:gd name="connsiteY13" fmla="*/ 2875722 h 4187688"/>
              <a:gd name="connsiteX14" fmla="*/ 4094921 w 8163338"/>
              <a:gd name="connsiteY14" fmla="*/ 53009 h 4187688"/>
              <a:gd name="connsiteX15" fmla="*/ 4532243 w 8163338"/>
              <a:gd name="connsiteY15" fmla="*/ 2888975 h 4187688"/>
              <a:gd name="connsiteX16" fmla="*/ 4810539 w 8163338"/>
              <a:gd name="connsiteY16" fmla="*/ 13253 h 4187688"/>
              <a:gd name="connsiteX17" fmla="*/ 5247860 w 8163338"/>
              <a:gd name="connsiteY17" fmla="*/ 2928731 h 4187688"/>
              <a:gd name="connsiteX18" fmla="*/ 5539408 w 8163338"/>
              <a:gd name="connsiteY18" fmla="*/ 39757 h 4187688"/>
              <a:gd name="connsiteX19" fmla="*/ 5963478 w 8163338"/>
              <a:gd name="connsiteY19" fmla="*/ 2888975 h 4187688"/>
              <a:gd name="connsiteX20" fmla="*/ 6241773 w 8163338"/>
              <a:gd name="connsiteY20" fmla="*/ 53009 h 4187688"/>
              <a:gd name="connsiteX21" fmla="*/ 6758608 w 8163338"/>
              <a:gd name="connsiteY21" fmla="*/ 2875723 h 4187688"/>
              <a:gd name="connsiteX22" fmla="*/ 8163338 w 8163338"/>
              <a:gd name="connsiteY22" fmla="*/ 4116358 h 4187688"/>
              <a:gd name="connsiteX0" fmla="*/ 0 w 8163338"/>
              <a:gd name="connsiteY0" fmla="*/ 4187688 h 4187688"/>
              <a:gd name="connsiteX1" fmla="*/ 371060 w 8163338"/>
              <a:gd name="connsiteY1" fmla="*/ 3472070 h 4187688"/>
              <a:gd name="connsiteX2" fmla="*/ 636104 w 8163338"/>
              <a:gd name="connsiteY2" fmla="*/ 92766 h 4187688"/>
              <a:gd name="connsiteX3" fmla="*/ 901147 w 8163338"/>
              <a:gd name="connsiteY3" fmla="*/ 2822714 h 4187688"/>
              <a:gd name="connsiteX4" fmla="*/ 1192695 w 8163338"/>
              <a:gd name="connsiteY4" fmla="*/ 53009 h 4187688"/>
              <a:gd name="connsiteX5" fmla="*/ 1484243 w 8163338"/>
              <a:gd name="connsiteY5" fmla="*/ 2915479 h 4187688"/>
              <a:gd name="connsiteX6" fmla="*/ 1775791 w 8163338"/>
              <a:gd name="connsiteY6" fmla="*/ 13253 h 4187688"/>
              <a:gd name="connsiteX7" fmla="*/ 2067339 w 8163338"/>
              <a:gd name="connsiteY7" fmla="*/ 2875722 h 4187688"/>
              <a:gd name="connsiteX8" fmla="*/ 2358886 w 8163338"/>
              <a:gd name="connsiteY8" fmla="*/ 13253 h 4187688"/>
              <a:gd name="connsiteX9" fmla="*/ 2663686 w 8163338"/>
              <a:gd name="connsiteY9" fmla="*/ 2849218 h 4187688"/>
              <a:gd name="connsiteX10" fmla="*/ 2915478 w 8163338"/>
              <a:gd name="connsiteY10" fmla="*/ 53009 h 4187688"/>
              <a:gd name="connsiteX11" fmla="*/ 3220278 w 8163338"/>
              <a:gd name="connsiteY11" fmla="*/ 2862470 h 4187688"/>
              <a:gd name="connsiteX12" fmla="*/ 3538330 w 8163338"/>
              <a:gd name="connsiteY12" fmla="*/ 1 h 4187688"/>
              <a:gd name="connsiteX13" fmla="*/ 3790121 w 8163338"/>
              <a:gd name="connsiteY13" fmla="*/ 2875722 h 4187688"/>
              <a:gd name="connsiteX14" fmla="*/ 4094921 w 8163338"/>
              <a:gd name="connsiteY14" fmla="*/ 53009 h 4187688"/>
              <a:gd name="connsiteX15" fmla="*/ 4532243 w 8163338"/>
              <a:gd name="connsiteY15" fmla="*/ 2888975 h 4187688"/>
              <a:gd name="connsiteX16" fmla="*/ 4810539 w 8163338"/>
              <a:gd name="connsiteY16" fmla="*/ 13253 h 4187688"/>
              <a:gd name="connsiteX17" fmla="*/ 5247860 w 8163338"/>
              <a:gd name="connsiteY17" fmla="*/ 2928731 h 4187688"/>
              <a:gd name="connsiteX18" fmla="*/ 5539408 w 8163338"/>
              <a:gd name="connsiteY18" fmla="*/ 39757 h 4187688"/>
              <a:gd name="connsiteX19" fmla="*/ 5963478 w 8163338"/>
              <a:gd name="connsiteY19" fmla="*/ 2888975 h 4187688"/>
              <a:gd name="connsiteX20" fmla="*/ 6241773 w 8163338"/>
              <a:gd name="connsiteY20" fmla="*/ 53009 h 4187688"/>
              <a:gd name="connsiteX21" fmla="*/ 6758608 w 8163338"/>
              <a:gd name="connsiteY21" fmla="*/ 2875723 h 4187688"/>
              <a:gd name="connsiteX22" fmla="*/ 8163338 w 8163338"/>
              <a:gd name="connsiteY22" fmla="*/ 4116358 h 4187688"/>
              <a:gd name="connsiteX0" fmla="*/ 0 w 8163338"/>
              <a:gd name="connsiteY0" fmla="*/ 4187688 h 4276282"/>
              <a:gd name="connsiteX1" fmla="*/ 371060 w 8163338"/>
              <a:gd name="connsiteY1" fmla="*/ 3472070 h 4276282"/>
              <a:gd name="connsiteX2" fmla="*/ 636104 w 8163338"/>
              <a:gd name="connsiteY2" fmla="*/ 92766 h 4276282"/>
              <a:gd name="connsiteX3" fmla="*/ 901147 w 8163338"/>
              <a:gd name="connsiteY3" fmla="*/ 2822714 h 4276282"/>
              <a:gd name="connsiteX4" fmla="*/ 1192695 w 8163338"/>
              <a:gd name="connsiteY4" fmla="*/ 53009 h 4276282"/>
              <a:gd name="connsiteX5" fmla="*/ 1484243 w 8163338"/>
              <a:gd name="connsiteY5" fmla="*/ 2915479 h 4276282"/>
              <a:gd name="connsiteX6" fmla="*/ 1775791 w 8163338"/>
              <a:gd name="connsiteY6" fmla="*/ 13253 h 4276282"/>
              <a:gd name="connsiteX7" fmla="*/ 2067339 w 8163338"/>
              <a:gd name="connsiteY7" fmla="*/ 2875722 h 4276282"/>
              <a:gd name="connsiteX8" fmla="*/ 2358886 w 8163338"/>
              <a:gd name="connsiteY8" fmla="*/ 13253 h 4276282"/>
              <a:gd name="connsiteX9" fmla="*/ 2663686 w 8163338"/>
              <a:gd name="connsiteY9" fmla="*/ 2849218 h 4276282"/>
              <a:gd name="connsiteX10" fmla="*/ 2915478 w 8163338"/>
              <a:gd name="connsiteY10" fmla="*/ 53009 h 4276282"/>
              <a:gd name="connsiteX11" fmla="*/ 3220278 w 8163338"/>
              <a:gd name="connsiteY11" fmla="*/ 2862470 h 4276282"/>
              <a:gd name="connsiteX12" fmla="*/ 3538330 w 8163338"/>
              <a:gd name="connsiteY12" fmla="*/ 1 h 4276282"/>
              <a:gd name="connsiteX13" fmla="*/ 3790121 w 8163338"/>
              <a:gd name="connsiteY13" fmla="*/ 2875722 h 4276282"/>
              <a:gd name="connsiteX14" fmla="*/ 4094921 w 8163338"/>
              <a:gd name="connsiteY14" fmla="*/ 53009 h 4276282"/>
              <a:gd name="connsiteX15" fmla="*/ 4532243 w 8163338"/>
              <a:gd name="connsiteY15" fmla="*/ 2888975 h 4276282"/>
              <a:gd name="connsiteX16" fmla="*/ 4810539 w 8163338"/>
              <a:gd name="connsiteY16" fmla="*/ 13253 h 4276282"/>
              <a:gd name="connsiteX17" fmla="*/ 5247860 w 8163338"/>
              <a:gd name="connsiteY17" fmla="*/ 2928731 h 4276282"/>
              <a:gd name="connsiteX18" fmla="*/ 5539408 w 8163338"/>
              <a:gd name="connsiteY18" fmla="*/ 39757 h 4276282"/>
              <a:gd name="connsiteX19" fmla="*/ 5963478 w 8163338"/>
              <a:gd name="connsiteY19" fmla="*/ 2888975 h 4276282"/>
              <a:gd name="connsiteX20" fmla="*/ 6241773 w 8163338"/>
              <a:gd name="connsiteY20" fmla="*/ 53009 h 4276282"/>
              <a:gd name="connsiteX21" fmla="*/ 6758608 w 8163338"/>
              <a:gd name="connsiteY21" fmla="*/ 2875723 h 4276282"/>
              <a:gd name="connsiteX22" fmla="*/ 8163338 w 8163338"/>
              <a:gd name="connsiteY22" fmla="*/ 4241331 h 4276282"/>
              <a:gd name="connsiteX0" fmla="*/ 0 w 8136834"/>
              <a:gd name="connsiteY0" fmla="*/ 4187688 h 4316862"/>
              <a:gd name="connsiteX1" fmla="*/ 371060 w 8136834"/>
              <a:gd name="connsiteY1" fmla="*/ 3472070 h 4316862"/>
              <a:gd name="connsiteX2" fmla="*/ 636104 w 8136834"/>
              <a:gd name="connsiteY2" fmla="*/ 92766 h 4316862"/>
              <a:gd name="connsiteX3" fmla="*/ 901147 w 8136834"/>
              <a:gd name="connsiteY3" fmla="*/ 2822714 h 4316862"/>
              <a:gd name="connsiteX4" fmla="*/ 1192695 w 8136834"/>
              <a:gd name="connsiteY4" fmla="*/ 53009 h 4316862"/>
              <a:gd name="connsiteX5" fmla="*/ 1484243 w 8136834"/>
              <a:gd name="connsiteY5" fmla="*/ 2915479 h 4316862"/>
              <a:gd name="connsiteX6" fmla="*/ 1775791 w 8136834"/>
              <a:gd name="connsiteY6" fmla="*/ 13253 h 4316862"/>
              <a:gd name="connsiteX7" fmla="*/ 2067339 w 8136834"/>
              <a:gd name="connsiteY7" fmla="*/ 2875722 h 4316862"/>
              <a:gd name="connsiteX8" fmla="*/ 2358886 w 8136834"/>
              <a:gd name="connsiteY8" fmla="*/ 13253 h 4316862"/>
              <a:gd name="connsiteX9" fmla="*/ 2663686 w 8136834"/>
              <a:gd name="connsiteY9" fmla="*/ 2849218 h 4316862"/>
              <a:gd name="connsiteX10" fmla="*/ 2915478 w 8136834"/>
              <a:gd name="connsiteY10" fmla="*/ 53009 h 4316862"/>
              <a:gd name="connsiteX11" fmla="*/ 3220278 w 8136834"/>
              <a:gd name="connsiteY11" fmla="*/ 2862470 h 4316862"/>
              <a:gd name="connsiteX12" fmla="*/ 3538330 w 8136834"/>
              <a:gd name="connsiteY12" fmla="*/ 1 h 4316862"/>
              <a:gd name="connsiteX13" fmla="*/ 3790121 w 8136834"/>
              <a:gd name="connsiteY13" fmla="*/ 2875722 h 4316862"/>
              <a:gd name="connsiteX14" fmla="*/ 4094921 w 8136834"/>
              <a:gd name="connsiteY14" fmla="*/ 53009 h 4316862"/>
              <a:gd name="connsiteX15" fmla="*/ 4532243 w 8136834"/>
              <a:gd name="connsiteY15" fmla="*/ 2888975 h 4316862"/>
              <a:gd name="connsiteX16" fmla="*/ 4810539 w 8136834"/>
              <a:gd name="connsiteY16" fmla="*/ 13253 h 4316862"/>
              <a:gd name="connsiteX17" fmla="*/ 5247860 w 8136834"/>
              <a:gd name="connsiteY17" fmla="*/ 2928731 h 4316862"/>
              <a:gd name="connsiteX18" fmla="*/ 5539408 w 8136834"/>
              <a:gd name="connsiteY18" fmla="*/ 39757 h 4316862"/>
              <a:gd name="connsiteX19" fmla="*/ 5963478 w 8136834"/>
              <a:gd name="connsiteY19" fmla="*/ 2888975 h 4316862"/>
              <a:gd name="connsiteX20" fmla="*/ 6241773 w 8136834"/>
              <a:gd name="connsiteY20" fmla="*/ 53009 h 4316862"/>
              <a:gd name="connsiteX21" fmla="*/ 6758608 w 8136834"/>
              <a:gd name="connsiteY21" fmla="*/ 2875723 h 4316862"/>
              <a:gd name="connsiteX22" fmla="*/ 8136834 w 8136834"/>
              <a:gd name="connsiteY22" fmla="*/ 4282989 h 4316862"/>
              <a:gd name="connsiteX0" fmla="*/ 0 w 8057321"/>
              <a:gd name="connsiteY0" fmla="*/ 4187688 h 4479757"/>
              <a:gd name="connsiteX1" fmla="*/ 371060 w 8057321"/>
              <a:gd name="connsiteY1" fmla="*/ 3472070 h 4479757"/>
              <a:gd name="connsiteX2" fmla="*/ 636104 w 8057321"/>
              <a:gd name="connsiteY2" fmla="*/ 92766 h 4479757"/>
              <a:gd name="connsiteX3" fmla="*/ 901147 w 8057321"/>
              <a:gd name="connsiteY3" fmla="*/ 2822714 h 4479757"/>
              <a:gd name="connsiteX4" fmla="*/ 1192695 w 8057321"/>
              <a:gd name="connsiteY4" fmla="*/ 53009 h 4479757"/>
              <a:gd name="connsiteX5" fmla="*/ 1484243 w 8057321"/>
              <a:gd name="connsiteY5" fmla="*/ 2915479 h 4479757"/>
              <a:gd name="connsiteX6" fmla="*/ 1775791 w 8057321"/>
              <a:gd name="connsiteY6" fmla="*/ 13253 h 4479757"/>
              <a:gd name="connsiteX7" fmla="*/ 2067339 w 8057321"/>
              <a:gd name="connsiteY7" fmla="*/ 2875722 h 4479757"/>
              <a:gd name="connsiteX8" fmla="*/ 2358886 w 8057321"/>
              <a:gd name="connsiteY8" fmla="*/ 13253 h 4479757"/>
              <a:gd name="connsiteX9" fmla="*/ 2663686 w 8057321"/>
              <a:gd name="connsiteY9" fmla="*/ 2849218 h 4479757"/>
              <a:gd name="connsiteX10" fmla="*/ 2915478 w 8057321"/>
              <a:gd name="connsiteY10" fmla="*/ 53009 h 4479757"/>
              <a:gd name="connsiteX11" fmla="*/ 3220278 w 8057321"/>
              <a:gd name="connsiteY11" fmla="*/ 2862470 h 4479757"/>
              <a:gd name="connsiteX12" fmla="*/ 3538330 w 8057321"/>
              <a:gd name="connsiteY12" fmla="*/ 1 h 4479757"/>
              <a:gd name="connsiteX13" fmla="*/ 3790121 w 8057321"/>
              <a:gd name="connsiteY13" fmla="*/ 2875722 h 4479757"/>
              <a:gd name="connsiteX14" fmla="*/ 4094921 w 8057321"/>
              <a:gd name="connsiteY14" fmla="*/ 53009 h 4479757"/>
              <a:gd name="connsiteX15" fmla="*/ 4532243 w 8057321"/>
              <a:gd name="connsiteY15" fmla="*/ 2888975 h 4479757"/>
              <a:gd name="connsiteX16" fmla="*/ 4810539 w 8057321"/>
              <a:gd name="connsiteY16" fmla="*/ 13253 h 4479757"/>
              <a:gd name="connsiteX17" fmla="*/ 5247860 w 8057321"/>
              <a:gd name="connsiteY17" fmla="*/ 2928731 h 4479757"/>
              <a:gd name="connsiteX18" fmla="*/ 5539408 w 8057321"/>
              <a:gd name="connsiteY18" fmla="*/ 39757 h 4479757"/>
              <a:gd name="connsiteX19" fmla="*/ 5963478 w 8057321"/>
              <a:gd name="connsiteY19" fmla="*/ 2888975 h 4479757"/>
              <a:gd name="connsiteX20" fmla="*/ 6241773 w 8057321"/>
              <a:gd name="connsiteY20" fmla="*/ 53009 h 4479757"/>
              <a:gd name="connsiteX21" fmla="*/ 6758608 w 8057321"/>
              <a:gd name="connsiteY21" fmla="*/ 2875723 h 4479757"/>
              <a:gd name="connsiteX22" fmla="*/ 8057321 w 8057321"/>
              <a:gd name="connsiteY22" fmla="*/ 4449618 h 4479757"/>
              <a:gd name="connsiteX0" fmla="*/ 0 w 8057321"/>
              <a:gd name="connsiteY0" fmla="*/ 4187688 h 4449618"/>
              <a:gd name="connsiteX1" fmla="*/ 371060 w 8057321"/>
              <a:gd name="connsiteY1" fmla="*/ 3472070 h 4449618"/>
              <a:gd name="connsiteX2" fmla="*/ 636104 w 8057321"/>
              <a:gd name="connsiteY2" fmla="*/ 92766 h 4449618"/>
              <a:gd name="connsiteX3" fmla="*/ 901147 w 8057321"/>
              <a:gd name="connsiteY3" fmla="*/ 2822714 h 4449618"/>
              <a:gd name="connsiteX4" fmla="*/ 1192695 w 8057321"/>
              <a:gd name="connsiteY4" fmla="*/ 53009 h 4449618"/>
              <a:gd name="connsiteX5" fmla="*/ 1484243 w 8057321"/>
              <a:gd name="connsiteY5" fmla="*/ 2915479 h 4449618"/>
              <a:gd name="connsiteX6" fmla="*/ 1775791 w 8057321"/>
              <a:gd name="connsiteY6" fmla="*/ 13253 h 4449618"/>
              <a:gd name="connsiteX7" fmla="*/ 2067339 w 8057321"/>
              <a:gd name="connsiteY7" fmla="*/ 2875722 h 4449618"/>
              <a:gd name="connsiteX8" fmla="*/ 2358886 w 8057321"/>
              <a:gd name="connsiteY8" fmla="*/ 13253 h 4449618"/>
              <a:gd name="connsiteX9" fmla="*/ 2663686 w 8057321"/>
              <a:gd name="connsiteY9" fmla="*/ 2849218 h 4449618"/>
              <a:gd name="connsiteX10" fmla="*/ 2915478 w 8057321"/>
              <a:gd name="connsiteY10" fmla="*/ 53009 h 4449618"/>
              <a:gd name="connsiteX11" fmla="*/ 3220278 w 8057321"/>
              <a:gd name="connsiteY11" fmla="*/ 2862470 h 4449618"/>
              <a:gd name="connsiteX12" fmla="*/ 3538330 w 8057321"/>
              <a:gd name="connsiteY12" fmla="*/ 1 h 4449618"/>
              <a:gd name="connsiteX13" fmla="*/ 3790121 w 8057321"/>
              <a:gd name="connsiteY13" fmla="*/ 2875722 h 4449618"/>
              <a:gd name="connsiteX14" fmla="*/ 4094921 w 8057321"/>
              <a:gd name="connsiteY14" fmla="*/ 53009 h 4449618"/>
              <a:gd name="connsiteX15" fmla="*/ 4532243 w 8057321"/>
              <a:gd name="connsiteY15" fmla="*/ 2888975 h 4449618"/>
              <a:gd name="connsiteX16" fmla="*/ 4810539 w 8057321"/>
              <a:gd name="connsiteY16" fmla="*/ 13253 h 4449618"/>
              <a:gd name="connsiteX17" fmla="*/ 5247860 w 8057321"/>
              <a:gd name="connsiteY17" fmla="*/ 2928731 h 4449618"/>
              <a:gd name="connsiteX18" fmla="*/ 5539408 w 8057321"/>
              <a:gd name="connsiteY18" fmla="*/ 39757 h 4449618"/>
              <a:gd name="connsiteX19" fmla="*/ 5963478 w 8057321"/>
              <a:gd name="connsiteY19" fmla="*/ 2888975 h 4449618"/>
              <a:gd name="connsiteX20" fmla="*/ 6241773 w 8057321"/>
              <a:gd name="connsiteY20" fmla="*/ 53009 h 4449618"/>
              <a:gd name="connsiteX21" fmla="*/ 6758608 w 8057321"/>
              <a:gd name="connsiteY21" fmla="*/ 2875723 h 4449618"/>
              <a:gd name="connsiteX22" fmla="*/ 8057321 w 8057321"/>
              <a:gd name="connsiteY22" fmla="*/ 4449618 h 4449618"/>
              <a:gd name="connsiteX0" fmla="*/ 0 w 8905460"/>
              <a:gd name="connsiteY0" fmla="*/ 4187688 h 4282989"/>
              <a:gd name="connsiteX1" fmla="*/ 371060 w 8905460"/>
              <a:gd name="connsiteY1" fmla="*/ 3472070 h 4282989"/>
              <a:gd name="connsiteX2" fmla="*/ 636104 w 8905460"/>
              <a:gd name="connsiteY2" fmla="*/ 92766 h 4282989"/>
              <a:gd name="connsiteX3" fmla="*/ 901147 w 8905460"/>
              <a:gd name="connsiteY3" fmla="*/ 2822714 h 4282989"/>
              <a:gd name="connsiteX4" fmla="*/ 1192695 w 8905460"/>
              <a:gd name="connsiteY4" fmla="*/ 53009 h 4282989"/>
              <a:gd name="connsiteX5" fmla="*/ 1484243 w 8905460"/>
              <a:gd name="connsiteY5" fmla="*/ 2915479 h 4282989"/>
              <a:gd name="connsiteX6" fmla="*/ 1775791 w 8905460"/>
              <a:gd name="connsiteY6" fmla="*/ 13253 h 4282989"/>
              <a:gd name="connsiteX7" fmla="*/ 2067339 w 8905460"/>
              <a:gd name="connsiteY7" fmla="*/ 2875722 h 4282989"/>
              <a:gd name="connsiteX8" fmla="*/ 2358886 w 8905460"/>
              <a:gd name="connsiteY8" fmla="*/ 13253 h 4282989"/>
              <a:gd name="connsiteX9" fmla="*/ 2663686 w 8905460"/>
              <a:gd name="connsiteY9" fmla="*/ 2849218 h 4282989"/>
              <a:gd name="connsiteX10" fmla="*/ 2915478 w 8905460"/>
              <a:gd name="connsiteY10" fmla="*/ 53009 h 4282989"/>
              <a:gd name="connsiteX11" fmla="*/ 3220278 w 8905460"/>
              <a:gd name="connsiteY11" fmla="*/ 2862470 h 4282989"/>
              <a:gd name="connsiteX12" fmla="*/ 3538330 w 8905460"/>
              <a:gd name="connsiteY12" fmla="*/ 1 h 4282989"/>
              <a:gd name="connsiteX13" fmla="*/ 3790121 w 8905460"/>
              <a:gd name="connsiteY13" fmla="*/ 2875722 h 4282989"/>
              <a:gd name="connsiteX14" fmla="*/ 4094921 w 8905460"/>
              <a:gd name="connsiteY14" fmla="*/ 53009 h 4282989"/>
              <a:gd name="connsiteX15" fmla="*/ 4532243 w 8905460"/>
              <a:gd name="connsiteY15" fmla="*/ 2888975 h 4282989"/>
              <a:gd name="connsiteX16" fmla="*/ 4810539 w 8905460"/>
              <a:gd name="connsiteY16" fmla="*/ 13253 h 4282989"/>
              <a:gd name="connsiteX17" fmla="*/ 5247860 w 8905460"/>
              <a:gd name="connsiteY17" fmla="*/ 2928731 h 4282989"/>
              <a:gd name="connsiteX18" fmla="*/ 5539408 w 8905460"/>
              <a:gd name="connsiteY18" fmla="*/ 39757 h 4282989"/>
              <a:gd name="connsiteX19" fmla="*/ 5963478 w 8905460"/>
              <a:gd name="connsiteY19" fmla="*/ 2888975 h 4282989"/>
              <a:gd name="connsiteX20" fmla="*/ 6241773 w 8905460"/>
              <a:gd name="connsiteY20" fmla="*/ 53009 h 4282989"/>
              <a:gd name="connsiteX21" fmla="*/ 6758608 w 8905460"/>
              <a:gd name="connsiteY21" fmla="*/ 2875723 h 4282989"/>
              <a:gd name="connsiteX22" fmla="*/ 8905460 w 8905460"/>
              <a:gd name="connsiteY22" fmla="*/ 4282989 h 4282989"/>
              <a:gd name="connsiteX0" fmla="*/ 0 w 8921850"/>
              <a:gd name="connsiteY0" fmla="*/ 4243230 h 4282989"/>
              <a:gd name="connsiteX1" fmla="*/ 387450 w 8921850"/>
              <a:gd name="connsiteY1" fmla="*/ 3472070 h 4282989"/>
              <a:gd name="connsiteX2" fmla="*/ 652494 w 8921850"/>
              <a:gd name="connsiteY2" fmla="*/ 92766 h 4282989"/>
              <a:gd name="connsiteX3" fmla="*/ 917537 w 8921850"/>
              <a:gd name="connsiteY3" fmla="*/ 2822714 h 4282989"/>
              <a:gd name="connsiteX4" fmla="*/ 1209085 w 8921850"/>
              <a:gd name="connsiteY4" fmla="*/ 53009 h 4282989"/>
              <a:gd name="connsiteX5" fmla="*/ 1500633 w 8921850"/>
              <a:gd name="connsiteY5" fmla="*/ 2915479 h 4282989"/>
              <a:gd name="connsiteX6" fmla="*/ 1792181 w 8921850"/>
              <a:gd name="connsiteY6" fmla="*/ 13253 h 4282989"/>
              <a:gd name="connsiteX7" fmla="*/ 2083729 w 8921850"/>
              <a:gd name="connsiteY7" fmla="*/ 2875722 h 4282989"/>
              <a:gd name="connsiteX8" fmla="*/ 2375276 w 8921850"/>
              <a:gd name="connsiteY8" fmla="*/ 13253 h 4282989"/>
              <a:gd name="connsiteX9" fmla="*/ 2680076 w 8921850"/>
              <a:gd name="connsiteY9" fmla="*/ 2849218 h 4282989"/>
              <a:gd name="connsiteX10" fmla="*/ 2931868 w 8921850"/>
              <a:gd name="connsiteY10" fmla="*/ 53009 h 4282989"/>
              <a:gd name="connsiteX11" fmla="*/ 3236668 w 8921850"/>
              <a:gd name="connsiteY11" fmla="*/ 2862470 h 4282989"/>
              <a:gd name="connsiteX12" fmla="*/ 3554720 w 8921850"/>
              <a:gd name="connsiteY12" fmla="*/ 1 h 4282989"/>
              <a:gd name="connsiteX13" fmla="*/ 3806511 w 8921850"/>
              <a:gd name="connsiteY13" fmla="*/ 2875722 h 4282989"/>
              <a:gd name="connsiteX14" fmla="*/ 4111311 w 8921850"/>
              <a:gd name="connsiteY14" fmla="*/ 53009 h 4282989"/>
              <a:gd name="connsiteX15" fmla="*/ 4548633 w 8921850"/>
              <a:gd name="connsiteY15" fmla="*/ 2888975 h 4282989"/>
              <a:gd name="connsiteX16" fmla="*/ 4826929 w 8921850"/>
              <a:gd name="connsiteY16" fmla="*/ 13253 h 4282989"/>
              <a:gd name="connsiteX17" fmla="*/ 5264250 w 8921850"/>
              <a:gd name="connsiteY17" fmla="*/ 2928731 h 4282989"/>
              <a:gd name="connsiteX18" fmla="*/ 5555798 w 8921850"/>
              <a:gd name="connsiteY18" fmla="*/ 39757 h 4282989"/>
              <a:gd name="connsiteX19" fmla="*/ 5979868 w 8921850"/>
              <a:gd name="connsiteY19" fmla="*/ 2888975 h 4282989"/>
              <a:gd name="connsiteX20" fmla="*/ 6258163 w 8921850"/>
              <a:gd name="connsiteY20" fmla="*/ 53009 h 4282989"/>
              <a:gd name="connsiteX21" fmla="*/ 6774998 w 8921850"/>
              <a:gd name="connsiteY21" fmla="*/ 2875723 h 4282989"/>
              <a:gd name="connsiteX22" fmla="*/ 8921850 w 8921850"/>
              <a:gd name="connsiteY22" fmla="*/ 4282989 h 4282989"/>
              <a:gd name="connsiteX0" fmla="*/ 0 w 9020186"/>
              <a:gd name="connsiteY0" fmla="*/ 4243230 h 4269103"/>
              <a:gd name="connsiteX1" fmla="*/ 387450 w 9020186"/>
              <a:gd name="connsiteY1" fmla="*/ 3472070 h 4269103"/>
              <a:gd name="connsiteX2" fmla="*/ 652494 w 9020186"/>
              <a:gd name="connsiteY2" fmla="*/ 92766 h 4269103"/>
              <a:gd name="connsiteX3" fmla="*/ 917537 w 9020186"/>
              <a:gd name="connsiteY3" fmla="*/ 2822714 h 4269103"/>
              <a:gd name="connsiteX4" fmla="*/ 1209085 w 9020186"/>
              <a:gd name="connsiteY4" fmla="*/ 53009 h 4269103"/>
              <a:gd name="connsiteX5" fmla="*/ 1500633 w 9020186"/>
              <a:gd name="connsiteY5" fmla="*/ 2915479 h 4269103"/>
              <a:gd name="connsiteX6" fmla="*/ 1792181 w 9020186"/>
              <a:gd name="connsiteY6" fmla="*/ 13253 h 4269103"/>
              <a:gd name="connsiteX7" fmla="*/ 2083729 w 9020186"/>
              <a:gd name="connsiteY7" fmla="*/ 2875722 h 4269103"/>
              <a:gd name="connsiteX8" fmla="*/ 2375276 w 9020186"/>
              <a:gd name="connsiteY8" fmla="*/ 13253 h 4269103"/>
              <a:gd name="connsiteX9" fmla="*/ 2680076 w 9020186"/>
              <a:gd name="connsiteY9" fmla="*/ 2849218 h 4269103"/>
              <a:gd name="connsiteX10" fmla="*/ 2931868 w 9020186"/>
              <a:gd name="connsiteY10" fmla="*/ 53009 h 4269103"/>
              <a:gd name="connsiteX11" fmla="*/ 3236668 w 9020186"/>
              <a:gd name="connsiteY11" fmla="*/ 2862470 h 4269103"/>
              <a:gd name="connsiteX12" fmla="*/ 3554720 w 9020186"/>
              <a:gd name="connsiteY12" fmla="*/ 1 h 4269103"/>
              <a:gd name="connsiteX13" fmla="*/ 3806511 w 9020186"/>
              <a:gd name="connsiteY13" fmla="*/ 2875722 h 4269103"/>
              <a:gd name="connsiteX14" fmla="*/ 4111311 w 9020186"/>
              <a:gd name="connsiteY14" fmla="*/ 53009 h 4269103"/>
              <a:gd name="connsiteX15" fmla="*/ 4548633 w 9020186"/>
              <a:gd name="connsiteY15" fmla="*/ 2888975 h 4269103"/>
              <a:gd name="connsiteX16" fmla="*/ 4826929 w 9020186"/>
              <a:gd name="connsiteY16" fmla="*/ 13253 h 4269103"/>
              <a:gd name="connsiteX17" fmla="*/ 5264250 w 9020186"/>
              <a:gd name="connsiteY17" fmla="*/ 2928731 h 4269103"/>
              <a:gd name="connsiteX18" fmla="*/ 5555798 w 9020186"/>
              <a:gd name="connsiteY18" fmla="*/ 39757 h 4269103"/>
              <a:gd name="connsiteX19" fmla="*/ 5979868 w 9020186"/>
              <a:gd name="connsiteY19" fmla="*/ 2888975 h 4269103"/>
              <a:gd name="connsiteX20" fmla="*/ 6258163 w 9020186"/>
              <a:gd name="connsiteY20" fmla="*/ 53009 h 4269103"/>
              <a:gd name="connsiteX21" fmla="*/ 6774998 w 9020186"/>
              <a:gd name="connsiteY21" fmla="*/ 2875723 h 4269103"/>
              <a:gd name="connsiteX22" fmla="*/ 9020186 w 9020186"/>
              <a:gd name="connsiteY22" fmla="*/ 4269103 h 4269103"/>
              <a:gd name="connsiteX0" fmla="*/ 0 w 9069355"/>
              <a:gd name="connsiteY0" fmla="*/ 4243230 h 4243231"/>
              <a:gd name="connsiteX1" fmla="*/ 387450 w 9069355"/>
              <a:gd name="connsiteY1" fmla="*/ 3472070 h 4243231"/>
              <a:gd name="connsiteX2" fmla="*/ 652494 w 9069355"/>
              <a:gd name="connsiteY2" fmla="*/ 92766 h 4243231"/>
              <a:gd name="connsiteX3" fmla="*/ 917537 w 9069355"/>
              <a:gd name="connsiteY3" fmla="*/ 2822714 h 4243231"/>
              <a:gd name="connsiteX4" fmla="*/ 1209085 w 9069355"/>
              <a:gd name="connsiteY4" fmla="*/ 53009 h 4243231"/>
              <a:gd name="connsiteX5" fmla="*/ 1500633 w 9069355"/>
              <a:gd name="connsiteY5" fmla="*/ 2915479 h 4243231"/>
              <a:gd name="connsiteX6" fmla="*/ 1792181 w 9069355"/>
              <a:gd name="connsiteY6" fmla="*/ 13253 h 4243231"/>
              <a:gd name="connsiteX7" fmla="*/ 2083729 w 9069355"/>
              <a:gd name="connsiteY7" fmla="*/ 2875722 h 4243231"/>
              <a:gd name="connsiteX8" fmla="*/ 2375276 w 9069355"/>
              <a:gd name="connsiteY8" fmla="*/ 13253 h 4243231"/>
              <a:gd name="connsiteX9" fmla="*/ 2680076 w 9069355"/>
              <a:gd name="connsiteY9" fmla="*/ 2849218 h 4243231"/>
              <a:gd name="connsiteX10" fmla="*/ 2931868 w 9069355"/>
              <a:gd name="connsiteY10" fmla="*/ 53009 h 4243231"/>
              <a:gd name="connsiteX11" fmla="*/ 3236668 w 9069355"/>
              <a:gd name="connsiteY11" fmla="*/ 2862470 h 4243231"/>
              <a:gd name="connsiteX12" fmla="*/ 3554720 w 9069355"/>
              <a:gd name="connsiteY12" fmla="*/ 1 h 4243231"/>
              <a:gd name="connsiteX13" fmla="*/ 3806511 w 9069355"/>
              <a:gd name="connsiteY13" fmla="*/ 2875722 h 4243231"/>
              <a:gd name="connsiteX14" fmla="*/ 4111311 w 9069355"/>
              <a:gd name="connsiteY14" fmla="*/ 53009 h 4243231"/>
              <a:gd name="connsiteX15" fmla="*/ 4548633 w 9069355"/>
              <a:gd name="connsiteY15" fmla="*/ 2888975 h 4243231"/>
              <a:gd name="connsiteX16" fmla="*/ 4826929 w 9069355"/>
              <a:gd name="connsiteY16" fmla="*/ 13253 h 4243231"/>
              <a:gd name="connsiteX17" fmla="*/ 5264250 w 9069355"/>
              <a:gd name="connsiteY17" fmla="*/ 2928731 h 4243231"/>
              <a:gd name="connsiteX18" fmla="*/ 5555798 w 9069355"/>
              <a:gd name="connsiteY18" fmla="*/ 39757 h 4243231"/>
              <a:gd name="connsiteX19" fmla="*/ 5979868 w 9069355"/>
              <a:gd name="connsiteY19" fmla="*/ 2888975 h 4243231"/>
              <a:gd name="connsiteX20" fmla="*/ 6258163 w 9069355"/>
              <a:gd name="connsiteY20" fmla="*/ 53009 h 4243231"/>
              <a:gd name="connsiteX21" fmla="*/ 6774998 w 9069355"/>
              <a:gd name="connsiteY21" fmla="*/ 2875723 h 4243231"/>
              <a:gd name="connsiteX22" fmla="*/ 9069355 w 9069355"/>
              <a:gd name="connsiteY22" fmla="*/ 4227446 h 4243231"/>
              <a:gd name="connsiteX0" fmla="*/ 0 w 9069355"/>
              <a:gd name="connsiteY0" fmla="*/ 4243230 h 4243230"/>
              <a:gd name="connsiteX1" fmla="*/ 387450 w 9069355"/>
              <a:gd name="connsiteY1" fmla="*/ 3472070 h 4243230"/>
              <a:gd name="connsiteX2" fmla="*/ 652494 w 9069355"/>
              <a:gd name="connsiteY2" fmla="*/ 37222 h 4243230"/>
              <a:gd name="connsiteX3" fmla="*/ 917537 w 9069355"/>
              <a:gd name="connsiteY3" fmla="*/ 2822714 h 4243230"/>
              <a:gd name="connsiteX4" fmla="*/ 1209085 w 9069355"/>
              <a:gd name="connsiteY4" fmla="*/ 53009 h 4243230"/>
              <a:gd name="connsiteX5" fmla="*/ 1500633 w 9069355"/>
              <a:gd name="connsiteY5" fmla="*/ 2915479 h 4243230"/>
              <a:gd name="connsiteX6" fmla="*/ 1792181 w 9069355"/>
              <a:gd name="connsiteY6" fmla="*/ 13253 h 4243230"/>
              <a:gd name="connsiteX7" fmla="*/ 2083729 w 9069355"/>
              <a:gd name="connsiteY7" fmla="*/ 2875722 h 4243230"/>
              <a:gd name="connsiteX8" fmla="*/ 2375276 w 9069355"/>
              <a:gd name="connsiteY8" fmla="*/ 13253 h 4243230"/>
              <a:gd name="connsiteX9" fmla="*/ 2680076 w 9069355"/>
              <a:gd name="connsiteY9" fmla="*/ 2849218 h 4243230"/>
              <a:gd name="connsiteX10" fmla="*/ 2931868 w 9069355"/>
              <a:gd name="connsiteY10" fmla="*/ 53009 h 4243230"/>
              <a:gd name="connsiteX11" fmla="*/ 3236668 w 9069355"/>
              <a:gd name="connsiteY11" fmla="*/ 2862470 h 4243230"/>
              <a:gd name="connsiteX12" fmla="*/ 3554720 w 9069355"/>
              <a:gd name="connsiteY12" fmla="*/ 1 h 4243230"/>
              <a:gd name="connsiteX13" fmla="*/ 3806511 w 9069355"/>
              <a:gd name="connsiteY13" fmla="*/ 2875722 h 4243230"/>
              <a:gd name="connsiteX14" fmla="*/ 4111311 w 9069355"/>
              <a:gd name="connsiteY14" fmla="*/ 53009 h 4243230"/>
              <a:gd name="connsiteX15" fmla="*/ 4548633 w 9069355"/>
              <a:gd name="connsiteY15" fmla="*/ 2888975 h 4243230"/>
              <a:gd name="connsiteX16" fmla="*/ 4826929 w 9069355"/>
              <a:gd name="connsiteY16" fmla="*/ 13253 h 4243230"/>
              <a:gd name="connsiteX17" fmla="*/ 5264250 w 9069355"/>
              <a:gd name="connsiteY17" fmla="*/ 2928731 h 4243230"/>
              <a:gd name="connsiteX18" fmla="*/ 5555798 w 9069355"/>
              <a:gd name="connsiteY18" fmla="*/ 39757 h 4243230"/>
              <a:gd name="connsiteX19" fmla="*/ 5979868 w 9069355"/>
              <a:gd name="connsiteY19" fmla="*/ 2888975 h 4243230"/>
              <a:gd name="connsiteX20" fmla="*/ 6258163 w 9069355"/>
              <a:gd name="connsiteY20" fmla="*/ 53009 h 4243230"/>
              <a:gd name="connsiteX21" fmla="*/ 6774998 w 9069355"/>
              <a:gd name="connsiteY21" fmla="*/ 2875723 h 4243230"/>
              <a:gd name="connsiteX22" fmla="*/ 9069355 w 9069355"/>
              <a:gd name="connsiteY22" fmla="*/ 4227446 h 4243230"/>
              <a:gd name="connsiteX0" fmla="*/ 0 w 9069355"/>
              <a:gd name="connsiteY0" fmla="*/ 4243230 h 4243230"/>
              <a:gd name="connsiteX1" fmla="*/ 387450 w 9069355"/>
              <a:gd name="connsiteY1" fmla="*/ 3472070 h 4243230"/>
              <a:gd name="connsiteX2" fmla="*/ 652494 w 9069355"/>
              <a:gd name="connsiteY2" fmla="*/ 92765 h 4243230"/>
              <a:gd name="connsiteX3" fmla="*/ 917537 w 9069355"/>
              <a:gd name="connsiteY3" fmla="*/ 2822714 h 4243230"/>
              <a:gd name="connsiteX4" fmla="*/ 1209085 w 9069355"/>
              <a:gd name="connsiteY4" fmla="*/ 53009 h 4243230"/>
              <a:gd name="connsiteX5" fmla="*/ 1500633 w 9069355"/>
              <a:gd name="connsiteY5" fmla="*/ 2915479 h 4243230"/>
              <a:gd name="connsiteX6" fmla="*/ 1792181 w 9069355"/>
              <a:gd name="connsiteY6" fmla="*/ 13253 h 4243230"/>
              <a:gd name="connsiteX7" fmla="*/ 2083729 w 9069355"/>
              <a:gd name="connsiteY7" fmla="*/ 2875722 h 4243230"/>
              <a:gd name="connsiteX8" fmla="*/ 2375276 w 9069355"/>
              <a:gd name="connsiteY8" fmla="*/ 13253 h 4243230"/>
              <a:gd name="connsiteX9" fmla="*/ 2680076 w 9069355"/>
              <a:gd name="connsiteY9" fmla="*/ 2849218 h 4243230"/>
              <a:gd name="connsiteX10" fmla="*/ 2931868 w 9069355"/>
              <a:gd name="connsiteY10" fmla="*/ 53009 h 4243230"/>
              <a:gd name="connsiteX11" fmla="*/ 3236668 w 9069355"/>
              <a:gd name="connsiteY11" fmla="*/ 2862470 h 4243230"/>
              <a:gd name="connsiteX12" fmla="*/ 3554720 w 9069355"/>
              <a:gd name="connsiteY12" fmla="*/ 1 h 4243230"/>
              <a:gd name="connsiteX13" fmla="*/ 3806511 w 9069355"/>
              <a:gd name="connsiteY13" fmla="*/ 2875722 h 4243230"/>
              <a:gd name="connsiteX14" fmla="*/ 4111311 w 9069355"/>
              <a:gd name="connsiteY14" fmla="*/ 53009 h 4243230"/>
              <a:gd name="connsiteX15" fmla="*/ 4548633 w 9069355"/>
              <a:gd name="connsiteY15" fmla="*/ 2888975 h 4243230"/>
              <a:gd name="connsiteX16" fmla="*/ 4826929 w 9069355"/>
              <a:gd name="connsiteY16" fmla="*/ 13253 h 4243230"/>
              <a:gd name="connsiteX17" fmla="*/ 5264250 w 9069355"/>
              <a:gd name="connsiteY17" fmla="*/ 2928731 h 4243230"/>
              <a:gd name="connsiteX18" fmla="*/ 5555798 w 9069355"/>
              <a:gd name="connsiteY18" fmla="*/ 39757 h 4243230"/>
              <a:gd name="connsiteX19" fmla="*/ 5979868 w 9069355"/>
              <a:gd name="connsiteY19" fmla="*/ 2888975 h 4243230"/>
              <a:gd name="connsiteX20" fmla="*/ 6258163 w 9069355"/>
              <a:gd name="connsiteY20" fmla="*/ 53009 h 4243230"/>
              <a:gd name="connsiteX21" fmla="*/ 6774998 w 9069355"/>
              <a:gd name="connsiteY21" fmla="*/ 2875723 h 4243230"/>
              <a:gd name="connsiteX22" fmla="*/ 9069355 w 9069355"/>
              <a:gd name="connsiteY22" fmla="*/ 4227446 h 4243230"/>
              <a:gd name="connsiteX0" fmla="*/ 0 w 9069355"/>
              <a:gd name="connsiteY0" fmla="*/ 4243230 h 4243230"/>
              <a:gd name="connsiteX1" fmla="*/ 387450 w 9069355"/>
              <a:gd name="connsiteY1" fmla="*/ 3472070 h 4243230"/>
              <a:gd name="connsiteX2" fmla="*/ 685272 w 9069355"/>
              <a:gd name="connsiteY2" fmla="*/ 51107 h 4243230"/>
              <a:gd name="connsiteX3" fmla="*/ 917537 w 9069355"/>
              <a:gd name="connsiteY3" fmla="*/ 2822714 h 4243230"/>
              <a:gd name="connsiteX4" fmla="*/ 1209085 w 9069355"/>
              <a:gd name="connsiteY4" fmla="*/ 53009 h 4243230"/>
              <a:gd name="connsiteX5" fmla="*/ 1500633 w 9069355"/>
              <a:gd name="connsiteY5" fmla="*/ 2915479 h 4243230"/>
              <a:gd name="connsiteX6" fmla="*/ 1792181 w 9069355"/>
              <a:gd name="connsiteY6" fmla="*/ 13253 h 4243230"/>
              <a:gd name="connsiteX7" fmla="*/ 2083729 w 9069355"/>
              <a:gd name="connsiteY7" fmla="*/ 2875722 h 4243230"/>
              <a:gd name="connsiteX8" fmla="*/ 2375276 w 9069355"/>
              <a:gd name="connsiteY8" fmla="*/ 13253 h 4243230"/>
              <a:gd name="connsiteX9" fmla="*/ 2680076 w 9069355"/>
              <a:gd name="connsiteY9" fmla="*/ 2849218 h 4243230"/>
              <a:gd name="connsiteX10" fmla="*/ 2931868 w 9069355"/>
              <a:gd name="connsiteY10" fmla="*/ 53009 h 4243230"/>
              <a:gd name="connsiteX11" fmla="*/ 3236668 w 9069355"/>
              <a:gd name="connsiteY11" fmla="*/ 2862470 h 4243230"/>
              <a:gd name="connsiteX12" fmla="*/ 3554720 w 9069355"/>
              <a:gd name="connsiteY12" fmla="*/ 1 h 4243230"/>
              <a:gd name="connsiteX13" fmla="*/ 3806511 w 9069355"/>
              <a:gd name="connsiteY13" fmla="*/ 2875722 h 4243230"/>
              <a:gd name="connsiteX14" fmla="*/ 4111311 w 9069355"/>
              <a:gd name="connsiteY14" fmla="*/ 53009 h 4243230"/>
              <a:gd name="connsiteX15" fmla="*/ 4548633 w 9069355"/>
              <a:gd name="connsiteY15" fmla="*/ 2888975 h 4243230"/>
              <a:gd name="connsiteX16" fmla="*/ 4826929 w 9069355"/>
              <a:gd name="connsiteY16" fmla="*/ 13253 h 4243230"/>
              <a:gd name="connsiteX17" fmla="*/ 5264250 w 9069355"/>
              <a:gd name="connsiteY17" fmla="*/ 2928731 h 4243230"/>
              <a:gd name="connsiteX18" fmla="*/ 5555798 w 9069355"/>
              <a:gd name="connsiteY18" fmla="*/ 39757 h 4243230"/>
              <a:gd name="connsiteX19" fmla="*/ 5979868 w 9069355"/>
              <a:gd name="connsiteY19" fmla="*/ 2888975 h 4243230"/>
              <a:gd name="connsiteX20" fmla="*/ 6258163 w 9069355"/>
              <a:gd name="connsiteY20" fmla="*/ 53009 h 4243230"/>
              <a:gd name="connsiteX21" fmla="*/ 6774998 w 9069355"/>
              <a:gd name="connsiteY21" fmla="*/ 2875723 h 4243230"/>
              <a:gd name="connsiteX22" fmla="*/ 9069355 w 9069355"/>
              <a:gd name="connsiteY22" fmla="*/ 4227446 h 4243230"/>
              <a:gd name="connsiteX0" fmla="*/ 0 w 9069355"/>
              <a:gd name="connsiteY0" fmla="*/ 4243230 h 4243230"/>
              <a:gd name="connsiteX1" fmla="*/ 387450 w 9069355"/>
              <a:gd name="connsiteY1" fmla="*/ 3472070 h 4243230"/>
              <a:gd name="connsiteX2" fmla="*/ 685272 w 9069355"/>
              <a:gd name="connsiteY2" fmla="*/ 51107 h 4243230"/>
              <a:gd name="connsiteX3" fmla="*/ 917537 w 9069355"/>
              <a:gd name="connsiteY3" fmla="*/ 2822714 h 4243230"/>
              <a:gd name="connsiteX4" fmla="*/ 1209085 w 9069355"/>
              <a:gd name="connsiteY4" fmla="*/ 53009 h 4243230"/>
              <a:gd name="connsiteX5" fmla="*/ 1500633 w 9069355"/>
              <a:gd name="connsiteY5" fmla="*/ 2915479 h 4243230"/>
              <a:gd name="connsiteX6" fmla="*/ 1808571 w 9069355"/>
              <a:gd name="connsiteY6" fmla="*/ 68795 h 4243230"/>
              <a:gd name="connsiteX7" fmla="*/ 2083729 w 9069355"/>
              <a:gd name="connsiteY7" fmla="*/ 2875722 h 4243230"/>
              <a:gd name="connsiteX8" fmla="*/ 2375276 w 9069355"/>
              <a:gd name="connsiteY8" fmla="*/ 13253 h 4243230"/>
              <a:gd name="connsiteX9" fmla="*/ 2680076 w 9069355"/>
              <a:gd name="connsiteY9" fmla="*/ 2849218 h 4243230"/>
              <a:gd name="connsiteX10" fmla="*/ 2931868 w 9069355"/>
              <a:gd name="connsiteY10" fmla="*/ 53009 h 4243230"/>
              <a:gd name="connsiteX11" fmla="*/ 3236668 w 9069355"/>
              <a:gd name="connsiteY11" fmla="*/ 2862470 h 4243230"/>
              <a:gd name="connsiteX12" fmla="*/ 3554720 w 9069355"/>
              <a:gd name="connsiteY12" fmla="*/ 1 h 4243230"/>
              <a:gd name="connsiteX13" fmla="*/ 3806511 w 9069355"/>
              <a:gd name="connsiteY13" fmla="*/ 2875722 h 4243230"/>
              <a:gd name="connsiteX14" fmla="*/ 4111311 w 9069355"/>
              <a:gd name="connsiteY14" fmla="*/ 53009 h 4243230"/>
              <a:gd name="connsiteX15" fmla="*/ 4548633 w 9069355"/>
              <a:gd name="connsiteY15" fmla="*/ 2888975 h 4243230"/>
              <a:gd name="connsiteX16" fmla="*/ 4826929 w 9069355"/>
              <a:gd name="connsiteY16" fmla="*/ 13253 h 4243230"/>
              <a:gd name="connsiteX17" fmla="*/ 5264250 w 9069355"/>
              <a:gd name="connsiteY17" fmla="*/ 2928731 h 4243230"/>
              <a:gd name="connsiteX18" fmla="*/ 5555798 w 9069355"/>
              <a:gd name="connsiteY18" fmla="*/ 39757 h 4243230"/>
              <a:gd name="connsiteX19" fmla="*/ 5979868 w 9069355"/>
              <a:gd name="connsiteY19" fmla="*/ 2888975 h 4243230"/>
              <a:gd name="connsiteX20" fmla="*/ 6258163 w 9069355"/>
              <a:gd name="connsiteY20" fmla="*/ 53009 h 4243230"/>
              <a:gd name="connsiteX21" fmla="*/ 6774998 w 9069355"/>
              <a:gd name="connsiteY21" fmla="*/ 2875723 h 4243230"/>
              <a:gd name="connsiteX22" fmla="*/ 9069355 w 9069355"/>
              <a:gd name="connsiteY22" fmla="*/ 4227446 h 4243230"/>
              <a:gd name="connsiteX0" fmla="*/ 0 w 9069355"/>
              <a:gd name="connsiteY0" fmla="*/ 4243230 h 4243230"/>
              <a:gd name="connsiteX1" fmla="*/ 387450 w 9069355"/>
              <a:gd name="connsiteY1" fmla="*/ 3472070 h 4243230"/>
              <a:gd name="connsiteX2" fmla="*/ 685272 w 9069355"/>
              <a:gd name="connsiteY2" fmla="*/ 51107 h 4243230"/>
              <a:gd name="connsiteX3" fmla="*/ 917537 w 9069355"/>
              <a:gd name="connsiteY3" fmla="*/ 2822714 h 4243230"/>
              <a:gd name="connsiteX4" fmla="*/ 1209085 w 9069355"/>
              <a:gd name="connsiteY4" fmla="*/ 53009 h 4243230"/>
              <a:gd name="connsiteX5" fmla="*/ 1500633 w 9069355"/>
              <a:gd name="connsiteY5" fmla="*/ 2915479 h 4243230"/>
              <a:gd name="connsiteX6" fmla="*/ 1808571 w 9069355"/>
              <a:gd name="connsiteY6" fmla="*/ 68795 h 4243230"/>
              <a:gd name="connsiteX7" fmla="*/ 2083729 w 9069355"/>
              <a:gd name="connsiteY7" fmla="*/ 2875722 h 4243230"/>
              <a:gd name="connsiteX8" fmla="*/ 2375276 w 9069355"/>
              <a:gd name="connsiteY8" fmla="*/ 68796 h 4243230"/>
              <a:gd name="connsiteX9" fmla="*/ 2680076 w 9069355"/>
              <a:gd name="connsiteY9" fmla="*/ 2849218 h 4243230"/>
              <a:gd name="connsiteX10" fmla="*/ 2931868 w 9069355"/>
              <a:gd name="connsiteY10" fmla="*/ 53009 h 4243230"/>
              <a:gd name="connsiteX11" fmla="*/ 3236668 w 9069355"/>
              <a:gd name="connsiteY11" fmla="*/ 2862470 h 4243230"/>
              <a:gd name="connsiteX12" fmla="*/ 3554720 w 9069355"/>
              <a:gd name="connsiteY12" fmla="*/ 1 h 4243230"/>
              <a:gd name="connsiteX13" fmla="*/ 3806511 w 9069355"/>
              <a:gd name="connsiteY13" fmla="*/ 2875722 h 4243230"/>
              <a:gd name="connsiteX14" fmla="*/ 4111311 w 9069355"/>
              <a:gd name="connsiteY14" fmla="*/ 53009 h 4243230"/>
              <a:gd name="connsiteX15" fmla="*/ 4548633 w 9069355"/>
              <a:gd name="connsiteY15" fmla="*/ 2888975 h 4243230"/>
              <a:gd name="connsiteX16" fmla="*/ 4826929 w 9069355"/>
              <a:gd name="connsiteY16" fmla="*/ 13253 h 4243230"/>
              <a:gd name="connsiteX17" fmla="*/ 5264250 w 9069355"/>
              <a:gd name="connsiteY17" fmla="*/ 2928731 h 4243230"/>
              <a:gd name="connsiteX18" fmla="*/ 5555798 w 9069355"/>
              <a:gd name="connsiteY18" fmla="*/ 39757 h 4243230"/>
              <a:gd name="connsiteX19" fmla="*/ 5979868 w 9069355"/>
              <a:gd name="connsiteY19" fmla="*/ 2888975 h 4243230"/>
              <a:gd name="connsiteX20" fmla="*/ 6258163 w 9069355"/>
              <a:gd name="connsiteY20" fmla="*/ 53009 h 4243230"/>
              <a:gd name="connsiteX21" fmla="*/ 6774998 w 9069355"/>
              <a:gd name="connsiteY21" fmla="*/ 2875723 h 4243230"/>
              <a:gd name="connsiteX22" fmla="*/ 9069355 w 9069355"/>
              <a:gd name="connsiteY22" fmla="*/ 4227446 h 4243230"/>
              <a:gd name="connsiteX0" fmla="*/ 0 w 9069355"/>
              <a:gd name="connsiteY0" fmla="*/ 4243230 h 4243230"/>
              <a:gd name="connsiteX1" fmla="*/ 387450 w 9069355"/>
              <a:gd name="connsiteY1" fmla="*/ 3472070 h 4243230"/>
              <a:gd name="connsiteX2" fmla="*/ 685272 w 9069355"/>
              <a:gd name="connsiteY2" fmla="*/ 51107 h 4243230"/>
              <a:gd name="connsiteX3" fmla="*/ 917537 w 9069355"/>
              <a:gd name="connsiteY3" fmla="*/ 2822714 h 4243230"/>
              <a:gd name="connsiteX4" fmla="*/ 1209085 w 9069355"/>
              <a:gd name="connsiteY4" fmla="*/ 53009 h 4243230"/>
              <a:gd name="connsiteX5" fmla="*/ 1500633 w 9069355"/>
              <a:gd name="connsiteY5" fmla="*/ 2915479 h 4243230"/>
              <a:gd name="connsiteX6" fmla="*/ 1808571 w 9069355"/>
              <a:gd name="connsiteY6" fmla="*/ 68795 h 4243230"/>
              <a:gd name="connsiteX7" fmla="*/ 2083729 w 9069355"/>
              <a:gd name="connsiteY7" fmla="*/ 2875722 h 4243230"/>
              <a:gd name="connsiteX8" fmla="*/ 2375276 w 9069355"/>
              <a:gd name="connsiteY8" fmla="*/ 68796 h 4243230"/>
              <a:gd name="connsiteX9" fmla="*/ 2680076 w 9069355"/>
              <a:gd name="connsiteY9" fmla="*/ 2849218 h 4243230"/>
              <a:gd name="connsiteX10" fmla="*/ 2931869 w 9069355"/>
              <a:gd name="connsiteY10" fmla="*/ 94665 h 4243230"/>
              <a:gd name="connsiteX11" fmla="*/ 3236668 w 9069355"/>
              <a:gd name="connsiteY11" fmla="*/ 2862470 h 4243230"/>
              <a:gd name="connsiteX12" fmla="*/ 3554720 w 9069355"/>
              <a:gd name="connsiteY12" fmla="*/ 1 h 4243230"/>
              <a:gd name="connsiteX13" fmla="*/ 3806511 w 9069355"/>
              <a:gd name="connsiteY13" fmla="*/ 2875722 h 4243230"/>
              <a:gd name="connsiteX14" fmla="*/ 4111311 w 9069355"/>
              <a:gd name="connsiteY14" fmla="*/ 53009 h 4243230"/>
              <a:gd name="connsiteX15" fmla="*/ 4548633 w 9069355"/>
              <a:gd name="connsiteY15" fmla="*/ 2888975 h 4243230"/>
              <a:gd name="connsiteX16" fmla="*/ 4826929 w 9069355"/>
              <a:gd name="connsiteY16" fmla="*/ 13253 h 4243230"/>
              <a:gd name="connsiteX17" fmla="*/ 5264250 w 9069355"/>
              <a:gd name="connsiteY17" fmla="*/ 2928731 h 4243230"/>
              <a:gd name="connsiteX18" fmla="*/ 5555798 w 9069355"/>
              <a:gd name="connsiteY18" fmla="*/ 39757 h 4243230"/>
              <a:gd name="connsiteX19" fmla="*/ 5979868 w 9069355"/>
              <a:gd name="connsiteY19" fmla="*/ 2888975 h 4243230"/>
              <a:gd name="connsiteX20" fmla="*/ 6258163 w 9069355"/>
              <a:gd name="connsiteY20" fmla="*/ 53009 h 4243230"/>
              <a:gd name="connsiteX21" fmla="*/ 6774998 w 9069355"/>
              <a:gd name="connsiteY21" fmla="*/ 2875723 h 4243230"/>
              <a:gd name="connsiteX22" fmla="*/ 9069355 w 9069355"/>
              <a:gd name="connsiteY22" fmla="*/ 4227446 h 4243230"/>
              <a:gd name="connsiteX0" fmla="*/ 0 w 9069355"/>
              <a:gd name="connsiteY0" fmla="*/ 4243230 h 4243230"/>
              <a:gd name="connsiteX1" fmla="*/ 387450 w 9069355"/>
              <a:gd name="connsiteY1" fmla="*/ 3472070 h 4243230"/>
              <a:gd name="connsiteX2" fmla="*/ 685272 w 9069355"/>
              <a:gd name="connsiteY2" fmla="*/ 51107 h 4243230"/>
              <a:gd name="connsiteX3" fmla="*/ 917537 w 9069355"/>
              <a:gd name="connsiteY3" fmla="*/ 2822714 h 4243230"/>
              <a:gd name="connsiteX4" fmla="*/ 1209085 w 9069355"/>
              <a:gd name="connsiteY4" fmla="*/ 53009 h 4243230"/>
              <a:gd name="connsiteX5" fmla="*/ 1500633 w 9069355"/>
              <a:gd name="connsiteY5" fmla="*/ 2915479 h 4243230"/>
              <a:gd name="connsiteX6" fmla="*/ 1808571 w 9069355"/>
              <a:gd name="connsiteY6" fmla="*/ 68795 h 4243230"/>
              <a:gd name="connsiteX7" fmla="*/ 2083729 w 9069355"/>
              <a:gd name="connsiteY7" fmla="*/ 2875722 h 4243230"/>
              <a:gd name="connsiteX8" fmla="*/ 2375276 w 9069355"/>
              <a:gd name="connsiteY8" fmla="*/ 68796 h 4243230"/>
              <a:gd name="connsiteX9" fmla="*/ 2680076 w 9069355"/>
              <a:gd name="connsiteY9" fmla="*/ 2849218 h 4243230"/>
              <a:gd name="connsiteX10" fmla="*/ 2915481 w 9069355"/>
              <a:gd name="connsiteY10" fmla="*/ 53008 h 4243230"/>
              <a:gd name="connsiteX11" fmla="*/ 3236668 w 9069355"/>
              <a:gd name="connsiteY11" fmla="*/ 2862470 h 4243230"/>
              <a:gd name="connsiteX12" fmla="*/ 3554720 w 9069355"/>
              <a:gd name="connsiteY12" fmla="*/ 1 h 4243230"/>
              <a:gd name="connsiteX13" fmla="*/ 3806511 w 9069355"/>
              <a:gd name="connsiteY13" fmla="*/ 2875722 h 4243230"/>
              <a:gd name="connsiteX14" fmla="*/ 4111311 w 9069355"/>
              <a:gd name="connsiteY14" fmla="*/ 53009 h 4243230"/>
              <a:gd name="connsiteX15" fmla="*/ 4548633 w 9069355"/>
              <a:gd name="connsiteY15" fmla="*/ 2888975 h 4243230"/>
              <a:gd name="connsiteX16" fmla="*/ 4826929 w 9069355"/>
              <a:gd name="connsiteY16" fmla="*/ 13253 h 4243230"/>
              <a:gd name="connsiteX17" fmla="*/ 5264250 w 9069355"/>
              <a:gd name="connsiteY17" fmla="*/ 2928731 h 4243230"/>
              <a:gd name="connsiteX18" fmla="*/ 5555798 w 9069355"/>
              <a:gd name="connsiteY18" fmla="*/ 39757 h 4243230"/>
              <a:gd name="connsiteX19" fmla="*/ 5979868 w 9069355"/>
              <a:gd name="connsiteY19" fmla="*/ 2888975 h 4243230"/>
              <a:gd name="connsiteX20" fmla="*/ 6258163 w 9069355"/>
              <a:gd name="connsiteY20" fmla="*/ 53009 h 4243230"/>
              <a:gd name="connsiteX21" fmla="*/ 6774998 w 9069355"/>
              <a:gd name="connsiteY21" fmla="*/ 2875723 h 4243230"/>
              <a:gd name="connsiteX22" fmla="*/ 9069355 w 9069355"/>
              <a:gd name="connsiteY22" fmla="*/ 4227446 h 4243230"/>
              <a:gd name="connsiteX0" fmla="*/ 0 w 9069355"/>
              <a:gd name="connsiteY0" fmla="*/ 4229989 h 4229989"/>
              <a:gd name="connsiteX1" fmla="*/ 387450 w 9069355"/>
              <a:gd name="connsiteY1" fmla="*/ 3458829 h 4229989"/>
              <a:gd name="connsiteX2" fmla="*/ 685272 w 9069355"/>
              <a:gd name="connsiteY2" fmla="*/ 37866 h 4229989"/>
              <a:gd name="connsiteX3" fmla="*/ 917537 w 9069355"/>
              <a:gd name="connsiteY3" fmla="*/ 2809473 h 4229989"/>
              <a:gd name="connsiteX4" fmla="*/ 1209085 w 9069355"/>
              <a:gd name="connsiteY4" fmla="*/ 39768 h 4229989"/>
              <a:gd name="connsiteX5" fmla="*/ 1500633 w 9069355"/>
              <a:gd name="connsiteY5" fmla="*/ 2902238 h 4229989"/>
              <a:gd name="connsiteX6" fmla="*/ 1808571 w 9069355"/>
              <a:gd name="connsiteY6" fmla="*/ 55554 h 4229989"/>
              <a:gd name="connsiteX7" fmla="*/ 2083729 w 9069355"/>
              <a:gd name="connsiteY7" fmla="*/ 2862481 h 4229989"/>
              <a:gd name="connsiteX8" fmla="*/ 2375276 w 9069355"/>
              <a:gd name="connsiteY8" fmla="*/ 55555 h 4229989"/>
              <a:gd name="connsiteX9" fmla="*/ 2680076 w 9069355"/>
              <a:gd name="connsiteY9" fmla="*/ 2835977 h 4229989"/>
              <a:gd name="connsiteX10" fmla="*/ 2915481 w 9069355"/>
              <a:gd name="connsiteY10" fmla="*/ 39767 h 4229989"/>
              <a:gd name="connsiteX11" fmla="*/ 3236668 w 9069355"/>
              <a:gd name="connsiteY11" fmla="*/ 2849229 h 4229989"/>
              <a:gd name="connsiteX12" fmla="*/ 3554720 w 9069355"/>
              <a:gd name="connsiteY12" fmla="*/ 56189 h 4229989"/>
              <a:gd name="connsiteX13" fmla="*/ 3806511 w 9069355"/>
              <a:gd name="connsiteY13" fmla="*/ 2862481 h 4229989"/>
              <a:gd name="connsiteX14" fmla="*/ 4111311 w 9069355"/>
              <a:gd name="connsiteY14" fmla="*/ 39768 h 4229989"/>
              <a:gd name="connsiteX15" fmla="*/ 4548633 w 9069355"/>
              <a:gd name="connsiteY15" fmla="*/ 2875734 h 4229989"/>
              <a:gd name="connsiteX16" fmla="*/ 4826929 w 9069355"/>
              <a:gd name="connsiteY16" fmla="*/ 12 h 4229989"/>
              <a:gd name="connsiteX17" fmla="*/ 5264250 w 9069355"/>
              <a:gd name="connsiteY17" fmla="*/ 2915490 h 4229989"/>
              <a:gd name="connsiteX18" fmla="*/ 5555798 w 9069355"/>
              <a:gd name="connsiteY18" fmla="*/ 26516 h 4229989"/>
              <a:gd name="connsiteX19" fmla="*/ 5979868 w 9069355"/>
              <a:gd name="connsiteY19" fmla="*/ 2875734 h 4229989"/>
              <a:gd name="connsiteX20" fmla="*/ 6258163 w 9069355"/>
              <a:gd name="connsiteY20" fmla="*/ 39768 h 4229989"/>
              <a:gd name="connsiteX21" fmla="*/ 6774998 w 9069355"/>
              <a:gd name="connsiteY21" fmla="*/ 2862482 h 4229989"/>
              <a:gd name="connsiteX22" fmla="*/ 9069355 w 9069355"/>
              <a:gd name="connsiteY22" fmla="*/ 4214205 h 4229989"/>
              <a:gd name="connsiteX0" fmla="*/ 0 w 9069355"/>
              <a:gd name="connsiteY0" fmla="*/ 4203485 h 4203485"/>
              <a:gd name="connsiteX1" fmla="*/ 387450 w 9069355"/>
              <a:gd name="connsiteY1" fmla="*/ 3432325 h 4203485"/>
              <a:gd name="connsiteX2" fmla="*/ 685272 w 9069355"/>
              <a:gd name="connsiteY2" fmla="*/ 11362 h 4203485"/>
              <a:gd name="connsiteX3" fmla="*/ 917537 w 9069355"/>
              <a:gd name="connsiteY3" fmla="*/ 2782969 h 4203485"/>
              <a:gd name="connsiteX4" fmla="*/ 1209085 w 9069355"/>
              <a:gd name="connsiteY4" fmla="*/ 13264 h 4203485"/>
              <a:gd name="connsiteX5" fmla="*/ 1500633 w 9069355"/>
              <a:gd name="connsiteY5" fmla="*/ 2875734 h 4203485"/>
              <a:gd name="connsiteX6" fmla="*/ 1808571 w 9069355"/>
              <a:gd name="connsiteY6" fmla="*/ 29050 h 4203485"/>
              <a:gd name="connsiteX7" fmla="*/ 2083729 w 9069355"/>
              <a:gd name="connsiteY7" fmla="*/ 2835977 h 4203485"/>
              <a:gd name="connsiteX8" fmla="*/ 2375276 w 9069355"/>
              <a:gd name="connsiteY8" fmla="*/ 29051 h 4203485"/>
              <a:gd name="connsiteX9" fmla="*/ 2680076 w 9069355"/>
              <a:gd name="connsiteY9" fmla="*/ 2809473 h 4203485"/>
              <a:gd name="connsiteX10" fmla="*/ 2915481 w 9069355"/>
              <a:gd name="connsiteY10" fmla="*/ 13263 h 4203485"/>
              <a:gd name="connsiteX11" fmla="*/ 3236668 w 9069355"/>
              <a:gd name="connsiteY11" fmla="*/ 2822725 h 4203485"/>
              <a:gd name="connsiteX12" fmla="*/ 3554720 w 9069355"/>
              <a:gd name="connsiteY12" fmla="*/ 29685 h 4203485"/>
              <a:gd name="connsiteX13" fmla="*/ 3806511 w 9069355"/>
              <a:gd name="connsiteY13" fmla="*/ 2835977 h 4203485"/>
              <a:gd name="connsiteX14" fmla="*/ 4111311 w 9069355"/>
              <a:gd name="connsiteY14" fmla="*/ 13264 h 4203485"/>
              <a:gd name="connsiteX15" fmla="*/ 4548633 w 9069355"/>
              <a:gd name="connsiteY15" fmla="*/ 2849230 h 4203485"/>
              <a:gd name="connsiteX16" fmla="*/ 4859707 w 9069355"/>
              <a:gd name="connsiteY16" fmla="*/ 15164 h 4203485"/>
              <a:gd name="connsiteX17" fmla="*/ 5264250 w 9069355"/>
              <a:gd name="connsiteY17" fmla="*/ 2888986 h 4203485"/>
              <a:gd name="connsiteX18" fmla="*/ 5555798 w 9069355"/>
              <a:gd name="connsiteY18" fmla="*/ 12 h 4203485"/>
              <a:gd name="connsiteX19" fmla="*/ 5979868 w 9069355"/>
              <a:gd name="connsiteY19" fmla="*/ 2849230 h 4203485"/>
              <a:gd name="connsiteX20" fmla="*/ 6258163 w 9069355"/>
              <a:gd name="connsiteY20" fmla="*/ 13264 h 4203485"/>
              <a:gd name="connsiteX21" fmla="*/ 6774998 w 9069355"/>
              <a:gd name="connsiteY21" fmla="*/ 2835978 h 4203485"/>
              <a:gd name="connsiteX22" fmla="*/ 9069355 w 9069355"/>
              <a:gd name="connsiteY22" fmla="*/ 4187701 h 4203485"/>
              <a:gd name="connsiteX0" fmla="*/ 0 w 9069355"/>
              <a:gd name="connsiteY0" fmla="*/ 4203485 h 4203485"/>
              <a:gd name="connsiteX1" fmla="*/ 387450 w 9069355"/>
              <a:gd name="connsiteY1" fmla="*/ 3432325 h 4203485"/>
              <a:gd name="connsiteX2" fmla="*/ 685272 w 9069355"/>
              <a:gd name="connsiteY2" fmla="*/ 11362 h 4203485"/>
              <a:gd name="connsiteX3" fmla="*/ 917538 w 9069355"/>
              <a:gd name="connsiteY3" fmla="*/ 2880169 h 4203485"/>
              <a:gd name="connsiteX4" fmla="*/ 1209085 w 9069355"/>
              <a:gd name="connsiteY4" fmla="*/ 13264 h 4203485"/>
              <a:gd name="connsiteX5" fmla="*/ 1500633 w 9069355"/>
              <a:gd name="connsiteY5" fmla="*/ 2875734 h 4203485"/>
              <a:gd name="connsiteX6" fmla="*/ 1808571 w 9069355"/>
              <a:gd name="connsiteY6" fmla="*/ 29050 h 4203485"/>
              <a:gd name="connsiteX7" fmla="*/ 2083729 w 9069355"/>
              <a:gd name="connsiteY7" fmla="*/ 2835977 h 4203485"/>
              <a:gd name="connsiteX8" fmla="*/ 2375276 w 9069355"/>
              <a:gd name="connsiteY8" fmla="*/ 29051 h 4203485"/>
              <a:gd name="connsiteX9" fmla="*/ 2680076 w 9069355"/>
              <a:gd name="connsiteY9" fmla="*/ 2809473 h 4203485"/>
              <a:gd name="connsiteX10" fmla="*/ 2915481 w 9069355"/>
              <a:gd name="connsiteY10" fmla="*/ 13263 h 4203485"/>
              <a:gd name="connsiteX11" fmla="*/ 3236668 w 9069355"/>
              <a:gd name="connsiteY11" fmla="*/ 2822725 h 4203485"/>
              <a:gd name="connsiteX12" fmla="*/ 3554720 w 9069355"/>
              <a:gd name="connsiteY12" fmla="*/ 29685 h 4203485"/>
              <a:gd name="connsiteX13" fmla="*/ 3806511 w 9069355"/>
              <a:gd name="connsiteY13" fmla="*/ 2835977 h 4203485"/>
              <a:gd name="connsiteX14" fmla="*/ 4111311 w 9069355"/>
              <a:gd name="connsiteY14" fmla="*/ 13264 h 4203485"/>
              <a:gd name="connsiteX15" fmla="*/ 4548633 w 9069355"/>
              <a:gd name="connsiteY15" fmla="*/ 2849230 h 4203485"/>
              <a:gd name="connsiteX16" fmla="*/ 4859707 w 9069355"/>
              <a:gd name="connsiteY16" fmla="*/ 15164 h 4203485"/>
              <a:gd name="connsiteX17" fmla="*/ 5264250 w 9069355"/>
              <a:gd name="connsiteY17" fmla="*/ 2888986 h 4203485"/>
              <a:gd name="connsiteX18" fmla="*/ 5555798 w 9069355"/>
              <a:gd name="connsiteY18" fmla="*/ 12 h 4203485"/>
              <a:gd name="connsiteX19" fmla="*/ 5979868 w 9069355"/>
              <a:gd name="connsiteY19" fmla="*/ 2849230 h 4203485"/>
              <a:gd name="connsiteX20" fmla="*/ 6258163 w 9069355"/>
              <a:gd name="connsiteY20" fmla="*/ 13264 h 4203485"/>
              <a:gd name="connsiteX21" fmla="*/ 6774998 w 9069355"/>
              <a:gd name="connsiteY21" fmla="*/ 2835978 h 4203485"/>
              <a:gd name="connsiteX22" fmla="*/ 9069355 w 9069355"/>
              <a:gd name="connsiteY22" fmla="*/ 4187701 h 4203485"/>
              <a:gd name="connsiteX0" fmla="*/ 0 w 9069355"/>
              <a:gd name="connsiteY0" fmla="*/ 4203485 h 4203485"/>
              <a:gd name="connsiteX1" fmla="*/ 387450 w 9069355"/>
              <a:gd name="connsiteY1" fmla="*/ 3432325 h 4203485"/>
              <a:gd name="connsiteX2" fmla="*/ 685272 w 9069355"/>
              <a:gd name="connsiteY2" fmla="*/ 11362 h 4203485"/>
              <a:gd name="connsiteX3" fmla="*/ 917538 w 9069355"/>
              <a:gd name="connsiteY3" fmla="*/ 2880169 h 4203485"/>
              <a:gd name="connsiteX4" fmla="*/ 1209085 w 9069355"/>
              <a:gd name="connsiteY4" fmla="*/ 13264 h 4203485"/>
              <a:gd name="connsiteX5" fmla="*/ 1500633 w 9069355"/>
              <a:gd name="connsiteY5" fmla="*/ 2875734 h 4203485"/>
              <a:gd name="connsiteX6" fmla="*/ 1808571 w 9069355"/>
              <a:gd name="connsiteY6" fmla="*/ 29050 h 4203485"/>
              <a:gd name="connsiteX7" fmla="*/ 2083729 w 9069355"/>
              <a:gd name="connsiteY7" fmla="*/ 2905406 h 4203485"/>
              <a:gd name="connsiteX8" fmla="*/ 2375276 w 9069355"/>
              <a:gd name="connsiteY8" fmla="*/ 29051 h 4203485"/>
              <a:gd name="connsiteX9" fmla="*/ 2680076 w 9069355"/>
              <a:gd name="connsiteY9" fmla="*/ 2809473 h 4203485"/>
              <a:gd name="connsiteX10" fmla="*/ 2915481 w 9069355"/>
              <a:gd name="connsiteY10" fmla="*/ 13263 h 4203485"/>
              <a:gd name="connsiteX11" fmla="*/ 3236668 w 9069355"/>
              <a:gd name="connsiteY11" fmla="*/ 2822725 h 4203485"/>
              <a:gd name="connsiteX12" fmla="*/ 3554720 w 9069355"/>
              <a:gd name="connsiteY12" fmla="*/ 29685 h 4203485"/>
              <a:gd name="connsiteX13" fmla="*/ 3806511 w 9069355"/>
              <a:gd name="connsiteY13" fmla="*/ 2835977 h 4203485"/>
              <a:gd name="connsiteX14" fmla="*/ 4111311 w 9069355"/>
              <a:gd name="connsiteY14" fmla="*/ 13264 h 4203485"/>
              <a:gd name="connsiteX15" fmla="*/ 4548633 w 9069355"/>
              <a:gd name="connsiteY15" fmla="*/ 2849230 h 4203485"/>
              <a:gd name="connsiteX16" fmla="*/ 4859707 w 9069355"/>
              <a:gd name="connsiteY16" fmla="*/ 15164 h 4203485"/>
              <a:gd name="connsiteX17" fmla="*/ 5264250 w 9069355"/>
              <a:gd name="connsiteY17" fmla="*/ 2888986 h 4203485"/>
              <a:gd name="connsiteX18" fmla="*/ 5555798 w 9069355"/>
              <a:gd name="connsiteY18" fmla="*/ 12 h 4203485"/>
              <a:gd name="connsiteX19" fmla="*/ 5979868 w 9069355"/>
              <a:gd name="connsiteY19" fmla="*/ 2849230 h 4203485"/>
              <a:gd name="connsiteX20" fmla="*/ 6258163 w 9069355"/>
              <a:gd name="connsiteY20" fmla="*/ 13264 h 4203485"/>
              <a:gd name="connsiteX21" fmla="*/ 6774998 w 9069355"/>
              <a:gd name="connsiteY21" fmla="*/ 2835978 h 4203485"/>
              <a:gd name="connsiteX22" fmla="*/ 9069355 w 9069355"/>
              <a:gd name="connsiteY22" fmla="*/ 4187701 h 4203485"/>
              <a:gd name="connsiteX0" fmla="*/ 0 w 9069355"/>
              <a:gd name="connsiteY0" fmla="*/ 4203485 h 4203485"/>
              <a:gd name="connsiteX1" fmla="*/ 387450 w 9069355"/>
              <a:gd name="connsiteY1" fmla="*/ 3432325 h 4203485"/>
              <a:gd name="connsiteX2" fmla="*/ 685272 w 9069355"/>
              <a:gd name="connsiteY2" fmla="*/ 11362 h 4203485"/>
              <a:gd name="connsiteX3" fmla="*/ 917538 w 9069355"/>
              <a:gd name="connsiteY3" fmla="*/ 2880169 h 4203485"/>
              <a:gd name="connsiteX4" fmla="*/ 1209085 w 9069355"/>
              <a:gd name="connsiteY4" fmla="*/ 13264 h 4203485"/>
              <a:gd name="connsiteX5" fmla="*/ 1500633 w 9069355"/>
              <a:gd name="connsiteY5" fmla="*/ 2875734 h 4203485"/>
              <a:gd name="connsiteX6" fmla="*/ 1808571 w 9069355"/>
              <a:gd name="connsiteY6" fmla="*/ 29050 h 4203485"/>
              <a:gd name="connsiteX7" fmla="*/ 2083729 w 9069355"/>
              <a:gd name="connsiteY7" fmla="*/ 2863750 h 4203485"/>
              <a:gd name="connsiteX8" fmla="*/ 2375276 w 9069355"/>
              <a:gd name="connsiteY8" fmla="*/ 29051 h 4203485"/>
              <a:gd name="connsiteX9" fmla="*/ 2680076 w 9069355"/>
              <a:gd name="connsiteY9" fmla="*/ 2809473 h 4203485"/>
              <a:gd name="connsiteX10" fmla="*/ 2915481 w 9069355"/>
              <a:gd name="connsiteY10" fmla="*/ 13263 h 4203485"/>
              <a:gd name="connsiteX11" fmla="*/ 3236668 w 9069355"/>
              <a:gd name="connsiteY11" fmla="*/ 2822725 h 4203485"/>
              <a:gd name="connsiteX12" fmla="*/ 3554720 w 9069355"/>
              <a:gd name="connsiteY12" fmla="*/ 29685 h 4203485"/>
              <a:gd name="connsiteX13" fmla="*/ 3806511 w 9069355"/>
              <a:gd name="connsiteY13" fmla="*/ 2835977 h 4203485"/>
              <a:gd name="connsiteX14" fmla="*/ 4111311 w 9069355"/>
              <a:gd name="connsiteY14" fmla="*/ 13264 h 4203485"/>
              <a:gd name="connsiteX15" fmla="*/ 4548633 w 9069355"/>
              <a:gd name="connsiteY15" fmla="*/ 2849230 h 4203485"/>
              <a:gd name="connsiteX16" fmla="*/ 4859707 w 9069355"/>
              <a:gd name="connsiteY16" fmla="*/ 15164 h 4203485"/>
              <a:gd name="connsiteX17" fmla="*/ 5264250 w 9069355"/>
              <a:gd name="connsiteY17" fmla="*/ 2888986 h 4203485"/>
              <a:gd name="connsiteX18" fmla="*/ 5555798 w 9069355"/>
              <a:gd name="connsiteY18" fmla="*/ 12 h 4203485"/>
              <a:gd name="connsiteX19" fmla="*/ 5979868 w 9069355"/>
              <a:gd name="connsiteY19" fmla="*/ 2849230 h 4203485"/>
              <a:gd name="connsiteX20" fmla="*/ 6258163 w 9069355"/>
              <a:gd name="connsiteY20" fmla="*/ 13264 h 4203485"/>
              <a:gd name="connsiteX21" fmla="*/ 6774998 w 9069355"/>
              <a:gd name="connsiteY21" fmla="*/ 2835978 h 4203485"/>
              <a:gd name="connsiteX22" fmla="*/ 9069355 w 9069355"/>
              <a:gd name="connsiteY22" fmla="*/ 4187701 h 4203485"/>
              <a:gd name="connsiteX0" fmla="*/ 0 w 9069355"/>
              <a:gd name="connsiteY0" fmla="*/ 4203485 h 4203485"/>
              <a:gd name="connsiteX1" fmla="*/ 387450 w 9069355"/>
              <a:gd name="connsiteY1" fmla="*/ 3432325 h 4203485"/>
              <a:gd name="connsiteX2" fmla="*/ 685272 w 9069355"/>
              <a:gd name="connsiteY2" fmla="*/ 11362 h 4203485"/>
              <a:gd name="connsiteX3" fmla="*/ 917538 w 9069355"/>
              <a:gd name="connsiteY3" fmla="*/ 2880169 h 4203485"/>
              <a:gd name="connsiteX4" fmla="*/ 1209085 w 9069355"/>
              <a:gd name="connsiteY4" fmla="*/ 13264 h 4203485"/>
              <a:gd name="connsiteX5" fmla="*/ 1500633 w 9069355"/>
              <a:gd name="connsiteY5" fmla="*/ 2875734 h 4203485"/>
              <a:gd name="connsiteX6" fmla="*/ 1808571 w 9069355"/>
              <a:gd name="connsiteY6" fmla="*/ 29050 h 4203485"/>
              <a:gd name="connsiteX7" fmla="*/ 2083729 w 9069355"/>
              <a:gd name="connsiteY7" fmla="*/ 2863750 h 4203485"/>
              <a:gd name="connsiteX8" fmla="*/ 2375276 w 9069355"/>
              <a:gd name="connsiteY8" fmla="*/ 29051 h 4203485"/>
              <a:gd name="connsiteX9" fmla="*/ 2680076 w 9069355"/>
              <a:gd name="connsiteY9" fmla="*/ 2865017 h 4203485"/>
              <a:gd name="connsiteX10" fmla="*/ 2915481 w 9069355"/>
              <a:gd name="connsiteY10" fmla="*/ 13263 h 4203485"/>
              <a:gd name="connsiteX11" fmla="*/ 3236668 w 9069355"/>
              <a:gd name="connsiteY11" fmla="*/ 2822725 h 4203485"/>
              <a:gd name="connsiteX12" fmla="*/ 3554720 w 9069355"/>
              <a:gd name="connsiteY12" fmla="*/ 29685 h 4203485"/>
              <a:gd name="connsiteX13" fmla="*/ 3806511 w 9069355"/>
              <a:gd name="connsiteY13" fmla="*/ 2835977 h 4203485"/>
              <a:gd name="connsiteX14" fmla="*/ 4111311 w 9069355"/>
              <a:gd name="connsiteY14" fmla="*/ 13264 h 4203485"/>
              <a:gd name="connsiteX15" fmla="*/ 4548633 w 9069355"/>
              <a:gd name="connsiteY15" fmla="*/ 2849230 h 4203485"/>
              <a:gd name="connsiteX16" fmla="*/ 4859707 w 9069355"/>
              <a:gd name="connsiteY16" fmla="*/ 15164 h 4203485"/>
              <a:gd name="connsiteX17" fmla="*/ 5264250 w 9069355"/>
              <a:gd name="connsiteY17" fmla="*/ 2888986 h 4203485"/>
              <a:gd name="connsiteX18" fmla="*/ 5555798 w 9069355"/>
              <a:gd name="connsiteY18" fmla="*/ 12 h 4203485"/>
              <a:gd name="connsiteX19" fmla="*/ 5979868 w 9069355"/>
              <a:gd name="connsiteY19" fmla="*/ 2849230 h 4203485"/>
              <a:gd name="connsiteX20" fmla="*/ 6258163 w 9069355"/>
              <a:gd name="connsiteY20" fmla="*/ 13264 h 4203485"/>
              <a:gd name="connsiteX21" fmla="*/ 6774998 w 9069355"/>
              <a:gd name="connsiteY21" fmla="*/ 2835978 h 4203485"/>
              <a:gd name="connsiteX22" fmla="*/ 9069355 w 9069355"/>
              <a:gd name="connsiteY22" fmla="*/ 4187701 h 4203485"/>
              <a:gd name="connsiteX0" fmla="*/ 0 w 9069355"/>
              <a:gd name="connsiteY0" fmla="*/ 4203485 h 4203485"/>
              <a:gd name="connsiteX1" fmla="*/ 387450 w 9069355"/>
              <a:gd name="connsiteY1" fmla="*/ 3432325 h 4203485"/>
              <a:gd name="connsiteX2" fmla="*/ 685272 w 9069355"/>
              <a:gd name="connsiteY2" fmla="*/ 11362 h 4203485"/>
              <a:gd name="connsiteX3" fmla="*/ 917538 w 9069355"/>
              <a:gd name="connsiteY3" fmla="*/ 2880169 h 4203485"/>
              <a:gd name="connsiteX4" fmla="*/ 1209085 w 9069355"/>
              <a:gd name="connsiteY4" fmla="*/ 13264 h 4203485"/>
              <a:gd name="connsiteX5" fmla="*/ 1500633 w 9069355"/>
              <a:gd name="connsiteY5" fmla="*/ 2875734 h 4203485"/>
              <a:gd name="connsiteX6" fmla="*/ 1808571 w 9069355"/>
              <a:gd name="connsiteY6" fmla="*/ 29050 h 4203485"/>
              <a:gd name="connsiteX7" fmla="*/ 2083729 w 9069355"/>
              <a:gd name="connsiteY7" fmla="*/ 2863750 h 4203485"/>
              <a:gd name="connsiteX8" fmla="*/ 2375276 w 9069355"/>
              <a:gd name="connsiteY8" fmla="*/ 29051 h 4203485"/>
              <a:gd name="connsiteX9" fmla="*/ 2680076 w 9069355"/>
              <a:gd name="connsiteY9" fmla="*/ 2865017 h 4203485"/>
              <a:gd name="connsiteX10" fmla="*/ 2915481 w 9069355"/>
              <a:gd name="connsiteY10" fmla="*/ 13263 h 4203485"/>
              <a:gd name="connsiteX11" fmla="*/ 3236669 w 9069355"/>
              <a:gd name="connsiteY11" fmla="*/ 2864383 h 4203485"/>
              <a:gd name="connsiteX12" fmla="*/ 3554720 w 9069355"/>
              <a:gd name="connsiteY12" fmla="*/ 29685 h 4203485"/>
              <a:gd name="connsiteX13" fmla="*/ 3806511 w 9069355"/>
              <a:gd name="connsiteY13" fmla="*/ 2835977 h 4203485"/>
              <a:gd name="connsiteX14" fmla="*/ 4111311 w 9069355"/>
              <a:gd name="connsiteY14" fmla="*/ 13264 h 4203485"/>
              <a:gd name="connsiteX15" fmla="*/ 4548633 w 9069355"/>
              <a:gd name="connsiteY15" fmla="*/ 2849230 h 4203485"/>
              <a:gd name="connsiteX16" fmla="*/ 4859707 w 9069355"/>
              <a:gd name="connsiteY16" fmla="*/ 15164 h 4203485"/>
              <a:gd name="connsiteX17" fmla="*/ 5264250 w 9069355"/>
              <a:gd name="connsiteY17" fmla="*/ 2888986 h 4203485"/>
              <a:gd name="connsiteX18" fmla="*/ 5555798 w 9069355"/>
              <a:gd name="connsiteY18" fmla="*/ 12 h 4203485"/>
              <a:gd name="connsiteX19" fmla="*/ 5979868 w 9069355"/>
              <a:gd name="connsiteY19" fmla="*/ 2849230 h 4203485"/>
              <a:gd name="connsiteX20" fmla="*/ 6258163 w 9069355"/>
              <a:gd name="connsiteY20" fmla="*/ 13264 h 4203485"/>
              <a:gd name="connsiteX21" fmla="*/ 6774998 w 9069355"/>
              <a:gd name="connsiteY21" fmla="*/ 2835978 h 4203485"/>
              <a:gd name="connsiteX22" fmla="*/ 9069355 w 9069355"/>
              <a:gd name="connsiteY22" fmla="*/ 4187701 h 4203485"/>
              <a:gd name="connsiteX0" fmla="*/ 0 w 9069355"/>
              <a:gd name="connsiteY0" fmla="*/ 4203485 h 4203485"/>
              <a:gd name="connsiteX1" fmla="*/ 387450 w 9069355"/>
              <a:gd name="connsiteY1" fmla="*/ 3432325 h 4203485"/>
              <a:gd name="connsiteX2" fmla="*/ 685272 w 9069355"/>
              <a:gd name="connsiteY2" fmla="*/ 11362 h 4203485"/>
              <a:gd name="connsiteX3" fmla="*/ 917538 w 9069355"/>
              <a:gd name="connsiteY3" fmla="*/ 2880169 h 4203485"/>
              <a:gd name="connsiteX4" fmla="*/ 1209085 w 9069355"/>
              <a:gd name="connsiteY4" fmla="*/ 13264 h 4203485"/>
              <a:gd name="connsiteX5" fmla="*/ 1500633 w 9069355"/>
              <a:gd name="connsiteY5" fmla="*/ 2875734 h 4203485"/>
              <a:gd name="connsiteX6" fmla="*/ 1808571 w 9069355"/>
              <a:gd name="connsiteY6" fmla="*/ 29050 h 4203485"/>
              <a:gd name="connsiteX7" fmla="*/ 2083729 w 9069355"/>
              <a:gd name="connsiteY7" fmla="*/ 2863750 h 4203485"/>
              <a:gd name="connsiteX8" fmla="*/ 2375276 w 9069355"/>
              <a:gd name="connsiteY8" fmla="*/ 29051 h 4203485"/>
              <a:gd name="connsiteX9" fmla="*/ 2680076 w 9069355"/>
              <a:gd name="connsiteY9" fmla="*/ 2865017 h 4203485"/>
              <a:gd name="connsiteX10" fmla="*/ 2915481 w 9069355"/>
              <a:gd name="connsiteY10" fmla="*/ 13263 h 4203485"/>
              <a:gd name="connsiteX11" fmla="*/ 3236669 w 9069355"/>
              <a:gd name="connsiteY11" fmla="*/ 2864383 h 4203485"/>
              <a:gd name="connsiteX12" fmla="*/ 3554720 w 9069355"/>
              <a:gd name="connsiteY12" fmla="*/ 29685 h 4203485"/>
              <a:gd name="connsiteX13" fmla="*/ 3822902 w 9069355"/>
              <a:gd name="connsiteY13" fmla="*/ 2877634 h 4203485"/>
              <a:gd name="connsiteX14" fmla="*/ 4111311 w 9069355"/>
              <a:gd name="connsiteY14" fmla="*/ 13264 h 4203485"/>
              <a:gd name="connsiteX15" fmla="*/ 4548633 w 9069355"/>
              <a:gd name="connsiteY15" fmla="*/ 2849230 h 4203485"/>
              <a:gd name="connsiteX16" fmla="*/ 4859707 w 9069355"/>
              <a:gd name="connsiteY16" fmla="*/ 15164 h 4203485"/>
              <a:gd name="connsiteX17" fmla="*/ 5264250 w 9069355"/>
              <a:gd name="connsiteY17" fmla="*/ 2888986 h 4203485"/>
              <a:gd name="connsiteX18" fmla="*/ 5555798 w 9069355"/>
              <a:gd name="connsiteY18" fmla="*/ 12 h 4203485"/>
              <a:gd name="connsiteX19" fmla="*/ 5979868 w 9069355"/>
              <a:gd name="connsiteY19" fmla="*/ 2849230 h 4203485"/>
              <a:gd name="connsiteX20" fmla="*/ 6258163 w 9069355"/>
              <a:gd name="connsiteY20" fmla="*/ 13264 h 4203485"/>
              <a:gd name="connsiteX21" fmla="*/ 6774998 w 9069355"/>
              <a:gd name="connsiteY21" fmla="*/ 2835978 h 4203485"/>
              <a:gd name="connsiteX22" fmla="*/ 9069355 w 9069355"/>
              <a:gd name="connsiteY22" fmla="*/ 4187701 h 4203485"/>
              <a:gd name="connsiteX0" fmla="*/ 0 w 9069355"/>
              <a:gd name="connsiteY0" fmla="*/ 4203475 h 4203475"/>
              <a:gd name="connsiteX1" fmla="*/ 387450 w 9069355"/>
              <a:gd name="connsiteY1" fmla="*/ 3432315 h 4203475"/>
              <a:gd name="connsiteX2" fmla="*/ 685272 w 9069355"/>
              <a:gd name="connsiteY2" fmla="*/ 11352 h 4203475"/>
              <a:gd name="connsiteX3" fmla="*/ 917538 w 9069355"/>
              <a:gd name="connsiteY3" fmla="*/ 2880159 h 4203475"/>
              <a:gd name="connsiteX4" fmla="*/ 1209085 w 9069355"/>
              <a:gd name="connsiteY4" fmla="*/ 13254 h 4203475"/>
              <a:gd name="connsiteX5" fmla="*/ 1500633 w 9069355"/>
              <a:gd name="connsiteY5" fmla="*/ 2875724 h 4203475"/>
              <a:gd name="connsiteX6" fmla="*/ 1808571 w 9069355"/>
              <a:gd name="connsiteY6" fmla="*/ 29040 h 4203475"/>
              <a:gd name="connsiteX7" fmla="*/ 2083729 w 9069355"/>
              <a:gd name="connsiteY7" fmla="*/ 2863740 h 4203475"/>
              <a:gd name="connsiteX8" fmla="*/ 2375276 w 9069355"/>
              <a:gd name="connsiteY8" fmla="*/ 29041 h 4203475"/>
              <a:gd name="connsiteX9" fmla="*/ 2680076 w 9069355"/>
              <a:gd name="connsiteY9" fmla="*/ 2865007 h 4203475"/>
              <a:gd name="connsiteX10" fmla="*/ 2915481 w 9069355"/>
              <a:gd name="connsiteY10" fmla="*/ 13253 h 4203475"/>
              <a:gd name="connsiteX11" fmla="*/ 3236669 w 9069355"/>
              <a:gd name="connsiteY11" fmla="*/ 2864373 h 4203475"/>
              <a:gd name="connsiteX12" fmla="*/ 3554720 w 9069355"/>
              <a:gd name="connsiteY12" fmla="*/ 29675 h 4203475"/>
              <a:gd name="connsiteX13" fmla="*/ 3822902 w 9069355"/>
              <a:gd name="connsiteY13" fmla="*/ 2877624 h 4203475"/>
              <a:gd name="connsiteX14" fmla="*/ 4111311 w 9069355"/>
              <a:gd name="connsiteY14" fmla="*/ 13254 h 4203475"/>
              <a:gd name="connsiteX15" fmla="*/ 4548633 w 9069355"/>
              <a:gd name="connsiteY15" fmla="*/ 2849220 h 4203475"/>
              <a:gd name="connsiteX16" fmla="*/ 4859707 w 9069355"/>
              <a:gd name="connsiteY16" fmla="*/ 15154 h 4203475"/>
              <a:gd name="connsiteX17" fmla="*/ 5264251 w 9069355"/>
              <a:gd name="connsiteY17" fmla="*/ 2847318 h 4203475"/>
              <a:gd name="connsiteX18" fmla="*/ 5555798 w 9069355"/>
              <a:gd name="connsiteY18" fmla="*/ 2 h 4203475"/>
              <a:gd name="connsiteX19" fmla="*/ 5979868 w 9069355"/>
              <a:gd name="connsiteY19" fmla="*/ 2849220 h 4203475"/>
              <a:gd name="connsiteX20" fmla="*/ 6258163 w 9069355"/>
              <a:gd name="connsiteY20" fmla="*/ 13254 h 4203475"/>
              <a:gd name="connsiteX21" fmla="*/ 6774998 w 9069355"/>
              <a:gd name="connsiteY21" fmla="*/ 2835968 h 4203475"/>
              <a:gd name="connsiteX22" fmla="*/ 9069355 w 9069355"/>
              <a:gd name="connsiteY22" fmla="*/ 4187691 h 4203475"/>
              <a:gd name="connsiteX0" fmla="*/ 0 w 9659373"/>
              <a:gd name="connsiteY0" fmla="*/ 4203474 h 4203474"/>
              <a:gd name="connsiteX1" fmla="*/ 387450 w 9659373"/>
              <a:gd name="connsiteY1" fmla="*/ 3432314 h 4203474"/>
              <a:gd name="connsiteX2" fmla="*/ 685272 w 9659373"/>
              <a:gd name="connsiteY2" fmla="*/ 11351 h 4203474"/>
              <a:gd name="connsiteX3" fmla="*/ 917538 w 9659373"/>
              <a:gd name="connsiteY3" fmla="*/ 2880158 h 4203474"/>
              <a:gd name="connsiteX4" fmla="*/ 1209085 w 9659373"/>
              <a:gd name="connsiteY4" fmla="*/ 13253 h 4203474"/>
              <a:gd name="connsiteX5" fmla="*/ 1500633 w 9659373"/>
              <a:gd name="connsiteY5" fmla="*/ 2875723 h 4203474"/>
              <a:gd name="connsiteX6" fmla="*/ 1808571 w 9659373"/>
              <a:gd name="connsiteY6" fmla="*/ 29039 h 4203474"/>
              <a:gd name="connsiteX7" fmla="*/ 2083729 w 9659373"/>
              <a:gd name="connsiteY7" fmla="*/ 2863739 h 4203474"/>
              <a:gd name="connsiteX8" fmla="*/ 2375276 w 9659373"/>
              <a:gd name="connsiteY8" fmla="*/ 29040 h 4203474"/>
              <a:gd name="connsiteX9" fmla="*/ 2680076 w 9659373"/>
              <a:gd name="connsiteY9" fmla="*/ 2865006 h 4203474"/>
              <a:gd name="connsiteX10" fmla="*/ 2915481 w 9659373"/>
              <a:gd name="connsiteY10" fmla="*/ 13252 h 4203474"/>
              <a:gd name="connsiteX11" fmla="*/ 3236669 w 9659373"/>
              <a:gd name="connsiteY11" fmla="*/ 2864372 h 4203474"/>
              <a:gd name="connsiteX12" fmla="*/ 3554720 w 9659373"/>
              <a:gd name="connsiteY12" fmla="*/ 29674 h 4203474"/>
              <a:gd name="connsiteX13" fmla="*/ 3822902 w 9659373"/>
              <a:gd name="connsiteY13" fmla="*/ 2877623 h 4203474"/>
              <a:gd name="connsiteX14" fmla="*/ 4111311 w 9659373"/>
              <a:gd name="connsiteY14" fmla="*/ 13253 h 4203474"/>
              <a:gd name="connsiteX15" fmla="*/ 4548633 w 9659373"/>
              <a:gd name="connsiteY15" fmla="*/ 2849219 h 4203474"/>
              <a:gd name="connsiteX16" fmla="*/ 4859707 w 9659373"/>
              <a:gd name="connsiteY16" fmla="*/ 15153 h 4203474"/>
              <a:gd name="connsiteX17" fmla="*/ 5264251 w 9659373"/>
              <a:gd name="connsiteY17" fmla="*/ 2847317 h 4203474"/>
              <a:gd name="connsiteX18" fmla="*/ 5555798 w 9659373"/>
              <a:gd name="connsiteY18" fmla="*/ 1 h 4203474"/>
              <a:gd name="connsiteX19" fmla="*/ 5979868 w 9659373"/>
              <a:gd name="connsiteY19" fmla="*/ 2849219 h 4203474"/>
              <a:gd name="connsiteX20" fmla="*/ 6258163 w 9659373"/>
              <a:gd name="connsiteY20" fmla="*/ 13253 h 4203474"/>
              <a:gd name="connsiteX21" fmla="*/ 6774998 w 9659373"/>
              <a:gd name="connsiteY21" fmla="*/ 2835967 h 4203474"/>
              <a:gd name="connsiteX22" fmla="*/ 9659373 w 9659373"/>
              <a:gd name="connsiteY22" fmla="*/ 4159919 h 4203474"/>
              <a:gd name="connsiteX0" fmla="*/ 0 w 9659373"/>
              <a:gd name="connsiteY0" fmla="*/ 4203474 h 4215463"/>
              <a:gd name="connsiteX1" fmla="*/ 387450 w 9659373"/>
              <a:gd name="connsiteY1" fmla="*/ 3432314 h 4215463"/>
              <a:gd name="connsiteX2" fmla="*/ 685272 w 9659373"/>
              <a:gd name="connsiteY2" fmla="*/ 11351 h 4215463"/>
              <a:gd name="connsiteX3" fmla="*/ 917538 w 9659373"/>
              <a:gd name="connsiteY3" fmla="*/ 2880158 h 4215463"/>
              <a:gd name="connsiteX4" fmla="*/ 1209085 w 9659373"/>
              <a:gd name="connsiteY4" fmla="*/ 13253 h 4215463"/>
              <a:gd name="connsiteX5" fmla="*/ 1500633 w 9659373"/>
              <a:gd name="connsiteY5" fmla="*/ 2875723 h 4215463"/>
              <a:gd name="connsiteX6" fmla="*/ 1808571 w 9659373"/>
              <a:gd name="connsiteY6" fmla="*/ 29039 h 4215463"/>
              <a:gd name="connsiteX7" fmla="*/ 2083729 w 9659373"/>
              <a:gd name="connsiteY7" fmla="*/ 2863739 h 4215463"/>
              <a:gd name="connsiteX8" fmla="*/ 2375276 w 9659373"/>
              <a:gd name="connsiteY8" fmla="*/ 29040 h 4215463"/>
              <a:gd name="connsiteX9" fmla="*/ 2680076 w 9659373"/>
              <a:gd name="connsiteY9" fmla="*/ 2865006 h 4215463"/>
              <a:gd name="connsiteX10" fmla="*/ 2915481 w 9659373"/>
              <a:gd name="connsiteY10" fmla="*/ 13252 h 4215463"/>
              <a:gd name="connsiteX11" fmla="*/ 3236669 w 9659373"/>
              <a:gd name="connsiteY11" fmla="*/ 2864372 h 4215463"/>
              <a:gd name="connsiteX12" fmla="*/ 3554720 w 9659373"/>
              <a:gd name="connsiteY12" fmla="*/ 29674 h 4215463"/>
              <a:gd name="connsiteX13" fmla="*/ 3822902 w 9659373"/>
              <a:gd name="connsiteY13" fmla="*/ 2877623 h 4215463"/>
              <a:gd name="connsiteX14" fmla="*/ 4111311 w 9659373"/>
              <a:gd name="connsiteY14" fmla="*/ 13253 h 4215463"/>
              <a:gd name="connsiteX15" fmla="*/ 4548633 w 9659373"/>
              <a:gd name="connsiteY15" fmla="*/ 2849219 h 4215463"/>
              <a:gd name="connsiteX16" fmla="*/ 4859707 w 9659373"/>
              <a:gd name="connsiteY16" fmla="*/ 15153 h 4215463"/>
              <a:gd name="connsiteX17" fmla="*/ 5264251 w 9659373"/>
              <a:gd name="connsiteY17" fmla="*/ 2847317 h 4215463"/>
              <a:gd name="connsiteX18" fmla="*/ 5555798 w 9659373"/>
              <a:gd name="connsiteY18" fmla="*/ 1 h 4215463"/>
              <a:gd name="connsiteX19" fmla="*/ 5979868 w 9659373"/>
              <a:gd name="connsiteY19" fmla="*/ 2849219 h 4215463"/>
              <a:gd name="connsiteX20" fmla="*/ 6258163 w 9659373"/>
              <a:gd name="connsiteY20" fmla="*/ 13253 h 4215463"/>
              <a:gd name="connsiteX21" fmla="*/ 6774998 w 9659373"/>
              <a:gd name="connsiteY21" fmla="*/ 2835967 h 4215463"/>
              <a:gd name="connsiteX22" fmla="*/ 9659373 w 9659373"/>
              <a:gd name="connsiteY22" fmla="*/ 4215463 h 4215463"/>
              <a:gd name="connsiteX0" fmla="*/ 0 w 9659373"/>
              <a:gd name="connsiteY0" fmla="*/ 4203474 h 4215463"/>
              <a:gd name="connsiteX1" fmla="*/ 387450 w 9659373"/>
              <a:gd name="connsiteY1" fmla="*/ 3432314 h 4215463"/>
              <a:gd name="connsiteX2" fmla="*/ 685272 w 9659373"/>
              <a:gd name="connsiteY2" fmla="*/ 11351 h 4215463"/>
              <a:gd name="connsiteX3" fmla="*/ 917538 w 9659373"/>
              <a:gd name="connsiteY3" fmla="*/ 2880158 h 4215463"/>
              <a:gd name="connsiteX4" fmla="*/ 1209085 w 9659373"/>
              <a:gd name="connsiteY4" fmla="*/ 13253 h 4215463"/>
              <a:gd name="connsiteX5" fmla="*/ 1500633 w 9659373"/>
              <a:gd name="connsiteY5" fmla="*/ 2875723 h 4215463"/>
              <a:gd name="connsiteX6" fmla="*/ 1808571 w 9659373"/>
              <a:gd name="connsiteY6" fmla="*/ 29039 h 4215463"/>
              <a:gd name="connsiteX7" fmla="*/ 2083729 w 9659373"/>
              <a:gd name="connsiteY7" fmla="*/ 2863739 h 4215463"/>
              <a:gd name="connsiteX8" fmla="*/ 2375276 w 9659373"/>
              <a:gd name="connsiteY8" fmla="*/ 29040 h 4215463"/>
              <a:gd name="connsiteX9" fmla="*/ 2680076 w 9659373"/>
              <a:gd name="connsiteY9" fmla="*/ 2865006 h 4215463"/>
              <a:gd name="connsiteX10" fmla="*/ 2915481 w 9659373"/>
              <a:gd name="connsiteY10" fmla="*/ 13252 h 4215463"/>
              <a:gd name="connsiteX11" fmla="*/ 3236669 w 9659373"/>
              <a:gd name="connsiteY11" fmla="*/ 2864372 h 4215463"/>
              <a:gd name="connsiteX12" fmla="*/ 3554720 w 9659373"/>
              <a:gd name="connsiteY12" fmla="*/ 29674 h 4215463"/>
              <a:gd name="connsiteX13" fmla="*/ 3822902 w 9659373"/>
              <a:gd name="connsiteY13" fmla="*/ 2877623 h 4215463"/>
              <a:gd name="connsiteX14" fmla="*/ 4111311 w 9659373"/>
              <a:gd name="connsiteY14" fmla="*/ 13253 h 4215463"/>
              <a:gd name="connsiteX15" fmla="*/ 4548633 w 9659373"/>
              <a:gd name="connsiteY15" fmla="*/ 2849219 h 4215463"/>
              <a:gd name="connsiteX16" fmla="*/ 4859707 w 9659373"/>
              <a:gd name="connsiteY16" fmla="*/ 15153 h 4215463"/>
              <a:gd name="connsiteX17" fmla="*/ 5264251 w 9659373"/>
              <a:gd name="connsiteY17" fmla="*/ 2847317 h 4215463"/>
              <a:gd name="connsiteX18" fmla="*/ 5555798 w 9659373"/>
              <a:gd name="connsiteY18" fmla="*/ 1 h 4215463"/>
              <a:gd name="connsiteX19" fmla="*/ 5979868 w 9659373"/>
              <a:gd name="connsiteY19" fmla="*/ 2849219 h 4215463"/>
              <a:gd name="connsiteX20" fmla="*/ 6258163 w 9659373"/>
              <a:gd name="connsiteY20" fmla="*/ 13253 h 4215463"/>
              <a:gd name="connsiteX21" fmla="*/ 6873335 w 9659373"/>
              <a:gd name="connsiteY21" fmla="*/ 2822082 h 4215463"/>
              <a:gd name="connsiteX22" fmla="*/ 9659373 w 9659373"/>
              <a:gd name="connsiteY22" fmla="*/ 4215463 h 4215463"/>
              <a:gd name="connsiteX0" fmla="*/ 0 w 9495479"/>
              <a:gd name="connsiteY0" fmla="*/ 4203474 h 4215463"/>
              <a:gd name="connsiteX1" fmla="*/ 387450 w 9495479"/>
              <a:gd name="connsiteY1" fmla="*/ 3432314 h 4215463"/>
              <a:gd name="connsiteX2" fmla="*/ 685272 w 9495479"/>
              <a:gd name="connsiteY2" fmla="*/ 11351 h 4215463"/>
              <a:gd name="connsiteX3" fmla="*/ 917538 w 9495479"/>
              <a:gd name="connsiteY3" fmla="*/ 2880158 h 4215463"/>
              <a:gd name="connsiteX4" fmla="*/ 1209085 w 9495479"/>
              <a:gd name="connsiteY4" fmla="*/ 13253 h 4215463"/>
              <a:gd name="connsiteX5" fmla="*/ 1500633 w 9495479"/>
              <a:gd name="connsiteY5" fmla="*/ 2875723 h 4215463"/>
              <a:gd name="connsiteX6" fmla="*/ 1808571 w 9495479"/>
              <a:gd name="connsiteY6" fmla="*/ 29039 h 4215463"/>
              <a:gd name="connsiteX7" fmla="*/ 2083729 w 9495479"/>
              <a:gd name="connsiteY7" fmla="*/ 2863739 h 4215463"/>
              <a:gd name="connsiteX8" fmla="*/ 2375276 w 9495479"/>
              <a:gd name="connsiteY8" fmla="*/ 29040 h 4215463"/>
              <a:gd name="connsiteX9" fmla="*/ 2680076 w 9495479"/>
              <a:gd name="connsiteY9" fmla="*/ 2865006 h 4215463"/>
              <a:gd name="connsiteX10" fmla="*/ 2915481 w 9495479"/>
              <a:gd name="connsiteY10" fmla="*/ 13252 h 4215463"/>
              <a:gd name="connsiteX11" fmla="*/ 3236669 w 9495479"/>
              <a:gd name="connsiteY11" fmla="*/ 2864372 h 4215463"/>
              <a:gd name="connsiteX12" fmla="*/ 3554720 w 9495479"/>
              <a:gd name="connsiteY12" fmla="*/ 29674 h 4215463"/>
              <a:gd name="connsiteX13" fmla="*/ 3822902 w 9495479"/>
              <a:gd name="connsiteY13" fmla="*/ 2877623 h 4215463"/>
              <a:gd name="connsiteX14" fmla="*/ 4111311 w 9495479"/>
              <a:gd name="connsiteY14" fmla="*/ 13253 h 4215463"/>
              <a:gd name="connsiteX15" fmla="*/ 4548633 w 9495479"/>
              <a:gd name="connsiteY15" fmla="*/ 2849219 h 4215463"/>
              <a:gd name="connsiteX16" fmla="*/ 4859707 w 9495479"/>
              <a:gd name="connsiteY16" fmla="*/ 15153 h 4215463"/>
              <a:gd name="connsiteX17" fmla="*/ 5264251 w 9495479"/>
              <a:gd name="connsiteY17" fmla="*/ 2847317 h 4215463"/>
              <a:gd name="connsiteX18" fmla="*/ 5555798 w 9495479"/>
              <a:gd name="connsiteY18" fmla="*/ 1 h 4215463"/>
              <a:gd name="connsiteX19" fmla="*/ 5979868 w 9495479"/>
              <a:gd name="connsiteY19" fmla="*/ 2849219 h 4215463"/>
              <a:gd name="connsiteX20" fmla="*/ 6258163 w 9495479"/>
              <a:gd name="connsiteY20" fmla="*/ 13253 h 4215463"/>
              <a:gd name="connsiteX21" fmla="*/ 6873335 w 9495479"/>
              <a:gd name="connsiteY21" fmla="*/ 2822082 h 4215463"/>
              <a:gd name="connsiteX22" fmla="*/ 9495479 w 9495479"/>
              <a:gd name="connsiteY22" fmla="*/ 4215463 h 421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95479" h="4215463">
                <a:moveTo>
                  <a:pt x="0" y="4203474"/>
                </a:moveTo>
                <a:cubicBezTo>
                  <a:pt x="132521" y="4186908"/>
                  <a:pt x="273238" y="4131001"/>
                  <a:pt x="387450" y="3432314"/>
                </a:cubicBezTo>
                <a:cubicBezTo>
                  <a:pt x="501662" y="2733627"/>
                  <a:pt x="596924" y="103377"/>
                  <a:pt x="685272" y="11351"/>
                </a:cubicBezTo>
                <a:cubicBezTo>
                  <a:pt x="773620" y="-80675"/>
                  <a:pt x="830236" y="2879841"/>
                  <a:pt x="917538" y="2880158"/>
                </a:cubicBezTo>
                <a:cubicBezTo>
                  <a:pt x="1004840" y="2880475"/>
                  <a:pt x="1111903" y="13992"/>
                  <a:pt x="1209085" y="13253"/>
                </a:cubicBezTo>
                <a:cubicBezTo>
                  <a:pt x="1306268" y="12514"/>
                  <a:pt x="1400719" y="2873092"/>
                  <a:pt x="1500633" y="2875723"/>
                </a:cubicBezTo>
                <a:cubicBezTo>
                  <a:pt x="1600547" y="2878354"/>
                  <a:pt x="1711388" y="31036"/>
                  <a:pt x="1808571" y="29039"/>
                </a:cubicBezTo>
                <a:cubicBezTo>
                  <a:pt x="1905754" y="27042"/>
                  <a:pt x="1989278" y="2863739"/>
                  <a:pt x="2083729" y="2863739"/>
                </a:cubicBezTo>
                <a:cubicBezTo>
                  <a:pt x="2178180" y="2863739"/>
                  <a:pt x="2275885" y="28829"/>
                  <a:pt x="2375276" y="29040"/>
                </a:cubicBezTo>
                <a:cubicBezTo>
                  <a:pt x="2474667" y="29251"/>
                  <a:pt x="2590042" y="2867637"/>
                  <a:pt x="2680076" y="2865006"/>
                </a:cubicBezTo>
                <a:cubicBezTo>
                  <a:pt x="2770110" y="2862375"/>
                  <a:pt x="2822716" y="13358"/>
                  <a:pt x="2915481" y="13252"/>
                </a:cubicBezTo>
                <a:cubicBezTo>
                  <a:pt x="3008246" y="13146"/>
                  <a:pt x="3130129" y="2861635"/>
                  <a:pt x="3236669" y="2864372"/>
                </a:cubicBezTo>
                <a:cubicBezTo>
                  <a:pt x="3343209" y="2867109"/>
                  <a:pt x="3457015" y="27466"/>
                  <a:pt x="3554720" y="29674"/>
                </a:cubicBezTo>
                <a:cubicBezTo>
                  <a:pt x="3652426" y="31883"/>
                  <a:pt x="3730137" y="2880360"/>
                  <a:pt x="3822902" y="2877623"/>
                </a:cubicBezTo>
                <a:cubicBezTo>
                  <a:pt x="3915667" y="2874886"/>
                  <a:pt x="3990356" y="17987"/>
                  <a:pt x="4111311" y="13253"/>
                </a:cubicBezTo>
                <a:cubicBezTo>
                  <a:pt x="4232266" y="8519"/>
                  <a:pt x="4423900" y="2848902"/>
                  <a:pt x="4548633" y="2849219"/>
                </a:cubicBezTo>
                <a:cubicBezTo>
                  <a:pt x="4673366" y="2849536"/>
                  <a:pt x="4740437" y="15470"/>
                  <a:pt x="4859707" y="15153"/>
                </a:cubicBezTo>
                <a:cubicBezTo>
                  <a:pt x="4978977" y="14836"/>
                  <a:pt x="5148236" y="2849842"/>
                  <a:pt x="5264251" y="2847317"/>
                </a:cubicBezTo>
                <a:cubicBezTo>
                  <a:pt x="5380266" y="2844792"/>
                  <a:pt x="5436529" y="-316"/>
                  <a:pt x="5555798" y="1"/>
                </a:cubicBezTo>
                <a:cubicBezTo>
                  <a:pt x="5675067" y="318"/>
                  <a:pt x="5862807" y="2847010"/>
                  <a:pt x="5979868" y="2849219"/>
                </a:cubicBezTo>
                <a:cubicBezTo>
                  <a:pt x="6096929" y="2851428"/>
                  <a:pt x="6109252" y="17776"/>
                  <a:pt x="6258163" y="13253"/>
                </a:cubicBezTo>
                <a:cubicBezTo>
                  <a:pt x="6407074" y="8730"/>
                  <a:pt x="6333782" y="2121714"/>
                  <a:pt x="6873335" y="2822082"/>
                </a:cubicBezTo>
                <a:cubicBezTo>
                  <a:pt x="7412888" y="3522450"/>
                  <a:pt x="8650799" y="4160809"/>
                  <a:pt x="9495479" y="4215463"/>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rgbClr val="FFFFFF"/>
              </a:solidFill>
            </a:endParaRPr>
          </a:p>
        </p:txBody>
      </p:sp>
      <p:sp>
        <p:nvSpPr>
          <p:cNvPr id="256007" name="Rectangle 3">
            <a:extLst>
              <a:ext uri="{FF2B5EF4-FFF2-40B4-BE49-F238E27FC236}">
                <a16:creationId xmlns:a16="http://schemas.microsoft.com/office/drawing/2014/main" id="{7DBF183F-48B8-8D31-D355-C5E5B18F2453}"/>
              </a:ext>
            </a:extLst>
          </p:cNvPr>
          <p:cNvSpPr>
            <a:spLocks noChangeArrowheads="1"/>
          </p:cNvSpPr>
          <p:nvPr/>
        </p:nvSpPr>
        <p:spPr bwMode="auto">
          <a:xfrm>
            <a:off x="3621088" y="5967413"/>
            <a:ext cx="220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rgbClr val="FFFFFF"/>
                </a:solidFill>
              </a:rPr>
              <a:t>時　　間</a:t>
            </a:r>
            <a:endParaRPr lang="en-US" altLang="ja-JP" sz="4000">
              <a:solidFill>
                <a:srgbClr val="FFFFFF"/>
              </a:solidFill>
            </a:endParaRPr>
          </a:p>
        </p:txBody>
      </p:sp>
      <p:sp>
        <p:nvSpPr>
          <p:cNvPr id="7" name="下矢印 6">
            <a:extLst>
              <a:ext uri="{FF2B5EF4-FFF2-40B4-BE49-F238E27FC236}">
                <a16:creationId xmlns:a16="http://schemas.microsoft.com/office/drawing/2014/main" id="{BC1316FF-836A-403B-C1AB-7FF66D27CA95}"/>
              </a:ext>
            </a:extLst>
          </p:cNvPr>
          <p:cNvSpPr/>
          <p:nvPr/>
        </p:nvSpPr>
        <p:spPr>
          <a:xfrm>
            <a:off x="7623175" y="3308350"/>
            <a:ext cx="241300" cy="32226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rgbClr val="FFFFFF"/>
              </a:solidFill>
            </a:endParaRPr>
          </a:p>
        </p:txBody>
      </p:sp>
      <p:cxnSp>
        <p:nvCxnSpPr>
          <p:cNvPr id="9" name="直線矢印コネクタ 8">
            <a:extLst>
              <a:ext uri="{FF2B5EF4-FFF2-40B4-BE49-F238E27FC236}">
                <a16:creationId xmlns:a16="http://schemas.microsoft.com/office/drawing/2014/main" id="{75FE5553-F7ED-7A0C-2DD2-36179855A749}"/>
              </a:ext>
            </a:extLst>
          </p:cNvPr>
          <p:cNvCxnSpPr/>
          <p:nvPr/>
        </p:nvCxnSpPr>
        <p:spPr>
          <a:xfrm flipV="1">
            <a:off x="884238" y="1052513"/>
            <a:ext cx="25400" cy="48514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63D34BF-C2CB-D3F4-AB1C-E85625037359}"/>
              </a:ext>
            </a:extLst>
          </p:cNvPr>
          <p:cNvCxnSpPr/>
          <p:nvPr/>
        </p:nvCxnSpPr>
        <p:spPr>
          <a:xfrm flipV="1">
            <a:off x="858838" y="5880100"/>
            <a:ext cx="8172450" cy="952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下矢印 35">
            <a:extLst>
              <a:ext uri="{FF2B5EF4-FFF2-40B4-BE49-F238E27FC236}">
                <a16:creationId xmlns:a16="http://schemas.microsoft.com/office/drawing/2014/main" id="{E7664D60-0FDC-FF9B-C285-FB7417DE822C}"/>
              </a:ext>
            </a:extLst>
          </p:cNvPr>
          <p:cNvSpPr/>
          <p:nvPr/>
        </p:nvSpPr>
        <p:spPr>
          <a:xfrm flipV="1">
            <a:off x="761205" y="5946775"/>
            <a:ext cx="242888" cy="32385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rgbClr val="FFFFFF"/>
              </a:solidFill>
            </a:endParaRPr>
          </a:p>
        </p:txBody>
      </p:sp>
      <p:sp>
        <p:nvSpPr>
          <p:cNvPr id="40" name="サブタイトル 1">
            <a:extLst>
              <a:ext uri="{FF2B5EF4-FFF2-40B4-BE49-F238E27FC236}">
                <a16:creationId xmlns:a16="http://schemas.microsoft.com/office/drawing/2014/main" id="{DC4EA205-A484-B183-36D3-4A2AE6470FC8}"/>
              </a:ext>
            </a:extLst>
          </p:cNvPr>
          <p:cNvSpPr txBox="1">
            <a:spLocks/>
          </p:cNvSpPr>
          <p:nvPr/>
        </p:nvSpPr>
        <p:spPr bwMode="auto">
          <a:xfrm>
            <a:off x="1547813" y="4652963"/>
            <a:ext cx="43926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defRPr/>
            </a:pPr>
            <a:r>
              <a:rPr lang="ja-JP" altLang="en-US" kern="0" dirty="0">
                <a:solidFill>
                  <a:srgbClr val="FFFF00"/>
                </a:solidFill>
              </a:rPr>
              <a:t>（イライラ、不安、眠気）</a:t>
            </a:r>
          </a:p>
        </p:txBody>
      </p:sp>
      <p:sp>
        <p:nvSpPr>
          <p:cNvPr id="41" name="サブタイトル 1">
            <a:extLst>
              <a:ext uri="{FF2B5EF4-FFF2-40B4-BE49-F238E27FC236}">
                <a16:creationId xmlns:a16="http://schemas.microsoft.com/office/drawing/2014/main" id="{6A4C14C4-6668-B0C6-338C-B5503B8F3419}"/>
              </a:ext>
            </a:extLst>
          </p:cNvPr>
          <p:cNvSpPr txBox="1">
            <a:spLocks/>
          </p:cNvSpPr>
          <p:nvPr/>
        </p:nvSpPr>
        <p:spPr bwMode="auto">
          <a:xfrm>
            <a:off x="1547813" y="1231900"/>
            <a:ext cx="43926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defRPr/>
            </a:pPr>
            <a:r>
              <a:rPr lang="ja-JP" altLang="en-US" kern="0" dirty="0">
                <a:solidFill>
                  <a:srgbClr val="FFFF00"/>
                </a:solidFill>
              </a:rPr>
              <a:t>（満足感、安心、覚醒）</a:t>
            </a:r>
          </a:p>
        </p:txBody>
      </p:sp>
      <p:pic>
        <p:nvPicPr>
          <p:cNvPr id="2" name="図 1">
            <a:extLst>
              <a:ext uri="{FF2B5EF4-FFF2-40B4-BE49-F238E27FC236}">
                <a16:creationId xmlns:a16="http://schemas.microsoft.com/office/drawing/2014/main" id="{43629674-AA7E-B0D5-2BE9-0B549E0976FC}"/>
              </a:ext>
            </a:extLst>
          </p:cNvPr>
          <p:cNvPicPr>
            <a:picLocks noChangeAspect="1" noChangeArrowheads="1"/>
          </p:cNvPicPr>
          <p:nvPr/>
        </p:nvPicPr>
        <p:blipFill>
          <a:blip r:embed="rId2">
            <a:duotone>
              <a:schemeClr val="accent4">
                <a:shade val="45000"/>
                <a:satMod val="135000"/>
              </a:schemeClr>
              <a:prstClr val="white"/>
            </a:duotone>
            <a:alphaModFix/>
          </a:blip>
          <a:srcRect/>
          <a:stretch>
            <a:fillRect/>
          </a:stretch>
        </p:blipFill>
        <p:spPr bwMode="auto">
          <a:xfrm>
            <a:off x="107504" y="6207430"/>
            <a:ext cx="595148" cy="609600"/>
          </a:xfrm>
          <a:prstGeom prst="rect">
            <a:avLst/>
          </a:prstGeom>
          <a:noFill/>
          <a:ln>
            <a:noFill/>
          </a:ln>
        </p:spPr>
      </p:pic>
      <p:sp>
        <p:nvSpPr>
          <p:cNvPr id="35" name="サブタイトル 1">
            <a:extLst>
              <a:ext uri="{FF2B5EF4-FFF2-40B4-BE49-F238E27FC236}">
                <a16:creationId xmlns:a16="http://schemas.microsoft.com/office/drawing/2014/main" id="{9170F88C-1784-C91B-DA87-70209022D4F0}"/>
              </a:ext>
            </a:extLst>
          </p:cNvPr>
          <p:cNvSpPr txBox="1">
            <a:spLocks/>
          </p:cNvSpPr>
          <p:nvPr/>
        </p:nvSpPr>
        <p:spPr bwMode="auto">
          <a:xfrm>
            <a:off x="581933" y="6248400"/>
            <a:ext cx="1908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defRPr/>
            </a:pPr>
            <a:r>
              <a:rPr lang="ja-JP" altLang="en-US" kern="0" dirty="0">
                <a:solidFill>
                  <a:srgbClr val="FFFF00"/>
                </a:solidFill>
              </a:rPr>
              <a:t>朝の一服</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026" name="コンテンツ プレースホルダー 10">
            <a:extLst>
              <a:ext uri="{FF2B5EF4-FFF2-40B4-BE49-F238E27FC236}">
                <a16:creationId xmlns:a16="http://schemas.microsoft.com/office/drawing/2014/main" id="{FC0C3ACF-70BA-3A8C-0E83-E134C995BF70}"/>
              </a:ext>
            </a:extLst>
          </p:cNvPr>
          <p:cNvGraphicFramePr>
            <a:graphicFrameLocks noGrp="1" noChangeAspect="1"/>
          </p:cNvGraphicFramePr>
          <p:nvPr>
            <p:ph idx="1"/>
          </p:nvPr>
        </p:nvGraphicFramePr>
        <p:xfrm>
          <a:off x="107950" y="4121150"/>
          <a:ext cx="9036050" cy="2736850"/>
        </p:xfrm>
        <a:graphic>
          <a:graphicData uri="http://schemas.openxmlformats.org/presentationml/2006/ole">
            <mc:AlternateContent xmlns:mc="http://schemas.openxmlformats.org/markup-compatibility/2006">
              <mc:Choice xmlns:v="urn:schemas-microsoft-com:vml" Requires="v">
                <p:oleObj name="グラフ" r:id="rId2" imgW="6096000" imgH="2428943" progId="MSGraph.Chart.8">
                  <p:embed followColorScheme="full"/>
                </p:oleObj>
              </mc:Choice>
              <mc:Fallback>
                <p:oleObj name="グラフ" r:id="rId2" imgW="6096000" imgH="2428943" progId="MSGraph.Chart.8">
                  <p:embed followColorScheme="full"/>
                  <p:pic>
                    <p:nvPicPr>
                      <p:cNvPr id="0" name="コンテンツ プレースホルダー 10"/>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121150"/>
                        <a:ext cx="90360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タイトル 6">
            <a:extLst>
              <a:ext uri="{FF2B5EF4-FFF2-40B4-BE49-F238E27FC236}">
                <a16:creationId xmlns:a16="http://schemas.microsoft.com/office/drawing/2014/main" id="{469CA94F-5661-D646-D71E-A11AD94584C3}"/>
              </a:ext>
            </a:extLst>
          </p:cNvPr>
          <p:cNvSpPr txBox="1">
            <a:spLocks/>
          </p:cNvSpPr>
          <p:nvPr/>
        </p:nvSpPr>
        <p:spPr bwMode="auto">
          <a:xfrm>
            <a:off x="-4763" y="0"/>
            <a:ext cx="9144001" cy="10715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b="1" kern="0" dirty="0">
                <a:solidFill>
                  <a:srgbClr val="FFFF00"/>
                </a:solidFill>
                <a:effectLst>
                  <a:outerShdw blurRad="38100" dist="38100" dir="2700000" algn="tl">
                    <a:srgbClr val="000000">
                      <a:alpha val="43137"/>
                    </a:srgbClr>
                  </a:outerShdw>
                </a:effectLst>
              </a:rPr>
              <a:t>喫煙でパニック障害・睡眠障害が増加</a:t>
            </a:r>
          </a:p>
        </p:txBody>
      </p:sp>
      <p:graphicFrame>
        <p:nvGraphicFramePr>
          <p:cNvPr id="257028" name="オブジェクト 13">
            <a:extLst>
              <a:ext uri="{FF2B5EF4-FFF2-40B4-BE49-F238E27FC236}">
                <a16:creationId xmlns:a16="http://schemas.microsoft.com/office/drawing/2014/main" id="{D84C4BB6-73E1-C919-ABAE-4845518D5CB4}"/>
              </a:ext>
            </a:extLst>
          </p:cNvPr>
          <p:cNvGraphicFramePr>
            <a:graphicFrameLocks noGrp="1" noChangeAspect="1"/>
          </p:cNvGraphicFramePr>
          <p:nvPr/>
        </p:nvGraphicFramePr>
        <p:xfrm>
          <a:off x="-4763" y="1387475"/>
          <a:ext cx="9139238" cy="2736850"/>
        </p:xfrm>
        <a:graphic>
          <a:graphicData uri="http://schemas.openxmlformats.org/presentationml/2006/ole">
            <mc:AlternateContent xmlns:mc="http://schemas.openxmlformats.org/markup-compatibility/2006">
              <mc:Choice xmlns:v="urn:schemas-microsoft-com:vml" Requires="v">
                <p:oleObj name="グラフ" r:id="rId4" imgW="6096000" imgH="2428943" progId="MSGraph.Chart.8">
                  <p:embed followColorScheme="full"/>
                </p:oleObj>
              </mc:Choice>
              <mc:Fallback>
                <p:oleObj name="グラフ" r:id="rId4" imgW="6096000" imgH="2428943" progId="MSGraph.Chart.8">
                  <p:embed followColorScheme="full"/>
                  <p:pic>
                    <p:nvPicPr>
                      <p:cNvPr id="0" name="オブジェクト 1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1387475"/>
                        <a:ext cx="913923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7029" name="Rectangle 5">
            <a:extLst>
              <a:ext uri="{FF2B5EF4-FFF2-40B4-BE49-F238E27FC236}">
                <a16:creationId xmlns:a16="http://schemas.microsoft.com/office/drawing/2014/main" id="{CE59B6BD-6CED-A918-4364-5B9F4A677FF1}"/>
              </a:ext>
            </a:extLst>
          </p:cNvPr>
          <p:cNvSpPr>
            <a:spLocks noChangeArrowheads="1"/>
          </p:cNvSpPr>
          <p:nvPr/>
        </p:nvSpPr>
        <p:spPr bwMode="auto">
          <a:xfrm>
            <a:off x="8243888" y="4791075"/>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latin typeface="Arial" panose="020B0604020202020204" pitchFamily="34" charset="0"/>
              </a:rPr>
              <a:t>2.32</a:t>
            </a:r>
            <a:endParaRPr lang="ja-JP" altLang="en-US" sz="2400" b="1" baseline="30000">
              <a:solidFill>
                <a:srgbClr val="000000"/>
              </a:solidFill>
              <a:latin typeface="Arial" panose="020B0604020202020204" pitchFamily="34" charset="0"/>
            </a:endParaRPr>
          </a:p>
        </p:txBody>
      </p:sp>
      <p:sp>
        <p:nvSpPr>
          <p:cNvPr id="257030" name="Rectangle 5">
            <a:extLst>
              <a:ext uri="{FF2B5EF4-FFF2-40B4-BE49-F238E27FC236}">
                <a16:creationId xmlns:a16="http://schemas.microsoft.com/office/drawing/2014/main" id="{869386AC-BDF7-F9F3-8774-08516BD24300}"/>
              </a:ext>
            </a:extLst>
          </p:cNvPr>
          <p:cNvSpPr>
            <a:spLocks noChangeArrowheads="1"/>
          </p:cNvSpPr>
          <p:nvPr/>
        </p:nvSpPr>
        <p:spPr bwMode="auto">
          <a:xfrm>
            <a:off x="7980363" y="2108200"/>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latin typeface="Arial" panose="020B0604020202020204" pitchFamily="34" charset="0"/>
              </a:rPr>
              <a:t>3.96</a:t>
            </a:r>
            <a:endParaRPr lang="ja-JP" altLang="en-US" sz="2400" b="1" baseline="30000">
              <a:solidFill>
                <a:srgbClr val="000000"/>
              </a:solidFill>
              <a:latin typeface="Arial" panose="020B0604020202020204" pitchFamily="34" charset="0"/>
            </a:endParaRPr>
          </a:p>
        </p:txBody>
      </p:sp>
      <p:sp>
        <p:nvSpPr>
          <p:cNvPr id="257031" name="Rectangle 5">
            <a:extLst>
              <a:ext uri="{FF2B5EF4-FFF2-40B4-BE49-F238E27FC236}">
                <a16:creationId xmlns:a16="http://schemas.microsoft.com/office/drawing/2014/main" id="{942E6610-4DB0-EB6A-80C4-A9750D9B06EC}"/>
              </a:ext>
            </a:extLst>
          </p:cNvPr>
          <p:cNvSpPr>
            <a:spLocks noChangeArrowheads="1"/>
          </p:cNvSpPr>
          <p:nvPr/>
        </p:nvSpPr>
        <p:spPr bwMode="auto">
          <a:xfrm>
            <a:off x="3409950" y="2668588"/>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1.0</a:t>
            </a:r>
            <a:endParaRPr lang="ja-JP" altLang="en-US" sz="2400" baseline="30000">
              <a:solidFill>
                <a:srgbClr val="000000"/>
              </a:solidFill>
              <a:latin typeface="Arial" panose="020B0604020202020204" pitchFamily="34" charset="0"/>
            </a:endParaRPr>
          </a:p>
        </p:txBody>
      </p:sp>
      <p:sp>
        <p:nvSpPr>
          <p:cNvPr id="257032" name="Rectangle 5">
            <a:extLst>
              <a:ext uri="{FF2B5EF4-FFF2-40B4-BE49-F238E27FC236}">
                <a16:creationId xmlns:a16="http://schemas.microsoft.com/office/drawing/2014/main" id="{5435D51C-A91B-7BCC-387F-0AC268F3F98F}"/>
              </a:ext>
            </a:extLst>
          </p:cNvPr>
          <p:cNvSpPr>
            <a:spLocks noChangeArrowheads="1"/>
          </p:cNvSpPr>
          <p:nvPr/>
        </p:nvSpPr>
        <p:spPr bwMode="auto">
          <a:xfrm>
            <a:off x="4652963" y="542766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1.0</a:t>
            </a:r>
            <a:endParaRPr lang="ja-JP" altLang="en-US" sz="2400" baseline="30000">
              <a:solidFill>
                <a:srgbClr val="000000"/>
              </a:solidFill>
              <a:latin typeface="Arial" panose="020B0604020202020204" pitchFamily="34" charset="0"/>
            </a:endParaRPr>
          </a:p>
        </p:txBody>
      </p:sp>
      <p:sp>
        <p:nvSpPr>
          <p:cNvPr id="257033" name="Rectangle 5">
            <a:extLst>
              <a:ext uri="{FF2B5EF4-FFF2-40B4-BE49-F238E27FC236}">
                <a16:creationId xmlns:a16="http://schemas.microsoft.com/office/drawing/2014/main" id="{BCBC7B5E-2FE9-3669-813D-C4C84653C533}"/>
              </a:ext>
            </a:extLst>
          </p:cNvPr>
          <p:cNvSpPr>
            <a:spLocks noChangeArrowheads="1"/>
          </p:cNvSpPr>
          <p:nvPr/>
        </p:nvSpPr>
        <p:spPr bwMode="auto">
          <a:xfrm>
            <a:off x="4656138" y="2025650"/>
            <a:ext cx="172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FFFF"/>
                </a:solidFill>
                <a:latin typeface="Arial" panose="020B0604020202020204" pitchFamily="34" charset="0"/>
              </a:rPr>
              <a:t>喫　煙　者</a:t>
            </a:r>
            <a:endParaRPr lang="ja-JP" altLang="en-US" sz="2400" baseline="30000">
              <a:solidFill>
                <a:srgbClr val="FFFFFF"/>
              </a:solidFill>
              <a:latin typeface="Arial" panose="020B0604020202020204" pitchFamily="34" charset="0"/>
            </a:endParaRPr>
          </a:p>
        </p:txBody>
      </p:sp>
      <p:sp>
        <p:nvSpPr>
          <p:cNvPr id="257034" name="Rectangle 5">
            <a:extLst>
              <a:ext uri="{FF2B5EF4-FFF2-40B4-BE49-F238E27FC236}">
                <a16:creationId xmlns:a16="http://schemas.microsoft.com/office/drawing/2014/main" id="{F1CA5269-8903-26B5-DCAF-B76FA4AA118C}"/>
              </a:ext>
            </a:extLst>
          </p:cNvPr>
          <p:cNvSpPr>
            <a:spLocks noChangeArrowheads="1"/>
          </p:cNvSpPr>
          <p:nvPr/>
        </p:nvSpPr>
        <p:spPr bwMode="auto">
          <a:xfrm>
            <a:off x="4730750" y="4775200"/>
            <a:ext cx="1728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FFFF"/>
                </a:solidFill>
                <a:latin typeface="Arial" panose="020B0604020202020204" pitchFamily="34" charset="0"/>
              </a:rPr>
              <a:t>喫　煙　者</a:t>
            </a:r>
            <a:endParaRPr lang="ja-JP" altLang="en-US" sz="2400" baseline="30000">
              <a:solidFill>
                <a:srgbClr val="FFFFFF"/>
              </a:solidFill>
              <a:latin typeface="Arial" panose="020B0604020202020204" pitchFamily="34" charset="0"/>
            </a:endParaRPr>
          </a:p>
        </p:txBody>
      </p:sp>
      <p:sp>
        <p:nvSpPr>
          <p:cNvPr id="257035" name="Rectangle 5">
            <a:extLst>
              <a:ext uri="{FF2B5EF4-FFF2-40B4-BE49-F238E27FC236}">
                <a16:creationId xmlns:a16="http://schemas.microsoft.com/office/drawing/2014/main" id="{B4175EDF-C472-85DB-3762-9145EAFA5763}"/>
              </a:ext>
            </a:extLst>
          </p:cNvPr>
          <p:cNvSpPr>
            <a:spLocks noChangeArrowheads="1"/>
          </p:cNvSpPr>
          <p:nvPr/>
        </p:nvSpPr>
        <p:spPr bwMode="auto">
          <a:xfrm>
            <a:off x="2601913" y="5372100"/>
            <a:ext cx="1547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FFFF"/>
                </a:solidFill>
                <a:latin typeface="Arial" panose="020B0604020202020204" pitchFamily="34" charset="0"/>
              </a:rPr>
              <a:t>非喫煙者</a:t>
            </a:r>
            <a:endParaRPr lang="ja-JP" altLang="en-US" sz="2400" baseline="30000">
              <a:solidFill>
                <a:srgbClr val="FFFFFF"/>
              </a:solidFill>
              <a:latin typeface="Arial" panose="020B0604020202020204" pitchFamily="34" charset="0"/>
            </a:endParaRPr>
          </a:p>
        </p:txBody>
      </p:sp>
      <p:sp>
        <p:nvSpPr>
          <p:cNvPr id="257036" name="Rectangle 5">
            <a:extLst>
              <a:ext uri="{FF2B5EF4-FFF2-40B4-BE49-F238E27FC236}">
                <a16:creationId xmlns:a16="http://schemas.microsoft.com/office/drawing/2014/main" id="{9D7157B0-57CC-C2A0-5FE2-E46B95D3F95F}"/>
              </a:ext>
            </a:extLst>
          </p:cNvPr>
          <p:cNvSpPr>
            <a:spLocks noChangeArrowheads="1"/>
          </p:cNvSpPr>
          <p:nvPr/>
        </p:nvSpPr>
        <p:spPr bwMode="auto">
          <a:xfrm>
            <a:off x="1968500" y="2641600"/>
            <a:ext cx="1403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FFFF"/>
                </a:solidFill>
                <a:latin typeface="Arial" panose="020B0604020202020204" pitchFamily="34" charset="0"/>
              </a:rPr>
              <a:t>非喫煙者</a:t>
            </a:r>
            <a:endParaRPr lang="ja-JP" altLang="en-US" sz="2400" baseline="30000">
              <a:solidFill>
                <a:srgbClr val="FFFFFF"/>
              </a:solidFill>
              <a:latin typeface="Arial" panose="020B0604020202020204" pitchFamily="34" charset="0"/>
            </a:endParaRPr>
          </a:p>
        </p:txBody>
      </p:sp>
      <p:sp>
        <p:nvSpPr>
          <p:cNvPr id="257037" name="Rectangle 4">
            <a:extLst>
              <a:ext uri="{FF2B5EF4-FFF2-40B4-BE49-F238E27FC236}">
                <a16:creationId xmlns:a16="http://schemas.microsoft.com/office/drawing/2014/main" id="{EB13BC13-5A0C-CC79-60B1-6BFC3165F514}"/>
              </a:ext>
            </a:extLst>
          </p:cNvPr>
          <p:cNvSpPr txBox="1">
            <a:spLocks noChangeArrowheads="1"/>
          </p:cNvSpPr>
          <p:nvPr/>
        </p:nvSpPr>
        <p:spPr bwMode="auto">
          <a:xfrm>
            <a:off x="7121525" y="4416425"/>
            <a:ext cx="190658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95%CI</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1.04</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5.16</a:t>
            </a:r>
            <a:r>
              <a:rPr lang="ja-JP" altLang="en-US" sz="1400" b="1">
                <a:solidFill>
                  <a:srgbClr val="000000"/>
                </a:solidFill>
                <a:latin typeface="Arial" panose="020B0604020202020204" pitchFamily="34" charset="0"/>
              </a:rPr>
              <a:t>）</a:t>
            </a:r>
            <a:endParaRPr lang="en-US" altLang="ja-JP" sz="1400" b="1">
              <a:solidFill>
                <a:srgbClr val="000000"/>
              </a:solidFill>
              <a:latin typeface="Arial" panose="020B0604020202020204" pitchFamily="34" charset="0"/>
            </a:endParaRPr>
          </a:p>
        </p:txBody>
      </p:sp>
      <p:sp>
        <p:nvSpPr>
          <p:cNvPr id="257038" name="Rectangle 14">
            <a:extLst>
              <a:ext uri="{FF2B5EF4-FFF2-40B4-BE49-F238E27FC236}">
                <a16:creationId xmlns:a16="http://schemas.microsoft.com/office/drawing/2014/main" id="{18146A4F-B532-DC69-D087-394CEFBCF1F6}"/>
              </a:ext>
            </a:extLst>
          </p:cNvPr>
          <p:cNvSpPr>
            <a:spLocks noChangeArrowheads="1"/>
          </p:cNvSpPr>
          <p:nvPr/>
        </p:nvSpPr>
        <p:spPr bwMode="auto">
          <a:xfrm>
            <a:off x="4783138" y="6021388"/>
            <a:ext cx="39528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000000"/>
                </a:solidFill>
                <a:latin typeface="Arial" panose="020B0604020202020204" pitchFamily="34" charset="0"/>
              </a:rPr>
              <a:t>Wetter, D. M. et al.</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Prev Med 23</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3</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328, 1994 </a:t>
            </a:r>
          </a:p>
        </p:txBody>
      </p:sp>
      <p:sp>
        <p:nvSpPr>
          <p:cNvPr id="257039" name="Rectangle 14">
            <a:extLst>
              <a:ext uri="{FF2B5EF4-FFF2-40B4-BE49-F238E27FC236}">
                <a16:creationId xmlns:a16="http://schemas.microsoft.com/office/drawing/2014/main" id="{14239342-B60D-D8B9-234D-8EF221834425}"/>
              </a:ext>
            </a:extLst>
          </p:cNvPr>
          <p:cNvSpPr>
            <a:spLocks noChangeArrowheads="1"/>
          </p:cNvSpPr>
          <p:nvPr/>
        </p:nvSpPr>
        <p:spPr bwMode="auto">
          <a:xfrm>
            <a:off x="3868738" y="3284538"/>
            <a:ext cx="488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000000"/>
                </a:solidFill>
                <a:latin typeface="Arial" panose="020B0604020202020204" pitchFamily="34" charset="0"/>
              </a:rPr>
              <a:t>Breslau, N . et al.</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Arch Gen Psychiatry 56</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12</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1141, 1999  </a:t>
            </a:r>
          </a:p>
        </p:txBody>
      </p:sp>
      <p:sp>
        <p:nvSpPr>
          <p:cNvPr id="257040" name="Rectangle 4">
            <a:extLst>
              <a:ext uri="{FF2B5EF4-FFF2-40B4-BE49-F238E27FC236}">
                <a16:creationId xmlns:a16="http://schemas.microsoft.com/office/drawing/2014/main" id="{64F8EBBD-E39E-A4ED-DFCD-AD78C9F2B105}"/>
              </a:ext>
            </a:extLst>
          </p:cNvPr>
          <p:cNvSpPr txBox="1">
            <a:spLocks noChangeArrowheads="1"/>
          </p:cNvSpPr>
          <p:nvPr/>
        </p:nvSpPr>
        <p:spPr bwMode="auto">
          <a:xfrm>
            <a:off x="0" y="5480050"/>
            <a:ext cx="19573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（入眠困難≧</a:t>
            </a:r>
            <a:r>
              <a:rPr lang="en-US" altLang="ja-JP" sz="1400">
                <a:solidFill>
                  <a:srgbClr val="000000"/>
                </a:solidFill>
                <a:latin typeface="Arial" panose="020B0604020202020204" pitchFamily="34" charset="0"/>
              </a:rPr>
              <a:t>15</a:t>
            </a:r>
            <a:r>
              <a:rPr lang="ja-JP" altLang="en-US" sz="1400" b="1">
                <a:solidFill>
                  <a:srgbClr val="000000"/>
                </a:solidFill>
                <a:latin typeface="Arial" panose="020B0604020202020204" pitchFamily="34" charset="0"/>
              </a:rPr>
              <a:t>晩</a:t>
            </a:r>
            <a:r>
              <a:rPr lang="en-US" altLang="ja-JP" sz="1400" b="1">
                <a:solidFill>
                  <a:srgbClr val="000000"/>
                </a:solidFill>
                <a:latin typeface="ＭＳ Ｐ明朝" panose="02020600040205080304" pitchFamily="18" charset="-128"/>
                <a:ea typeface="ＭＳ Ｐ明朝" panose="02020600040205080304" pitchFamily="18" charset="-128"/>
              </a:rPr>
              <a:t>/</a:t>
            </a:r>
            <a:r>
              <a:rPr lang="ja-JP" altLang="en-US" sz="1400" b="1">
                <a:solidFill>
                  <a:srgbClr val="000000"/>
                </a:solidFill>
                <a:latin typeface="Arial" panose="020B0604020202020204" pitchFamily="34" charset="0"/>
              </a:rPr>
              <a:t>月）</a:t>
            </a:r>
            <a:endParaRPr lang="en-US" altLang="ja-JP" sz="1400">
              <a:solidFill>
                <a:srgbClr val="000000"/>
              </a:solidFill>
              <a:latin typeface="Arial" panose="020B0604020202020204" pitchFamily="34" charset="0"/>
            </a:endParaRPr>
          </a:p>
        </p:txBody>
      </p:sp>
      <p:sp>
        <p:nvSpPr>
          <p:cNvPr id="257041" name="Rectangle 4">
            <a:extLst>
              <a:ext uri="{FF2B5EF4-FFF2-40B4-BE49-F238E27FC236}">
                <a16:creationId xmlns:a16="http://schemas.microsoft.com/office/drawing/2014/main" id="{0FC4B4AB-8D49-A1B1-32F1-DD742DC3832C}"/>
              </a:ext>
            </a:extLst>
          </p:cNvPr>
          <p:cNvSpPr txBox="1">
            <a:spLocks noChangeArrowheads="1"/>
          </p:cNvSpPr>
          <p:nvPr/>
        </p:nvSpPr>
        <p:spPr bwMode="auto">
          <a:xfrm>
            <a:off x="7100888" y="1674813"/>
            <a:ext cx="19081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95%CI</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2.28</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6.89</a:t>
            </a:r>
            <a:r>
              <a:rPr lang="ja-JP" altLang="en-US" sz="1400" b="1">
                <a:solidFill>
                  <a:srgbClr val="000000"/>
                </a:solidFill>
                <a:latin typeface="Arial" panose="020B0604020202020204" pitchFamily="34" charset="0"/>
              </a:rPr>
              <a:t>）</a:t>
            </a:r>
            <a:endParaRPr lang="en-US" altLang="ja-JP" sz="1400" b="1">
              <a:solidFill>
                <a:srgbClr val="000000"/>
              </a:solidFill>
              <a:latin typeface="Arial" panose="020B0604020202020204" pitchFamily="34" charset="0"/>
            </a:endParaRPr>
          </a:p>
        </p:txBody>
      </p:sp>
      <p:sp>
        <p:nvSpPr>
          <p:cNvPr id="26" name="円/楕円 25">
            <a:extLst>
              <a:ext uri="{FF2B5EF4-FFF2-40B4-BE49-F238E27FC236}">
                <a16:creationId xmlns:a16="http://schemas.microsoft.com/office/drawing/2014/main" id="{14B44170-A002-80AA-E97F-E3EED466A2D2}"/>
              </a:ext>
            </a:extLst>
          </p:cNvPr>
          <p:cNvSpPr/>
          <p:nvPr/>
        </p:nvSpPr>
        <p:spPr>
          <a:xfrm>
            <a:off x="8154988" y="4759325"/>
            <a:ext cx="914400" cy="492125"/>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28" name="円/楕円 27">
            <a:extLst>
              <a:ext uri="{FF2B5EF4-FFF2-40B4-BE49-F238E27FC236}">
                <a16:creationId xmlns:a16="http://schemas.microsoft.com/office/drawing/2014/main" id="{94394E65-29B3-564A-26A1-359E1EDA8AB3}"/>
              </a:ext>
            </a:extLst>
          </p:cNvPr>
          <p:cNvSpPr/>
          <p:nvPr/>
        </p:nvSpPr>
        <p:spPr>
          <a:xfrm>
            <a:off x="7915275" y="2079625"/>
            <a:ext cx="914400" cy="492125"/>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2" name="図 1">
            <a:extLst>
              <a:ext uri="{FF2B5EF4-FFF2-40B4-BE49-F238E27FC236}">
                <a16:creationId xmlns:a16="http://schemas.microsoft.com/office/drawing/2014/main" id="{847D88E9-28DA-FE60-AE24-4B8DBF571922}"/>
              </a:ext>
            </a:extLst>
          </p:cNvPr>
          <p:cNvPicPr>
            <a:picLocks noChangeAspect="1" noChangeArrowheads="1"/>
          </p:cNvPicPr>
          <p:nvPr/>
        </p:nvPicPr>
        <p:blipFill>
          <a:blip r:embed="rId6">
            <a:duotone>
              <a:schemeClr val="accent4">
                <a:shade val="45000"/>
                <a:satMod val="135000"/>
              </a:schemeClr>
              <a:prstClr val="white"/>
            </a:duotone>
          </a:blip>
          <a:srcRect/>
          <a:stretch>
            <a:fillRect/>
          </a:stretch>
        </p:blipFill>
        <p:spPr bwMode="auto">
          <a:xfrm>
            <a:off x="26002" y="5999941"/>
            <a:ext cx="729574" cy="74729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50" name="コンテンツ プレースホルダー 4">
            <a:extLst>
              <a:ext uri="{FF2B5EF4-FFF2-40B4-BE49-F238E27FC236}">
                <a16:creationId xmlns:a16="http://schemas.microsoft.com/office/drawing/2014/main" id="{9808F33A-BEAE-068E-B4F4-847FABE41CAD}"/>
              </a:ext>
            </a:extLst>
          </p:cNvPr>
          <p:cNvGraphicFramePr>
            <a:graphicFrameLocks noGrp="1" noChangeAspect="1"/>
          </p:cNvGraphicFramePr>
          <p:nvPr>
            <p:ph idx="1"/>
          </p:nvPr>
        </p:nvGraphicFramePr>
        <p:xfrm>
          <a:off x="55563" y="1222375"/>
          <a:ext cx="9023350" cy="5359400"/>
        </p:xfrm>
        <a:graphic>
          <a:graphicData uri="http://schemas.openxmlformats.org/presentationml/2006/ole">
            <mc:AlternateContent xmlns:mc="http://schemas.openxmlformats.org/markup-compatibility/2006">
              <mc:Choice xmlns:v="urn:schemas-microsoft-com:vml" Requires="v">
                <p:oleObj name="グラフ" r:id="rId2" imgW="7658033" imgH="4067243" progId="MSGraph.Chart.8">
                  <p:embed followColorScheme="full"/>
                </p:oleObj>
              </mc:Choice>
              <mc:Fallback>
                <p:oleObj name="グラフ" r:id="rId2" imgW="7658033" imgH="4067243" progId="MSGraph.Chart.8">
                  <p:embed followColorScheme="full"/>
                  <p:pic>
                    <p:nvPicPr>
                      <p:cNvPr id="0" name="コンテンツ プレースホルダー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222375"/>
                        <a:ext cx="90233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タイトル 6">
            <a:extLst>
              <a:ext uri="{FF2B5EF4-FFF2-40B4-BE49-F238E27FC236}">
                <a16:creationId xmlns:a16="http://schemas.microsoft.com/office/drawing/2014/main" id="{B339FC62-9DB1-A040-F5E4-7FDA6945644D}"/>
              </a:ext>
            </a:extLst>
          </p:cNvPr>
          <p:cNvSpPr txBox="1">
            <a:spLocks/>
          </p:cNvSpPr>
          <p:nvPr/>
        </p:nvSpPr>
        <p:spPr bwMode="auto">
          <a:xfrm>
            <a:off x="-4763" y="0"/>
            <a:ext cx="9144001" cy="10715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sz="4200" b="1" kern="0" dirty="0">
                <a:solidFill>
                  <a:srgbClr val="FFFF00"/>
                </a:solidFill>
                <a:effectLst>
                  <a:outerShdw blurRad="38100" dist="38100" dir="2700000" algn="tl">
                    <a:srgbClr val="000000">
                      <a:alpha val="43137"/>
                    </a:srgbClr>
                  </a:outerShdw>
                </a:effectLst>
              </a:rPr>
              <a:t>タバコを吸う人の方が自殺リスクが高い</a:t>
            </a:r>
          </a:p>
        </p:txBody>
      </p:sp>
      <p:sp>
        <p:nvSpPr>
          <p:cNvPr id="258052" name="Rectangle 14">
            <a:extLst>
              <a:ext uri="{FF2B5EF4-FFF2-40B4-BE49-F238E27FC236}">
                <a16:creationId xmlns:a16="http://schemas.microsoft.com/office/drawing/2014/main" id="{18CDF93C-C0E2-B91B-1A86-B1FDB3C853D1}"/>
              </a:ext>
            </a:extLst>
          </p:cNvPr>
          <p:cNvSpPr>
            <a:spLocks noChangeArrowheads="1"/>
          </p:cNvSpPr>
          <p:nvPr/>
        </p:nvSpPr>
        <p:spPr bwMode="auto">
          <a:xfrm>
            <a:off x="746125" y="6507995"/>
            <a:ext cx="5297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600" b="1" dirty="0">
                <a:solidFill>
                  <a:srgbClr val="0070C0"/>
                </a:solidFill>
                <a:latin typeface="Arial" panose="020B0604020202020204" pitchFamily="34" charset="0"/>
              </a:rPr>
              <a:t>Miller, M. et al.</a:t>
            </a:r>
            <a:r>
              <a:rPr lang="ja-JP" altLang="en-US" sz="1600" b="1" dirty="0">
                <a:solidFill>
                  <a:srgbClr val="0070C0"/>
                </a:solidFill>
                <a:latin typeface="Arial" panose="020B0604020202020204" pitchFamily="34" charset="0"/>
              </a:rPr>
              <a:t>：</a:t>
            </a:r>
            <a:r>
              <a:rPr lang="en-US" altLang="ja-JP" sz="1600" b="1" dirty="0">
                <a:solidFill>
                  <a:srgbClr val="0070C0"/>
                </a:solidFill>
                <a:latin typeface="Arial" panose="020B0604020202020204" pitchFamily="34" charset="0"/>
              </a:rPr>
              <a:t>Am J Public Health 90</a:t>
            </a:r>
            <a:r>
              <a:rPr lang="ja-JP" altLang="en-US" sz="1600" b="1" dirty="0">
                <a:solidFill>
                  <a:srgbClr val="0070C0"/>
                </a:solidFill>
                <a:latin typeface="Arial" panose="020B0604020202020204" pitchFamily="34" charset="0"/>
              </a:rPr>
              <a:t>（</a:t>
            </a:r>
            <a:r>
              <a:rPr lang="en-US" altLang="ja-JP" sz="1600" b="1" dirty="0">
                <a:solidFill>
                  <a:srgbClr val="0070C0"/>
                </a:solidFill>
                <a:latin typeface="Arial" panose="020B0604020202020204" pitchFamily="34" charset="0"/>
              </a:rPr>
              <a:t>5</a:t>
            </a:r>
            <a:r>
              <a:rPr lang="ja-JP" altLang="en-US" sz="1600" b="1" dirty="0">
                <a:solidFill>
                  <a:srgbClr val="0070C0"/>
                </a:solidFill>
                <a:latin typeface="Arial" panose="020B0604020202020204" pitchFamily="34" charset="0"/>
              </a:rPr>
              <a:t>）：</a:t>
            </a:r>
            <a:r>
              <a:rPr lang="en-US" altLang="ja-JP" sz="1600" b="1" dirty="0">
                <a:solidFill>
                  <a:srgbClr val="0070C0"/>
                </a:solidFill>
                <a:latin typeface="Arial" panose="020B0604020202020204" pitchFamily="34" charset="0"/>
              </a:rPr>
              <a:t>768, 2000 </a:t>
            </a:r>
          </a:p>
        </p:txBody>
      </p:sp>
      <p:sp>
        <p:nvSpPr>
          <p:cNvPr id="258053" name="Rectangle 7">
            <a:extLst>
              <a:ext uri="{FF2B5EF4-FFF2-40B4-BE49-F238E27FC236}">
                <a16:creationId xmlns:a16="http://schemas.microsoft.com/office/drawing/2014/main" id="{145F7E3A-3930-5BEB-C763-618E1544086A}"/>
              </a:ext>
            </a:extLst>
          </p:cNvPr>
          <p:cNvSpPr>
            <a:spLocks noChangeArrowheads="1"/>
          </p:cNvSpPr>
          <p:nvPr/>
        </p:nvSpPr>
        <p:spPr bwMode="auto">
          <a:xfrm>
            <a:off x="1763713" y="4308475"/>
            <a:ext cx="612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1.0</a:t>
            </a:r>
          </a:p>
        </p:txBody>
      </p:sp>
      <p:sp>
        <p:nvSpPr>
          <p:cNvPr id="258054" name="Rectangle 7">
            <a:extLst>
              <a:ext uri="{FF2B5EF4-FFF2-40B4-BE49-F238E27FC236}">
                <a16:creationId xmlns:a16="http://schemas.microsoft.com/office/drawing/2014/main" id="{8076E556-9BFE-E3C2-1282-CE81E0529E90}"/>
              </a:ext>
            </a:extLst>
          </p:cNvPr>
          <p:cNvSpPr>
            <a:spLocks noChangeArrowheads="1"/>
          </p:cNvSpPr>
          <p:nvPr/>
        </p:nvSpPr>
        <p:spPr bwMode="auto">
          <a:xfrm>
            <a:off x="3559175" y="3684588"/>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latin typeface="Arial" panose="020B0604020202020204" pitchFamily="34" charset="0"/>
              </a:rPr>
              <a:t>1.4</a:t>
            </a:r>
          </a:p>
        </p:txBody>
      </p:sp>
      <p:sp>
        <p:nvSpPr>
          <p:cNvPr id="258055" name="Rectangle 7">
            <a:extLst>
              <a:ext uri="{FF2B5EF4-FFF2-40B4-BE49-F238E27FC236}">
                <a16:creationId xmlns:a16="http://schemas.microsoft.com/office/drawing/2014/main" id="{65E89086-0994-1392-B59F-66BF73C47013}"/>
              </a:ext>
            </a:extLst>
          </p:cNvPr>
          <p:cNvSpPr>
            <a:spLocks noChangeArrowheads="1"/>
          </p:cNvSpPr>
          <p:nvPr/>
        </p:nvSpPr>
        <p:spPr bwMode="auto">
          <a:xfrm>
            <a:off x="5430838" y="2689225"/>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latin typeface="Arial" panose="020B0604020202020204" pitchFamily="34" charset="0"/>
              </a:rPr>
              <a:t>2.5</a:t>
            </a:r>
          </a:p>
        </p:txBody>
      </p:sp>
      <p:sp>
        <p:nvSpPr>
          <p:cNvPr id="258056" name="Rectangle 7">
            <a:extLst>
              <a:ext uri="{FF2B5EF4-FFF2-40B4-BE49-F238E27FC236}">
                <a16:creationId xmlns:a16="http://schemas.microsoft.com/office/drawing/2014/main" id="{7977F638-F5F0-D502-024E-EEC7448EDAF8}"/>
              </a:ext>
            </a:extLst>
          </p:cNvPr>
          <p:cNvSpPr>
            <a:spLocks noChangeArrowheads="1"/>
          </p:cNvSpPr>
          <p:nvPr/>
        </p:nvSpPr>
        <p:spPr bwMode="auto">
          <a:xfrm>
            <a:off x="7231063" y="1055688"/>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latin typeface="Arial" panose="020B0604020202020204" pitchFamily="34" charset="0"/>
              </a:rPr>
              <a:t>4.3</a:t>
            </a:r>
          </a:p>
        </p:txBody>
      </p:sp>
      <p:sp>
        <p:nvSpPr>
          <p:cNvPr id="258057" name="Text Box 9">
            <a:extLst>
              <a:ext uri="{FF2B5EF4-FFF2-40B4-BE49-F238E27FC236}">
                <a16:creationId xmlns:a16="http://schemas.microsoft.com/office/drawing/2014/main" id="{671BD746-445D-D961-DA3C-5CA2346DA312}"/>
              </a:ext>
            </a:extLst>
          </p:cNvPr>
          <p:cNvSpPr txBox="1">
            <a:spLocks noChangeArrowheads="1"/>
          </p:cNvSpPr>
          <p:nvPr/>
        </p:nvSpPr>
        <p:spPr bwMode="auto">
          <a:xfrm>
            <a:off x="5607050" y="6350000"/>
            <a:ext cx="1930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a:solidFill>
                  <a:srgbClr val="000000"/>
                </a:solidFill>
                <a:latin typeface="Arial" panose="020B0604020202020204" pitchFamily="34" charset="0"/>
              </a:rPr>
              <a:t>喫 煙 者</a:t>
            </a:r>
          </a:p>
        </p:txBody>
      </p:sp>
      <p:sp>
        <p:nvSpPr>
          <p:cNvPr id="3" name="右中かっこ 2">
            <a:extLst>
              <a:ext uri="{FF2B5EF4-FFF2-40B4-BE49-F238E27FC236}">
                <a16:creationId xmlns:a16="http://schemas.microsoft.com/office/drawing/2014/main" id="{49FEA8CF-5EE9-6F6E-94C1-076FC06AA182}"/>
              </a:ext>
            </a:extLst>
          </p:cNvPr>
          <p:cNvSpPr/>
          <p:nvPr/>
        </p:nvSpPr>
        <p:spPr>
          <a:xfrm rot="5400000">
            <a:off x="6476207" y="4658519"/>
            <a:ext cx="153987" cy="338137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ja-JP" altLang="en-US">
              <a:solidFill>
                <a:prstClr val="black"/>
              </a:solidFill>
            </a:endParaRPr>
          </a:p>
        </p:txBody>
      </p:sp>
      <p:sp>
        <p:nvSpPr>
          <p:cNvPr id="258059" name="Rectangle 4">
            <a:extLst>
              <a:ext uri="{FF2B5EF4-FFF2-40B4-BE49-F238E27FC236}">
                <a16:creationId xmlns:a16="http://schemas.microsoft.com/office/drawing/2014/main" id="{1B186CF1-F87D-5685-2172-41C9EEBC0CAF}"/>
              </a:ext>
            </a:extLst>
          </p:cNvPr>
          <p:cNvSpPr txBox="1">
            <a:spLocks noChangeArrowheads="1"/>
          </p:cNvSpPr>
          <p:nvPr/>
        </p:nvSpPr>
        <p:spPr bwMode="auto">
          <a:xfrm>
            <a:off x="3240088" y="4006850"/>
            <a:ext cx="13271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CI</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0.9</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2.4</a:t>
            </a:r>
            <a:r>
              <a:rPr lang="ja-JP" altLang="en-US" sz="1400" b="1">
                <a:solidFill>
                  <a:srgbClr val="000000"/>
                </a:solidFill>
                <a:latin typeface="Arial" panose="020B0604020202020204" pitchFamily="34" charset="0"/>
              </a:rPr>
              <a:t>）</a:t>
            </a:r>
            <a:endParaRPr lang="en-US" altLang="ja-JP" sz="1400" b="1">
              <a:solidFill>
                <a:srgbClr val="000000"/>
              </a:solidFill>
              <a:latin typeface="Arial" panose="020B0604020202020204" pitchFamily="34" charset="0"/>
            </a:endParaRPr>
          </a:p>
        </p:txBody>
      </p:sp>
      <p:sp>
        <p:nvSpPr>
          <p:cNvPr id="258060" name="Rectangle 4">
            <a:extLst>
              <a:ext uri="{FF2B5EF4-FFF2-40B4-BE49-F238E27FC236}">
                <a16:creationId xmlns:a16="http://schemas.microsoft.com/office/drawing/2014/main" id="{41E59A80-5C1E-90AF-7919-A98BFA9C6A69}"/>
              </a:ext>
            </a:extLst>
          </p:cNvPr>
          <p:cNvSpPr txBox="1">
            <a:spLocks noChangeArrowheads="1"/>
          </p:cNvSpPr>
          <p:nvPr/>
        </p:nvSpPr>
        <p:spPr bwMode="auto">
          <a:xfrm>
            <a:off x="5081588" y="3006725"/>
            <a:ext cx="13112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CI</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0.9</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7.3</a:t>
            </a:r>
            <a:r>
              <a:rPr lang="ja-JP" altLang="en-US" sz="1400" b="1">
                <a:solidFill>
                  <a:srgbClr val="000000"/>
                </a:solidFill>
                <a:latin typeface="Arial" panose="020B0604020202020204" pitchFamily="34" charset="0"/>
              </a:rPr>
              <a:t>）</a:t>
            </a:r>
            <a:endParaRPr lang="en-US" altLang="ja-JP" sz="1400" b="1">
              <a:solidFill>
                <a:srgbClr val="000000"/>
              </a:solidFill>
              <a:latin typeface="Arial" panose="020B0604020202020204" pitchFamily="34" charset="0"/>
            </a:endParaRPr>
          </a:p>
        </p:txBody>
      </p:sp>
      <p:sp>
        <p:nvSpPr>
          <p:cNvPr id="258061" name="Rectangle 4">
            <a:extLst>
              <a:ext uri="{FF2B5EF4-FFF2-40B4-BE49-F238E27FC236}">
                <a16:creationId xmlns:a16="http://schemas.microsoft.com/office/drawing/2014/main" id="{547E11B6-0718-06B0-8DDE-C453B0713DC7}"/>
              </a:ext>
            </a:extLst>
          </p:cNvPr>
          <p:cNvSpPr txBox="1">
            <a:spLocks noChangeArrowheads="1"/>
          </p:cNvSpPr>
          <p:nvPr/>
        </p:nvSpPr>
        <p:spPr bwMode="auto">
          <a:xfrm>
            <a:off x="6881813" y="1366838"/>
            <a:ext cx="13112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CI</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2.2</a:t>
            </a: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8.5</a:t>
            </a:r>
            <a:r>
              <a:rPr lang="ja-JP" altLang="en-US" sz="1400" b="1">
                <a:solidFill>
                  <a:srgbClr val="000000"/>
                </a:solidFill>
                <a:latin typeface="Arial" panose="020B0604020202020204" pitchFamily="34" charset="0"/>
              </a:rPr>
              <a:t>）</a:t>
            </a:r>
            <a:endParaRPr lang="en-US" altLang="ja-JP" sz="1400" b="1">
              <a:solidFill>
                <a:srgbClr val="000000"/>
              </a:solidFill>
              <a:latin typeface="Arial" panose="020B0604020202020204" pitchFamily="34" charset="0"/>
            </a:endParaRPr>
          </a:p>
        </p:txBody>
      </p:sp>
      <p:sp>
        <p:nvSpPr>
          <p:cNvPr id="258062" name="Rectangle 4">
            <a:extLst>
              <a:ext uri="{FF2B5EF4-FFF2-40B4-BE49-F238E27FC236}">
                <a16:creationId xmlns:a16="http://schemas.microsoft.com/office/drawing/2014/main" id="{8F7D2A72-2102-D530-F998-DF6A9470175A}"/>
              </a:ext>
            </a:extLst>
          </p:cNvPr>
          <p:cNvSpPr txBox="1">
            <a:spLocks noChangeArrowheads="1"/>
          </p:cNvSpPr>
          <p:nvPr/>
        </p:nvSpPr>
        <p:spPr bwMode="auto">
          <a:xfrm>
            <a:off x="3940175" y="1096963"/>
            <a:ext cx="14906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000">
                <a:solidFill>
                  <a:srgbClr val="000000"/>
                </a:solidFill>
                <a:latin typeface="Arial" panose="020B0604020202020204" pitchFamily="34" charset="0"/>
              </a:rPr>
              <a:t>n= 51,529</a:t>
            </a:r>
          </a:p>
        </p:txBody>
      </p:sp>
      <p:sp>
        <p:nvSpPr>
          <p:cNvPr id="258063" name="Text Box 15">
            <a:extLst>
              <a:ext uri="{FF2B5EF4-FFF2-40B4-BE49-F238E27FC236}">
                <a16:creationId xmlns:a16="http://schemas.microsoft.com/office/drawing/2014/main" id="{1DC8E3E7-5C81-86E6-A4DC-FA64A2811B59}"/>
              </a:ext>
            </a:extLst>
          </p:cNvPr>
          <p:cNvSpPr txBox="1">
            <a:spLocks noChangeArrowheads="1"/>
          </p:cNvSpPr>
          <p:nvPr/>
        </p:nvSpPr>
        <p:spPr bwMode="auto">
          <a:xfrm>
            <a:off x="1570038" y="1582738"/>
            <a:ext cx="2601912"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Tx/>
              <a:buNone/>
            </a:pPr>
            <a:r>
              <a:rPr lang="en-US" altLang="ja-JP" sz="1600">
                <a:solidFill>
                  <a:srgbClr val="000000"/>
                </a:solidFill>
              </a:rPr>
              <a:t>※ </a:t>
            </a:r>
            <a:r>
              <a:rPr lang="ja-JP" altLang="en-US" sz="1600">
                <a:solidFill>
                  <a:srgbClr val="000000"/>
                </a:solidFill>
                <a:latin typeface="Arial" panose="020B0604020202020204" pitchFamily="34" charset="0"/>
              </a:rPr>
              <a:t>米国の男性医療関係者</a:t>
            </a:r>
            <a:r>
              <a:rPr lang="en-US" altLang="ja-JP" sz="1600">
                <a:solidFill>
                  <a:srgbClr val="000000"/>
                </a:solidFill>
                <a:latin typeface="Arial" panose="020B0604020202020204" pitchFamily="34" charset="0"/>
              </a:rPr>
              <a:t>51,529</a:t>
            </a:r>
            <a:r>
              <a:rPr lang="ja-JP" altLang="en-US" sz="1600">
                <a:solidFill>
                  <a:srgbClr val="000000"/>
                </a:solidFill>
                <a:latin typeface="Arial" panose="020B0604020202020204" pitchFamily="34" charset="0"/>
              </a:rPr>
              <a:t>人（</a:t>
            </a:r>
            <a:r>
              <a:rPr lang="en-US" altLang="ja-JP" sz="1600">
                <a:solidFill>
                  <a:srgbClr val="000000"/>
                </a:solidFill>
                <a:latin typeface="Arial" panose="020B0604020202020204" pitchFamily="34" charset="0"/>
              </a:rPr>
              <a:t>40</a:t>
            </a:r>
            <a:r>
              <a:rPr lang="ja-JP" altLang="en-US" sz="1600">
                <a:solidFill>
                  <a:srgbClr val="000000"/>
                </a:solidFill>
                <a:latin typeface="Arial" panose="020B0604020202020204" pitchFamily="34" charset="0"/>
              </a:rPr>
              <a:t>～</a:t>
            </a:r>
            <a:r>
              <a:rPr lang="en-US" altLang="ja-JP" sz="1600">
                <a:solidFill>
                  <a:srgbClr val="000000"/>
                </a:solidFill>
                <a:latin typeface="Arial" panose="020B0604020202020204" pitchFamily="34" charset="0"/>
              </a:rPr>
              <a:t>75</a:t>
            </a:r>
            <a:r>
              <a:rPr lang="ja-JP" altLang="en-US" sz="1600">
                <a:solidFill>
                  <a:srgbClr val="000000"/>
                </a:solidFill>
                <a:latin typeface="Arial" panose="020B0604020202020204" pitchFamily="34" charset="0"/>
              </a:rPr>
              <a:t>歳）を</a:t>
            </a:r>
            <a:r>
              <a:rPr lang="en-US" altLang="ja-JP" sz="1600">
                <a:solidFill>
                  <a:srgbClr val="000000"/>
                </a:solidFill>
                <a:latin typeface="Arial" panose="020B0604020202020204" pitchFamily="34" charset="0"/>
              </a:rPr>
              <a:t>8</a:t>
            </a:r>
            <a:r>
              <a:rPr lang="ja-JP" altLang="en-US" sz="1600">
                <a:solidFill>
                  <a:srgbClr val="000000"/>
                </a:solidFill>
                <a:latin typeface="Arial" panose="020B0604020202020204" pitchFamily="34" charset="0"/>
              </a:rPr>
              <a:t>年追った</a:t>
            </a:r>
            <a:r>
              <a:rPr lang="en-US" altLang="ja-JP" sz="1600">
                <a:solidFill>
                  <a:srgbClr val="000000"/>
                </a:solidFill>
                <a:latin typeface="Arial" panose="020B0604020202020204" pitchFamily="34" charset="0"/>
              </a:rPr>
              <a:t>prospective study</a:t>
            </a:r>
            <a:endParaRPr lang="ja-JP" altLang="en-US" sz="1600">
              <a:solidFill>
                <a:srgbClr val="000000"/>
              </a:solidFill>
              <a:latin typeface="Arial" panose="020B0604020202020204" pitchFamily="34" charset="0"/>
            </a:endParaRPr>
          </a:p>
          <a:p>
            <a:pPr>
              <a:buFontTx/>
              <a:buNone/>
            </a:pPr>
            <a:r>
              <a:rPr lang="en-US" altLang="ja-JP" sz="1600">
                <a:solidFill>
                  <a:srgbClr val="000000"/>
                </a:solidFill>
                <a:latin typeface="Arial" panose="020B0604020202020204" pitchFamily="34" charset="0"/>
              </a:rPr>
              <a:t>※</a:t>
            </a:r>
            <a:r>
              <a:rPr lang="ja-JP" altLang="en-US" sz="1600">
                <a:solidFill>
                  <a:srgbClr val="000000"/>
                </a:solidFill>
                <a:latin typeface="Arial" panose="020B0604020202020204" pitchFamily="34" charset="0"/>
              </a:rPr>
              <a:t>喫煙期間、年齢、飲酒量、婚姻状況、寝たきり度合、癌の既往などにより補正</a:t>
            </a:r>
          </a:p>
        </p:txBody>
      </p:sp>
      <p:sp>
        <p:nvSpPr>
          <p:cNvPr id="258064" name="Rectangle 4">
            <a:extLst>
              <a:ext uri="{FF2B5EF4-FFF2-40B4-BE49-F238E27FC236}">
                <a16:creationId xmlns:a16="http://schemas.microsoft.com/office/drawing/2014/main" id="{A3CA41E4-E79C-3D30-FFAE-F77F5573DB05}"/>
              </a:ext>
            </a:extLst>
          </p:cNvPr>
          <p:cNvSpPr txBox="1">
            <a:spLocks noChangeArrowheads="1"/>
          </p:cNvSpPr>
          <p:nvPr/>
        </p:nvSpPr>
        <p:spPr bwMode="auto">
          <a:xfrm>
            <a:off x="7861300" y="1165225"/>
            <a:ext cx="86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00"/>
                </a:solidFill>
                <a:latin typeface="Arial" panose="020B0604020202020204" pitchFamily="34" charset="0"/>
              </a:rPr>
              <a:t>P&lt;0.001</a:t>
            </a:r>
          </a:p>
        </p:txBody>
      </p:sp>
      <p:sp>
        <p:nvSpPr>
          <p:cNvPr id="258065" name="Text Box 12">
            <a:extLst>
              <a:ext uri="{FF2B5EF4-FFF2-40B4-BE49-F238E27FC236}">
                <a16:creationId xmlns:a16="http://schemas.microsoft.com/office/drawing/2014/main" id="{B1D7E555-56CC-04CD-DEB0-66C5562DAA7E}"/>
              </a:ext>
            </a:extLst>
          </p:cNvPr>
          <p:cNvSpPr txBox="1">
            <a:spLocks noChangeArrowheads="1"/>
          </p:cNvSpPr>
          <p:nvPr/>
        </p:nvSpPr>
        <p:spPr bwMode="auto">
          <a:xfrm>
            <a:off x="0" y="2060575"/>
            <a:ext cx="6159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a:solidFill>
                  <a:srgbClr val="000000"/>
                </a:solidFill>
                <a:latin typeface="Arial" panose="020B0604020202020204" pitchFamily="34" charset="0"/>
              </a:rPr>
              <a:t>自 殺 リ ス ク</a:t>
            </a:r>
          </a:p>
        </p:txBody>
      </p:sp>
      <p:sp>
        <p:nvSpPr>
          <p:cNvPr id="19" name="円/楕円 18">
            <a:extLst>
              <a:ext uri="{FF2B5EF4-FFF2-40B4-BE49-F238E27FC236}">
                <a16:creationId xmlns:a16="http://schemas.microsoft.com/office/drawing/2014/main" id="{571FF9A6-98ED-A95A-1F28-2070135B85A2}"/>
              </a:ext>
            </a:extLst>
          </p:cNvPr>
          <p:cNvSpPr/>
          <p:nvPr/>
        </p:nvSpPr>
        <p:spPr>
          <a:xfrm>
            <a:off x="7080250" y="1003300"/>
            <a:ext cx="914400" cy="493713"/>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2" name="図 1">
            <a:extLst>
              <a:ext uri="{FF2B5EF4-FFF2-40B4-BE49-F238E27FC236}">
                <a16:creationId xmlns:a16="http://schemas.microsoft.com/office/drawing/2014/main" id="{F04996A7-EBC6-F23F-DF7D-D41E9FFB7EC5}"/>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29009" y="6103902"/>
            <a:ext cx="717115" cy="7345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Text Box 8">
            <a:extLst>
              <a:ext uri="{FF2B5EF4-FFF2-40B4-BE49-F238E27FC236}">
                <a16:creationId xmlns:a16="http://schemas.microsoft.com/office/drawing/2014/main" id="{9D130D0C-09B8-844A-2F3B-8AD012321F58}"/>
              </a:ext>
            </a:extLst>
          </p:cNvPr>
          <p:cNvSpPr txBox="1">
            <a:spLocks noChangeArrowheads="1"/>
          </p:cNvSpPr>
          <p:nvPr/>
        </p:nvSpPr>
        <p:spPr bwMode="auto">
          <a:xfrm>
            <a:off x="1806575" y="6350000"/>
            <a:ext cx="2520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a:solidFill>
                  <a:srgbClr val="000000"/>
                </a:solidFill>
              </a:rPr>
              <a:t>非 喫 煙 者</a:t>
            </a:r>
          </a:p>
        </p:txBody>
      </p:sp>
      <p:sp>
        <p:nvSpPr>
          <p:cNvPr id="259075" name="Text Box 9">
            <a:extLst>
              <a:ext uri="{FF2B5EF4-FFF2-40B4-BE49-F238E27FC236}">
                <a16:creationId xmlns:a16="http://schemas.microsoft.com/office/drawing/2014/main" id="{1FF93EAC-DA7B-9A01-590A-3560FC920F19}"/>
              </a:ext>
            </a:extLst>
          </p:cNvPr>
          <p:cNvSpPr txBox="1">
            <a:spLocks noChangeArrowheads="1"/>
          </p:cNvSpPr>
          <p:nvPr/>
        </p:nvSpPr>
        <p:spPr bwMode="auto">
          <a:xfrm>
            <a:off x="5403850" y="5780088"/>
            <a:ext cx="1295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a:solidFill>
                  <a:srgbClr val="000000"/>
                </a:solidFill>
              </a:rPr>
              <a:t>喫煙者</a:t>
            </a:r>
          </a:p>
        </p:txBody>
      </p:sp>
      <p:sp>
        <p:nvSpPr>
          <p:cNvPr id="259076" name="Text Box 10">
            <a:extLst>
              <a:ext uri="{FF2B5EF4-FFF2-40B4-BE49-F238E27FC236}">
                <a16:creationId xmlns:a16="http://schemas.microsoft.com/office/drawing/2014/main" id="{5FAB2D7E-CB41-6C06-2461-95AC685C437C}"/>
              </a:ext>
            </a:extLst>
          </p:cNvPr>
          <p:cNvSpPr txBox="1">
            <a:spLocks noChangeArrowheads="1"/>
          </p:cNvSpPr>
          <p:nvPr/>
        </p:nvSpPr>
        <p:spPr bwMode="auto">
          <a:xfrm>
            <a:off x="1476375" y="5656263"/>
            <a:ext cx="3170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50000"/>
              </a:lnSpc>
              <a:spcBef>
                <a:spcPct val="50000"/>
              </a:spcBef>
              <a:buFontTx/>
              <a:buNone/>
            </a:pPr>
            <a:r>
              <a:rPr lang="ja-JP" altLang="en-US" sz="2400">
                <a:solidFill>
                  <a:srgbClr val="000000"/>
                </a:solidFill>
              </a:rPr>
              <a:t>なし　　　　　　  あり</a:t>
            </a:r>
            <a:endParaRPr lang="en-US" altLang="ja-JP" sz="2400">
              <a:solidFill>
                <a:srgbClr val="000000"/>
              </a:solidFill>
            </a:endParaRPr>
          </a:p>
          <a:p>
            <a:pPr algn="ctr" eaLnBrk="1" hangingPunct="1">
              <a:lnSpc>
                <a:spcPct val="50000"/>
              </a:lnSpc>
              <a:spcBef>
                <a:spcPct val="50000"/>
              </a:spcBef>
              <a:buFontTx/>
              <a:buNone/>
            </a:pPr>
            <a:r>
              <a:rPr lang="ja-JP" altLang="en-US" sz="2400">
                <a:solidFill>
                  <a:srgbClr val="000000"/>
                </a:solidFill>
              </a:rPr>
              <a:t>受 動 喫 煙 の 機 会</a:t>
            </a:r>
          </a:p>
        </p:txBody>
      </p:sp>
      <p:sp>
        <p:nvSpPr>
          <p:cNvPr id="259077" name="Text Box 12">
            <a:extLst>
              <a:ext uri="{FF2B5EF4-FFF2-40B4-BE49-F238E27FC236}">
                <a16:creationId xmlns:a16="http://schemas.microsoft.com/office/drawing/2014/main" id="{F541BCD2-B716-54DC-1AFF-7C8B8AB7ACC8}"/>
              </a:ext>
            </a:extLst>
          </p:cNvPr>
          <p:cNvSpPr txBox="1">
            <a:spLocks noChangeArrowheads="1"/>
          </p:cNvSpPr>
          <p:nvPr/>
        </p:nvSpPr>
        <p:spPr bwMode="auto">
          <a:xfrm>
            <a:off x="571500" y="1893888"/>
            <a:ext cx="61595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a:solidFill>
                  <a:srgbClr val="000000"/>
                </a:solidFill>
              </a:rPr>
              <a:t>う つ 発 病 リ ス ク</a:t>
            </a:r>
          </a:p>
        </p:txBody>
      </p:sp>
      <p:sp>
        <p:nvSpPr>
          <p:cNvPr id="259078" name="Rectangle 14">
            <a:extLst>
              <a:ext uri="{FF2B5EF4-FFF2-40B4-BE49-F238E27FC236}">
                <a16:creationId xmlns:a16="http://schemas.microsoft.com/office/drawing/2014/main" id="{6691C530-2D83-8EBD-3977-68E66E4CEBCE}"/>
              </a:ext>
            </a:extLst>
          </p:cNvPr>
          <p:cNvSpPr>
            <a:spLocks noChangeArrowheads="1"/>
          </p:cNvSpPr>
          <p:nvPr/>
        </p:nvSpPr>
        <p:spPr bwMode="auto">
          <a:xfrm>
            <a:off x="4787900" y="6518275"/>
            <a:ext cx="4344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a:solidFill>
                  <a:srgbClr val="000000"/>
                </a:solidFill>
              </a:rPr>
              <a:t>Nakata A </a:t>
            </a:r>
            <a:r>
              <a:rPr lang="ja-JP" altLang="en-US" sz="1600" b="1">
                <a:solidFill>
                  <a:srgbClr val="000000"/>
                </a:solidFill>
              </a:rPr>
              <a:t>ら</a:t>
            </a:r>
            <a:r>
              <a:rPr lang="ja-JP" altLang="en-US" sz="1600">
                <a:solidFill>
                  <a:srgbClr val="000000"/>
                </a:solidFill>
              </a:rPr>
              <a:t>　</a:t>
            </a:r>
            <a:r>
              <a:rPr lang="en-US" altLang="ja-JP" sz="1600">
                <a:solidFill>
                  <a:srgbClr val="000000"/>
                </a:solidFill>
              </a:rPr>
              <a:t>Prev Med. 2008 May;46(5):451-5. </a:t>
            </a:r>
          </a:p>
        </p:txBody>
      </p:sp>
      <p:sp>
        <p:nvSpPr>
          <p:cNvPr id="259079" name="Text Box 15">
            <a:extLst>
              <a:ext uri="{FF2B5EF4-FFF2-40B4-BE49-F238E27FC236}">
                <a16:creationId xmlns:a16="http://schemas.microsoft.com/office/drawing/2014/main" id="{E627401A-6335-183D-63FE-CABDFE8AAC37}"/>
              </a:ext>
            </a:extLst>
          </p:cNvPr>
          <p:cNvSpPr txBox="1">
            <a:spLocks noChangeArrowheads="1"/>
          </p:cNvSpPr>
          <p:nvPr/>
        </p:nvSpPr>
        <p:spPr bwMode="auto">
          <a:xfrm>
            <a:off x="6719888" y="2954338"/>
            <a:ext cx="24352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a:solidFill>
                  <a:srgbClr val="000000"/>
                </a:solidFill>
              </a:rPr>
              <a:t>※</a:t>
            </a:r>
            <a:r>
              <a:rPr lang="ja-JP" altLang="en-US" sz="1600">
                <a:solidFill>
                  <a:srgbClr val="000000"/>
                </a:solidFill>
              </a:rPr>
              <a:t> 性別、年代、婚姻状態、教育水準、飲酒量、カフェイン摂取量、</a:t>
            </a:r>
            <a:r>
              <a:rPr lang="en-US" altLang="ja-JP" sz="1600">
                <a:solidFill>
                  <a:srgbClr val="000000"/>
                </a:solidFill>
              </a:rPr>
              <a:t>BMI</a:t>
            </a:r>
            <a:r>
              <a:rPr lang="ja-JP" altLang="en-US" sz="1600">
                <a:solidFill>
                  <a:srgbClr val="000000"/>
                </a:solidFill>
              </a:rPr>
              <a:t>、慢性疾患数、職種、工業部門、企業規模、調査参加率、企業の男性割合・喫煙率などで補正</a:t>
            </a:r>
          </a:p>
        </p:txBody>
      </p:sp>
      <p:sp>
        <p:nvSpPr>
          <p:cNvPr id="21" name="タイトル 6">
            <a:extLst>
              <a:ext uri="{FF2B5EF4-FFF2-40B4-BE49-F238E27FC236}">
                <a16:creationId xmlns:a16="http://schemas.microsoft.com/office/drawing/2014/main" id="{9AE0ABF3-D73C-99A8-0A49-A223AB9F5504}"/>
              </a:ext>
            </a:extLst>
          </p:cNvPr>
          <p:cNvSpPr txBox="1">
            <a:spLocks/>
          </p:cNvSpPr>
          <p:nvPr/>
        </p:nvSpPr>
        <p:spPr bwMode="auto">
          <a:xfrm>
            <a:off x="-4763" y="0"/>
            <a:ext cx="9144001" cy="10715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b="1" kern="0" dirty="0">
                <a:solidFill>
                  <a:srgbClr val="FFFF00"/>
                </a:solidFill>
                <a:effectLst>
                  <a:outerShdw blurRad="38100" dist="38100" dir="2700000" algn="tl">
                    <a:srgbClr val="000000">
                      <a:alpha val="43137"/>
                    </a:srgbClr>
                  </a:outerShdw>
                </a:effectLst>
              </a:rPr>
              <a:t>喫煙や受動喫煙で “うつ”発症の危険</a:t>
            </a:r>
          </a:p>
        </p:txBody>
      </p:sp>
      <p:sp>
        <p:nvSpPr>
          <p:cNvPr id="259081" name="Rectangle 5">
            <a:extLst>
              <a:ext uri="{FF2B5EF4-FFF2-40B4-BE49-F238E27FC236}">
                <a16:creationId xmlns:a16="http://schemas.microsoft.com/office/drawing/2014/main" id="{96CE8B0C-8B57-E300-7B46-FBDC70F5DA88}"/>
              </a:ext>
            </a:extLst>
          </p:cNvPr>
          <p:cNvSpPr>
            <a:spLocks noChangeArrowheads="1"/>
          </p:cNvSpPr>
          <p:nvPr/>
        </p:nvSpPr>
        <p:spPr bwMode="auto">
          <a:xfrm>
            <a:off x="3694113" y="1708150"/>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rPr>
              <a:t>1.92</a:t>
            </a:r>
            <a:endParaRPr lang="ja-JP" altLang="en-US" sz="2400" b="1" baseline="30000">
              <a:solidFill>
                <a:srgbClr val="000000"/>
              </a:solidFill>
            </a:endParaRPr>
          </a:p>
        </p:txBody>
      </p:sp>
      <p:sp>
        <p:nvSpPr>
          <p:cNvPr id="259082" name="Rectangle 6">
            <a:extLst>
              <a:ext uri="{FF2B5EF4-FFF2-40B4-BE49-F238E27FC236}">
                <a16:creationId xmlns:a16="http://schemas.microsoft.com/office/drawing/2014/main" id="{26270922-8400-D60E-E077-FD3CA0710058}"/>
              </a:ext>
            </a:extLst>
          </p:cNvPr>
          <p:cNvSpPr>
            <a:spLocks noChangeArrowheads="1"/>
          </p:cNvSpPr>
          <p:nvPr/>
        </p:nvSpPr>
        <p:spPr bwMode="auto">
          <a:xfrm>
            <a:off x="5659438" y="1208088"/>
            <a:ext cx="784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a:solidFill>
                  <a:srgbClr val="000000"/>
                </a:solidFill>
              </a:rPr>
              <a:t>2.25</a:t>
            </a:r>
            <a:endParaRPr lang="ja-JP" altLang="en-US" sz="2400" b="1" baseline="30000">
              <a:solidFill>
                <a:srgbClr val="000000"/>
              </a:solidFill>
            </a:endParaRPr>
          </a:p>
        </p:txBody>
      </p:sp>
      <p:sp>
        <p:nvSpPr>
          <p:cNvPr id="259083" name="Rectangle 7">
            <a:extLst>
              <a:ext uri="{FF2B5EF4-FFF2-40B4-BE49-F238E27FC236}">
                <a16:creationId xmlns:a16="http://schemas.microsoft.com/office/drawing/2014/main" id="{E3317074-0712-D53B-AD7C-DE31202BF286}"/>
              </a:ext>
            </a:extLst>
          </p:cNvPr>
          <p:cNvSpPr>
            <a:spLocks noChangeArrowheads="1"/>
          </p:cNvSpPr>
          <p:nvPr/>
        </p:nvSpPr>
        <p:spPr bwMode="auto">
          <a:xfrm>
            <a:off x="1785938" y="3397250"/>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rPr>
              <a:t>1.00</a:t>
            </a:r>
          </a:p>
        </p:txBody>
      </p:sp>
      <p:sp>
        <p:nvSpPr>
          <p:cNvPr id="259084" name="Rectangle 4">
            <a:extLst>
              <a:ext uri="{FF2B5EF4-FFF2-40B4-BE49-F238E27FC236}">
                <a16:creationId xmlns:a16="http://schemas.microsoft.com/office/drawing/2014/main" id="{D1E22C4D-3638-47FB-7C78-BA2F079D7584}"/>
              </a:ext>
            </a:extLst>
          </p:cNvPr>
          <p:cNvSpPr>
            <a:spLocks noChangeArrowheads="1"/>
          </p:cNvSpPr>
          <p:nvPr/>
        </p:nvSpPr>
        <p:spPr bwMode="auto">
          <a:xfrm>
            <a:off x="5541963" y="1908175"/>
            <a:ext cx="963612" cy="3622675"/>
          </a:xfrm>
          <a:prstGeom prst="rect">
            <a:avLst/>
          </a:prstGeom>
          <a:gradFill rotWithShape="1">
            <a:gsLst>
              <a:gs pos="0">
                <a:srgbClr val="760000"/>
              </a:gs>
              <a:gs pos="50000">
                <a:srgbClr val="FF0000"/>
              </a:gs>
              <a:gs pos="100000">
                <a:srgbClr val="76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5842" name="Rectangle 2">
            <a:extLst>
              <a:ext uri="{FF2B5EF4-FFF2-40B4-BE49-F238E27FC236}">
                <a16:creationId xmlns:a16="http://schemas.microsoft.com/office/drawing/2014/main" id="{146E2B39-E646-9D1F-6449-D4497AD76E86}"/>
              </a:ext>
            </a:extLst>
          </p:cNvPr>
          <p:cNvSpPr>
            <a:spLocks noChangeArrowheads="1"/>
          </p:cNvSpPr>
          <p:nvPr/>
        </p:nvSpPr>
        <p:spPr bwMode="auto">
          <a:xfrm>
            <a:off x="1690688" y="3879850"/>
            <a:ext cx="962025" cy="1651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ja-JP" altLang="en-US">
              <a:solidFill>
                <a:srgbClr val="000000"/>
              </a:solidFill>
              <a:latin typeface="Arial"/>
              <a:ea typeface="ＭＳ Ｐゴシック"/>
            </a:endParaRPr>
          </a:p>
        </p:txBody>
      </p:sp>
      <p:sp>
        <p:nvSpPr>
          <p:cNvPr id="259086" name="Rectangle 3">
            <a:extLst>
              <a:ext uri="{FF2B5EF4-FFF2-40B4-BE49-F238E27FC236}">
                <a16:creationId xmlns:a16="http://schemas.microsoft.com/office/drawing/2014/main" id="{E136CC6F-A61E-9032-4827-5A0420D30A48}"/>
              </a:ext>
            </a:extLst>
          </p:cNvPr>
          <p:cNvSpPr>
            <a:spLocks noChangeArrowheads="1"/>
          </p:cNvSpPr>
          <p:nvPr/>
        </p:nvSpPr>
        <p:spPr bwMode="auto">
          <a:xfrm>
            <a:off x="3605213" y="2420938"/>
            <a:ext cx="962025" cy="3127375"/>
          </a:xfrm>
          <a:prstGeom prst="rect">
            <a:avLst/>
          </a:prstGeom>
          <a:gradFill rotWithShape="1">
            <a:gsLst>
              <a:gs pos="0">
                <a:srgbClr val="762F00"/>
              </a:gs>
              <a:gs pos="50000">
                <a:srgbClr val="FF6600"/>
              </a:gs>
              <a:gs pos="100000">
                <a:srgbClr val="762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59087" name="Line 11">
            <a:extLst>
              <a:ext uri="{FF2B5EF4-FFF2-40B4-BE49-F238E27FC236}">
                <a16:creationId xmlns:a16="http://schemas.microsoft.com/office/drawing/2014/main" id="{3E5F4834-CDDA-4B86-02CA-2754451CFBFD}"/>
              </a:ext>
            </a:extLst>
          </p:cNvPr>
          <p:cNvSpPr>
            <a:spLocks noChangeShapeType="1"/>
          </p:cNvSpPr>
          <p:nvPr/>
        </p:nvSpPr>
        <p:spPr bwMode="auto">
          <a:xfrm flipH="1" flipV="1">
            <a:off x="1460500" y="1282700"/>
            <a:ext cx="15875" cy="4229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cxnSp>
        <p:nvCxnSpPr>
          <p:cNvPr id="8" name="直線矢印コネクタ 7">
            <a:extLst>
              <a:ext uri="{FF2B5EF4-FFF2-40B4-BE49-F238E27FC236}">
                <a16:creationId xmlns:a16="http://schemas.microsoft.com/office/drawing/2014/main" id="{0650D845-EDD7-4620-0E63-C43C5AD5C6D5}"/>
              </a:ext>
            </a:extLst>
          </p:cNvPr>
          <p:cNvCxnSpPr/>
          <p:nvPr/>
        </p:nvCxnSpPr>
        <p:spPr>
          <a:xfrm>
            <a:off x="1473200" y="5511800"/>
            <a:ext cx="5619750" cy="1905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9089" name="Rectangle 4">
            <a:extLst>
              <a:ext uri="{FF2B5EF4-FFF2-40B4-BE49-F238E27FC236}">
                <a16:creationId xmlns:a16="http://schemas.microsoft.com/office/drawing/2014/main" id="{608E625C-5E72-F34B-5E21-EBF1EDFA829C}"/>
              </a:ext>
            </a:extLst>
          </p:cNvPr>
          <p:cNvSpPr txBox="1">
            <a:spLocks noChangeArrowheads="1"/>
          </p:cNvSpPr>
          <p:nvPr/>
        </p:nvSpPr>
        <p:spPr bwMode="auto">
          <a:xfrm>
            <a:off x="5240338" y="1609725"/>
            <a:ext cx="16224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rPr>
              <a:t>（</a:t>
            </a:r>
            <a:r>
              <a:rPr lang="en-US" altLang="ja-JP" sz="1400" b="1">
                <a:solidFill>
                  <a:srgbClr val="000000"/>
                </a:solidFill>
              </a:rPr>
              <a:t>CI</a:t>
            </a:r>
            <a:r>
              <a:rPr lang="ja-JP" altLang="en-US" sz="1400" b="1">
                <a:solidFill>
                  <a:srgbClr val="000000"/>
                </a:solidFill>
              </a:rPr>
              <a:t>：</a:t>
            </a:r>
            <a:r>
              <a:rPr lang="en-US" altLang="ja-JP" sz="1400" b="1">
                <a:solidFill>
                  <a:srgbClr val="000000"/>
                </a:solidFill>
              </a:rPr>
              <a:t>1.58</a:t>
            </a:r>
            <a:r>
              <a:rPr lang="ja-JP" altLang="en-US" sz="1400" b="1">
                <a:solidFill>
                  <a:srgbClr val="000000"/>
                </a:solidFill>
              </a:rPr>
              <a:t>－</a:t>
            </a:r>
            <a:r>
              <a:rPr lang="en-US" altLang="ja-JP" sz="1400" b="1">
                <a:solidFill>
                  <a:srgbClr val="000000"/>
                </a:solidFill>
              </a:rPr>
              <a:t>3.21</a:t>
            </a:r>
            <a:r>
              <a:rPr lang="ja-JP" altLang="en-US" sz="1400" b="1">
                <a:solidFill>
                  <a:srgbClr val="000000"/>
                </a:solidFill>
              </a:rPr>
              <a:t>）</a:t>
            </a:r>
            <a:endParaRPr lang="en-US" altLang="ja-JP" sz="1400" b="1">
              <a:solidFill>
                <a:srgbClr val="000000"/>
              </a:solidFill>
            </a:endParaRPr>
          </a:p>
        </p:txBody>
      </p:sp>
      <p:sp>
        <p:nvSpPr>
          <p:cNvPr id="259090" name="Rectangle 4">
            <a:extLst>
              <a:ext uri="{FF2B5EF4-FFF2-40B4-BE49-F238E27FC236}">
                <a16:creationId xmlns:a16="http://schemas.microsoft.com/office/drawing/2014/main" id="{81B909B9-271C-803C-E26A-FB374D313D53}"/>
              </a:ext>
            </a:extLst>
          </p:cNvPr>
          <p:cNvSpPr txBox="1">
            <a:spLocks noChangeArrowheads="1"/>
          </p:cNvSpPr>
          <p:nvPr/>
        </p:nvSpPr>
        <p:spPr bwMode="auto">
          <a:xfrm>
            <a:off x="1570038" y="1309688"/>
            <a:ext cx="32178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00"/>
                </a:solidFill>
              </a:rPr>
              <a:t>n= 2,770 </a:t>
            </a:r>
            <a:r>
              <a:rPr lang="ja-JP" altLang="en-US" sz="1400" b="1">
                <a:solidFill>
                  <a:srgbClr val="000000"/>
                </a:solidFill>
              </a:rPr>
              <a:t>（男性 </a:t>
            </a:r>
            <a:r>
              <a:rPr lang="en-US" altLang="ja-JP" sz="1400" b="1">
                <a:solidFill>
                  <a:srgbClr val="000000"/>
                </a:solidFill>
              </a:rPr>
              <a:t>1,839, </a:t>
            </a:r>
            <a:r>
              <a:rPr lang="ja-JP" altLang="en-US" sz="1400" b="1">
                <a:solidFill>
                  <a:srgbClr val="000000"/>
                </a:solidFill>
              </a:rPr>
              <a:t>女性 </a:t>
            </a:r>
            <a:r>
              <a:rPr lang="en-US" altLang="ja-JP" sz="1400" b="1">
                <a:solidFill>
                  <a:srgbClr val="000000"/>
                </a:solidFill>
              </a:rPr>
              <a:t>931</a:t>
            </a:r>
            <a:r>
              <a:rPr lang="ja-JP" altLang="en-US" sz="1400" b="1">
                <a:solidFill>
                  <a:srgbClr val="000000"/>
                </a:solidFill>
              </a:rPr>
              <a:t>）</a:t>
            </a:r>
            <a:endParaRPr lang="en-US" altLang="ja-JP" sz="1400">
              <a:solidFill>
                <a:srgbClr val="000000"/>
              </a:solidFill>
            </a:endParaRPr>
          </a:p>
        </p:txBody>
      </p:sp>
      <p:sp>
        <p:nvSpPr>
          <p:cNvPr id="259091" name="Rectangle 4">
            <a:extLst>
              <a:ext uri="{FF2B5EF4-FFF2-40B4-BE49-F238E27FC236}">
                <a16:creationId xmlns:a16="http://schemas.microsoft.com/office/drawing/2014/main" id="{33D4A4A0-3FFA-F80E-610C-571D99AC249D}"/>
              </a:ext>
            </a:extLst>
          </p:cNvPr>
          <p:cNvSpPr txBox="1">
            <a:spLocks noChangeArrowheads="1"/>
          </p:cNvSpPr>
          <p:nvPr/>
        </p:nvSpPr>
        <p:spPr bwMode="auto">
          <a:xfrm>
            <a:off x="3335338" y="2105025"/>
            <a:ext cx="16224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rPr>
              <a:t>（</a:t>
            </a:r>
            <a:r>
              <a:rPr lang="en-US" altLang="ja-JP" sz="1400" b="1">
                <a:solidFill>
                  <a:srgbClr val="000000"/>
                </a:solidFill>
              </a:rPr>
              <a:t>CI</a:t>
            </a:r>
            <a:r>
              <a:rPr lang="ja-JP" altLang="en-US" sz="1400" b="1">
                <a:solidFill>
                  <a:srgbClr val="000000"/>
                </a:solidFill>
              </a:rPr>
              <a:t>：</a:t>
            </a:r>
            <a:r>
              <a:rPr lang="en-US" altLang="ja-JP" sz="1400" b="1">
                <a:solidFill>
                  <a:srgbClr val="000000"/>
                </a:solidFill>
              </a:rPr>
              <a:t>1.14</a:t>
            </a:r>
            <a:r>
              <a:rPr lang="ja-JP" altLang="en-US" sz="1400" b="1">
                <a:solidFill>
                  <a:srgbClr val="000000"/>
                </a:solidFill>
              </a:rPr>
              <a:t>－</a:t>
            </a:r>
            <a:r>
              <a:rPr lang="en-US" altLang="ja-JP" sz="1400" b="1">
                <a:solidFill>
                  <a:srgbClr val="000000"/>
                </a:solidFill>
              </a:rPr>
              <a:t>3.23</a:t>
            </a:r>
            <a:r>
              <a:rPr lang="ja-JP" altLang="en-US" sz="1400" b="1">
                <a:solidFill>
                  <a:srgbClr val="000000"/>
                </a:solidFill>
              </a:rPr>
              <a:t>）</a:t>
            </a:r>
            <a:endParaRPr lang="en-US" altLang="ja-JP" sz="1400" b="1">
              <a:solidFill>
                <a:srgbClr val="000000"/>
              </a:solidFill>
            </a:endParaRPr>
          </a:p>
        </p:txBody>
      </p:sp>
      <p:sp>
        <p:nvSpPr>
          <p:cNvPr id="23" name="右中かっこ 22">
            <a:extLst>
              <a:ext uri="{FF2B5EF4-FFF2-40B4-BE49-F238E27FC236}">
                <a16:creationId xmlns:a16="http://schemas.microsoft.com/office/drawing/2014/main" id="{D9515D39-0226-32CE-A902-99FCBD976AE5}"/>
              </a:ext>
            </a:extLst>
          </p:cNvPr>
          <p:cNvSpPr/>
          <p:nvPr/>
        </p:nvSpPr>
        <p:spPr>
          <a:xfrm rot="5400000">
            <a:off x="2990850" y="4991101"/>
            <a:ext cx="153987" cy="271621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ja-JP" altLang="en-US">
              <a:solidFill>
                <a:srgbClr val="000000"/>
              </a:solidFill>
            </a:endParaRPr>
          </a:p>
        </p:txBody>
      </p:sp>
      <p:sp>
        <p:nvSpPr>
          <p:cNvPr id="2" name="円/楕円 1">
            <a:extLst>
              <a:ext uri="{FF2B5EF4-FFF2-40B4-BE49-F238E27FC236}">
                <a16:creationId xmlns:a16="http://schemas.microsoft.com/office/drawing/2014/main" id="{671336B0-9495-F886-2536-C56A58B8AA37}"/>
              </a:ext>
            </a:extLst>
          </p:cNvPr>
          <p:cNvSpPr/>
          <p:nvPr/>
        </p:nvSpPr>
        <p:spPr>
          <a:xfrm>
            <a:off x="5594350" y="1176338"/>
            <a:ext cx="914400" cy="493712"/>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rgbClr val="FFFFFF"/>
              </a:solidFill>
            </a:endParaRPr>
          </a:p>
        </p:txBody>
      </p:sp>
      <p:pic>
        <p:nvPicPr>
          <p:cNvPr id="3" name="図 2">
            <a:extLst>
              <a:ext uri="{FF2B5EF4-FFF2-40B4-BE49-F238E27FC236}">
                <a16:creationId xmlns:a16="http://schemas.microsoft.com/office/drawing/2014/main" id="{69ED94A9-B68E-0012-85ED-B290170C169D}"/>
              </a:ext>
            </a:extLst>
          </p:cNvPr>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61594" y="6068585"/>
            <a:ext cx="693982" cy="71083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コンテンツ プレースホルダー 3">
            <a:extLst>
              <a:ext uri="{FF2B5EF4-FFF2-40B4-BE49-F238E27FC236}">
                <a16:creationId xmlns:a16="http://schemas.microsoft.com/office/drawing/2014/main" id="{1FECF0D3-9A60-0C2E-3456-AD86A8371DED}"/>
              </a:ext>
            </a:extLst>
          </p:cNvPr>
          <p:cNvGraphicFramePr>
            <a:graphicFrameLocks noGrp="1" noChangeAspect="1"/>
          </p:cNvGraphicFramePr>
          <p:nvPr>
            <p:ph idx="1"/>
          </p:nvPr>
        </p:nvGraphicFramePr>
        <p:xfrm>
          <a:off x="693738" y="963613"/>
          <a:ext cx="8450262" cy="5732462"/>
        </p:xfrm>
        <a:graphic>
          <a:graphicData uri="http://schemas.openxmlformats.org/presentationml/2006/ole">
            <mc:AlternateContent xmlns:mc="http://schemas.openxmlformats.org/markup-compatibility/2006">
              <mc:Choice xmlns:v="urn:schemas-microsoft-com:vml" Requires="v">
                <p:oleObj name="グラフ" r:id="rId2" imgW="6096000" imgH="4067243" progId="MSGraph.Chart.8">
                  <p:embed followColorScheme="full"/>
                </p:oleObj>
              </mc:Choice>
              <mc:Fallback>
                <p:oleObj name="グラフ" r:id="rId2" imgW="6096000" imgH="4067243" progId="MSGraph.Chart.8">
                  <p:embed followColorScheme="full"/>
                  <p:pic>
                    <p:nvPicPr>
                      <p:cNvPr id="0" name="コンテンツ プレースホルダー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963613"/>
                        <a:ext cx="845026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1123" name="Rectangle 14">
            <a:extLst>
              <a:ext uri="{FF2B5EF4-FFF2-40B4-BE49-F238E27FC236}">
                <a16:creationId xmlns:a16="http://schemas.microsoft.com/office/drawing/2014/main" id="{460FF3CB-313A-9202-E01D-C2974D23A396}"/>
              </a:ext>
            </a:extLst>
          </p:cNvPr>
          <p:cNvSpPr>
            <a:spLocks noChangeArrowheads="1"/>
          </p:cNvSpPr>
          <p:nvPr/>
        </p:nvSpPr>
        <p:spPr bwMode="auto">
          <a:xfrm>
            <a:off x="4427538" y="6550025"/>
            <a:ext cx="470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000000"/>
                </a:solidFill>
                <a:latin typeface="Arial" panose="020B0604020202020204" pitchFamily="34" charset="0"/>
              </a:rPr>
              <a:t>Mino, Y. et al.</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Psychiatry Clin Neurosci 54</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2</a:t>
            </a:r>
            <a:r>
              <a:rPr lang="ja-JP" altLang="en-US" sz="1400">
                <a:solidFill>
                  <a:srgbClr val="000000"/>
                </a:solidFill>
                <a:latin typeface="Arial" panose="020B0604020202020204" pitchFamily="34" charset="0"/>
              </a:rPr>
              <a:t>）：</a:t>
            </a:r>
            <a:r>
              <a:rPr lang="en-US" altLang="ja-JP" sz="1400">
                <a:solidFill>
                  <a:srgbClr val="000000"/>
                </a:solidFill>
                <a:latin typeface="Arial" panose="020B0604020202020204" pitchFamily="34" charset="0"/>
              </a:rPr>
              <a:t>169, 2000 </a:t>
            </a:r>
          </a:p>
        </p:txBody>
      </p:sp>
      <p:sp>
        <p:nvSpPr>
          <p:cNvPr id="6" name="タイトル 6">
            <a:extLst>
              <a:ext uri="{FF2B5EF4-FFF2-40B4-BE49-F238E27FC236}">
                <a16:creationId xmlns:a16="http://schemas.microsoft.com/office/drawing/2014/main" id="{2382699F-C26A-FA4C-A6DF-8B5AE3A45B0D}"/>
              </a:ext>
            </a:extLst>
          </p:cNvPr>
          <p:cNvSpPr txBox="1">
            <a:spLocks/>
          </p:cNvSpPr>
          <p:nvPr/>
        </p:nvSpPr>
        <p:spPr bwMode="auto">
          <a:xfrm>
            <a:off x="-4763" y="0"/>
            <a:ext cx="9144001" cy="107156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defRPr/>
            </a:pPr>
            <a:r>
              <a:rPr lang="ja-JP" altLang="en-US" b="1" kern="0" dirty="0">
                <a:solidFill>
                  <a:srgbClr val="FFFF00"/>
                </a:solidFill>
                <a:effectLst>
                  <a:outerShdw blurRad="38100" dist="38100" dir="2700000" algn="tl">
                    <a:srgbClr val="000000">
                      <a:alpha val="43137"/>
                    </a:srgbClr>
                  </a:outerShdw>
                </a:effectLst>
              </a:rPr>
              <a:t>禁煙に成功するとストレスが軽減する</a:t>
            </a:r>
          </a:p>
        </p:txBody>
      </p:sp>
      <p:sp>
        <p:nvSpPr>
          <p:cNvPr id="261125" name="Text Box 15">
            <a:extLst>
              <a:ext uri="{FF2B5EF4-FFF2-40B4-BE49-F238E27FC236}">
                <a16:creationId xmlns:a16="http://schemas.microsoft.com/office/drawing/2014/main" id="{92071965-1F0F-5E95-59D3-4E9C996E916F}"/>
              </a:ext>
            </a:extLst>
          </p:cNvPr>
          <p:cNvSpPr txBox="1">
            <a:spLocks noChangeArrowheads="1"/>
          </p:cNvSpPr>
          <p:nvPr/>
        </p:nvSpPr>
        <p:spPr bwMode="auto">
          <a:xfrm>
            <a:off x="1552575" y="3786188"/>
            <a:ext cx="26638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Tx/>
              <a:buNone/>
            </a:pPr>
            <a:r>
              <a:rPr lang="en-US" altLang="ja-JP" sz="1600">
                <a:solidFill>
                  <a:srgbClr val="000000"/>
                </a:solidFill>
                <a:latin typeface="Arial" panose="020B0604020202020204" pitchFamily="34" charset="0"/>
              </a:rPr>
              <a:t>※ </a:t>
            </a:r>
            <a:r>
              <a:rPr lang="ja-JP" altLang="en-US" sz="1600">
                <a:solidFill>
                  <a:srgbClr val="000000"/>
                </a:solidFill>
                <a:latin typeface="Arial" panose="020B0604020202020204" pitchFamily="34" charset="0"/>
              </a:rPr>
              <a:t>男性従業員</a:t>
            </a:r>
            <a:r>
              <a:rPr lang="en-US" altLang="ja-JP" sz="1600">
                <a:solidFill>
                  <a:srgbClr val="000000"/>
                </a:solidFill>
                <a:latin typeface="Arial" panose="020B0604020202020204" pitchFamily="34" charset="0"/>
              </a:rPr>
              <a:t>191</a:t>
            </a:r>
            <a:r>
              <a:rPr lang="ja-JP" altLang="en-US" sz="1600">
                <a:solidFill>
                  <a:srgbClr val="000000"/>
                </a:solidFill>
                <a:latin typeface="Arial" panose="020B0604020202020204" pitchFamily="34" charset="0"/>
              </a:rPr>
              <a:t>人に対しメンタル・ヘルス状態を調査</a:t>
            </a:r>
            <a:endParaRPr lang="en-US" altLang="ja-JP" sz="1600">
              <a:solidFill>
                <a:srgbClr val="000000"/>
              </a:solidFill>
              <a:latin typeface="Arial" panose="020B0604020202020204" pitchFamily="34" charset="0"/>
            </a:endParaRPr>
          </a:p>
          <a:p>
            <a:pPr>
              <a:buFontTx/>
              <a:buNone/>
            </a:pPr>
            <a:r>
              <a:rPr lang="en-US" altLang="ja-JP" sz="1600">
                <a:solidFill>
                  <a:srgbClr val="000000"/>
                </a:solidFill>
                <a:latin typeface="Arial" panose="020B0604020202020204" pitchFamily="34" charset="0"/>
              </a:rPr>
              <a:t>※ </a:t>
            </a:r>
            <a:r>
              <a:rPr lang="ja-JP" altLang="en-US" sz="1600">
                <a:solidFill>
                  <a:srgbClr val="000000"/>
                </a:solidFill>
                <a:latin typeface="Arial" panose="020B0604020202020204" pitchFamily="34" charset="0"/>
              </a:rPr>
              <a:t>日本版</a:t>
            </a:r>
            <a:r>
              <a:rPr lang="en-US" altLang="ja-JP" sz="1600">
                <a:solidFill>
                  <a:srgbClr val="000000"/>
                </a:solidFill>
                <a:latin typeface="Arial" panose="020B0604020202020204" pitchFamily="34" charset="0"/>
              </a:rPr>
              <a:t>GHQ-30</a:t>
            </a:r>
            <a:r>
              <a:rPr lang="ja-JP" altLang="en-US" sz="1600">
                <a:solidFill>
                  <a:srgbClr val="000000"/>
                </a:solidFill>
                <a:latin typeface="Arial" panose="020B0604020202020204" pitchFamily="34" charset="0"/>
              </a:rPr>
              <a:t>質問票で調査されたが</a:t>
            </a:r>
            <a:r>
              <a:rPr lang="en-US" altLang="ja-JP" sz="1600">
                <a:solidFill>
                  <a:srgbClr val="000000"/>
                </a:solidFill>
                <a:latin typeface="Arial" panose="020B0604020202020204" pitchFamily="34" charset="0"/>
              </a:rPr>
              <a:t>GHQ-30</a:t>
            </a:r>
            <a:r>
              <a:rPr lang="ja-JP" altLang="en-US" sz="1600">
                <a:solidFill>
                  <a:srgbClr val="000000"/>
                </a:solidFill>
                <a:latin typeface="Arial" panose="020B0604020202020204" pitchFamily="34" charset="0"/>
              </a:rPr>
              <a:t>スコアが低いほどストレスが少ないとされる</a:t>
            </a:r>
          </a:p>
        </p:txBody>
      </p:sp>
      <p:sp>
        <p:nvSpPr>
          <p:cNvPr id="261126" name="Rectangle 4">
            <a:extLst>
              <a:ext uri="{FF2B5EF4-FFF2-40B4-BE49-F238E27FC236}">
                <a16:creationId xmlns:a16="http://schemas.microsoft.com/office/drawing/2014/main" id="{59109A71-2230-1447-8730-1B9DA24D1D1B}"/>
              </a:ext>
            </a:extLst>
          </p:cNvPr>
          <p:cNvSpPr txBox="1">
            <a:spLocks noChangeArrowheads="1"/>
          </p:cNvSpPr>
          <p:nvPr/>
        </p:nvSpPr>
        <p:spPr bwMode="auto">
          <a:xfrm>
            <a:off x="4418013" y="4295775"/>
            <a:ext cx="94138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P&lt;0.05</a:t>
            </a:r>
            <a:r>
              <a:rPr lang="ja-JP" altLang="en-US" sz="1400" b="1">
                <a:solidFill>
                  <a:srgbClr val="000000"/>
                </a:solidFill>
                <a:latin typeface="Arial" panose="020B0604020202020204" pitchFamily="34" charset="0"/>
              </a:rPr>
              <a:t>）</a:t>
            </a:r>
            <a:endParaRPr lang="en-US" altLang="ja-JP" sz="1400" b="1">
              <a:solidFill>
                <a:srgbClr val="000000"/>
              </a:solidFill>
              <a:latin typeface="Arial" panose="020B0604020202020204" pitchFamily="34" charset="0"/>
            </a:endParaRPr>
          </a:p>
        </p:txBody>
      </p:sp>
      <p:sp>
        <p:nvSpPr>
          <p:cNvPr id="261127" name="Rectangle 4">
            <a:extLst>
              <a:ext uri="{FF2B5EF4-FFF2-40B4-BE49-F238E27FC236}">
                <a16:creationId xmlns:a16="http://schemas.microsoft.com/office/drawing/2014/main" id="{9CDA5907-731E-8749-04E4-068C3FF42DD8}"/>
              </a:ext>
            </a:extLst>
          </p:cNvPr>
          <p:cNvSpPr txBox="1">
            <a:spLocks noChangeArrowheads="1"/>
          </p:cNvSpPr>
          <p:nvPr/>
        </p:nvSpPr>
        <p:spPr bwMode="auto">
          <a:xfrm>
            <a:off x="6767513" y="4354513"/>
            <a:ext cx="9921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rgbClr val="000000"/>
                </a:solidFill>
                <a:latin typeface="Arial" panose="020B0604020202020204" pitchFamily="34" charset="0"/>
              </a:rPr>
              <a:t>（</a:t>
            </a:r>
            <a:r>
              <a:rPr lang="en-US" altLang="ja-JP" sz="1400" b="1">
                <a:solidFill>
                  <a:srgbClr val="000000"/>
                </a:solidFill>
                <a:latin typeface="Arial" panose="020B0604020202020204" pitchFamily="34" charset="0"/>
              </a:rPr>
              <a:t>P&lt;0.01</a:t>
            </a:r>
            <a:r>
              <a:rPr lang="ja-JP" altLang="en-US" sz="1400" b="1">
                <a:solidFill>
                  <a:srgbClr val="000000"/>
                </a:solidFill>
                <a:latin typeface="Arial" panose="020B0604020202020204" pitchFamily="34" charset="0"/>
              </a:rPr>
              <a:t>）</a:t>
            </a:r>
            <a:endParaRPr lang="en-US" altLang="ja-JP" sz="1400" b="1">
              <a:solidFill>
                <a:srgbClr val="000000"/>
              </a:solidFill>
              <a:latin typeface="Arial" panose="020B0604020202020204" pitchFamily="34" charset="0"/>
            </a:endParaRPr>
          </a:p>
        </p:txBody>
      </p:sp>
      <p:sp>
        <p:nvSpPr>
          <p:cNvPr id="261128" name="Rectangle 5">
            <a:extLst>
              <a:ext uri="{FF2B5EF4-FFF2-40B4-BE49-F238E27FC236}">
                <a16:creationId xmlns:a16="http://schemas.microsoft.com/office/drawing/2014/main" id="{C3ACA49F-98DB-1682-F95E-270485F8BA76}"/>
              </a:ext>
            </a:extLst>
          </p:cNvPr>
          <p:cNvSpPr>
            <a:spLocks noChangeArrowheads="1"/>
          </p:cNvSpPr>
          <p:nvPr/>
        </p:nvSpPr>
        <p:spPr bwMode="auto">
          <a:xfrm>
            <a:off x="2305050" y="1557338"/>
            <a:ext cx="611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7.7</a:t>
            </a:r>
            <a:endParaRPr lang="ja-JP" altLang="en-US" sz="2400" baseline="30000">
              <a:solidFill>
                <a:srgbClr val="000000"/>
              </a:solidFill>
              <a:latin typeface="Arial" panose="020B0604020202020204" pitchFamily="34" charset="0"/>
            </a:endParaRPr>
          </a:p>
        </p:txBody>
      </p:sp>
      <p:sp>
        <p:nvSpPr>
          <p:cNvPr id="261129" name="Rectangle 5">
            <a:extLst>
              <a:ext uri="{FF2B5EF4-FFF2-40B4-BE49-F238E27FC236}">
                <a16:creationId xmlns:a16="http://schemas.microsoft.com/office/drawing/2014/main" id="{F1CD6241-4091-E796-34C4-A02021D17AD0}"/>
              </a:ext>
            </a:extLst>
          </p:cNvPr>
          <p:cNvSpPr>
            <a:spLocks noChangeArrowheads="1"/>
          </p:cNvSpPr>
          <p:nvPr/>
        </p:nvSpPr>
        <p:spPr bwMode="auto">
          <a:xfrm>
            <a:off x="2271713" y="2492375"/>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7.0</a:t>
            </a:r>
            <a:endParaRPr lang="ja-JP" altLang="en-US" sz="2400" baseline="30000">
              <a:solidFill>
                <a:srgbClr val="000000"/>
              </a:solidFill>
              <a:latin typeface="Arial" panose="020B0604020202020204" pitchFamily="34" charset="0"/>
            </a:endParaRPr>
          </a:p>
        </p:txBody>
      </p:sp>
      <p:sp>
        <p:nvSpPr>
          <p:cNvPr id="261130" name="Rectangle 5">
            <a:extLst>
              <a:ext uri="{FF2B5EF4-FFF2-40B4-BE49-F238E27FC236}">
                <a16:creationId xmlns:a16="http://schemas.microsoft.com/office/drawing/2014/main" id="{8B699F81-1113-C612-45B0-B5887DD2E211}"/>
              </a:ext>
            </a:extLst>
          </p:cNvPr>
          <p:cNvSpPr>
            <a:spLocks noChangeArrowheads="1"/>
          </p:cNvSpPr>
          <p:nvPr/>
        </p:nvSpPr>
        <p:spPr bwMode="auto">
          <a:xfrm>
            <a:off x="4595813" y="393065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4.1</a:t>
            </a:r>
            <a:endParaRPr lang="ja-JP" altLang="en-US" sz="2400" baseline="30000">
              <a:solidFill>
                <a:srgbClr val="000000"/>
              </a:solidFill>
              <a:latin typeface="Arial" panose="020B0604020202020204" pitchFamily="34" charset="0"/>
            </a:endParaRPr>
          </a:p>
        </p:txBody>
      </p:sp>
      <p:sp>
        <p:nvSpPr>
          <p:cNvPr id="261131" name="Rectangle 5">
            <a:extLst>
              <a:ext uri="{FF2B5EF4-FFF2-40B4-BE49-F238E27FC236}">
                <a16:creationId xmlns:a16="http://schemas.microsoft.com/office/drawing/2014/main" id="{6991212F-C448-D1F9-E9EC-03016C6C51C1}"/>
              </a:ext>
            </a:extLst>
          </p:cNvPr>
          <p:cNvSpPr>
            <a:spLocks noChangeArrowheads="1"/>
          </p:cNvSpPr>
          <p:nvPr/>
        </p:nvSpPr>
        <p:spPr bwMode="auto">
          <a:xfrm>
            <a:off x="6956425" y="3963988"/>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3.9</a:t>
            </a:r>
            <a:endParaRPr lang="ja-JP" altLang="en-US" sz="2400" baseline="30000">
              <a:solidFill>
                <a:srgbClr val="000000"/>
              </a:solidFill>
              <a:latin typeface="Arial" panose="020B0604020202020204" pitchFamily="34" charset="0"/>
            </a:endParaRPr>
          </a:p>
        </p:txBody>
      </p:sp>
      <p:sp>
        <p:nvSpPr>
          <p:cNvPr id="261132" name="Rectangle 5">
            <a:extLst>
              <a:ext uri="{FF2B5EF4-FFF2-40B4-BE49-F238E27FC236}">
                <a16:creationId xmlns:a16="http://schemas.microsoft.com/office/drawing/2014/main" id="{C7BC03CF-B92E-3F05-5C4C-541F9BB3DF2A}"/>
              </a:ext>
            </a:extLst>
          </p:cNvPr>
          <p:cNvSpPr>
            <a:spLocks noChangeArrowheads="1"/>
          </p:cNvSpPr>
          <p:nvPr/>
        </p:nvSpPr>
        <p:spPr bwMode="auto">
          <a:xfrm>
            <a:off x="4595813" y="283686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6.4</a:t>
            </a:r>
            <a:endParaRPr lang="ja-JP" altLang="en-US" sz="2400" baseline="30000">
              <a:solidFill>
                <a:srgbClr val="000000"/>
              </a:solidFill>
              <a:latin typeface="Arial" panose="020B0604020202020204" pitchFamily="34" charset="0"/>
            </a:endParaRPr>
          </a:p>
        </p:txBody>
      </p:sp>
      <p:sp>
        <p:nvSpPr>
          <p:cNvPr id="261133" name="Rectangle 5">
            <a:extLst>
              <a:ext uri="{FF2B5EF4-FFF2-40B4-BE49-F238E27FC236}">
                <a16:creationId xmlns:a16="http://schemas.microsoft.com/office/drawing/2014/main" id="{868AD940-E605-2477-AB19-8341C8C982CC}"/>
              </a:ext>
            </a:extLst>
          </p:cNvPr>
          <p:cNvSpPr>
            <a:spLocks noChangeArrowheads="1"/>
          </p:cNvSpPr>
          <p:nvPr/>
        </p:nvSpPr>
        <p:spPr bwMode="auto">
          <a:xfrm>
            <a:off x="6956425" y="285591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Arial" panose="020B0604020202020204" pitchFamily="34" charset="0"/>
              </a:rPr>
              <a:t>6.2</a:t>
            </a:r>
            <a:endParaRPr lang="ja-JP" altLang="en-US" sz="2400" baseline="30000">
              <a:solidFill>
                <a:srgbClr val="000000"/>
              </a:solidFill>
              <a:latin typeface="Arial" panose="020B0604020202020204" pitchFamily="34" charset="0"/>
            </a:endParaRPr>
          </a:p>
        </p:txBody>
      </p:sp>
      <p:sp>
        <p:nvSpPr>
          <p:cNvPr id="261134" name="Text Box 12">
            <a:extLst>
              <a:ext uri="{FF2B5EF4-FFF2-40B4-BE49-F238E27FC236}">
                <a16:creationId xmlns:a16="http://schemas.microsoft.com/office/drawing/2014/main" id="{5371D704-5AC9-E81C-7502-B4CECE0EF844}"/>
              </a:ext>
            </a:extLst>
          </p:cNvPr>
          <p:cNvSpPr txBox="1">
            <a:spLocks noChangeArrowheads="1"/>
          </p:cNvSpPr>
          <p:nvPr/>
        </p:nvSpPr>
        <p:spPr bwMode="auto">
          <a:xfrm>
            <a:off x="117475" y="2060575"/>
            <a:ext cx="6159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a:solidFill>
                  <a:srgbClr val="000000"/>
                </a:solidFill>
                <a:latin typeface="Arial" panose="020B0604020202020204" pitchFamily="34" charset="0"/>
              </a:rPr>
              <a:t>ストレス度スコア</a:t>
            </a:r>
          </a:p>
        </p:txBody>
      </p:sp>
      <p:pic>
        <p:nvPicPr>
          <p:cNvPr id="2" name="図 1">
            <a:extLst>
              <a:ext uri="{FF2B5EF4-FFF2-40B4-BE49-F238E27FC236}">
                <a16:creationId xmlns:a16="http://schemas.microsoft.com/office/drawing/2014/main" id="{7454DDEE-A120-7F54-29B8-A59AB8DBBEE9}"/>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77788" y="6009034"/>
            <a:ext cx="749796" cy="76800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a:extLst>
              <a:ext uri="{FF2B5EF4-FFF2-40B4-BE49-F238E27FC236}">
                <a16:creationId xmlns:a16="http://schemas.microsoft.com/office/drawing/2014/main" id="{F392F21B-9C01-61C3-837C-C93955D1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728" t="15630" r="20000" b="15237"/>
          <a:stretch>
            <a:fillRect/>
          </a:stretch>
        </p:blipFill>
        <p:spPr bwMode="auto">
          <a:xfrm>
            <a:off x="0" y="1143000"/>
            <a:ext cx="9140825" cy="570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タイトル 1">
            <a:extLst>
              <a:ext uri="{FF2B5EF4-FFF2-40B4-BE49-F238E27FC236}">
                <a16:creationId xmlns:a16="http://schemas.microsoft.com/office/drawing/2014/main" id="{7BFCA32D-47EE-FB90-8404-1D67B7E4376B}"/>
              </a:ext>
            </a:extLst>
          </p:cNvPr>
          <p:cNvSpPr txBox="1">
            <a:spLocks/>
          </p:cNvSpPr>
          <p:nvPr/>
        </p:nvSpPr>
        <p:spPr bwMode="auto">
          <a:xfrm>
            <a:off x="-3175"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en-US" altLang="ja-JP" sz="4800" b="1" dirty="0">
                <a:solidFill>
                  <a:srgbClr val="FFFF00"/>
                </a:solidFill>
                <a:effectLst>
                  <a:outerShdw blurRad="38100" dist="38100" dir="2700000" algn="tl">
                    <a:srgbClr val="000000">
                      <a:alpha val="43137"/>
                    </a:srgbClr>
                  </a:outerShdw>
                </a:effectLst>
              </a:rPr>
              <a:t>IOC</a:t>
            </a:r>
            <a:r>
              <a:rPr kumimoji="0" lang="ja-JP" altLang="en-US" sz="4800" b="1" dirty="0">
                <a:solidFill>
                  <a:srgbClr val="FFFF00"/>
                </a:solidFill>
                <a:effectLst>
                  <a:outerShdw blurRad="38100" dist="38100" dir="2700000" algn="tl">
                    <a:srgbClr val="000000">
                      <a:alpha val="43137"/>
                    </a:srgbClr>
                  </a:outerShdw>
                </a:effectLst>
              </a:rPr>
              <a:t>と</a:t>
            </a:r>
            <a:r>
              <a:rPr kumimoji="0" lang="en-US" altLang="ja-JP" sz="4800" b="1" dirty="0">
                <a:solidFill>
                  <a:srgbClr val="FFFF00"/>
                </a:solidFill>
                <a:effectLst>
                  <a:outerShdw blurRad="38100" dist="38100" dir="2700000" algn="tl">
                    <a:srgbClr val="000000">
                      <a:alpha val="43137"/>
                    </a:srgbClr>
                  </a:outerShdw>
                </a:effectLst>
              </a:rPr>
              <a:t>WHO</a:t>
            </a:r>
            <a:r>
              <a:rPr kumimoji="0" lang="ja-JP" altLang="en-US" sz="4800" b="1" dirty="0">
                <a:solidFill>
                  <a:srgbClr val="FFFF00"/>
                </a:solidFill>
                <a:effectLst>
                  <a:outerShdw blurRad="38100" dist="38100" dir="2700000" algn="tl">
                    <a:srgbClr val="000000">
                      <a:alpha val="43137"/>
                    </a:srgbClr>
                  </a:outerShdw>
                </a:effectLst>
              </a:rPr>
              <a:t>は協定を結んでいます</a:t>
            </a:r>
          </a:p>
        </p:txBody>
      </p:sp>
      <p:pic>
        <p:nvPicPr>
          <p:cNvPr id="262148" name="Picture 3">
            <a:extLst>
              <a:ext uri="{FF2B5EF4-FFF2-40B4-BE49-F238E27FC236}">
                <a16:creationId xmlns:a16="http://schemas.microsoft.com/office/drawing/2014/main" id="{566FB599-C009-48C4-26DD-5897AC72A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83" t="62839" r="38853" b="8842"/>
          <a:stretch>
            <a:fillRect/>
          </a:stretch>
        </p:blipFill>
        <p:spPr bwMode="auto">
          <a:xfrm>
            <a:off x="5726113" y="2917825"/>
            <a:ext cx="3413125" cy="123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2149" name="サブタイトル 2">
            <a:extLst>
              <a:ext uri="{FF2B5EF4-FFF2-40B4-BE49-F238E27FC236}">
                <a16:creationId xmlns:a16="http://schemas.microsoft.com/office/drawing/2014/main" id="{DDEB176D-56F5-956D-A0FE-277747DD5CF5}"/>
              </a:ext>
            </a:extLst>
          </p:cNvPr>
          <p:cNvSpPr txBox="1">
            <a:spLocks/>
          </p:cNvSpPr>
          <p:nvPr/>
        </p:nvSpPr>
        <p:spPr bwMode="auto">
          <a:xfrm>
            <a:off x="5746750" y="1916113"/>
            <a:ext cx="341312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rIns="10800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a:solidFill>
                  <a:srgbClr val="000000"/>
                </a:solidFill>
              </a:rPr>
              <a:t>http://www.olympic.org/news/ioc-and-who-strengthen-partnership/94731</a:t>
            </a:r>
          </a:p>
        </p:txBody>
      </p:sp>
      <p:pic>
        <p:nvPicPr>
          <p:cNvPr id="262150" name="Picture 3">
            <a:extLst>
              <a:ext uri="{FF2B5EF4-FFF2-40B4-BE49-F238E27FC236}">
                <a16:creationId xmlns:a16="http://schemas.microsoft.com/office/drawing/2014/main" id="{B12575E8-F772-A8CD-F8B0-532CAD1E9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20" t="9949" r="62166" b="82370"/>
          <a:stretch>
            <a:fillRect/>
          </a:stretch>
        </p:blipFill>
        <p:spPr bwMode="auto">
          <a:xfrm>
            <a:off x="5737225" y="2297113"/>
            <a:ext cx="3402013" cy="62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コンテンツ プレースホルダー 3">
            <a:extLst>
              <a:ext uri="{FF2B5EF4-FFF2-40B4-BE49-F238E27FC236}">
                <a16:creationId xmlns:a16="http://schemas.microsoft.com/office/drawing/2014/main" id="{3DB713C5-6BB5-0F6F-5753-B45D07600EA6}"/>
              </a:ext>
            </a:extLst>
          </p:cNvPr>
          <p:cNvSpPr txBox="1">
            <a:spLocks/>
          </p:cNvSpPr>
          <p:nvPr/>
        </p:nvSpPr>
        <p:spPr>
          <a:xfrm>
            <a:off x="5778500" y="4784725"/>
            <a:ext cx="3360738" cy="2060575"/>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en-US" altLang="ja-JP" sz="1800" kern="0" dirty="0">
                <a:solidFill>
                  <a:srgbClr val="000000"/>
                </a:solidFill>
              </a:rPr>
              <a:t>Past initiatives with the WHO include the implementation of a tobacco-free policy at Olympic Games venues and health promotion campaigns targeting the local population of the Olympic host cities.</a:t>
            </a:r>
            <a:endParaRPr lang="ja-JP" altLang="en-US" sz="1800" kern="0" dirty="0">
              <a:solidFill>
                <a:srgbClr val="000000"/>
              </a:solidFill>
            </a:endParaRPr>
          </a:p>
        </p:txBody>
      </p:sp>
      <p:sp>
        <p:nvSpPr>
          <p:cNvPr id="5" name="角丸四角形 4">
            <a:extLst>
              <a:ext uri="{FF2B5EF4-FFF2-40B4-BE49-F238E27FC236}">
                <a16:creationId xmlns:a16="http://schemas.microsoft.com/office/drawing/2014/main" id="{A55815CA-D784-B455-1077-0D78F42A578B}"/>
              </a:ext>
            </a:extLst>
          </p:cNvPr>
          <p:cNvSpPr/>
          <p:nvPr/>
        </p:nvSpPr>
        <p:spPr>
          <a:xfrm>
            <a:off x="5737225" y="3835400"/>
            <a:ext cx="3238500" cy="3349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6" name="下矢印 5">
            <a:extLst>
              <a:ext uri="{FF2B5EF4-FFF2-40B4-BE49-F238E27FC236}">
                <a16:creationId xmlns:a16="http://schemas.microsoft.com/office/drawing/2014/main" id="{7A0DAC02-CE19-E525-189E-9D3C7F95C516}"/>
              </a:ext>
            </a:extLst>
          </p:cNvPr>
          <p:cNvSpPr/>
          <p:nvPr/>
        </p:nvSpPr>
        <p:spPr>
          <a:xfrm>
            <a:off x="7196138" y="4260850"/>
            <a:ext cx="484187" cy="4889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cxnSp>
        <p:nvCxnSpPr>
          <p:cNvPr id="3" name="直線コネクタ 2">
            <a:extLst>
              <a:ext uri="{FF2B5EF4-FFF2-40B4-BE49-F238E27FC236}">
                <a16:creationId xmlns:a16="http://schemas.microsoft.com/office/drawing/2014/main" id="{8406D62A-903F-827A-0169-29EF0B990687}"/>
              </a:ext>
            </a:extLst>
          </p:cNvPr>
          <p:cNvCxnSpPr/>
          <p:nvPr/>
        </p:nvCxnSpPr>
        <p:spPr>
          <a:xfrm>
            <a:off x="5862638" y="5661025"/>
            <a:ext cx="3025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12935FA-3601-1621-5ED0-C2F301FE2008}"/>
              </a:ext>
            </a:extLst>
          </p:cNvPr>
          <p:cNvCxnSpPr/>
          <p:nvPr/>
        </p:nvCxnSpPr>
        <p:spPr>
          <a:xfrm>
            <a:off x="5862638" y="5918200"/>
            <a:ext cx="1570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26ACA97C-A85E-550A-A583-14D32E2FA7F4}"/>
              </a:ext>
            </a:extLst>
          </p:cNvPr>
          <p:cNvPicPr>
            <a:picLocks noChangeAspect="1" noChangeArrowheads="1"/>
          </p:cNvPicPr>
          <p:nvPr/>
        </p:nvPicPr>
        <p:blipFill>
          <a:blip r:embed="rId5">
            <a:duotone>
              <a:schemeClr val="accent4">
                <a:shade val="45000"/>
                <a:satMod val="135000"/>
              </a:schemeClr>
              <a:prstClr val="white"/>
            </a:duotone>
            <a:alphaModFix amt="67000"/>
          </a:blip>
          <a:srcRect/>
          <a:stretch>
            <a:fillRect/>
          </a:stretch>
        </p:blipFill>
        <p:spPr bwMode="auto">
          <a:xfrm>
            <a:off x="179512" y="6165304"/>
            <a:ext cx="461764" cy="47297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a:extLst>
              <a:ext uri="{FF2B5EF4-FFF2-40B4-BE49-F238E27FC236}">
                <a16:creationId xmlns:a16="http://schemas.microsoft.com/office/drawing/2014/main" id="{E6447A20-1555-2401-4188-6218DD05D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83" t="19911" r="32193" b="28934"/>
          <a:stretch>
            <a:fillRect/>
          </a:stretch>
        </p:blipFill>
        <p:spPr bwMode="auto">
          <a:xfrm>
            <a:off x="103188" y="1916113"/>
            <a:ext cx="8901112" cy="493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図 1">
            <a:extLst>
              <a:ext uri="{FF2B5EF4-FFF2-40B4-BE49-F238E27FC236}">
                <a16:creationId xmlns:a16="http://schemas.microsoft.com/office/drawing/2014/main" id="{D0417ACF-508F-FFD4-A491-F8C95E755524}"/>
              </a:ext>
            </a:extLst>
          </p:cNvPr>
          <p:cNvPicPr>
            <a:picLocks noChangeAspect="1" noChangeArrowheads="1"/>
          </p:cNvPicPr>
          <p:nvPr/>
        </p:nvPicPr>
        <p:blipFill>
          <a:blip r:embed="rId4">
            <a:duotone>
              <a:schemeClr val="accent4">
                <a:shade val="45000"/>
                <a:satMod val="135000"/>
              </a:schemeClr>
              <a:prstClr val="white"/>
            </a:duotone>
            <a:alphaModFix amt="83000"/>
          </a:blip>
          <a:srcRect/>
          <a:stretch>
            <a:fillRect/>
          </a:stretch>
        </p:blipFill>
        <p:spPr bwMode="auto">
          <a:xfrm>
            <a:off x="16830" y="6453336"/>
            <a:ext cx="395072" cy="404665"/>
          </a:xfrm>
          <a:prstGeom prst="rect">
            <a:avLst/>
          </a:prstGeom>
          <a:noFill/>
          <a:ln>
            <a:noFill/>
          </a:ln>
        </p:spPr>
      </p:pic>
      <p:pic>
        <p:nvPicPr>
          <p:cNvPr id="263171" name="Picture 2">
            <a:extLst>
              <a:ext uri="{FF2B5EF4-FFF2-40B4-BE49-F238E27FC236}">
                <a16:creationId xmlns:a16="http://schemas.microsoft.com/office/drawing/2014/main" id="{3AC90CA6-6D4A-1724-23F6-5E4E21B81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806" t="2765" r="33179" b="83966"/>
          <a:stretch>
            <a:fillRect/>
          </a:stretch>
        </p:blipFill>
        <p:spPr bwMode="auto">
          <a:xfrm>
            <a:off x="3424238" y="1184275"/>
            <a:ext cx="22955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ED3206F8-1767-72D7-D0B8-B89C2A72B614}"/>
              </a:ext>
            </a:extLst>
          </p:cNvPr>
          <p:cNvCxnSpPr/>
          <p:nvPr/>
        </p:nvCxnSpPr>
        <p:spPr>
          <a:xfrm>
            <a:off x="3513138" y="5807075"/>
            <a:ext cx="2206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タイトル 1">
            <a:extLst>
              <a:ext uri="{FF2B5EF4-FFF2-40B4-BE49-F238E27FC236}">
                <a16:creationId xmlns:a16="http://schemas.microsoft.com/office/drawing/2014/main" id="{BCBA1716-8386-AFD3-389F-8F92654849E1}"/>
              </a:ext>
            </a:extLst>
          </p:cNvPr>
          <p:cNvSpPr txBox="1">
            <a:spLocks/>
          </p:cNvSpPr>
          <p:nvPr/>
        </p:nvSpPr>
        <p:spPr bwMode="auto">
          <a:xfrm>
            <a:off x="0"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b="1" dirty="0">
                <a:solidFill>
                  <a:srgbClr val="FFFF00"/>
                </a:solidFill>
                <a:effectLst>
                  <a:outerShdw blurRad="38100" dist="38100" dir="2700000" algn="tl">
                    <a:srgbClr val="000000">
                      <a:alpha val="43137"/>
                    </a:srgbClr>
                  </a:outerShdw>
                </a:effectLst>
              </a:rPr>
              <a:t>タバコのないオリンピック開催に合意</a:t>
            </a:r>
          </a:p>
        </p:txBody>
      </p:sp>
      <p:sp>
        <p:nvSpPr>
          <p:cNvPr id="263174" name="正方形/長方形 7">
            <a:extLst>
              <a:ext uri="{FF2B5EF4-FFF2-40B4-BE49-F238E27FC236}">
                <a16:creationId xmlns:a16="http://schemas.microsoft.com/office/drawing/2014/main" id="{30BA9301-3036-C006-04EB-6DEB4C752400}"/>
              </a:ext>
            </a:extLst>
          </p:cNvPr>
          <p:cNvSpPr>
            <a:spLocks noChangeArrowheads="1"/>
          </p:cNvSpPr>
          <p:nvPr/>
        </p:nvSpPr>
        <p:spPr bwMode="auto">
          <a:xfrm>
            <a:off x="3735388" y="850900"/>
            <a:ext cx="54086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300">
                <a:solidFill>
                  <a:srgbClr val="FFFFFF"/>
                </a:solidFill>
              </a:rPr>
              <a:t>http://www.who.int/mediacentre/news/releases/2010/ioc_20100721/en/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a:extLst>
              <a:ext uri="{FF2B5EF4-FFF2-40B4-BE49-F238E27FC236}">
                <a16:creationId xmlns:a16="http://schemas.microsoft.com/office/drawing/2014/main" id="{9F397998-013A-EBB8-0D29-374CF419A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6" t="20616" r="32388" b="22014"/>
          <a:stretch>
            <a:fillRect/>
          </a:stretch>
        </p:blipFill>
        <p:spPr bwMode="auto">
          <a:xfrm>
            <a:off x="73025" y="1230313"/>
            <a:ext cx="8997950" cy="562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219" name="Picture 2">
            <a:extLst>
              <a:ext uri="{FF2B5EF4-FFF2-40B4-BE49-F238E27FC236}">
                <a16:creationId xmlns:a16="http://schemas.microsoft.com/office/drawing/2014/main" id="{BB8E3F27-50FA-50E2-D445-EB31CF8BE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806" t="2765" r="33179" b="83966"/>
          <a:stretch>
            <a:fillRect/>
          </a:stretch>
        </p:blipFill>
        <p:spPr bwMode="auto">
          <a:xfrm>
            <a:off x="7308850" y="2511425"/>
            <a:ext cx="17621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a:extLst>
              <a:ext uri="{FF2B5EF4-FFF2-40B4-BE49-F238E27FC236}">
                <a16:creationId xmlns:a16="http://schemas.microsoft.com/office/drawing/2014/main" id="{E9044B08-74BD-0084-EF67-F3858755E506}"/>
              </a:ext>
            </a:extLst>
          </p:cNvPr>
          <p:cNvCxnSpPr/>
          <p:nvPr/>
        </p:nvCxnSpPr>
        <p:spPr>
          <a:xfrm>
            <a:off x="3059113" y="3333750"/>
            <a:ext cx="19446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タイトル 1">
            <a:extLst>
              <a:ext uri="{FF2B5EF4-FFF2-40B4-BE49-F238E27FC236}">
                <a16:creationId xmlns:a16="http://schemas.microsoft.com/office/drawing/2014/main" id="{1E86C178-6A94-544B-DDC3-EB841ADEBA51}"/>
              </a:ext>
            </a:extLst>
          </p:cNvPr>
          <p:cNvSpPr txBox="1">
            <a:spLocks/>
          </p:cNvSpPr>
          <p:nvPr/>
        </p:nvSpPr>
        <p:spPr bwMode="auto">
          <a:xfrm>
            <a:off x="0" y="0"/>
            <a:ext cx="9144000" cy="1143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kumimoji="0" lang="ja-JP" altLang="en-US" b="1" dirty="0">
                <a:solidFill>
                  <a:srgbClr val="FFFF00"/>
                </a:solidFill>
                <a:effectLst>
                  <a:outerShdw blurRad="38100" dist="38100" dir="2700000" algn="tl">
                    <a:srgbClr val="000000">
                      <a:alpha val="43137"/>
                    </a:srgbClr>
                  </a:outerShdw>
                </a:effectLst>
              </a:rPr>
              <a:t>開催地全てに受動喫煙防止法が制定</a:t>
            </a:r>
          </a:p>
        </p:txBody>
      </p:sp>
      <p:cxnSp>
        <p:nvCxnSpPr>
          <p:cNvPr id="7" name="直線コネクタ 6">
            <a:extLst>
              <a:ext uri="{FF2B5EF4-FFF2-40B4-BE49-F238E27FC236}">
                <a16:creationId xmlns:a16="http://schemas.microsoft.com/office/drawing/2014/main" id="{B375475B-6197-D6C0-4CE6-0F379AE766B7}"/>
              </a:ext>
            </a:extLst>
          </p:cNvPr>
          <p:cNvCxnSpPr/>
          <p:nvPr/>
        </p:nvCxnSpPr>
        <p:spPr>
          <a:xfrm>
            <a:off x="3708400" y="6657975"/>
            <a:ext cx="2951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CFA5BA1E-0C83-7A2F-D077-8A605331F43A}"/>
              </a:ext>
            </a:extLst>
          </p:cNvPr>
          <p:cNvCxnSpPr/>
          <p:nvPr/>
        </p:nvCxnSpPr>
        <p:spPr>
          <a:xfrm>
            <a:off x="4140200" y="6196013"/>
            <a:ext cx="2087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円/楕円 1">
            <a:extLst>
              <a:ext uri="{FF2B5EF4-FFF2-40B4-BE49-F238E27FC236}">
                <a16:creationId xmlns:a16="http://schemas.microsoft.com/office/drawing/2014/main" id="{A6A04031-EA32-F59E-E2CD-79FD4C6DC2C6}"/>
              </a:ext>
            </a:extLst>
          </p:cNvPr>
          <p:cNvSpPr/>
          <p:nvPr/>
        </p:nvSpPr>
        <p:spPr>
          <a:xfrm>
            <a:off x="2916238" y="2511425"/>
            <a:ext cx="3095625" cy="6254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cxnSp>
        <p:nvCxnSpPr>
          <p:cNvPr id="9" name="直線コネクタ 8">
            <a:extLst>
              <a:ext uri="{FF2B5EF4-FFF2-40B4-BE49-F238E27FC236}">
                <a16:creationId xmlns:a16="http://schemas.microsoft.com/office/drawing/2014/main" id="{5D80AF2D-8794-0F74-639B-0CCEF3CB0960}"/>
              </a:ext>
            </a:extLst>
          </p:cNvPr>
          <p:cNvCxnSpPr/>
          <p:nvPr/>
        </p:nvCxnSpPr>
        <p:spPr>
          <a:xfrm>
            <a:off x="7112000" y="5770563"/>
            <a:ext cx="17637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5226" name="正方形/長方形 7">
            <a:extLst>
              <a:ext uri="{FF2B5EF4-FFF2-40B4-BE49-F238E27FC236}">
                <a16:creationId xmlns:a16="http://schemas.microsoft.com/office/drawing/2014/main" id="{CF5E55FB-169F-0CF8-ADB0-C56F5123724F}"/>
              </a:ext>
            </a:extLst>
          </p:cNvPr>
          <p:cNvSpPr>
            <a:spLocks noChangeArrowheads="1"/>
          </p:cNvSpPr>
          <p:nvPr/>
        </p:nvSpPr>
        <p:spPr bwMode="auto">
          <a:xfrm>
            <a:off x="5003800" y="838200"/>
            <a:ext cx="4135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300">
                <a:solidFill>
                  <a:srgbClr val="FFFFFF"/>
                </a:solidFill>
              </a:rPr>
              <a:t>http://www.who.int/tobacco/free_sports/olympics/en/</a:t>
            </a:r>
          </a:p>
        </p:txBody>
      </p:sp>
      <p:cxnSp>
        <p:nvCxnSpPr>
          <p:cNvPr id="11" name="直線コネクタ 10">
            <a:extLst>
              <a:ext uri="{FF2B5EF4-FFF2-40B4-BE49-F238E27FC236}">
                <a16:creationId xmlns:a16="http://schemas.microsoft.com/office/drawing/2014/main" id="{D6D0940C-0A28-E0E8-5320-35F02FFE1264}"/>
              </a:ext>
            </a:extLst>
          </p:cNvPr>
          <p:cNvCxnSpPr/>
          <p:nvPr/>
        </p:nvCxnSpPr>
        <p:spPr>
          <a:xfrm>
            <a:off x="3059113" y="5978525"/>
            <a:ext cx="3167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4D048CC-7B6F-AD97-C670-E1DD0147A1A1}"/>
              </a:ext>
            </a:extLst>
          </p:cNvPr>
          <p:cNvCxnSpPr/>
          <p:nvPr/>
        </p:nvCxnSpPr>
        <p:spPr>
          <a:xfrm>
            <a:off x="3059113" y="5319713"/>
            <a:ext cx="4681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4A7E452-31BC-218F-36C2-E4E7EFB8FE3C}"/>
              </a:ext>
            </a:extLst>
          </p:cNvPr>
          <p:cNvCxnSpPr/>
          <p:nvPr/>
        </p:nvCxnSpPr>
        <p:spPr>
          <a:xfrm>
            <a:off x="5221288" y="3540125"/>
            <a:ext cx="1438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円/楕円 14">
            <a:extLst>
              <a:ext uri="{FF2B5EF4-FFF2-40B4-BE49-F238E27FC236}">
                <a16:creationId xmlns:a16="http://schemas.microsoft.com/office/drawing/2014/main" id="{02818395-820C-F360-C246-FB6B316C1AD4}"/>
              </a:ext>
            </a:extLst>
          </p:cNvPr>
          <p:cNvSpPr/>
          <p:nvPr/>
        </p:nvSpPr>
        <p:spPr>
          <a:xfrm>
            <a:off x="6488113" y="3073400"/>
            <a:ext cx="503237" cy="2603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3" name="図 2">
            <a:extLst>
              <a:ext uri="{FF2B5EF4-FFF2-40B4-BE49-F238E27FC236}">
                <a16:creationId xmlns:a16="http://schemas.microsoft.com/office/drawing/2014/main" id="{92A5A7B4-C99F-F43D-00B9-883502E92C2D}"/>
              </a:ext>
            </a:extLst>
          </p:cNvPr>
          <p:cNvPicPr>
            <a:picLocks noChangeAspect="1" noChangeArrowheads="1"/>
          </p:cNvPicPr>
          <p:nvPr/>
        </p:nvPicPr>
        <p:blipFill>
          <a:blip r:embed="rId5">
            <a:duotone>
              <a:schemeClr val="accent4">
                <a:shade val="45000"/>
                <a:satMod val="135000"/>
              </a:schemeClr>
              <a:prstClr val="white"/>
            </a:duotone>
            <a:alphaModFix amt="49000"/>
          </a:blip>
          <a:srcRect/>
          <a:stretch>
            <a:fillRect/>
          </a:stretch>
        </p:blipFill>
        <p:spPr bwMode="auto">
          <a:xfrm>
            <a:off x="12623" y="6418621"/>
            <a:ext cx="428962" cy="4393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a:extLst>
              <a:ext uri="{FF2B5EF4-FFF2-40B4-BE49-F238E27FC236}">
                <a16:creationId xmlns:a16="http://schemas.microsoft.com/office/drawing/2014/main" id="{93DBA8D6-CAA2-17F2-3B13-CA99080D1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413" t="30388" r="12500" b="17458"/>
          <a:stretch>
            <a:fillRect/>
          </a:stretch>
        </p:blipFill>
        <p:spPr bwMode="auto">
          <a:xfrm>
            <a:off x="28575" y="1737007"/>
            <a:ext cx="9112250" cy="486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タイトル 1">
            <a:extLst>
              <a:ext uri="{FF2B5EF4-FFF2-40B4-BE49-F238E27FC236}">
                <a16:creationId xmlns:a16="http://schemas.microsoft.com/office/drawing/2014/main" id="{FF53CD40-D38D-AE71-660D-B759177E7288}"/>
              </a:ext>
            </a:extLst>
          </p:cNvPr>
          <p:cNvSpPr txBox="1">
            <a:spLocks/>
          </p:cNvSpPr>
          <p:nvPr/>
        </p:nvSpPr>
        <p:spPr bwMode="auto">
          <a:xfrm>
            <a:off x="0"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sz="4700" b="1" kern="0" dirty="0">
                <a:solidFill>
                  <a:srgbClr val="FFFF00"/>
                </a:solidFill>
                <a:effectLst>
                  <a:outerShdw blurRad="38100" dist="38100" dir="2700000" algn="tl">
                    <a:srgbClr val="000000">
                      <a:alpha val="43137"/>
                    </a:srgbClr>
                  </a:outerShdw>
                </a:effectLst>
              </a:rPr>
              <a:t>一般的な換気扇では目標達成困難</a:t>
            </a:r>
          </a:p>
        </p:txBody>
      </p:sp>
      <p:cxnSp>
        <p:nvCxnSpPr>
          <p:cNvPr id="8" name="直線コネクタ 7">
            <a:extLst>
              <a:ext uri="{FF2B5EF4-FFF2-40B4-BE49-F238E27FC236}">
                <a16:creationId xmlns:a16="http://schemas.microsoft.com/office/drawing/2014/main" id="{BF47EB3F-3391-CC3F-6C9D-BFD3D1AB8C9D}"/>
              </a:ext>
            </a:extLst>
          </p:cNvPr>
          <p:cNvCxnSpPr/>
          <p:nvPr/>
        </p:nvCxnSpPr>
        <p:spPr>
          <a:xfrm>
            <a:off x="188913" y="4486275"/>
            <a:ext cx="4484687"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1" name="サブタイトル 2">
            <a:extLst>
              <a:ext uri="{FF2B5EF4-FFF2-40B4-BE49-F238E27FC236}">
                <a16:creationId xmlns:a16="http://schemas.microsoft.com/office/drawing/2014/main" id="{88639C69-A325-04A3-31CB-76483D934620}"/>
              </a:ext>
            </a:extLst>
          </p:cNvPr>
          <p:cNvSpPr txBox="1">
            <a:spLocks/>
          </p:cNvSpPr>
          <p:nvPr/>
        </p:nvSpPr>
        <p:spPr bwMode="auto">
          <a:xfrm>
            <a:off x="5724525" y="1428750"/>
            <a:ext cx="3419475" cy="357188"/>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en-US" altLang="ja-JP" sz="1200" kern="0" dirty="0">
                <a:solidFill>
                  <a:srgbClr val="00B0F0"/>
                </a:solidFill>
                <a:latin typeface="Arial" charset="0"/>
                <a:ea typeface="ＭＳ Ｐゴシック" charset="-128"/>
              </a:rPr>
              <a:t>http://panasonic.jp/kanki/119/pipe_ventilation/</a:t>
            </a:r>
            <a:r>
              <a:rPr lang="ja-JP" altLang="en-US" sz="1200" kern="0" dirty="0">
                <a:solidFill>
                  <a:srgbClr val="00B0F0"/>
                </a:solidFill>
                <a:latin typeface="Arial" charset="0"/>
                <a:ea typeface="ＭＳ Ｐゴシック" charset="-128"/>
              </a:rPr>
              <a:t>　</a:t>
            </a:r>
            <a:endParaRPr lang="en-US" altLang="ja-JP" sz="1200" kern="0" dirty="0">
              <a:solidFill>
                <a:srgbClr val="00B0F0"/>
              </a:solidFill>
              <a:latin typeface="Arial" charset="0"/>
              <a:ea typeface="ＭＳ Ｐゴシック" charset="-128"/>
            </a:endParaRPr>
          </a:p>
        </p:txBody>
      </p:sp>
      <p:sp>
        <p:nvSpPr>
          <p:cNvPr id="175110" name="コンテンツ プレースホルダー 2">
            <a:extLst>
              <a:ext uri="{FF2B5EF4-FFF2-40B4-BE49-F238E27FC236}">
                <a16:creationId xmlns:a16="http://schemas.microsoft.com/office/drawing/2014/main" id="{4074382C-725A-B4E5-FA8C-7DAF8C308298}"/>
              </a:ext>
            </a:extLst>
          </p:cNvPr>
          <p:cNvSpPr txBox="1">
            <a:spLocks/>
          </p:cNvSpPr>
          <p:nvPr/>
        </p:nvSpPr>
        <p:spPr bwMode="auto">
          <a:xfrm>
            <a:off x="3175" y="1249363"/>
            <a:ext cx="48561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2800">
                <a:latin typeface="Verdana" panose="020B0604030504040204" pitchFamily="34" charset="0"/>
              </a:rPr>
              <a:t>＜一般的な換気扇の換気量＞</a:t>
            </a:r>
            <a:endParaRPr lang="en-US" altLang="ja-JP" sz="2800">
              <a:latin typeface="Verdana" panose="020B0604030504040204" pitchFamily="34" charset="0"/>
            </a:endParaRPr>
          </a:p>
        </p:txBody>
      </p:sp>
      <p:pic>
        <p:nvPicPr>
          <p:cNvPr id="2" name="図 1">
            <a:extLst>
              <a:ext uri="{FF2B5EF4-FFF2-40B4-BE49-F238E27FC236}">
                <a16:creationId xmlns:a16="http://schemas.microsoft.com/office/drawing/2014/main" id="{7B819C4E-ABB5-9B33-D8B1-6AC6D1675F4E}"/>
              </a:ext>
            </a:extLst>
          </p:cNvPr>
          <p:cNvPicPr>
            <a:picLocks noChangeAspect="1" noChangeArrowheads="1"/>
          </p:cNvPicPr>
          <p:nvPr/>
        </p:nvPicPr>
        <p:blipFill>
          <a:blip r:embed="rId3">
            <a:duotone>
              <a:schemeClr val="accent4">
                <a:shade val="45000"/>
                <a:satMod val="135000"/>
              </a:schemeClr>
              <a:prstClr val="white"/>
            </a:duotone>
            <a:alphaModFix amt="62000"/>
          </a:blip>
          <a:srcRect/>
          <a:stretch>
            <a:fillRect/>
          </a:stretch>
        </p:blipFill>
        <p:spPr bwMode="auto">
          <a:xfrm>
            <a:off x="31750" y="6264110"/>
            <a:ext cx="579810" cy="59388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a:extLst>
              <a:ext uri="{FF2B5EF4-FFF2-40B4-BE49-F238E27FC236}">
                <a16:creationId xmlns:a16="http://schemas.microsoft.com/office/drawing/2014/main" id="{E6FE8D04-DA27-0FDD-E38B-875E545B8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138" t="14641" r="24944" b="5585"/>
          <a:stretch>
            <a:fillRect/>
          </a:stretch>
        </p:blipFill>
        <p:spPr bwMode="auto">
          <a:xfrm>
            <a:off x="996950" y="1139825"/>
            <a:ext cx="67691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サブタイトル 2">
            <a:extLst>
              <a:ext uri="{FF2B5EF4-FFF2-40B4-BE49-F238E27FC236}">
                <a16:creationId xmlns:a16="http://schemas.microsoft.com/office/drawing/2014/main" id="{09D54770-9AE1-A6AD-1958-5728664AFE7A}"/>
              </a:ext>
            </a:extLst>
          </p:cNvPr>
          <p:cNvSpPr txBox="1">
            <a:spLocks/>
          </p:cNvSpPr>
          <p:nvPr/>
        </p:nvSpPr>
        <p:spPr bwMode="auto">
          <a:xfrm>
            <a:off x="7667625" y="5918200"/>
            <a:ext cx="1481138" cy="936625"/>
          </a:xfrm>
          <a:prstGeom prst="rect">
            <a:avLst/>
          </a:prstGeom>
          <a:noFill/>
          <a:ln w="9525">
            <a:noFill/>
            <a:miter lim="800000"/>
            <a:headEnd/>
            <a:tailEnd/>
          </a:ln>
          <a:effectLst/>
        </p:spPr>
        <p:txBody>
          <a:bodyPr lIns="108000" tIns="0" rIns="108000" bIns="0" anchor="ctr"/>
          <a:lstStyle/>
          <a:p>
            <a:pPr algn="ctr" eaLnBrk="1" hangingPunct="1">
              <a:spcBef>
                <a:spcPct val="20000"/>
              </a:spcBef>
              <a:defRPr/>
            </a:pPr>
            <a:r>
              <a:rPr lang="ja-JP" altLang="en-US" sz="1100" b="1" kern="0" dirty="0">
                <a:solidFill>
                  <a:srgbClr val="0070C0"/>
                </a:solidFill>
                <a:latin typeface="Arial"/>
                <a:ea typeface="ＭＳ Ｐゴシック"/>
              </a:rPr>
              <a:t>東京都福祉保健局</a:t>
            </a:r>
            <a:endParaRPr lang="en-US" altLang="ja-JP" sz="1100" b="1" kern="0" dirty="0">
              <a:solidFill>
                <a:srgbClr val="0070C0"/>
              </a:solidFill>
              <a:latin typeface="Arial"/>
              <a:ea typeface="ＭＳ Ｐゴシック"/>
            </a:endParaRPr>
          </a:p>
          <a:p>
            <a:pPr algn="ctr" eaLnBrk="1" hangingPunct="1">
              <a:spcBef>
                <a:spcPct val="20000"/>
              </a:spcBef>
              <a:defRPr/>
            </a:pPr>
            <a:r>
              <a:rPr lang="ja-JP" altLang="en-US" sz="1100" b="1" kern="0" dirty="0">
                <a:solidFill>
                  <a:srgbClr val="0070C0"/>
                </a:solidFill>
                <a:latin typeface="Arial"/>
                <a:ea typeface="ＭＳ Ｐゴシック"/>
              </a:rPr>
              <a:t>第</a:t>
            </a:r>
            <a:r>
              <a:rPr lang="en-US" altLang="ja-JP" sz="1100" b="1" kern="0" dirty="0">
                <a:solidFill>
                  <a:srgbClr val="0070C0"/>
                </a:solidFill>
                <a:latin typeface="Arial"/>
                <a:ea typeface="ＭＳ Ｐゴシック"/>
              </a:rPr>
              <a:t>1</a:t>
            </a:r>
            <a:r>
              <a:rPr lang="ja-JP" altLang="en-US" sz="1100" b="1" kern="0" dirty="0">
                <a:solidFill>
                  <a:srgbClr val="0070C0"/>
                </a:solidFill>
                <a:latin typeface="Arial"/>
                <a:ea typeface="ＭＳ Ｐゴシック"/>
              </a:rPr>
              <a:t>回受動喫煙防止</a:t>
            </a:r>
            <a:endParaRPr lang="en-US" altLang="ja-JP" sz="1100" b="1" kern="0" dirty="0">
              <a:solidFill>
                <a:srgbClr val="0070C0"/>
              </a:solidFill>
              <a:latin typeface="Arial"/>
              <a:ea typeface="ＭＳ Ｐゴシック"/>
            </a:endParaRPr>
          </a:p>
          <a:p>
            <a:pPr algn="ctr" eaLnBrk="1" hangingPunct="1">
              <a:spcBef>
                <a:spcPct val="20000"/>
              </a:spcBef>
              <a:defRPr/>
            </a:pPr>
            <a:r>
              <a:rPr lang="ja-JP" altLang="en-US" sz="1100" b="1" kern="0" dirty="0">
                <a:solidFill>
                  <a:srgbClr val="0070C0"/>
                </a:solidFill>
                <a:latin typeface="Arial"/>
                <a:ea typeface="ＭＳ Ｐゴシック"/>
              </a:rPr>
              <a:t>対策委員会</a:t>
            </a:r>
            <a:endParaRPr lang="en-US" altLang="ja-JP" sz="1100" b="1" kern="0" dirty="0">
              <a:solidFill>
                <a:srgbClr val="0070C0"/>
              </a:solidFill>
              <a:latin typeface="Arial"/>
              <a:ea typeface="ＭＳ Ｐゴシック"/>
            </a:endParaRPr>
          </a:p>
          <a:p>
            <a:pPr algn="ctr" eaLnBrk="1" hangingPunct="1">
              <a:spcBef>
                <a:spcPct val="20000"/>
              </a:spcBef>
              <a:defRPr/>
            </a:pPr>
            <a:r>
              <a:rPr lang="ja-JP" altLang="en-US" sz="1100" b="1" kern="0" dirty="0">
                <a:solidFill>
                  <a:srgbClr val="0070C0"/>
                </a:solidFill>
                <a:latin typeface="Arial"/>
                <a:ea typeface="ＭＳ Ｐゴシック"/>
              </a:rPr>
              <a:t>（参考資料４）</a:t>
            </a:r>
            <a:r>
              <a:rPr lang="ja-JP" altLang="en-US" sz="1100" kern="0" dirty="0">
                <a:solidFill>
                  <a:srgbClr val="00B0F0"/>
                </a:solidFill>
                <a:latin typeface="Arial"/>
                <a:ea typeface="ＭＳ Ｐゴシック"/>
              </a:rPr>
              <a:t>　</a:t>
            </a:r>
            <a:endParaRPr lang="en-US" altLang="ja-JP" sz="1100" kern="0" dirty="0">
              <a:solidFill>
                <a:srgbClr val="00B0F0"/>
              </a:solidFill>
              <a:latin typeface="Arial"/>
              <a:ea typeface="ＭＳ Ｐゴシック"/>
            </a:endParaRPr>
          </a:p>
        </p:txBody>
      </p:sp>
      <p:sp>
        <p:nvSpPr>
          <p:cNvPr id="10" name="タイトル 1">
            <a:extLst>
              <a:ext uri="{FF2B5EF4-FFF2-40B4-BE49-F238E27FC236}">
                <a16:creationId xmlns:a16="http://schemas.microsoft.com/office/drawing/2014/main" id="{1C4D5C18-8B13-4F3C-F170-A1DAE3216E1D}"/>
              </a:ext>
            </a:extLst>
          </p:cNvPr>
          <p:cNvSpPr txBox="1">
            <a:spLocks/>
          </p:cNvSpPr>
          <p:nvPr/>
        </p:nvSpPr>
        <p:spPr bwMode="auto">
          <a:xfrm>
            <a:off x="4763" y="0"/>
            <a:ext cx="9144000" cy="1143000"/>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kumimoji="0" lang="ja-JP" altLang="en-US" b="1" kern="0" dirty="0">
                <a:solidFill>
                  <a:srgbClr val="FFFF00"/>
                </a:solidFill>
                <a:effectLst>
                  <a:outerShdw blurRad="38100" dist="38100" dir="2700000" algn="tl">
                    <a:srgbClr val="000000">
                      <a:alpha val="43137"/>
                    </a:srgbClr>
                  </a:outerShdw>
                </a:effectLst>
              </a:rPr>
              <a:t>オリンピック開催地と受動喫煙防止法</a:t>
            </a:r>
            <a:endParaRPr kumimoji="0" lang="en-US" altLang="ja-JP" b="1" kern="0" dirty="0">
              <a:solidFill>
                <a:srgbClr val="FFFF00"/>
              </a:solidFill>
              <a:effectLst>
                <a:outerShdw blurRad="38100" dist="38100" dir="2700000" algn="tl">
                  <a:srgbClr val="000000">
                    <a:alpha val="43137"/>
                  </a:srgbClr>
                </a:outerShdw>
              </a:effectLst>
            </a:endParaRPr>
          </a:p>
          <a:p>
            <a:pPr eaLnBrk="1" fontAlgn="auto" hangingPunct="1">
              <a:spcBef>
                <a:spcPts val="0"/>
              </a:spcBef>
              <a:spcAft>
                <a:spcPts val="0"/>
              </a:spcAft>
              <a:defRPr/>
            </a:pPr>
            <a:endParaRPr kumimoji="0" lang="ja-JP" altLang="en-US" sz="1000" b="1" kern="0" dirty="0">
              <a:solidFill>
                <a:srgbClr val="FFFF00"/>
              </a:solidFill>
              <a:effectLst>
                <a:outerShdw blurRad="38100" dist="38100" dir="2700000" algn="tl">
                  <a:srgbClr val="000000">
                    <a:alpha val="43137"/>
                  </a:srgbClr>
                </a:outerShdw>
              </a:effectLst>
            </a:endParaRPr>
          </a:p>
        </p:txBody>
      </p:sp>
      <p:sp>
        <p:nvSpPr>
          <p:cNvPr id="267269" name="正方形/長方形 7">
            <a:extLst>
              <a:ext uri="{FF2B5EF4-FFF2-40B4-BE49-F238E27FC236}">
                <a16:creationId xmlns:a16="http://schemas.microsoft.com/office/drawing/2014/main" id="{6B8F53DE-C26D-F8E5-A0F6-D086D56F10B0}"/>
              </a:ext>
            </a:extLst>
          </p:cNvPr>
          <p:cNvSpPr>
            <a:spLocks noChangeArrowheads="1"/>
          </p:cNvSpPr>
          <p:nvPr/>
        </p:nvSpPr>
        <p:spPr bwMode="auto">
          <a:xfrm>
            <a:off x="-4763" y="850900"/>
            <a:ext cx="915352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300">
                <a:solidFill>
                  <a:srgbClr val="FFFFFF"/>
                </a:solidFill>
              </a:rPr>
              <a:t>http://www.fukushihoken.metro.tokyo.jp/kensui/kitsuen/judoukitsuenboushitaisaku_kentoukai/1st/pdf/sankou4olympic.pdf</a:t>
            </a:r>
          </a:p>
        </p:txBody>
      </p:sp>
      <p:sp>
        <p:nvSpPr>
          <p:cNvPr id="6" name="Text Box 5">
            <a:extLst>
              <a:ext uri="{FF2B5EF4-FFF2-40B4-BE49-F238E27FC236}">
                <a16:creationId xmlns:a16="http://schemas.microsoft.com/office/drawing/2014/main" id="{14DAC0B3-2510-0693-49CE-BAC89BD5C40F}"/>
              </a:ext>
            </a:extLst>
          </p:cNvPr>
          <p:cNvSpPr txBox="1">
            <a:spLocks noChangeArrowheads="1"/>
          </p:cNvSpPr>
          <p:nvPr/>
        </p:nvSpPr>
        <p:spPr bwMode="auto">
          <a:xfrm>
            <a:off x="8121650" y="1773238"/>
            <a:ext cx="67786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a:solidFill>
                  <a:srgbClr val="FF0000"/>
                </a:solidFill>
                <a:latin typeface="ＭＳ ゴシック" panose="020B0609070205080204" pitchFamily="49" charset="-128"/>
              </a:rPr>
              <a:t>「東京は大丈夫？」</a:t>
            </a:r>
            <a:endParaRPr lang="ja-JP" altLang="en-US" sz="1400" b="1">
              <a:solidFill>
                <a:srgbClr val="000000"/>
              </a:solidFill>
              <a:latin typeface="ＭＳ ゴシック" panose="020B0609070205080204" pitchFamily="49" charset="-128"/>
            </a:endParaRPr>
          </a:p>
        </p:txBody>
      </p:sp>
      <p:pic>
        <p:nvPicPr>
          <p:cNvPr id="2" name="図 1">
            <a:extLst>
              <a:ext uri="{FF2B5EF4-FFF2-40B4-BE49-F238E27FC236}">
                <a16:creationId xmlns:a16="http://schemas.microsoft.com/office/drawing/2014/main" id="{D47543FF-5447-5128-04E5-3277B8C5CF07}"/>
              </a:ext>
            </a:extLst>
          </p:cNvPr>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77788" y="6082790"/>
            <a:ext cx="677788" cy="6942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コンテンツ プレースホルダー 2">
            <a:extLst>
              <a:ext uri="{FF2B5EF4-FFF2-40B4-BE49-F238E27FC236}">
                <a16:creationId xmlns:a16="http://schemas.microsoft.com/office/drawing/2014/main" id="{0959136E-DCCB-757C-5915-C4ED867F7124}"/>
              </a:ext>
            </a:extLst>
          </p:cNvPr>
          <p:cNvSpPr>
            <a:spLocks noGrp="1"/>
          </p:cNvSpPr>
          <p:nvPr>
            <p:ph idx="1"/>
          </p:nvPr>
        </p:nvSpPr>
        <p:spPr>
          <a:xfrm>
            <a:off x="217728" y="1720209"/>
            <a:ext cx="8746760" cy="5232350"/>
          </a:xfrm>
        </p:spPr>
        <p:txBody>
          <a:bodyPr/>
          <a:lstStyle/>
          <a:p>
            <a:pPr marL="0" indent="0" eaLnBrk="1" hangingPunct="1">
              <a:buFont typeface="Arial" panose="020B0604020202020204" pitchFamily="34" charset="0"/>
              <a:buNone/>
            </a:pPr>
            <a:r>
              <a:rPr lang="ja-JP" altLang="en-US" sz="2800" dirty="0"/>
              <a:t>１．喫煙室の場合（下記</a:t>
            </a:r>
            <a:r>
              <a:rPr lang="ja-JP" altLang="ja-JP" sz="2800" dirty="0"/>
              <a:t>すべて</a:t>
            </a:r>
            <a:r>
              <a:rPr lang="ja-JP" altLang="en-US" sz="2800" dirty="0"/>
              <a:t>を</a:t>
            </a:r>
            <a:r>
              <a:rPr lang="ja-JP" altLang="ja-JP" sz="2800" dirty="0"/>
              <a:t>満たすこと</a:t>
            </a:r>
            <a:r>
              <a:rPr lang="ja-JP" altLang="en-US" sz="2800" dirty="0"/>
              <a:t>）</a:t>
            </a:r>
            <a:endParaRPr lang="ja-JP" altLang="ja-JP" sz="2800" dirty="0"/>
          </a:p>
          <a:p>
            <a:pPr marL="0" indent="0" eaLnBrk="1" hangingPunct="1">
              <a:buFont typeface="Arial" panose="020B0604020202020204" pitchFamily="34" charset="0"/>
              <a:buNone/>
            </a:pPr>
            <a:r>
              <a:rPr lang="ja-JP" altLang="en-US" sz="2800" dirty="0"/>
              <a:t>　　　</a:t>
            </a:r>
            <a:r>
              <a:rPr lang="ja-JP" altLang="ja-JP" sz="2800" dirty="0"/>
              <a:t>１）</a:t>
            </a:r>
            <a:r>
              <a:rPr lang="en-US" altLang="ja-JP" sz="2800" dirty="0"/>
              <a:t> </a:t>
            </a:r>
            <a:r>
              <a:rPr lang="ja-JP" altLang="en-US" sz="2800" dirty="0">
                <a:solidFill>
                  <a:srgbClr val="FF0000"/>
                </a:solidFill>
              </a:rPr>
              <a:t>喫煙室内に向かう</a:t>
            </a:r>
            <a:r>
              <a:rPr lang="ja-JP" altLang="ja-JP" sz="2800" dirty="0">
                <a:solidFill>
                  <a:srgbClr val="FF0000"/>
                </a:solidFill>
              </a:rPr>
              <a:t>気流</a:t>
            </a:r>
            <a:r>
              <a:rPr lang="ja-JP" altLang="en-US" sz="2800" dirty="0">
                <a:solidFill>
                  <a:srgbClr val="FF0000"/>
                </a:solidFill>
              </a:rPr>
              <a:t>が、</a:t>
            </a:r>
            <a:r>
              <a:rPr lang="en-US" altLang="ja-JP" sz="2800" dirty="0">
                <a:solidFill>
                  <a:srgbClr val="FF0000"/>
                </a:solidFill>
              </a:rPr>
              <a:t>0.2m/s </a:t>
            </a:r>
            <a:r>
              <a:rPr lang="ja-JP" altLang="ja-JP" sz="2800" dirty="0">
                <a:solidFill>
                  <a:srgbClr val="FF0000"/>
                </a:solidFill>
              </a:rPr>
              <a:t>以上</a:t>
            </a:r>
            <a:endParaRPr lang="ja-JP" altLang="ja-JP" sz="2800" dirty="0"/>
          </a:p>
          <a:p>
            <a:pPr marL="0" indent="0" eaLnBrk="1" hangingPunct="1">
              <a:buFont typeface="Arial" panose="020B0604020202020204" pitchFamily="34" charset="0"/>
              <a:buNone/>
            </a:pPr>
            <a:r>
              <a:rPr lang="ja-JP" altLang="en-US" sz="2800" dirty="0"/>
              <a:t>　　　</a:t>
            </a:r>
            <a:r>
              <a:rPr lang="ja-JP" altLang="ja-JP" sz="2800" dirty="0"/>
              <a:t>２）</a:t>
            </a:r>
            <a:r>
              <a:rPr lang="en-US" altLang="ja-JP" sz="2800" dirty="0"/>
              <a:t> </a:t>
            </a:r>
            <a:r>
              <a:rPr lang="ja-JP" altLang="ja-JP" sz="2800" dirty="0">
                <a:solidFill>
                  <a:srgbClr val="FF0000"/>
                </a:solidFill>
              </a:rPr>
              <a:t>浮遊粉</a:t>
            </a:r>
            <a:r>
              <a:rPr lang="ja-JP" altLang="en-US" sz="2800" dirty="0">
                <a:solidFill>
                  <a:srgbClr val="FF0000"/>
                </a:solidFill>
              </a:rPr>
              <a:t>じん</a:t>
            </a:r>
            <a:r>
              <a:rPr lang="ja-JP" altLang="ja-JP" sz="2800" dirty="0">
                <a:solidFill>
                  <a:srgbClr val="FF0000"/>
                </a:solidFill>
              </a:rPr>
              <a:t>濃度が</a:t>
            </a:r>
            <a:r>
              <a:rPr lang="ja-JP" altLang="en-US" sz="2800" dirty="0">
                <a:solidFill>
                  <a:srgbClr val="FF0000"/>
                </a:solidFill>
              </a:rPr>
              <a:t>、平均</a:t>
            </a:r>
            <a:r>
              <a:rPr lang="en-US" altLang="ja-JP" sz="2800" dirty="0">
                <a:solidFill>
                  <a:srgbClr val="FF0000"/>
                </a:solidFill>
              </a:rPr>
              <a:t>0.15mg/m</a:t>
            </a:r>
            <a:r>
              <a:rPr lang="en-US" altLang="ja-JP" sz="2800" baseline="30000" dirty="0">
                <a:solidFill>
                  <a:srgbClr val="FF0000"/>
                </a:solidFill>
              </a:rPr>
              <a:t>3</a:t>
            </a:r>
            <a:r>
              <a:rPr lang="ja-JP" altLang="ja-JP" sz="2800" dirty="0">
                <a:solidFill>
                  <a:srgbClr val="FF0000"/>
                </a:solidFill>
              </a:rPr>
              <a:t>以下</a:t>
            </a:r>
            <a:endParaRPr lang="ja-JP" altLang="ja-JP" sz="2800" dirty="0"/>
          </a:p>
          <a:p>
            <a:pPr marL="0" indent="0" eaLnBrk="1" hangingPunct="1">
              <a:buFont typeface="Arial" panose="020B0604020202020204" pitchFamily="34" charset="0"/>
              <a:buNone/>
            </a:pPr>
            <a:r>
              <a:rPr lang="ja-JP" altLang="en-US" sz="2800" dirty="0"/>
              <a:t>　　　</a:t>
            </a:r>
            <a:r>
              <a:rPr lang="ja-JP" altLang="ja-JP" sz="2800" dirty="0"/>
              <a:t>３）</a:t>
            </a:r>
            <a:r>
              <a:rPr lang="en-US" altLang="ja-JP" sz="2800" dirty="0"/>
              <a:t> </a:t>
            </a:r>
            <a:r>
              <a:rPr lang="ja-JP" altLang="ja-JP" sz="2800" dirty="0">
                <a:solidFill>
                  <a:srgbClr val="FF0000"/>
                </a:solidFill>
              </a:rPr>
              <a:t>一酸化炭素濃度が</a:t>
            </a:r>
            <a:r>
              <a:rPr lang="ja-JP" altLang="en-US" sz="2800" dirty="0">
                <a:solidFill>
                  <a:srgbClr val="FF0000"/>
                </a:solidFill>
              </a:rPr>
              <a:t>平均</a:t>
            </a:r>
            <a:r>
              <a:rPr lang="en-US" altLang="ja-JP" sz="2800" dirty="0">
                <a:solidFill>
                  <a:srgbClr val="FF0000"/>
                </a:solidFill>
              </a:rPr>
              <a:t>10ppm</a:t>
            </a:r>
            <a:r>
              <a:rPr lang="ja-JP" altLang="ja-JP" sz="2800" dirty="0">
                <a:solidFill>
                  <a:srgbClr val="FF0000"/>
                </a:solidFill>
              </a:rPr>
              <a:t>以下</a:t>
            </a:r>
            <a:endParaRPr lang="en-US" altLang="ja-JP" sz="2800" dirty="0">
              <a:solidFill>
                <a:srgbClr val="FF0000"/>
              </a:solidFill>
            </a:endParaRPr>
          </a:p>
          <a:p>
            <a:pPr marL="0" indent="0" eaLnBrk="1" hangingPunct="1">
              <a:buFont typeface="Arial" panose="020B0604020202020204" pitchFamily="34" charset="0"/>
              <a:buNone/>
            </a:pPr>
            <a:endParaRPr lang="en-US" altLang="ja-JP" sz="2800" dirty="0"/>
          </a:p>
          <a:p>
            <a:pPr marL="0" indent="0" eaLnBrk="1" hangingPunct="1">
              <a:buFont typeface="Arial" panose="020B0604020202020204" pitchFamily="34" charset="0"/>
              <a:buNone/>
            </a:pPr>
            <a:r>
              <a:rPr lang="ja-JP" altLang="en-US" sz="2800" dirty="0"/>
              <a:t>２．換気装置の場合（喫煙室設置が不可能な飲食店など）</a:t>
            </a:r>
            <a:endParaRPr lang="en-US" altLang="ja-JP" sz="2800" dirty="0"/>
          </a:p>
          <a:p>
            <a:pPr marL="0" indent="0" eaLnBrk="1" hangingPunct="1">
              <a:buFont typeface="Arial" panose="020B0604020202020204" pitchFamily="34" charset="0"/>
              <a:buNone/>
            </a:pPr>
            <a:r>
              <a:rPr lang="ja-JP" altLang="en-US" sz="2800" dirty="0"/>
              <a:t>　　　１</a:t>
            </a:r>
            <a:r>
              <a:rPr lang="ja-JP" altLang="ja-JP" sz="2800" dirty="0"/>
              <a:t>）</a:t>
            </a:r>
            <a:r>
              <a:rPr lang="en-US" altLang="ja-JP" sz="2800" dirty="0"/>
              <a:t> </a:t>
            </a:r>
            <a:r>
              <a:rPr lang="ja-JP" altLang="ja-JP" sz="2800" dirty="0">
                <a:solidFill>
                  <a:srgbClr val="FF0000"/>
                </a:solidFill>
              </a:rPr>
              <a:t>浮遊粉</a:t>
            </a:r>
            <a:r>
              <a:rPr lang="ja-JP" altLang="en-US" sz="2800" dirty="0">
                <a:solidFill>
                  <a:srgbClr val="FF0000"/>
                </a:solidFill>
              </a:rPr>
              <a:t>じん</a:t>
            </a:r>
            <a:r>
              <a:rPr lang="ja-JP" altLang="ja-JP" sz="2800" dirty="0">
                <a:solidFill>
                  <a:srgbClr val="FF0000"/>
                </a:solidFill>
              </a:rPr>
              <a:t>濃度が</a:t>
            </a:r>
            <a:r>
              <a:rPr lang="ja-JP" altLang="en-US" sz="2800" dirty="0">
                <a:solidFill>
                  <a:srgbClr val="FF0000"/>
                </a:solidFill>
              </a:rPr>
              <a:t>、平均</a:t>
            </a:r>
            <a:r>
              <a:rPr lang="en-US" altLang="ja-JP" sz="2800" dirty="0">
                <a:solidFill>
                  <a:srgbClr val="FF0000"/>
                </a:solidFill>
              </a:rPr>
              <a:t>0.15mg/m</a:t>
            </a:r>
            <a:r>
              <a:rPr lang="en-US" altLang="ja-JP" sz="2800" baseline="30000" dirty="0">
                <a:solidFill>
                  <a:srgbClr val="FF0000"/>
                </a:solidFill>
              </a:rPr>
              <a:t>3</a:t>
            </a:r>
            <a:r>
              <a:rPr lang="ja-JP" altLang="ja-JP" sz="2800" dirty="0">
                <a:solidFill>
                  <a:srgbClr val="FF0000"/>
                </a:solidFill>
              </a:rPr>
              <a:t>以下</a:t>
            </a:r>
            <a:endParaRPr lang="en-US" altLang="ja-JP" sz="2800" dirty="0">
              <a:solidFill>
                <a:srgbClr val="FF0000"/>
              </a:solidFill>
            </a:endParaRPr>
          </a:p>
          <a:p>
            <a:pPr marL="0" indent="0" eaLnBrk="1" hangingPunct="1">
              <a:buFont typeface="Arial" panose="020B0604020202020204" pitchFamily="34" charset="0"/>
              <a:buNone/>
            </a:pPr>
            <a:r>
              <a:rPr lang="ja-JP" altLang="en-US" sz="2800" dirty="0"/>
              <a:t>　　　　　または、</a:t>
            </a:r>
            <a:r>
              <a:rPr lang="ja-JP" altLang="en-US" sz="2800" dirty="0">
                <a:solidFill>
                  <a:srgbClr val="FF0000"/>
                </a:solidFill>
              </a:rPr>
              <a:t>換気量 </a:t>
            </a:r>
            <a:r>
              <a:rPr lang="en-US" altLang="ja-JP" sz="2800" dirty="0">
                <a:solidFill>
                  <a:srgbClr val="FF0000"/>
                </a:solidFill>
              </a:rPr>
              <a:t>70.3×</a:t>
            </a:r>
            <a:r>
              <a:rPr lang="ja-JP" altLang="en-US" sz="2800" dirty="0">
                <a:solidFill>
                  <a:srgbClr val="FF0000"/>
                </a:solidFill>
              </a:rPr>
              <a:t>（席数）</a:t>
            </a:r>
            <a:r>
              <a:rPr lang="en-US" altLang="ja-JP" sz="2800" dirty="0">
                <a:solidFill>
                  <a:srgbClr val="FF0000"/>
                </a:solidFill>
              </a:rPr>
              <a:t>m</a:t>
            </a:r>
            <a:r>
              <a:rPr lang="en-US" altLang="ja-JP" sz="2800" baseline="30000" dirty="0">
                <a:solidFill>
                  <a:srgbClr val="FF0000"/>
                </a:solidFill>
              </a:rPr>
              <a:t>3</a:t>
            </a:r>
            <a:r>
              <a:rPr lang="ja-JP" altLang="en-US" sz="2800" dirty="0">
                <a:solidFill>
                  <a:srgbClr val="FF0000"/>
                </a:solidFill>
              </a:rPr>
              <a:t> </a:t>
            </a:r>
            <a:r>
              <a:rPr lang="en-US" altLang="ja-JP" sz="2800" dirty="0">
                <a:solidFill>
                  <a:srgbClr val="FF0000"/>
                </a:solidFill>
              </a:rPr>
              <a:t>/h </a:t>
            </a:r>
            <a:r>
              <a:rPr lang="ja-JP" altLang="en-US" sz="2800" dirty="0">
                <a:solidFill>
                  <a:srgbClr val="FF0000"/>
                </a:solidFill>
              </a:rPr>
              <a:t>以上</a:t>
            </a:r>
            <a:endParaRPr lang="ja-JP" altLang="ja-JP" sz="2800" dirty="0">
              <a:solidFill>
                <a:srgbClr val="FF0000"/>
              </a:solidFill>
            </a:endParaRPr>
          </a:p>
          <a:p>
            <a:pPr marL="0" indent="0" eaLnBrk="1" hangingPunct="1">
              <a:buFont typeface="Arial" panose="020B0604020202020204" pitchFamily="34" charset="0"/>
              <a:buNone/>
            </a:pPr>
            <a:r>
              <a:rPr lang="ja-JP" altLang="en-US" sz="2800" dirty="0"/>
              <a:t>　　　２</a:t>
            </a:r>
            <a:r>
              <a:rPr lang="ja-JP" altLang="ja-JP" sz="2800" dirty="0"/>
              <a:t>）</a:t>
            </a:r>
            <a:r>
              <a:rPr lang="en-US" altLang="ja-JP" sz="2800" dirty="0"/>
              <a:t> </a:t>
            </a:r>
            <a:r>
              <a:rPr lang="ja-JP" altLang="ja-JP" sz="2800" dirty="0">
                <a:solidFill>
                  <a:srgbClr val="FF0000"/>
                </a:solidFill>
              </a:rPr>
              <a:t>一酸化炭素濃度が</a:t>
            </a:r>
            <a:r>
              <a:rPr lang="ja-JP" altLang="en-US" sz="2800" dirty="0">
                <a:solidFill>
                  <a:srgbClr val="FF0000"/>
                </a:solidFill>
              </a:rPr>
              <a:t>平均</a:t>
            </a:r>
            <a:r>
              <a:rPr lang="en-US" altLang="ja-JP" sz="2800" dirty="0">
                <a:solidFill>
                  <a:srgbClr val="FF0000"/>
                </a:solidFill>
              </a:rPr>
              <a:t>10ppm</a:t>
            </a:r>
            <a:r>
              <a:rPr lang="ja-JP" altLang="ja-JP" sz="2800" dirty="0">
                <a:solidFill>
                  <a:srgbClr val="FF0000"/>
                </a:solidFill>
              </a:rPr>
              <a:t>以下</a:t>
            </a:r>
            <a:endParaRPr lang="en-US" altLang="ja-JP" sz="2800" dirty="0">
              <a:solidFill>
                <a:srgbClr val="FF0000"/>
              </a:solidFill>
            </a:endParaRPr>
          </a:p>
        </p:txBody>
      </p:sp>
      <p:sp>
        <p:nvSpPr>
          <p:cNvPr id="4" name="正方形/長方形 3">
            <a:extLst>
              <a:ext uri="{FF2B5EF4-FFF2-40B4-BE49-F238E27FC236}">
                <a16:creationId xmlns:a16="http://schemas.microsoft.com/office/drawing/2014/main" id="{F95036AE-F386-57E1-DBB5-F567680AF42B}"/>
              </a:ext>
            </a:extLst>
          </p:cNvPr>
          <p:cNvSpPr/>
          <p:nvPr/>
        </p:nvSpPr>
        <p:spPr>
          <a:xfrm>
            <a:off x="952500" y="2276475"/>
            <a:ext cx="6946900" cy="15843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 name="正方形/長方形 4">
            <a:extLst>
              <a:ext uri="{FF2B5EF4-FFF2-40B4-BE49-F238E27FC236}">
                <a16:creationId xmlns:a16="http://schemas.microsoft.com/office/drawing/2014/main" id="{45671055-3203-61F7-4A32-D68B40689AB3}"/>
              </a:ext>
            </a:extLst>
          </p:cNvPr>
          <p:cNvSpPr/>
          <p:nvPr/>
        </p:nvSpPr>
        <p:spPr>
          <a:xfrm>
            <a:off x="966788" y="4821238"/>
            <a:ext cx="6919912" cy="15843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6133" name="正方形/長方形 5">
            <a:extLst>
              <a:ext uri="{FF2B5EF4-FFF2-40B4-BE49-F238E27FC236}">
                <a16:creationId xmlns:a16="http://schemas.microsoft.com/office/drawing/2014/main" id="{9EE93D42-6508-1AD4-83FC-2AC4F584A932}"/>
              </a:ext>
            </a:extLst>
          </p:cNvPr>
          <p:cNvSpPr>
            <a:spLocks noChangeArrowheads="1"/>
          </p:cNvSpPr>
          <p:nvPr/>
        </p:nvSpPr>
        <p:spPr bwMode="auto">
          <a:xfrm>
            <a:off x="179512" y="6487769"/>
            <a:ext cx="915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dirty="0">
                <a:solidFill>
                  <a:srgbClr val="0033CC"/>
                </a:solidFill>
                <a:latin typeface="Arial" panose="020B0604020202020204" pitchFamily="34" charset="0"/>
              </a:rPr>
              <a:t>厚生労働省（基安発</a:t>
            </a:r>
            <a:r>
              <a:rPr lang="en-US" altLang="ja-JP" sz="1200" dirty="0">
                <a:solidFill>
                  <a:srgbClr val="0033CC"/>
                </a:solidFill>
                <a:latin typeface="Arial" panose="020B0604020202020204" pitchFamily="34" charset="0"/>
              </a:rPr>
              <a:t>0515</a:t>
            </a:r>
            <a:r>
              <a:rPr lang="ja-JP" altLang="en-US" sz="1200" dirty="0">
                <a:solidFill>
                  <a:srgbClr val="0033CC"/>
                </a:solidFill>
                <a:latin typeface="Arial" panose="020B0604020202020204" pitchFamily="34" charset="0"/>
              </a:rPr>
              <a:t>第</a:t>
            </a:r>
            <a:r>
              <a:rPr lang="en-US" altLang="ja-JP" sz="1200" dirty="0">
                <a:solidFill>
                  <a:srgbClr val="0033CC"/>
                </a:solidFill>
                <a:latin typeface="Arial" panose="020B0604020202020204" pitchFamily="34" charset="0"/>
              </a:rPr>
              <a:t>1</a:t>
            </a:r>
            <a:r>
              <a:rPr lang="ja-JP" altLang="en-US" sz="1200" dirty="0">
                <a:solidFill>
                  <a:srgbClr val="0033CC"/>
                </a:solidFill>
                <a:latin typeface="Arial" panose="020B0604020202020204" pitchFamily="34" charset="0"/>
              </a:rPr>
              <a:t>号）　</a:t>
            </a:r>
            <a:r>
              <a:rPr lang="en-US" altLang="ja-JP" sz="1200" dirty="0">
                <a:solidFill>
                  <a:srgbClr val="0033CC"/>
                </a:solidFill>
                <a:latin typeface="Arial" panose="020B0604020202020204" pitchFamily="34" charset="0"/>
              </a:rPr>
              <a:t>http://www.mhlw.go.jp/file/06-Seisakujouhou-11200000-Roudoukijunkyoku/0000085286.pdf</a:t>
            </a:r>
          </a:p>
        </p:txBody>
      </p:sp>
      <p:sp>
        <p:nvSpPr>
          <p:cNvPr id="176134" name="コンテンツ プレースホルダー 2">
            <a:extLst>
              <a:ext uri="{FF2B5EF4-FFF2-40B4-BE49-F238E27FC236}">
                <a16:creationId xmlns:a16="http://schemas.microsoft.com/office/drawing/2014/main" id="{D9029D42-4117-3EC9-392E-54AF7F14C249}"/>
              </a:ext>
            </a:extLst>
          </p:cNvPr>
          <p:cNvSpPr txBox="1">
            <a:spLocks/>
          </p:cNvSpPr>
          <p:nvPr/>
        </p:nvSpPr>
        <p:spPr bwMode="auto">
          <a:xfrm>
            <a:off x="-25400" y="1185863"/>
            <a:ext cx="70199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3000">
                <a:solidFill>
                  <a:srgbClr val="0033CC"/>
                </a:solidFill>
                <a:latin typeface="Verdana" panose="020B0604030504040204" pitchFamily="34" charset="0"/>
              </a:rPr>
              <a:t>＜受動喫煙防止措置の効果判定基準＞</a:t>
            </a:r>
            <a:endParaRPr lang="en-US" altLang="ja-JP" sz="3000">
              <a:solidFill>
                <a:srgbClr val="0033CC"/>
              </a:solidFill>
              <a:latin typeface="Verdana" panose="020B0604030504040204" pitchFamily="34" charset="0"/>
            </a:endParaRPr>
          </a:p>
        </p:txBody>
      </p:sp>
      <p:sp>
        <p:nvSpPr>
          <p:cNvPr id="8" name="サブタイトル 2">
            <a:extLst>
              <a:ext uri="{FF2B5EF4-FFF2-40B4-BE49-F238E27FC236}">
                <a16:creationId xmlns:a16="http://schemas.microsoft.com/office/drawing/2014/main" id="{C5A1C422-C397-C36D-4B49-78E7606453DE}"/>
              </a:ext>
            </a:extLst>
          </p:cNvPr>
          <p:cNvSpPr txBox="1">
            <a:spLocks/>
          </p:cNvSpPr>
          <p:nvPr/>
        </p:nvSpPr>
        <p:spPr bwMode="auto">
          <a:xfrm>
            <a:off x="7164388" y="1212850"/>
            <a:ext cx="1912937" cy="542925"/>
          </a:xfrm>
          <a:prstGeom prst="rect">
            <a:avLst/>
          </a:prstGeom>
          <a:noFill/>
          <a:ln w="12700">
            <a:solidFill>
              <a:schemeClr val="tx1"/>
            </a:solidFill>
            <a:miter lim="800000"/>
            <a:headEnd/>
            <a:tailEnd/>
          </a:ln>
          <a:effectLst/>
        </p:spPr>
        <p:txBody>
          <a:bodyPr lIns="108000" tIns="0" rIns="108000" bIns="0" anchor="ctr"/>
          <a:lstStyle/>
          <a:p>
            <a:pPr algn="ctr" eaLnBrk="1" hangingPunct="1">
              <a:spcBef>
                <a:spcPct val="20000"/>
              </a:spcBef>
              <a:defRPr/>
            </a:pPr>
            <a:r>
              <a:rPr lang="ja-JP" altLang="en-US" sz="1600" b="1" kern="0" dirty="0">
                <a:latin typeface="Arial" charset="0"/>
                <a:ea typeface="ＭＳ Ｐゴシック" charset="-128"/>
              </a:rPr>
              <a:t>平成</a:t>
            </a:r>
            <a:r>
              <a:rPr lang="en-US" altLang="ja-JP" sz="1600" b="1" kern="0" dirty="0">
                <a:latin typeface="Arial" charset="0"/>
                <a:ea typeface="ＭＳ Ｐゴシック" charset="-128"/>
              </a:rPr>
              <a:t>27</a:t>
            </a:r>
            <a:r>
              <a:rPr lang="ja-JP" altLang="en-US" sz="1600" b="1" kern="0" dirty="0">
                <a:latin typeface="Arial" charset="0"/>
                <a:ea typeface="ＭＳ Ｐゴシック" charset="-128"/>
              </a:rPr>
              <a:t>年</a:t>
            </a:r>
            <a:r>
              <a:rPr lang="en-US" altLang="ja-JP" sz="1600" b="1" kern="0" dirty="0">
                <a:latin typeface="Arial" charset="0"/>
                <a:ea typeface="ＭＳ Ｐゴシック" charset="-128"/>
              </a:rPr>
              <a:t>5</a:t>
            </a:r>
            <a:r>
              <a:rPr lang="ja-JP" altLang="en-US" sz="1600" b="1" kern="0" dirty="0">
                <a:latin typeface="Arial" charset="0"/>
                <a:ea typeface="ＭＳ Ｐゴシック" charset="-128"/>
              </a:rPr>
              <a:t>月</a:t>
            </a:r>
            <a:r>
              <a:rPr lang="en-US" altLang="ja-JP" sz="1600" b="1" kern="0" dirty="0">
                <a:latin typeface="Arial" charset="0"/>
                <a:ea typeface="ＭＳ Ｐゴシック" charset="-128"/>
              </a:rPr>
              <a:t>15</a:t>
            </a:r>
            <a:r>
              <a:rPr lang="ja-JP" altLang="en-US" sz="1600" b="1" kern="0" dirty="0">
                <a:latin typeface="Arial" charset="0"/>
                <a:ea typeface="ＭＳ Ｐゴシック" charset="-128"/>
              </a:rPr>
              <a:t>日</a:t>
            </a:r>
            <a:endParaRPr lang="en-US" altLang="ja-JP" sz="1600" b="1" kern="0" dirty="0">
              <a:latin typeface="Arial" charset="0"/>
              <a:ea typeface="ＭＳ Ｐゴシック" charset="-128"/>
            </a:endParaRPr>
          </a:p>
          <a:p>
            <a:pPr algn="ctr" eaLnBrk="1" hangingPunct="1">
              <a:spcBef>
                <a:spcPct val="20000"/>
              </a:spcBef>
              <a:defRPr/>
            </a:pPr>
            <a:r>
              <a:rPr lang="ja-JP" altLang="en-US" sz="1600" b="1" kern="0" dirty="0">
                <a:latin typeface="Arial" charset="0"/>
                <a:ea typeface="ＭＳ Ｐゴシック" charset="-128"/>
              </a:rPr>
              <a:t>厚生労働省通達</a:t>
            </a:r>
            <a:r>
              <a:rPr lang="ja-JP" altLang="en-US" sz="1200" kern="0" dirty="0">
                <a:latin typeface="Arial" charset="0"/>
                <a:ea typeface="ＭＳ Ｐゴシック" charset="-128"/>
              </a:rPr>
              <a:t>　</a:t>
            </a:r>
            <a:endParaRPr lang="en-US" altLang="ja-JP" sz="1200" kern="0" dirty="0">
              <a:latin typeface="Arial" charset="0"/>
              <a:ea typeface="ＭＳ Ｐゴシック" charset="-128"/>
            </a:endParaRPr>
          </a:p>
        </p:txBody>
      </p:sp>
      <p:sp>
        <p:nvSpPr>
          <p:cNvPr id="10" name="タイトル 1">
            <a:extLst>
              <a:ext uri="{FF2B5EF4-FFF2-40B4-BE49-F238E27FC236}">
                <a16:creationId xmlns:a16="http://schemas.microsoft.com/office/drawing/2014/main" id="{F576AE11-3488-F255-FF17-627A6559275E}"/>
              </a:ext>
            </a:extLst>
          </p:cNvPr>
          <p:cNvSpPr txBox="1">
            <a:spLocks/>
          </p:cNvSpPr>
          <p:nvPr/>
        </p:nvSpPr>
        <p:spPr bwMode="auto">
          <a:xfrm>
            <a:off x="0" y="-7938"/>
            <a:ext cx="9144000" cy="1143001"/>
          </a:xfrm>
          <a:prstGeom prst="rect">
            <a:avLst/>
          </a:prstGeom>
          <a:solidFill>
            <a:srgbClr val="333399"/>
          </a:solidFill>
          <a:ln w="9525">
            <a:noFill/>
            <a:miter lim="800000"/>
            <a:headEnd/>
            <a:tailEnd/>
          </a:ln>
          <a:effectLst/>
        </p:spPr>
        <p:txBody>
          <a:bodyPr anchor="ctr" anchorCtr="1"/>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50" charset="-128"/>
              </a:defRPr>
            </a:lvl9pPr>
          </a:lstStyle>
          <a:p>
            <a:pPr eaLnBrk="1" fontAlgn="auto" hangingPunct="1">
              <a:spcBef>
                <a:spcPts val="0"/>
              </a:spcBef>
              <a:spcAft>
                <a:spcPts val="0"/>
              </a:spcAft>
              <a:defRPr/>
            </a:pPr>
            <a:r>
              <a:rPr lang="ja-JP" altLang="en-US" sz="3400" b="1" dirty="0">
                <a:solidFill>
                  <a:srgbClr val="FFFF00"/>
                </a:solidFill>
                <a:effectLst>
                  <a:outerShdw blurRad="38100" dist="38100" dir="2700000" algn="tl">
                    <a:srgbClr val="000000">
                      <a:alpha val="43137"/>
                    </a:srgbClr>
                  </a:outerShdw>
                </a:effectLst>
              </a:rPr>
              <a:t>労働安全衛生法の一部を改正する法律に基づく</a:t>
            </a:r>
            <a:br>
              <a:rPr lang="ja-JP" altLang="en-US" sz="3400" b="1" dirty="0">
                <a:solidFill>
                  <a:srgbClr val="FFFF00"/>
                </a:solidFill>
                <a:effectLst>
                  <a:outerShdw blurRad="38100" dist="38100" dir="2700000" algn="tl">
                    <a:srgbClr val="000000">
                      <a:alpha val="43137"/>
                    </a:srgbClr>
                  </a:outerShdw>
                </a:effectLst>
              </a:rPr>
            </a:br>
            <a:r>
              <a:rPr lang="ja-JP" altLang="en-US" sz="3400" b="1" dirty="0">
                <a:solidFill>
                  <a:srgbClr val="FFFF00"/>
                </a:solidFill>
                <a:effectLst>
                  <a:outerShdw blurRad="38100" dist="38100" dir="2700000" algn="tl">
                    <a:srgbClr val="000000">
                      <a:alpha val="43137"/>
                    </a:srgbClr>
                  </a:outerShdw>
                </a:effectLst>
              </a:rPr>
              <a:t>職場の受動喫煙防止対策の実施について</a:t>
            </a:r>
            <a:endParaRPr kumimoji="0" lang="ja-JP" altLang="en-US" sz="4600" b="1" kern="0" dirty="0">
              <a:solidFill>
                <a:srgbClr val="FFFF00"/>
              </a:solidFill>
              <a:effectLst>
                <a:outerShdw blurRad="38100" dist="38100" dir="2700000" algn="tl">
                  <a:srgbClr val="000000">
                    <a:alpha val="43137"/>
                  </a:srgbClr>
                </a:outerShdw>
              </a:effectLst>
            </a:endParaRPr>
          </a:p>
        </p:txBody>
      </p:sp>
      <p:pic>
        <p:nvPicPr>
          <p:cNvPr id="2" name="図 1">
            <a:extLst>
              <a:ext uri="{FF2B5EF4-FFF2-40B4-BE49-F238E27FC236}">
                <a16:creationId xmlns:a16="http://schemas.microsoft.com/office/drawing/2014/main" id="{FC19531E-2863-6D05-4AC3-75895CB013A4}"/>
              </a:ext>
            </a:extLst>
          </p:cNvPr>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0" y="6233437"/>
            <a:ext cx="598239" cy="612766"/>
          </a:xfrm>
          <a:prstGeom prst="rect">
            <a:avLst/>
          </a:prstGeom>
          <a:noFill/>
          <a:ln>
            <a:noFill/>
          </a:ln>
        </p:spPr>
      </p:pic>
    </p:spTree>
  </p:cSld>
  <p:clrMapOvr>
    <a:masterClrMapping/>
  </p:clrMapOvr>
</p:sld>
</file>

<file path=ppt/theme/theme1.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2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7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7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ＭＳ ゴシック"/>
        <a:cs typeface=""/>
      </a:majorFont>
      <a:minorFont>
        <a:latin typeface="Times New Roman"/>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奨励賞プレゼン">
  <a:themeElements>
    <a:clrScheme name="">
      <a:dk1>
        <a:srgbClr val="000000"/>
      </a:dk1>
      <a:lt1>
        <a:srgbClr val="FFFFFF"/>
      </a:lt1>
      <a:dk2>
        <a:srgbClr val="000000"/>
      </a:dk2>
      <a:lt2>
        <a:srgbClr val="FFFF00"/>
      </a:lt2>
      <a:accent1>
        <a:srgbClr val="00B7A5"/>
      </a:accent1>
      <a:accent2>
        <a:srgbClr val="D49FFF"/>
      </a:accent2>
      <a:accent3>
        <a:srgbClr val="AAAAAA"/>
      </a:accent3>
      <a:accent4>
        <a:srgbClr val="DADADA"/>
      </a:accent4>
      <a:accent5>
        <a:srgbClr val="AAD8CF"/>
      </a:accent5>
      <a:accent6>
        <a:srgbClr val="C090E7"/>
      </a:accent6>
      <a:hlink>
        <a:srgbClr val="7B00E4"/>
      </a:hlink>
      <a:folHlink>
        <a:srgbClr val="618FFD"/>
      </a:folHlink>
    </a:clrScheme>
    <a:fontScheme name="奨励賞プレゼン">
      <a:majorFont>
        <a:latin typeface="Osaka"/>
        <a:ea typeface="Osaka"/>
        <a:cs typeface="Osaka"/>
      </a:majorFont>
      <a:minorFont>
        <a:latin typeface="Osak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lnDef>
  </a:objectDefaults>
  <a:extraClrSchemeLst>
    <a:extraClrScheme>
      <a:clrScheme name="奨励賞プレゼ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奨励賞プレゼ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奨励賞プレゼ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奨励賞プレゼ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奨励賞プレゼ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奨励賞プレゼ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奨励賞プレゼ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テーマ2">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51761</TotalTime>
  <Words>4671</Words>
  <Application>Microsoft Office PowerPoint</Application>
  <PresentationFormat>画面に合わせる (4:3)</PresentationFormat>
  <Paragraphs>565</Paragraphs>
  <Slides>80</Slides>
  <Notes>19</Notes>
  <HiddenSlides>0</HiddenSlides>
  <MMClips>0</MMClips>
  <ScaleCrop>false</ScaleCrop>
  <HeadingPairs>
    <vt:vector size="8" baseType="variant">
      <vt:variant>
        <vt:lpstr>使用されているフォント</vt:lpstr>
      </vt:variant>
      <vt:variant>
        <vt:i4>17</vt:i4>
      </vt:variant>
      <vt:variant>
        <vt:lpstr>テーマ</vt:lpstr>
      </vt:variant>
      <vt:variant>
        <vt:i4>45</vt:i4>
      </vt:variant>
      <vt:variant>
        <vt:lpstr>埋め込まれた OLE サーバー</vt:lpstr>
      </vt:variant>
      <vt:variant>
        <vt:i4>2</vt:i4>
      </vt:variant>
      <vt:variant>
        <vt:lpstr>スライド タイトル</vt:lpstr>
      </vt:variant>
      <vt:variant>
        <vt:i4>80</vt:i4>
      </vt:variant>
    </vt:vector>
  </HeadingPairs>
  <TitlesOfParts>
    <vt:vector size="144" baseType="lpstr">
      <vt:lpstr>HGPｺﾞｼｯｸE</vt:lpstr>
      <vt:lpstr>HGP創英角ｺﾞｼｯｸUB</vt:lpstr>
      <vt:lpstr>HGｺﾞｼｯｸE</vt:lpstr>
      <vt:lpstr>HG丸ｺﾞｼｯｸM-PRO</vt:lpstr>
      <vt:lpstr>Monotype Sorts</vt:lpstr>
      <vt:lpstr>ＭＳ Ｐゴシック</vt:lpstr>
      <vt:lpstr>ＭＳ Ｐ明朝</vt:lpstr>
      <vt:lpstr>ＭＳ ゴシック</vt:lpstr>
      <vt:lpstr>Osaka</vt:lpstr>
      <vt:lpstr>Sans Serif</vt:lpstr>
      <vt:lpstr>Arial</vt:lpstr>
      <vt:lpstr>Calibri</vt:lpstr>
      <vt:lpstr>Garamond</vt:lpstr>
      <vt:lpstr>Impact</vt:lpstr>
      <vt:lpstr>Times New Roman</vt:lpstr>
      <vt:lpstr>Verdana</vt:lpstr>
      <vt:lpstr>Wingdings</vt:lpstr>
      <vt:lpstr>1_標準デザイン</vt:lpstr>
      <vt:lpstr>1_テーマ2</vt:lpstr>
      <vt:lpstr>7_Globe</vt:lpstr>
      <vt:lpstr>2_テーマ2</vt:lpstr>
      <vt:lpstr>テーマ2</vt:lpstr>
      <vt:lpstr>3_テーマ2</vt:lpstr>
      <vt:lpstr>4_テーマ2</vt:lpstr>
      <vt:lpstr>5_テーマ2</vt:lpstr>
      <vt:lpstr>5_標準デザイン</vt:lpstr>
      <vt:lpstr>2_Office ​​テーマ</vt:lpstr>
      <vt:lpstr>6_テーマ2</vt:lpstr>
      <vt:lpstr>7_テーマ2</vt:lpstr>
      <vt:lpstr>4_標準デザイン</vt:lpstr>
      <vt:lpstr>8_テーマ2</vt:lpstr>
      <vt:lpstr>22_テーマ2</vt:lpstr>
      <vt:lpstr>4_Globe</vt:lpstr>
      <vt:lpstr>2_標準デザイン</vt:lpstr>
      <vt:lpstr>14_標準デザイン</vt:lpstr>
      <vt:lpstr>1_Office ​​テーマ</vt:lpstr>
      <vt:lpstr>Office ​​テーマ</vt:lpstr>
      <vt:lpstr>16_Globe</vt:lpstr>
      <vt:lpstr>2_Office Theme</vt:lpstr>
      <vt:lpstr>奨励賞プレゼン</vt:lpstr>
      <vt:lpstr>標準デザイン</vt:lpstr>
      <vt:lpstr>7_標準デザイン</vt:lpstr>
      <vt:lpstr>19_標準デザイン</vt:lpstr>
      <vt:lpstr>3_Office テーマ</vt:lpstr>
      <vt:lpstr>3_標準デザイン</vt:lpstr>
      <vt:lpstr>3_Office Theme</vt:lpstr>
      <vt:lpstr>7_Office テーマ</vt:lpstr>
      <vt:lpstr>2_Globe</vt:lpstr>
      <vt:lpstr>5_Globe</vt:lpstr>
      <vt:lpstr>4_Office ​​テーマ</vt:lpstr>
      <vt:lpstr>12_Globe</vt:lpstr>
      <vt:lpstr>3_Globe</vt:lpstr>
      <vt:lpstr>5_Office ​​テーマ</vt:lpstr>
      <vt:lpstr>6_Office ​​テーマ</vt:lpstr>
      <vt:lpstr>3_Office ​​テーマ</vt:lpstr>
      <vt:lpstr>8_Office テーマ</vt:lpstr>
      <vt:lpstr>10_標準デザイン</vt:lpstr>
      <vt:lpstr>11_Globe</vt:lpstr>
      <vt:lpstr>14_Globe</vt:lpstr>
      <vt:lpstr>12_標準デザイン</vt:lpstr>
      <vt:lpstr>6_標準デザイン</vt:lpstr>
      <vt:lpstr>4_Office テーマ</vt:lpstr>
      <vt:lpstr>ビットマップ イメージ</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過小評価される受動喫煙被害 ～目に見えない煙による被害～</vt:lpstr>
      <vt:lpstr>PowerPoint プレゼンテーション</vt:lpstr>
      <vt:lpstr>（軽症）　 COPDの肺組織　 （重症）</vt:lpstr>
      <vt:lpstr>PowerPoint プレゼンテーション</vt:lpstr>
      <vt:lpstr>不完全燃焼による有害物質を吸入</vt:lpstr>
      <vt:lpstr>PowerPoint プレゼンテーション</vt:lpstr>
      <vt:lpstr>PowerPoint プレゼンテーション</vt:lpstr>
      <vt:lpstr>PowerPoint プレゼンテーション</vt:lpstr>
      <vt:lpstr>副流煙は主流煙より有害です</vt:lpstr>
      <vt:lpstr>タバコの煙は副流煙の方が有害</vt:lpstr>
      <vt:lpstr>喫煙可能な店舗職員の健康被害</vt:lpstr>
      <vt:lpstr>最近では「スモハラ」が問題化</vt:lpstr>
      <vt:lpstr>受動喫煙被害に700万円の和解金</vt:lpstr>
      <vt:lpstr>タバコ・アレルギーを知って下さい</vt:lpstr>
      <vt:lpstr>受動喫煙による強力な血管収縮作用</vt:lpstr>
      <vt:lpstr>PowerPoint プレゼンテーション</vt:lpstr>
      <vt:lpstr>PowerPoint プレゼンテーション</vt:lpstr>
      <vt:lpstr>PowerPoint プレゼンテーション</vt:lpstr>
      <vt:lpstr>PowerPoint プレゼンテーション</vt:lpstr>
      <vt:lpstr>受動喫煙で認知症リスクが３割増 Charlene Laino WebMD Medical News Reviewed By Louise Chang, MD  ＜2007年米国神経学会（AAN）年次総会で発表＞</vt:lpstr>
      <vt:lpstr>PowerPoint プレゼンテーション</vt:lpstr>
      <vt:lpstr>PowerPoint プレゼンテーション</vt:lpstr>
      <vt:lpstr>職場の喫煙 と 室内環境汚染</vt:lpstr>
      <vt:lpstr>中国北京で問題の微小粒子 PM2.5</vt:lpstr>
      <vt:lpstr>2.5μmの微粒子は血管内にまで到達</vt:lpstr>
      <vt:lpstr>PowerPoint プレゼンテーション</vt:lpstr>
      <vt:lpstr>PowerPoint プレゼンテーション</vt:lpstr>
      <vt:lpstr>PowerPoint プレゼンテーション</vt:lpstr>
      <vt:lpstr>PowerPoint プレゼンテーション</vt:lpstr>
      <vt:lpstr>タバコが吸えるお店の PM2.5 は北京なみ！  PM2.5 が WHO基準の15～20倍 全席喫煙可の喫茶店＝371μg/m3</vt:lpstr>
      <vt:lpstr>居酒屋内は北京の最高値と同等</vt:lpstr>
      <vt:lpstr>職場の受動喫煙対策＝屋内禁煙 ～分煙は大変かつ効果不充分～</vt:lpstr>
      <vt:lpstr>PowerPoint プレゼンテーション</vt:lpstr>
      <vt:lpstr>付着した煙（三次喫煙）も有害</vt:lpstr>
      <vt:lpstr>PowerPoint プレゼンテーション</vt:lpstr>
      <vt:lpstr>職場も飲食店も屋内全面禁煙が必要 ＷＨＯが法制定を勧告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５０ヵ国以上が受動喫煙防止法を制定</vt:lpstr>
      <vt:lpstr>今や受動喫煙防止法がない国は珍しい</vt:lpstr>
      <vt:lpstr>世界の受動喫煙対策は屋内禁煙 ～分煙では効果不充分～</vt:lpstr>
      <vt:lpstr>WHOは受動喫煙の危険性を強く警告</vt:lpstr>
      <vt:lpstr>PowerPoint プレゼンテーション</vt:lpstr>
      <vt:lpstr>WHOの受動喫煙防止ガイドライン</vt:lpstr>
      <vt:lpstr>法規制直後から急性冠症候群が激減</vt:lpstr>
      <vt:lpstr>PowerPoint プレゼンテーション</vt:lpstr>
      <vt:lpstr>PowerPoint プレゼンテーション</vt:lpstr>
      <vt:lpstr>PowerPoint プレゼンテーション</vt:lpstr>
      <vt:lpstr>喫煙はメンタルヘルスにも有害</vt:lpstr>
      <vt:lpstr>喫煙によるニコチン血中濃度推移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Obstructive Pulmonary Disease とは? （慢性閉塞性肺疾患）</dc:title>
  <dc:creator>MURAMATSU HIROYASU</dc:creator>
  <cp:lastModifiedBy>児玉 恵美</cp:lastModifiedBy>
  <cp:revision>1587</cp:revision>
  <dcterms:created xsi:type="dcterms:W3CDTF">2007-10-17T07:35:59Z</dcterms:created>
  <dcterms:modified xsi:type="dcterms:W3CDTF">2025-03-21T02:13:17Z</dcterms:modified>
</cp:coreProperties>
</file>