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9" r:id="rId2"/>
    <p:sldId id="258" r:id="rId3"/>
    <p:sldId id="260" r:id="rId4"/>
    <p:sldId id="261" r:id="rId5"/>
    <p:sldId id="262" r:id="rId6"/>
    <p:sldId id="263" r:id="rId7"/>
    <p:sldId id="264" r:id="rId8"/>
    <p:sldId id="265" r:id="rId9"/>
    <p:sldId id="267" r:id="rId10"/>
    <p:sldId id="268" r:id="rId11"/>
    <p:sldId id="269" r:id="rId12"/>
    <p:sldId id="270" r:id="rId13"/>
    <p:sldId id="271" r:id="rId14"/>
    <p:sldId id="278" r:id="rId15"/>
    <p:sldId id="266" r:id="rId16"/>
    <p:sldId id="272" r:id="rId17"/>
    <p:sldId id="279" r:id="rId18"/>
    <p:sldId id="281" r:id="rId19"/>
    <p:sldId id="273" r:id="rId20"/>
    <p:sldId id="274" r:id="rId21"/>
    <p:sldId id="275" r:id="rId22"/>
    <p:sldId id="276" r:id="rId23"/>
    <p:sldId id="277" r:id="rId24"/>
    <p:sldId id="280" r:id="rId25"/>
  </p:sldIdLst>
  <p:sldSz cx="9144000" cy="6858000" type="screen4x3"/>
  <p:notesSz cx="6807200" cy="9939338"/>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3300"/>
    <a:srgbClr val="FFFF99"/>
    <a:srgbClr val="CECEEF"/>
    <a:srgbClr val="FFFF00"/>
    <a:srgbClr val="CCFF33"/>
    <a:srgbClr val="00001E"/>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8675" autoAdjust="0"/>
  </p:normalViewPr>
  <p:slideViewPr>
    <p:cSldViewPr>
      <p:cViewPr varScale="1">
        <p:scale>
          <a:sx n="97" d="100"/>
          <a:sy n="97" d="100"/>
        </p:scale>
        <p:origin x="322"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3018" y="-102"/>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3" name="Rectangle 5">
            <a:extLst>
              <a:ext uri="{FF2B5EF4-FFF2-40B4-BE49-F238E27FC236}">
                <a16:creationId xmlns:a16="http://schemas.microsoft.com/office/drawing/2014/main" id="{5345068E-AA04-6F3E-6BA8-AD34D4947940}"/>
              </a:ext>
            </a:extLst>
          </p:cNvPr>
          <p:cNvSpPr>
            <a:spLocks noGrp="1" noChangeArrowheads="1"/>
          </p:cNvSpPr>
          <p:nvPr>
            <p:ph type="sldNum" sz="quarter" idx="3"/>
          </p:nvPr>
        </p:nvSpPr>
        <p:spPr bwMode="auto">
          <a:xfrm>
            <a:off x="3854450" y="9440863"/>
            <a:ext cx="29511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16" tIns="45758" rIns="91516" bIns="45758" numCol="1" anchor="b" anchorCtr="0" compatLnSpc="1">
            <a:prstTxWarp prst="textNoShape">
              <a:avLst/>
            </a:prstTxWarp>
          </a:bodyPr>
          <a:lstStyle>
            <a:lvl1pPr algn="r" eaLnBrk="1" hangingPunct="1">
              <a:defRPr sz="1200"/>
            </a:lvl1pPr>
          </a:lstStyle>
          <a:p>
            <a:fld id="{6F4ACC68-2B7F-4127-878D-3386DBF5E2DB}" type="slidenum">
              <a:rPr lang="en-US" altLang="ja-JP"/>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B1912ABB-A645-8462-2016-DB55B08EEB37}"/>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16" tIns="45758" rIns="91516" bIns="45758" numCol="1" anchor="t" anchorCtr="0" compatLnSpc="1">
            <a:prstTxWarp prst="textNoShape">
              <a:avLst/>
            </a:prstTxWarp>
          </a:bodyPr>
          <a:lstStyle>
            <a:lvl1pPr algn="l" eaLnBrk="1" hangingPunct="1">
              <a:defRPr sz="1200">
                <a:latin typeface="Arial" charset="0"/>
                <a:ea typeface="ＭＳ Ｐゴシック" charset="-128"/>
              </a:defRPr>
            </a:lvl1pPr>
          </a:lstStyle>
          <a:p>
            <a:pPr>
              <a:defRPr/>
            </a:pPr>
            <a:endParaRPr lang="en-US" altLang="ja-JP"/>
          </a:p>
        </p:txBody>
      </p:sp>
      <p:sp>
        <p:nvSpPr>
          <p:cNvPr id="11267" name="Rectangle 3">
            <a:extLst>
              <a:ext uri="{FF2B5EF4-FFF2-40B4-BE49-F238E27FC236}">
                <a16:creationId xmlns:a16="http://schemas.microsoft.com/office/drawing/2014/main" id="{B93F544A-FC49-1351-6658-EAC4B53236DD}"/>
              </a:ext>
            </a:extLst>
          </p:cNvPr>
          <p:cNvSpPr>
            <a:spLocks noGrp="1" noChangeArrowheads="1"/>
          </p:cNvSpPr>
          <p:nvPr>
            <p:ph type="dt" idx="1"/>
          </p:nvPr>
        </p:nvSpPr>
        <p:spPr bwMode="auto">
          <a:xfrm>
            <a:off x="385445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16" tIns="45758" rIns="91516" bIns="45758" numCol="1" anchor="t" anchorCtr="0" compatLnSpc="1">
            <a:prstTxWarp prst="textNoShape">
              <a:avLst/>
            </a:prstTxWarp>
          </a:bodyPr>
          <a:lstStyle>
            <a:lvl1pPr algn="r" eaLnBrk="1" hangingPunct="1">
              <a:defRPr sz="1200">
                <a:latin typeface="Arial" charset="0"/>
                <a:ea typeface="ＭＳ Ｐゴシック" charset="-128"/>
              </a:defRPr>
            </a:lvl1pPr>
          </a:lstStyle>
          <a:p>
            <a:pPr>
              <a:defRPr/>
            </a:pPr>
            <a:endParaRPr lang="en-US" altLang="ja-JP"/>
          </a:p>
        </p:txBody>
      </p:sp>
      <p:sp>
        <p:nvSpPr>
          <p:cNvPr id="2052" name="Rectangle 4">
            <a:extLst>
              <a:ext uri="{FF2B5EF4-FFF2-40B4-BE49-F238E27FC236}">
                <a16:creationId xmlns:a16="http://schemas.microsoft.com/office/drawing/2014/main" id="{39443E8F-FE5B-58C9-B3CF-62608C0FF2C4}"/>
              </a:ext>
            </a:extLst>
          </p:cNvPr>
          <p:cNvSpPr>
            <a:spLocks noGrp="1" noRot="1" noChangeAspect="1" noChangeArrowheads="1" noTextEdit="1"/>
          </p:cNvSpPr>
          <p:nvPr>
            <p:ph type="sldImg" idx="2"/>
          </p:nvPr>
        </p:nvSpPr>
        <p:spPr bwMode="auto">
          <a:xfrm>
            <a:off x="919163" y="746125"/>
            <a:ext cx="4970462"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a:extLst>
              <a:ext uri="{FF2B5EF4-FFF2-40B4-BE49-F238E27FC236}">
                <a16:creationId xmlns:a16="http://schemas.microsoft.com/office/drawing/2014/main" id="{3C27AE5E-6BBF-4B70-DD67-E6C0F2E2A47D}"/>
              </a:ext>
            </a:extLst>
          </p:cNvPr>
          <p:cNvSpPr>
            <a:spLocks noGrp="1" noChangeArrowheads="1"/>
          </p:cNvSpPr>
          <p:nvPr>
            <p:ph type="body" sz="quarter" idx="3"/>
          </p:nvPr>
        </p:nvSpPr>
        <p:spPr bwMode="auto">
          <a:xfrm>
            <a:off x="679450" y="4722813"/>
            <a:ext cx="5448300" cy="447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16" tIns="45758" rIns="91516" bIns="45758"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1270" name="Rectangle 6">
            <a:extLst>
              <a:ext uri="{FF2B5EF4-FFF2-40B4-BE49-F238E27FC236}">
                <a16:creationId xmlns:a16="http://schemas.microsoft.com/office/drawing/2014/main" id="{65C2C372-9C54-3E36-F497-7D1C81BE6C61}"/>
              </a:ext>
            </a:extLst>
          </p:cNvPr>
          <p:cNvSpPr>
            <a:spLocks noGrp="1" noChangeArrowheads="1"/>
          </p:cNvSpPr>
          <p:nvPr>
            <p:ph type="ftr" sz="quarter" idx="4"/>
          </p:nvPr>
        </p:nvSpPr>
        <p:spPr bwMode="auto">
          <a:xfrm>
            <a:off x="0" y="9440863"/>
            <a:ext cx="29511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16" tIns="45758" rIns="91516" bIns="45758" numCol="1" anchor="b" anchorCtr="0" compatLnSpc="1">
            <a:prstTxWarp prst="textNoShape">
              <a:avLst/>
            </a:prstTxWarp>
          </a:bodyPr>
          <a:lstStyle>
            <a:lvl1pPr algn="l" eaLnBrk="1" hangingPunct="1">
              <a:defRPr sz="1200">
                <a:latin typeface="Arial" charset="0"/>
                <a:ea typeface="ＭＳ Ｐゴシック" charset="-128"/>
              </a:defRPr>
            </a:lvl1pPr>
          </a:lstStyle>
          <a:p>
            <a:pPr>
              <a:defRPr/>
            </a:pPr>
            <a:endParaRPr lang="en-US" altLang="ja-JP"/>
          </a:p>
        </p:txBody>
      </p:sp>
      <p:sp>
        <p:nvSpPr>
          <p:cNvPr id="11271" name="Rectangle 7">
            <a:extLst>
              <a:ext uri="{FF2B5EF4-FFF2-40B4-BE49-F238E27FC236}">
                <a16:creationId xmlns:a16="http://schemas.microsoft.com/office/drawing/2014/main" id="{194918AA-C05D-FAF4-FF41-C75732464222}"/>
              </a:ext>
            </a:extLst>
          </p:cNvPr>
          <p:cNvSpPr>
            <a:spLocks noGrp="1" noChangeArrowheads="1"/>
          </p:cNvSpPr>
          <p:nvPr>
            <p:ph type="sldNum" sz="quarter" idx="5"/>
          </p:nvPr>
        </p:nvSpPr>
        <p:spPr bwMode="auto">
          <a:xfrm>
            <a:off x="3854450" y="9440863"/>
            <a:ext cx="29511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16" tIns="45758" rIns="91516" bIns="45758" numCol="1" anchor="b" anchorCtr="0" compatLnSpc="1">
            <a:prstTxWarp prst="textNoShape">
              <a:avLst/>
            </a:prstTxWarp>
          </a:bodyPr>
          <a:lstStyle>
            <a:lvl1pPr algn="r" eaLnBrk="1" hangingPunct="1">
              <a:defRPr sz="1200"/>
            </a:lvl1pPr>
          </a:lstStyle>
          <a:p>
            <a:fld id="{2AAFA86A-8D46-474F-8FA2-9550D79DB849}" type="slidenum">
              <a:rPr lang="en-US" altLang="ja-JP"/>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a:extLst>
              <a:ext uri="{FF2B5EF4-FFF2-40B4-BE49-F238E27FC236}">
                <a16:creationId xmlns:a16="http://schemas.microsoft.com/office/drawing/2014/main" id="{2E916805-681D-F13E-0658-129160D014E7}"/>
              </a:ext>
            </a:extLst>
          </p:cNvPr>
          <p:cNvSpPr>
            <a:spLocks noGrp="1" noChangeArrowheads="1"/>
          </p:cNvSpPr>
          <p:nvPr>
            <p:ph type="dt" sz="half" idx="10"/>
          </p:nvPr>
        </p:nvSpPr>
        <p:spPr>
          <a:ln/>
        </p:spPr>
        <p:txBody>
          <a:bodyPr/>
          <a:lstStyle>
            <a:lvl1pPr>
              <a:defRPr/>
            </a:lvl1pPr>
          </a:lstStyle>
          <a:p>
            <a:pPr>
              <a:defRPr/>
            </a:pPr>
            <a:fld id="{BA0A3098-BFF4-4B47-9255-B8A2BDAECF0E}" type="datetime3">
              <a:rPr lang="ja-JP" altLang="en-US"/>
              <a:pPr>
                <a:defRPr/>
              </a:pPr>
              <a:t>令和7年3月21日</a:t>
            </a:fld>
            <a:endParaRPr lang="en-US" altLang="ja-JP"/>
          </a:p>
        </p:txBody>
      </p:sp>
      <p:sp>
        <p:nvSpPr>
          <p:cNvPr id="5" name="Rectangle 5">
            <a:extLst>
              <a:ext uri="{FF2B5EF4-FFF2-40B4-BE49-F238E27FC236}">
                <a16:creationId xmlns:a16="http://schemas.microsoft.com/office/drawing/2014/main" id="{B2E254B1-1285-3495-D880-419A8FADAD9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034944A0-2401-54FB-6A01-56C455B8CBCA}"/>
              </a:ext>
            </a:extLst>
          </p:cNvPr>
          <p:cNvSpPr>
            <a:spLocks noGrp="1" noChangeArrowheads="1"/>
          </p:cNvSpPr>
          <p:nvPr>
            <p:ph type="sldNum" sz="quarter" idx="12"/>
          </p:nvPr>
        </p:nvSpPr>
        <p:spPr>
          <a:ln/>
        </p:spPr>
        <p:txBody>
          <a:bodyPr/>
          <a:lstStyle>
            <a:lvl1pPr>
              <a:defRPr/>
            </a:lvl1pPr>
          </a:lstStyle>
          <a:p>
            <a:fld id="{DB383EF2-CBE8-4C7C-8EA7-283E4C89BF51}" type="slidenum">
              <a:rPr lang="en-US" altLang="ja-JP"/>
              <a:pPr/>
              <a:t>‹#›</a:t>
            </a:fld>
            <a:endParaRPr lang="en-US" altLang="ja-JP"/>
          </a:p>
        </p:txBody>
      </p:sp>
    </p:spTree>
    <p:extLst>
      <p:ext uri="{BB962C8B-B14F-4D97-AF65-F5344CB8AC3E}">
        <p14:creationId xmlns:p14="http://schemas.microsoft.com/office/powerpoint/2010/main" val="3600882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971BF28B-1FFA-76BA-1DBF-58E53B8D847F}"/>
              </a:ext>
            </a:extLst>
          </p:cNvPr>
          <p:cNvSpPr>
            <a:spLocks noGrp="1" noChangeArrowheads="1"/>
          </p:cNvSpPr>
          <p:nvPr>
            <p:ph type="dt" sz="half" idx="10"/>
          </p:nvPr>
        </p:nvSpPr>
        <p:spPr>
          <a:ln/>
        </p:spPr>
        <p:txBody>
          <a:bodyPr/>
          <a:lstStyle>
            <a:lvl1pPr>
              <a:defRPr/>
            </a:lvl1pPr>
          </a:lstStyle>
          <a:p>
            <a:pPr>
              <a:defRPr/>
            </a:pPr>
            <a:fld id="{ADC85309-A223-4B86-BE6C-2F84D5452E58}" type="datetime3">
              <a:rPr lang="ja-JP" altLang="en-US"/>
              <a:pPr>
                <a:defRPr/>
              </a:pPr>
              <a:t>令和7年3月21日</a:t>
            </a:fld>
            <a:endParaRPr lang="en-US" altLang="ja-JP"/>
          </a:p>
        </p:txBody>
      </p:sp>
      <p:sp>
        <p:nvSpPr>
          <p:cNvPr id="5" name="Rectangle 5">
            <a:extLst>
              <a:ext uri="{FF2B5EF4-FFF2-40B4-BE49-F238E27FC236}">
                <a16:creationId xmlns:a16="http://schemas.microsoft.com/office/drawing/2014/main" id="{08119D6E-1DE6-DD3C-1040-84EC707BC67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22B30ED4-28A2-FB85-D480-EB5F2A3494B4}"/>
              </a:ext>
            </a:extLst>
          </p:cNvPr>
          <p:cNvSpPr>
            <a:spLocks noGrp="1" noChangeArrowheads="1"/>
          </p:cNvSpPr>
          <p:nvPr>
            <p:ph type="sldNum" sz="quarter" idx="12"/>
          </p:nvPr>
        </p:nvSpPr>
        <p:spPr>
          <a:ln/>
        </p:spPr>
        <p:txBody>
          <a:bodyPr/>
          <a:lstStyle>
            <a:lvl1pPr>
              <a:defRPr/>
            </a:lvl1pPr>
          </a:lstStyle>
          <a:p>
            <a:fld id="{650F3795-B1E8-48A9-B2B4-004C91FFC529}" type="slidenum">
              <a:rPr lang="en-US" altLang="ja-JP"/>
              <a:pPr/>
              <a:t>‹#›</a:t>
            </a:fld>
            <a:endParaRPr lang="en-US" altLang="ja-JP"/>
          </a:p>
        </p:txBody>
      </p:sp>
    </p:spTree>
    <p:extLst>
      <p:ext uri="{BB962C8B-B14F-4D97-AF65-F5344CB8AC3E}">
        <p14:creationId xmlns:p14="http://schemas.microsoft.com/office/powerpoint/2010/main" val="2493513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F520EC07-B5C7-B82C-B691-3C918CFC79AC}"/>
              </a:ext>
            </a:extLst>
          </p:cNvPr>
          <p:cNvSpPr>
            <a:spLocks noGrp="1" noChangeArrowheads="1"/>
          </p:cNvSpPr>
          <p:nvPr>
            <p:ph type="dt" sz="half" idx="10"/>
          </p:nvPr>
        </p:nvSpPr>
        <p:spPr>
          <a:ln/>
        </p:spPr>
        <p:txBody>
          <a:bodyPr/>
          <a:lstStyle>
            <a:lvl1pPr>
              <a:defRPr/>
            </a:lvl1pPr>
          </a:lstStyle>
          <a:p>
            <a:pPr>
              <a:defRPr/>
            </a:pPr>
            <a:fld id="{7E66AB72-318D-4EAA-8531-7C78635AA4A6}" type="datetime3">
              <a:rPr lang="ja-JP" altLang="en-US"/>
              <a:pPr>
                <a:defRPr/>
              </a:pPr>
              <a:t>令和7年3月21日</a:t>
            </a:fld>
            <a:endParaRPr lang="en-US" altLang="ja-JP"/>
          </a:p>
        </p:txBody>
      </p:sp>
      <p:sp>
        <p:nvSpPr>
          <p:cNvPr id="5" name="Rectangle 5">
            <a:extLst>
              <a:ext uri="{FF2B5EF4-FFF2-40B4-BE49-F238E27FC236}">
                <a16:creationId xmlns:a16="http://schemas.microsoft.com/office/drawing/2014/main" id="{79B1D661-9438-3C5F-58AE-B14113E0236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FE9AF843-5867-EC55-60E9-87874656AC50}"/>
              </a:ext>
            </a:extLst>
          </p:cNvPr>
          <p:cNvSpPr>
            <a:spLocks noGrp="1" noChangeArrowheads="1"/>
          </p:cNvSpPr>
          <p:nvPr>
            <p:ph type="sldNum" sz="quarter" idx="12"/>
          </p:nvPr>
        </p:nvSpPr>
        <p:spPr>
          <a:ln/>
        </p:spPr>
        <p:txBody>
          <a:bodyPr/>
          <a:lstStyle>
            <a:lvl1pPr>
              <a:defRPr/>
            </a:lvl1pPr>
          </a:lstStyle>
          <a:p>
            <a:fld id="{90A54788-F55A-42F4-A5FE-F90C9FB093EC}" type="slidenum">
              <a:rPr lang="en-US" altLang="ja-JP"/>
              <a:pPr/>
              <a:t>‹#›</a:t>
            </a:fld>
            <a:endParaRPr lang="en-US" altLang="ja-JP"/>
          </a:p>
        </p:txBody>
      </p:sp>
    </p:spTree>
    <p:extLst>
      <p:ext uri="{BB962C8B-B14F-4D97-AF65-F5344CB8AC3E}">
        <p14:creationId xmlns:p14="http://schemas.microsoft.com/office/powerpoint/2010/main" val="2907191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22F6502F-B914-D017-B89D-6B59F765AD30}"/>
              </a:ext>
            </a:extLst>
          </p:cNvPr>
          <p:cNvSpPr>
            <a:spLocks noGrp="1" noChangeArrowheads="1"/>
          </p:cNvSpPr>
          <p:nvPr>
            <p:ph type="dt" sz="half" idx="10"/>
          </p:nvPr>
        </p:nvSpPr>
        <p:spPr>
          <a:ln/>
        </p:spPr>
        <p:txBody>
          <a:bodyPr/>
          <a:lstStyle>
            <a:lvl1pPr>
              <a:defRPr/>
            </a:lvl1pPr>
          </a:lstStyle>
          <a:p>
            <a:pPr>
              <a:defRPr/>
            </a:pPr>
            <a:fld id="{D02875AC-F13F-4583-B3CA-BCB1FB58E925}" type="datetime3">
              <a:rPr lang="ja-JP" altLang="en-US"/>
              <a:pPr>
                <a:defRPr/>
              </a:pPr>
              <a:t>令和7年3月21日</a:t>
            </a:fld>
            <a:endParaRPr lang="en-US" altLang="ja-JP"/>
          </a:p>
        </p:txBody>
      </p:sp>
      <p:sp>
        <p:nvSpPr>
          <p:cNvPr id="5" name="Rectangle 5">
            <a:extLst>
              <a:ext uri="{FF2B5EF4-FFF2-40B4-BE49-F238E27FC236}">
                <a16:creationId xmlns:a16="http://schemas.microsoft.com/office/drawing/2014/main" id="{6DA4F498-4798-8C82-5237-9E79AA5FE62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4C49CC98-8622-C1CC-A25A-89CCD377DF9B}"/>
              </a:ext>
            </a:extLst>
          </p:cNvPr>
          <p:cNvSpPr>
            <a:spLocks noGrp="1" noChangeArrowheads="1"/>
          </p:cNvSpPr>
          <p:nvPr>
            <p:ph type="sldNum" sz="quarter" idx="12"/>
          </p:nvPr>
        </p:nvSpPr>
        <p:spPr>
          <a:ln/>
        </p:spPr>
        <p:txBody>
          <a:bodyPr/>
          <a:lstStyle>
            <a:lvl1pPr>
              <a:defRPr/>
            </a:lvl1pPr>
          </a:lstStyle>
          <a:p>
            <a:fld id="{F64C986F-FD89-4AA3-AC3C-49A6EB8459FC}" type="slidenum">
              <a:rPr lang="en-US" altLang="ja-JP"/>
              <a:pPr/>
              <a:t>‹#›</a:t>
            </a:fld>
            <a:endParaRPr lang="en-US" altLang="ja-JP"/>
          </a:p>
        </p:txBody>
      </p:sp>
    </p:spTree>
    <p:extLst>
      <p:ext uri="{BB962C8B-B14F-4D97-AF65-F5344CB8AC3E}">
        <p14:creationId xmlns:p14="http://schemas.microsoft.com/office/powerpoint/2010/main" val="2517836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a:extLst>
              <a:ext uri="{FF2B5EF4-FFF2-40B4-BE49-F238E27FC236}">
                <a16:creationId xmlns:a16="http://schemas.microsoft.com/office/drawing/2014/main" id="{2687ECAF-4560-63FE-5E60-6FFFDFE2E322}"/>
              </a:ext>
            </a:extLst>
          </p:cNvPr>
          <p:cNvSpPr>
            <a:spLocks noGrp="1" noChangeArrowheads="1"/>
          </p:cNvSpPr>
          <p:nvPr>
            <p:ph type="dt" sz="half" idx="10"/>
          </p:nvPr>
        </p:nvSpPr>
        <p:spPr>
          <a:ln/>
        </p:spPr>
        <p:txBody>
          <a:bodyPr/>
          <a:lstStyle>
            <a:lvl1pPr>
              <a:defRPr/>
            </a:lvl1pPr>
          </a:lstStyle>
          <a:p>
            <a:pPr>
              <a:defRPr/>
            </a:pPr>
            <a:fld id="{AC4E73EB-2C52-4ABA-96A6-8E2574E988CD}" type="datetime3">
              <a:rPr lang="ja-JP" altLang="en-US"/>
              <a:pPr>
                <a:defRPr/>
              </a:pPr>
              <a:t>令和7年3月21日</a:t>
            </a:fld>
            <a:endParaRPr lang="en-US" altLang="ja-JP"/>
          </a:p>
        </p:txBody>
      </p:sp>
      <p:sp>
        <p:nvSpPr>
          <p:cNvPr id="5" name="Rectangle 5">
            <a:extLst>
              <a:ext uri="{FF2B5EF4-FFF2-40B4-BE49-F238E27FC236}">
                <a16:creationId xmlns:a16="http://schemas.microsoft.com/office/drawing/2014/main" id="{4087D938-B225-C291-2A45-C38B05C3698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F62165D9-DF2C-6664-A8EE-D740DC69E826}"/>
              </a:ext>
            </a:extLst>
          </p:cNvPr>
          <p:cNvSpPr>
            <a:spLocks noGrp="1" noChangeArrowheads="1"/>
          </p:cNvSpPr>
          <p:nvPr>
            <p:ph type="sldNum" sz="quarter" idx="12"/>
          </p:nvPr>
        </p:nvSpPr>
        <p:spPr>
          <a:ln/>
        </p:spPr>
        <p:txBody>
          <a:bodyPr/>
          <a:lstStyle>
            <a:lvl1pPr>
              <a:defRPr/>
            </a:lvl1pPr>
          </a:lstStyle>
          <a:p>
            <a:fld id="{0AD4F111-D91E-45F4-90F7-A87700CF23A0}" type="slidenum">
              <a:rPr lang="en-US" altLang="ja-JP"/>
              <a:pPr/>
              <a:t>‹#›</a:t>
            </a:fld>
            <a:endParaRPr lang="en-US" altLang="ja-JP"/>
          </a:p>
        </p:txBody>
      </p:sp>
    </p:spTree>
    <p:extLst>
      <p:ext uri="{BB962C8B-B14F-4D97-AF65-F5344CB8AC3E}">
        <p14:creationId xmlns:p14="http://schemas.microsoft.com/office/powerpoint/2010/main" val="2383772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23C7DB5F-2CDE-02DD-F915-918E76FECB91}"/>
              </a:ext>
            </a:extLst>
          </p:cNvPr>
          <p:cNvSpPr>
            <a:spLocks noGrp="1" noChangeArrowheads="1"/>
          </p:cNvSpPr>
          <p:nvPr>
            <p:ph type="dt" sz="half" idx="10"/>
          </p:nvPr>
        </p:nvSpPr>
        <p:spPr>
          <a:ln/>
        </p:spPr>
        <p:txBody>
          <a:bodyPr/>
          <a:lstStyle>
            <a:lvl1pPr>
              <a:defRPr/>
            </a:lvl1pPr>
          </a:lstStyle>
          <a:p>
            <a:pPr>
              <a:defRPr/>
            </a:pPr>
            <a:fld id="{5266621A-8BD2-4DA1-A72B-3D7F1DAC2B50}" type="datetime3">
              <a:rPr lang="ja-JP" altLang="en-US"/>
              <a:pPr>
                <a:defRPr/>
              </a:pPr>
              <a:t>令和7年3月21日</a:t>
            </a:fld>
            <a:endParaRPr lang="en-US" altLang="ja-JP"/>
          </a:p>
        </p:txBody>
      </p:sp>
      <p:sp>
        <p:nvSpPr>
          <p:cNvPr id="6" name="Rectangle 5">
            <a:extLst>
              <a:ext uri="{FF2B5EF4-FFF2-40B4-BE49-F238E27FC236}">
                <a16:creationId xmlns:a16="http://schemas.microsoft.com/office/drawing/2014/main" id="{097BECC3-EDFF-7305-FAE5-F9180413354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BE2D2443-D52B-4088-A24B-2A8916708C31}"/>
              </a:ext>
            </a:extLst>
          </p:cNvPr>
          <p:cNvSpPr>
            <a:spLocks noGrp="1" noChangeArrowheads="1"/>
          </p:cNvSpPr>
          <p:nvPr>
            <p:ph type="sldNum" sz="quarter" idx="12"/>
          </p:nvPr>
        </p:nvSpPr>
        <p:spPr>
          <a:ln/>
        </p:spPr>
        <p:txBody>
          <a:bodyPr/>
          <a:lstStyle>
            <a:lvl1pPr>
              <a:defRPr/>
            </a:lvl1pPr>
          </a:lstStyle>
          <a:p>
            <a:fld id="{24193675-FD1F-466C-ACB3-15716C7A66C4}" type="slidenum">
              <a:rPr lang="en-US" altLang="ja-JP"/>
              <a:pPr/>
              <a:t>‹#›</a:t>
            </a:fld>
            <a:endParaRPr lang="en-US" altLang="ja-JP"/>
          </a:p>
        </p:txBody>
      </p:sp>
    </p:spTree>
    <p:extLst>
      <p:ext uri="{BB962C8B-B14F-4D97-AF65-F5344CB8AC3E}">
        <p14:creationId xmlns:p14="http://schemas.microsoft.com/office/powerpoint/2010/main" val="1255835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DBB70053-D0AC-3EA5-4973-14B973700C53}"/>
              </a:ext>
            </a:extLst>
          </p:cNvPr>
          <p:cNvSpPr>
            <a:spLocks noGrp="1" noChangeArrowheads="1"/>
          </p:cNvSpPr>
          <p:nvPr>
            <p:ph type="dt" sz="half" idx="10"/>
          </p:nvPr>
        </p:nvSpPr>
        <p:spPr>
          <a:ln/>
        </p:spPr>
        <p:txBody>
          <a:bodyPr/>
          <a:lstStyle>
            <a:lvl1pPr>
              <a:defRPr/>
            </a:lvl1pPr>
          </a:lstStyle>
          <a:p>
            <a:pPr>
              <a:defRPr/>
            </a:pPr>
            <a:fld id="{9BB00495-14A2-4AE2-B3CA-3D6EB621D537}" type="datetime3">
              <a:rPr lang="ja-JP" altLang="en-US"/>
              <a:pPr>
                <a:defRPr/>
              </a:pPr>
              <a:t>令和7年3月21日</a:t>
            </a:fld>
            <a:endParaRPr lang="en-US" altLang="ja-JP"/>
          </a:p>
        </p:txBody>
      </p:sp>
      <p:sp>
        <p:nvSpPr>
          <p:cNvPr id="8" name="Rectangle 5">
            <a:extLst>
              <a:ext uri="{FF2B5EF4-FFF2-40B4-BE49-F238E27FC236}">
                <a16:creationId xmlns:a16="http://schemas.microsoft.com/office/drawing/2014/main" id="{73C4E191-3A80-A09B-31F6-7C5F6B4E8EE9}"/>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CC21A9E9-BF63-54E9-A2E6-2F63169A9339}"/>
              </a:ext>
            </a:extLst>
          </p:cNvPr>
          <p:cNvSpPr>
            <a:spLocks noGrp="1" noChangeArrowheads="1"/>
          </p:cNvSpPr>
          <p:nvPr>
            <p:ph type="sldNum" sz="quarter" idx="12"/>
          </p:nvPr>
        </p:nvSpPr>
        <p:spPr>
          <a:ln/>
        </p:spPr>
        <p:txBody>
          <a:bodyPr/>
          <a:lstStyle>
            <a:lvl1pPr>
              <a:defRPr/>
            </a:lvl1pPr>
          </a:lstStyle>
          <a:p>
            <a:fld id="{301A4134-08B8-4D5D-95EA-D635B6FB2317}" type="slidenum">
              <a:rPr lang="en-US" altLang="ja-JP"/>
              <a:pPr/>
              <a:t>‹#›</a:t>
            </a:fld>
            <a:endParaRPr lang="en-US" altLang="ja-JP"/>
          </a:p>
        </p:txBody>
      </p:sp>
    </p:spTree>
    <p:extLst>
      <p:ext uri="{BB962C8B-B14F-4D97-AF65-F5344CB8AC3E}">
        <p14:creationId xmlns:p14="http://schemas.microsoft.com/office/powerpoint/2010/main" val="1881354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a:extLst>
              <a:ext uri="{FF2B5EF4-FFF2-40B4-BE49-F238E27FC236}">
                <a16:creationId xmlns:a16="http://schemas.microsoft.com/office/drawing/2014/main" id="{7F265948-CF6F-7751-3F77-8A790AED65C2}"/>
              </a:ext>
            </a:extLst>
          </p:cNvPr>
          <p:cNvSpPr>
            <a:spLocks noGrp="1" noChangeArrowheads="1"/>
          </p:cNvSpPr>
          <p:nvPr>
            <p:ph type="dt" sz="half" idx="10"/>
          </p:nvPr>
        </p:nvSpPr>
        <p:spPr>
          <a:ln/>
        </p:spPr>
        <p:txBody>
          <a:bodyPr/>
          <a:lstStyle>
            <a:lvl1pPr>
              <a:defRPr/>
            </a:lvl1pPr>
          </a:lstStyle>
          <a:p>
            <a:pPr>
              <a:defRPr/>
            </a:pPr>
            <a:fld id="{594AA1DB-AF86-4121-B3E0-438BF949AE46}" type="datetime3">
              <a:rPr lang="ja-JP" altLang="en-US"/>
              <a:pPr>
                <a:defRPr/>
              </a:pPr>
              <a:t>令和7年3月21日</a:t>
            </a:fld>
            <a:endParaRPr lang="en-US" altLang="ja-JP"/>
          </a:p>
        </p:txBody>
      </p:sp>
      <p:sp>
        <p:nvSpPr>
          <p:cNvPr id="4" name="Rectangle 5">
            <a:extLst>
              <a:ext uri="{FF2B5EF4-FFF2-40B4-BE49-F238E27FC236}">
                <a16:creationId xmlns:a16="http://schemas.microsoft.com/office/drawing/2014/main" id="{CD19BCFE-478F-3426-EF73-3C3E9DE5CB7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6D36C7C2-AF5B-EDA2-2267-74FA774859A9}"/>
              </a:ext>
            </a:extLst>
          </p:cNvPr>
          <p:cNvSpPr>
            <a:spLocks noGrp="1" noChangeArrowheads="1"/>
          </p:cNvSpPr>
          <p:nvPr>
            <p:ph type="sldNum" sz="quarter" idx="12"/>
          </p:nvPr>
        </p:nvSpPr>
        <p:spPr>
          <a:ln/>
        </p:spPr>
        <p:txBody>
          <a:bodyPr/>
          <a:lstStyle>
            <a:lvl1pPr>
              <a:defRPr/>
            </a:lvl1pPr>
          </a:lstStyle>
          <a:p>
            <a:fld id="{FED3EEDA-CC1B-4CED-A525-63F0618252AC}" type="slidenum">
              <a:rPr lang="en-US" altLang="ja-JP"/>
              <a:pPr/>
              <a:t>‹#›</a:t>
            </a:fld>
            <a:endParaRPr lang="en-US" altLang="ja-JP"/>
          </a:p>
        </p:txBody>
      </p:sp>
    </p:spTree>
    <p:extLst>
      <p:ext uri="{BB962C8B-B14F-4D97-AF65-F5344CB8AC3E}">
        <p14:creationId xmlns:p14="http://schemas.microsoft.com/office/powerpoint/2010/main" val="3101598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65E0F4-C609-9B68-A355-BE49056D649E}"/>
              </a:ext>
            </a:extLst>
          </p:cNvPr>
          <p:cNvSpPr>
            <a:spLocks noGrp="1" noChangeArrowheads="1"/>
          </p:cNvSpPr>
          <p:nvPr>
            <p:ph type="dt" sz="half" idx="10"/>
          </p:nvPr>
        </p:nvSpPr>
        <p:spPr>
          <a:ln/>
        </p:spPr>
        <p:txBody>
          <a:bodyPr/>
          <a:lstStyle>
            <a:lvl1pPr>
              <a:defRPr/>
            </a:lvl1pPr>
          </a:lstStyle>
          <a:p>
            <a:pPr>
              <a:defRPr/>
            </a:pPr>
            <a:fld id="{369A8052-743C-46BB-8398-1051AD766097}" type="datetime3">
              <a:rPr lang="ja-JP" altLang="en-US"/>
              <a:pPr>
                <a:defRPr/>
              </a:pPr>
              <a:t>令和7年3月21日</a:t>
            </a:fld>
            <a:endParaRPr lang="en-US" altLang="ja-JP"/>
          </a:p>
        </p:txBody>
      </p:sp>
      <p:sp>
        <p:nvSpPr>
          <p:cNvPr id="3" name="Rectangle 5">
            <a:extLst>
              <a:ext uri="{FF2B5EF4-FFF2-40B4-BE49-F238E27FC236}">
                <a16:creationId xmlns:a16="http://schemas.microsoft.com/office/drawing/2014/main" id="{33805792-5AD6-6BE3-C4EB-601666C102D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276E952B-1B0E-95D3-5C3D-4180CA0D5FA9}"/>
              </a:ext>
            </a:extLst>
          </p:cNvPr>
          <p:cNvSpPr>
            <a:spLocks noGrp="1" noChangeArrowheads="1"/>
          </p:cNvSpPr>
          <p:nvPr>
            <p:ph type="sldNum" sz="quarter" idx="12"/>
          </p:nvPr>
        </p:nvSpPr>
        <p:spPr>
          <a:ln/>
        </p:spPr>
        <p:txBody>
          <a:bodyPr/>
          <a:lstStyle>
            <a:lvl1pPr>
              <a:defRPr/>
            </a:lvl1pPr>
          </a:lstStyle>
          <a:p>
            <a:fld id="{8F1CEF26-5333-43D2-933A-A6CE72BC9035}" type="slidenum">
              <a:rPr lang="en-US" altLang="ja-JP"/>
              <a:pPr/>
              <a:t>‹#›</a:t>
            </a:fld>
            <a:endParaRPr lang="en-US" altLang="ja-JP"/>
          </a:p>
        </p:txBody>
      </p:sp>
    </p:spTree>
    <p:extLst>
      <p:ext uri="{BB962C8B-B14F-4D97-AF65-F5344CB8AC3E}">
        <p14:creationId xmlns:p14="http://schemas.microsoft.com/office/powerpoint/2010/main" val="639312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E01DAD58-C957-2EC1-DAAB-9F3312FCCD4E}"/>
              </a:ext>
            </a:extLst>
          </p:cNvPr>
          <p:cNvSpPr>
            <a:spLocks noGrp="1" noChangeArrowheads="1"/>
          </p:cNvSpPr>
          <p:nvPr>
            <p:ph type="dt" sz="half" idx="10"/>
          </p:nvPr>
        </p:nvSpPr>
        <p:spPr>
          <a:ln/>
        </p:spPr>
        <p:txBody>
          <a:bodyPr/>
          <a:lstStyle>
            <a:lvl1pPr>
              <a:defRPr/>
            </a:lvl1pPr>
          </a:lstStyle>
          <a:p>
            <a:pPr>
              <a:defRPr/>
            </a:pPr>
            <a:fld id="{29B9F1BE-AF84-472B-8030-8EFCAB5FC991}" type="datetime3">
              <a:rPr lang="ja-JP" altLang="en-US"/>
              <a:pPr>
                <a:defRPr/>
              </a:pPr>
              <a:t>令和7年3月21日</a:t>
            </a:fld>
            <a:endParaRPr lang="en-US" altLang="ja-JP"/>
          </a:p>
        </p:txBody>
      </p:sp>
      <p:sp>
        <p:nvSpPr>
          <p:cNvPr id="6" name="Rectangle 5">
            <a:extLst>
              <a:ext uri="{FF2B5EF4-FFF2-40B4-BE49-F238E27FC236}">
                <a16:creationId xmlns:a16="http://schemas.microsoft.com/office/drawing/2014/main" id="{4AEDE97A-2FBD-0A98-A5DF-3ED4477C2F1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B2AB0397-3D83-2B78-EDAA-38FB1F5AC9BB}"/>
              </a:ext>
            </a:extLst>
          </p:cNvPr>
          <p:cNvSpPr>
            <a:spLocks noGrp="1" noChangeArrowheads="1"/>
          </p:cNvSpPr>
          <p:nvPr>
            <p:ph type="sldNum" sz="quarter" idx="12"/>
          </p:nvPr>
        </p:nvSpPr>
        <p:spPr>
          <a:ln/>
        </p:spPr>
        <p:txBody>
          <a:bodyPr/>
          <a:lstStyle>
            <a:lvl1pPr>
              <a:defRPr/>
            </a:lvl1pPr>
          </a:lstStyle>
          <a:p>
            <a:fld id="{13B81A5C-39DC-4B8E-9D45-1E78F3F0C8E0}" type="slidenum">
              <a:rPr lang="en-US" altLang="ja-JP"/>
              <a:pPr/>
              <a:t>‹#›</a:t>
            </a:fld>
            <a:endParaRPr lang="en-US" altLang="ja-JP"/>
          </a:p>
        </p:txBody>
      </p:sp>
    </p:spTree>
    <p:extLst>
      <p:ext uri="{BB962C8B-B14F-4D97-AF65-F5344CB8AC3E}">
        <p14:creationId xmlns:p14="http://schemas.microsoft.com/office/powerpoint/2010/main" val="714961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B948FC97-E4CB-3D08-9F88-09FDCC73090D}"/>
              </a:ext>
            </a:extLst>
          </p:cNvPr>
          <p:cNvSpPr>
            <a:spLocks noGrp="1" noChangeArrowheads="1"/>
          </p:cNvSpPr>
          <p:nvPr>
            <p:ph type="dt" sz="half" idx="10"/>
          </p:nvPr>
        </p:nvSpPr>
        <p:spPr>
          <a:ln/>
        </p:spPr>
        <p:txBody>
          <a:bodyPr/>
          <a:lstStyle>
            <a:lvl1pPr>
              <a:defRPr/>
            </a:lvl1pPr>
          </a:lstStyle>
          <a:p>
            <a:pPr>
              <a:defRPr/>
            </a:pPr>
            <a:fld id="{E346C502-A3D3-4ADC-882C-20FE38BF5015}" type="datetime3">
              <a:rPr lang="ja-JP" altLang="en-US"/>
              <a:pPr>
                <a:defRPr/>
              </a:pPr>
              <a:t>令和7年3月21日</a:t>
            </a:fld>
            <a:endParaRPr lang="en-US" altLang="ja-JP"/>
          </a:p>
        </p:txBody>
      </p:sp>
      <p:sp>
        <p:nvSpPr>
          <p:cNvPr id="6" name="Rectangle 5">
            <a:extLst>
              <a:ext uri="{FF2B5EF4-FFF2-40B4-BE49-F238E27FC236}">
                <a16:creationId xmlns:a16="http://schemas.microsoft.com/office/drawing/2014/main" id="{3239D8BA-B49D-E4FD-CA08-800EAD83F41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C8C7E753-3666-E299-9C55-A09F021E4EA3}"/>
              </a:ext>
            </a:extLst>
          </p:cNvPr>
          <p:cNvSpPr>
            <a:spLocks noGrp="1" noChangeArrowheads="1"/>
          </p:cNvSpPr>
          <p:nvPr>
            <p:ph type="sldNum" sz="quarter" idx="12"/>
          </p:nvPr>
        </p:nvSpPr>
        <p:spPr>
          <a:ln/>
        </p:spPr>
        <p:txBody>
          <a:bodyPr/>
          <a:lstStyle>
            <a:lvl1pPr>
              <a:defRPr/>
            </a:lvl1pPr>
          </a:lstStyle>
          <a:p>
            <a:fld id="{BA128B67-0E47-49C1-A844-1EC6F5EEA494}" type="slidenum">
              <a:rPr lang="en-US" altLang="ja-JP"/>
              <a:pPr/>
              <a:t>‹#›</a:t>
            </a:fld>
            <a:endParaRPr lang="en-US" altLang="ja-JP"/>
          </a:p>
        </p:txBody>
      </p:sp>
    </p:spTree>
    <p:extLst>
      <p:ext uri="{BB962C8B-B14F-4D97-AF65-F5344CB8AC3E}">
        <p14:creationId xmlns:p14="http://schemas.microsoft.com/office/powerpoint/2010/main" val="3267887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1E"/>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3B63E0A-3AE9-81EC-683F-47C59F54CF16}"/>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0EAB0289-8B89-43A5-C33E-7568580926D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F2D7B1FB-3235-BD14-41A7-DF45DE09BBCB}"/>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latin typeface="Arial" charset="0"/>
                <a:ea typeface="ＭＳ Ｐゴシック" charset="-128"/>
              </a:defRPr>
            </a:lvl1pPr>
          </a:lstStyle>
          <a:p>
            <a:pPr>
              <a:defRPr/>
            </a:pPr>
            <a:fld id="{B6B8BE10-E93B-4A59-8B43-C4A0BBD25B6B}" type="datetime3">
              <a:rPr lang="ja-JP" altLang="en-US"/>
              <a:pPr>
                <a:defRPr/>
              </a:pPr>
              <a:t>令和7年3月21日</a:t>
            </a:fld>
            <a:endParaRPr lang="en-US" altLang="ja-JP"/>
          </a:p>
        </p:txBody>
      </p:sp>
      <p:sp>
        <p:nvSpPr>
          <p:cNvPr id="1029" name="Rectangle 5">
            <a:extLst>
              <a:ext uri="{FF2B5EF4-FFF2-40B4-BE49-F238E27FC236}">
                <a16:creationId xmlns:a16="http://schemas.microsoft.com/office/drawing/2014/main" id="{AF3938A5-4DCF-33A3-1AA7-95BAE8D115EC}"/>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128"/>
              </a:defRPr>
            </a:lvl1pPr>
          </a:lstStyle>
          <a:p>
            <a:pPr>
              <a:defRPr/>
            </a:pPr>
            <a:endParaRPr lang="en-US" altLang="ja-JP"/>
          </a:p>
        </p:txBody>
      </p:sp>
      <p:sp>
        <p:nvSpPr>
          <p:cNvPr id="1030" name="Rectangle 6">
            <a:extLst>
              <a:ext uri="{FF2B5EF4-FFF2-40B4-BE49-F238E27FC236}">
                <a16:creationId xmlns:a16="http://schemas.microsoft.com/office/drawing/2014/main" id="{454BCF23-07AA-CAA5-548A-902B5CACC537}"/>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392E2F91-486D-4721-84F6-1BA94D41CAF9}"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コンテンツ プレースホルダー 1">
            <a:extLst>
              <a:ext uri="{FF2B5EF4-FFF2-40B4-BE49-F238E27FC236}">
                <a16:creationId xmlns:a16="http://schemas.microsoft.com/office/drawing/2014/main" id="{F1B0DB9D-3C6C-4AD6-B10B-37F56480D3D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14350" y="9525"/>
            <a:ext cx="8226425" cy="6838950"/>
          </a:xfrm>
        </p:spPr>
      </p:pic>
      <p:sp>
        <p:nvSpPr>
          <p:cNvPr id="4099" name="スライド番号プレースホルダー 4">
            <a:extLst>
              <a:ext uri="{FF2B5EF4-FFF2-40B4-BE49-F238E27FC236}">
                <a16:creationId xmlns:a16="http://schemas.microsoft.com/office/drawing/2014/main" id="{4A1CE78A-1F53-8094-D4A4-C285A64CC134}"/>
              </a:ext>
            </a:extLst>
          </p:cNvPr>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C6EE0312-0DC0-4499-ABB3-E2E6117E501A}" type="slidenum">
              <a:rPr lang="en-US" altLang="ja-JP" sz="1400">
                <a:solidFill>
                  <a:srgbClr val="7F7F7F"/>
                </a:solidFill>
              </a:rPr>
              <a:pPr>
                <a:spcBef>
                  <a:spcPct val="0"/>
                </a:spcBef>
                <a:buFontTx/>
                <a:buNone/>
              </a:pPr>
              <a:t>1</a:t>
            </a:fld>
            <a:endParaRPr lang="en-US" altLang="ja-JP" sz="1400">
              <a:solidFill>
                <a:srgbClr val="7F7F7F"/>
              </a:solidFill>
            </a:endParaRPr>
          </a:p>
        </p:txBody>
      </p:sp>
      <p:sp>
        <p:nvSpPr>
          <p:cNvPr id="4100" name="テキスト ボックス 1">
            <a:extLst>
              <a:ext uri="{FF2B5EF4-FFF2-40B4-BE49-F238E27FC236}">
                <a16:creationId xmlns:a16="http://schemas.microsoft.com/office/drawing/2014/main" id="{5A404AA8-7C10-1337-A7AA-E292B118158A}"/>
              </a:ext>
            </a:extLst>
          </p:cNvPr>
          <p:cNvSpPr txBox="1">
            <a:spLocks noChangeArrowheads="1"/>
          </p:cNvSpPr>
          <p:nvPr/>
        </p:nvSpPr>
        <p:spPr bwMode="auto">
          <a:xfrm>
            <a:off x="5922963" y="4508500"/>
            <a:ext cx="28765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b="1" dirty="0">
                <a:solidFill>
                  <a:srgbClr val="002060"/>
                </a:solidFill>
                <a:latin typeface="MS UI Gothic" panose="020B0600070205080204" pitchFamily="50" charset="-128"/>
                <a:ea typeface="MS UI Gothic" panose="020B0600070205080204" pitchFamily="50" charset="-128"/>
              </a:rPr>
              <a:t>広島県医師会，</a:t>
            </a:r>
            <a:endParaRPr lang="en-US" altLang="ja-JP" sz="1400" b="1" dirty="0">
              <a:solidFill>
                <a:srgbClr val="002060"/>
              </a:solidFill>
              <a:latin typeface="MS UI Gothic" panose="020B0600070205080204" pitchFamily="50" charset="-128"/>
              <a:ea typeface="MS UI Gothic" panose="020B0600070205080204" pitchFamily="50" charset="-128"/>
            </a:endParaRPr>
          </a:p>
          <a:p>
            <a:pPr algn="ctr" eaLnBrk="1" hangingPunct="1">
              <a:spcBef>
                <a:spcPct val="0"/>
              </a:spcBef>
              <a:buFontTx/>
              <a:buNone/>
            </a:pPr>
            <a:r>
              <a:rPr lang="ja-JP" altLang="en-US" sz="1400" b="1" dirty="0">
                <a:solidFill>
                  <a:srgbClr val="002060"/>
                </a:solidFill>
                <a:latin typeface="MS UI Gothic" panose="020B0600070205080204" pitchFamily="50" charset="-128"/>
                <a:ea typeface="MS UI Gothic" panose="020B0600070205080204" pitchFamily="50" charset="-128"/>
              </a:rPr>
              <a:t>広島大学原爆放射線医科学研究所</a:t>
            </a:r>
            <a:endParaRPr lang="en-US" altLang="ja-JP" sz="1400" b="1" dirty="0">
              <a:solidFill>
                <a:srgbClr val="002060"/>
              </a:solidFill>
              <a:latin typeface="MS UI Gothic" panose="020B0600070205080204" pitchFamily="50" charset="-128"/>
              <a:ea typeface="MS UI Gothic" panose="020B0600070205080204" pitchFamily="50" charset="-128"/>
            </a:endParaRPr>
          </a:p>
          <a:p>
            <a:pPr algn="ctr" eaLnBrk="1" hangingPunct="1">
              <a:spcBef>
                <a:spcPct val="0"/>
              </a:spcBef>
              <a:buFontTx/>
              <a:buNone/>
            </a:pPr>
            <a:r>
              <a:rPr lang="ja-JP" altLang="en-US" sz="1400" b="1" dirty="0">
                <a:solidFill>
                  <a:srgbClr val="002060"/>
                </a:solidFill>
                <a:latin typeface="MS UI Gothic" panose="020B0600070205080204" pitchFamily="50" charset="-128"/>
                <a:ea typeface="MS UI Gothic" panose="020B0600070205080204" pitchFamily="50" charset="-128"/>
              </a:rPr>
              <a:t>所長　神谷　研二先生</a:t>
            </a:r>
            <a:endParaRPr lang="en-US" altLang="ja-JP" sz="1400" b="1" dirty="0">
              <a:solidFill>
                <a:srgbClr val="002060"/>
              </a:solidFill>
              <a:latin typeface="MS UI Gothic" panose="020B0600070205080204" pitchFamily="50" charset="-128"/>
              <a:ea typeface="MS UI Gothic" panose="020B0600070205080204" pitchFamily="50" charset="-128"/>
            </a:endParaRPr>
          </a:p>
          <a:p>
            <a:pPr algn="ctr" eaLnBrk="1" hangingPunct="1">
              <a:spcBef>
                <a:spcPct val="0"/>
              </a:spcBef>
              <a:buFontTx/>
              <a:buNone/>
            </a:pPr>
            <a:r>
              <a:rPr lang="ja-JP" altLang="en-US" sz="1400" b="1" dirty="0">
                <a:solidFill>
                  <a:srgbClr val="002060"/>
                </a:solidFill>
                <a:latin typeface="MS UI Gothic" panose="020B0600070205080204" pitchFamily="50" charset="-128"/>
                <a:ea typeface="MS UI Gothic" panose="020B0600070205080204" pitchFamily="50" charset="-128"/>
              </a:rPr>
              <a:t>平成</a:t>
            </a:r>
            <a:r>
              <a:rPr lang="en-US" altLang="ja-JP" sz="1400" b="1" dirty="0">
                <a:solidFill>
                  <a:srgbClr val="002060"/>
                </a:solidFill>
                <a:latin typeface="MS UI Gothic" panose="020B0600070205080204" pitchFamily="50" charset="-128"/>
                <a:ea typeface="MS UI Gothic" panose="020B0600070205080204" pitchFamily="50" charset="-128"/>
              </a:rPr>
              <a:t>23</a:t>
            </a:r>
            <a:r>
              <a:rPr lang="ja-JP" altLang="en-US" sz="1400" b="1" dirty="0">
                <a:solidFill>
                  <a:srgbClr val="002060"/>
                </a:solidFill>
                <a:latin typeface="MS UI Gothic" panose="020B0600070205080204" pitchFamily="50" charset="-128"/>
                <a:ea typeface="MS UI Gothic" panose="020B0600070205080204" pitchFamily="50" charset="-128"/>
              </a:rPr>
              <a:t>年</a:t>
            </a:r>
            <a:r>
              <a:rPr lang="en-US" altLang="ja-JP" sz="1400" b="1" dirty="0">
                <a:solidFill>
                  <a:srgbClr val="002060"/>
                </a:solidFill>
                <a:latin typeface="MS UI Gothic" panose="020B0600070205080204" pitchFamily="50" charset="-128"/>
                <a:ea typeface="MS UI Gothic" panose="020B0600070205080204" pitchFamily="50" charset="-128"/>
              </a:rPr>
              <a:t>9</a:t>
            </a:r>
            <a:r>
              <a:rPr lang="ja-JP" altLang="en-US" sz="1400" b="1" dirty="0">
                <a:solidFill>
                  <a:srgbClr val="002060"/>
                </a:solidFill>
                <a:latin typeface="MS UI Gothic" panose="020B0600070205080204" pitchFamily="50" charset="-128"/>
                <a:ea typeface="MS UI Gothic" panose="020B0600070205080204" pitchFamily="50" charset="-128"/>
              </a:rPr>
              <a:t>月発行より転載</a:t>
            </a:r>
          </a:p>
        </p:txBody>
      </p:sp>
      <p:pic>
        <p:nvPicPr>
          <p:cNvPr id="2" name="図 1">
            <a:extLst>
              <a:ext uri="{FF2B5EF4-FFF2-40B4-BE49-F238E27FC236}">
                <a16:creationId xmlns:a16="http://schemas.microsoft.com/office/drawing/2014/main" id="{7BE1CEFE-A555-76AE-0733-BC7FE3D78339}"/>
              </a:ext>
            </a:extLst>
          </p:cNvPr>
          <p:cNvPicPr>
            <a:picLocks noChangeAspect="1" noChangeArrowheads="1"/>
          </p:cNvPicPr>
          <p:nvPr/>
        </p:nvPicPr>
        <p:blipFill>
          <a:blip r:embed="rId3">
            <a:duotone>
              <a:schemeClr val="accent4">
                <a:shade val="45000"/>
                <a:satMod val="135000"/>
              </a:schemeClr>
              <a:prstClr val="white"/>
            </a:duotone>
          </a:blip>
          <a:srcRect/>
          <a:stretch>
            <a:fillRect/>
          </a:stretch>
        </p:blipFill>
        <p:spPr bwMode="auto">
          <a:xfrm>
            <a:off x="43656" y="6066659"/>
            <a:ext cx="719138" cy="736600"/>
          </a:xfrm>
          <a:prstGeom prst="rect">
            <a:avLst/>
          </a:prstGeom>
          <a:noFill/>
          <a:ln>
            <a:noFill/>
          </a:ln>
        </p:spPr>
      </p:pic>
      <p:sp>
        <p:nvSpPr>
          <p:cNvPr id="3" name="タイトル 1">
            <a:extLst>
              <a:ext uri="{FF2B5EF4-FFF2-40B4-BE49-F238E27FC236}">
                <a16:creationId xmlns:a16="http://schemas.microsoft.com/office/drawing/2014/main" id="{60F30B41-78CA-5F09-AA7D-6EF8E64DE38C}"/>
              </a:ext>
            </a:extLst>
          </p:cNvPr>
          <p:cNvSpPr txBox="1">
            <a:spLocks/>
          </p:cNvSpPr>
          <p:nvPr/>
        </p:nvSpPr>
        <p:spPr bwMode="auto">
          <a:xfrm>
            <a:off x="741362" y="5769768"/>
            <a:ext cx="77724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ts val="600"/>
              </a:spcAft>
              <a:buFont typeface="Arial" panose="020B0604020202020204" pitchFamily="34" charset="0"/>
              <a:defRPr kumimoji="1" sz="2000" b="1">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spcAft>
                <a:spcPct val="0"/>
              </a:spcAft>
              <a:buFontTx/>
              <a:buNone/>
            </a:pPr>
            <a:r>
              <a:rPr lang="ja-JP" altLang="en-US" sz="2800" b="0" dirty="0">
                <a:latin typeface="Calibri" panose="020F0502020204030204" pitchFamily="34" charset="0"/>
              </a:rPr>
              <a:t>東京都医師会</a:t>
            </a:r>
            <a:endParaRPr lang="en-US" altLang="ja-JP" sz="2800" b="0" dirty="0">
              <a:latin typeface="Calibri" panose="020F0502020204030204" pitchFamily="34" charset="0"/>
            </a:endParaRPr>
          </a:p>
          <a:p>
            <a:pPr algn="ctr" eaLnBrk="1" hangingPunct="1">
              <a:spcBef>
                <a:spcPct val="0"/>
              </a:spcBef>
              <a:spcAft>
                <a:spcPct val="0"/>
              </a:spcAft>
              <a:buFontTx/>
              <a:buNone/>
            </a:pPr>
            <a:r>
              <a:rPr lang="ja-JP" altLang="en-US" sz="2800" b="0" dirty="0">
                <a:latin typeface="Calibri" panose="020F0502020204030204" pitchFamily="34" charset="0"/>
              </a:rPr>
              <a:t>産業保健委員会</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番号プレースホルダー 1">
            <a:extLst>
              <a:ext uri="{FF2B5EF4-FFF2-40B4-BE49-F238E27FC236}">
                <a16:creationId xmlns:a16="http://schemas.microsoft.com/office/drawing/2014/main" id="{85CCBE3E-801C-DC2F-187F-38591269945D}"/>
              </a:ext>
            </a:extLst>
          </p:cNvPr>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B6988FB3-4625-4383-BA8E-0BA038106030}" type="slidenum">
              <a:rPr lang="en-US" altLang="ja-JP" sz="1400">
                <a:solidFill>
                  <a:srgbClr val="7F7F7F"/>
                </a:solidFill>
              </a:rPr>
              <a:pPr>
                <a:spcBef>
                  <a:spcPct val="0"/>
                </a:spcBef>
                <a:buFontTx/>
                <a:buNone/>
              </a:pPr>
              <a:t>10</a:t>
            </a:fld>
            <a:endParaRPr lang="en-US" altLang="ja-JP" sz="1400">
              <a:solidFill>
                <a:srgbClr val="7F7F7F"/>
              </a:solidFill>
            </a:endParaRPr>
          </a:p>
        </p:txBody>
      </p:sp>
      <p:pic>
        <p:nvPicPr>
          <p:cNvPr id="13315" name="図 2">
            <a:extLst>
              <a:ext uri="{FF2B5EF4-FFF2-40B4-BE49-F238E27FC236}">
                <a16:creationId xmlns:a16="http://schemas.microsoft.com/office/drawing/2014/main" id="{14F1E860-FB34-23DA-7BED-901F7059DDA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28613"/>
            <a:ext cx="9210675" cy="602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316" name="直線コネクタ 2">
            <a:extLst>
              <a:ext uri="{FF2B5EF4-FFF2-40B4-BE49-F238E27FC236}">
                <a16:creationId xmlns:a16="http://schemas.microsoft.com/office/drawing/2014/main" id="{5553F16B-0684-8EEC-43F9-694AF43AADCA}"/>
              </a:ext>
            </a:extLst>
          </p:cNvPr>
          <p:cNvCxnSpPr>
            <a:cxnSpLocks noChangeShapeType="1"/>
          </p:cNvCxnSpPr>
          <p:nvPr/>
        </p:nvCxnSpPr>
        <p:spPr bwMode="auto">
          <a:xfrm>
            <a:off x="782638" y="4248150"/>
            <a:ext cx="0" cy="935038"/>
          </a:xfrm>
          <a:prstGeom prst="line">
            <a:avLst/>
          </a:prstGeom>
          <a:noFill/>
          <a:ln w="76200" algn="ctr">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317" name="直線コネクタ 5">
            <a:extLst>
              <a:ext uri="{FF2B5EF4-FFF2-40B4-BE49-F238E27FC236}">
                <a16:creationId xmlns:a16="http://schemas.microsoft.com/office/drawing/2014/main" id="{95E723AE-9989-1B79-422E-7469F0D0E237}"/>
              </a:ext>
            </a:extLst>
          </p:cNvPr>
          <p:cNvCxnSpPr>
            <a:cxnSpLocks noChangeShapeType="1"/>
          </p:cNvCxnSpPr>
          <p:nvPr/>
        </p:nvCxnSpPr>
        <p:spPr bwMode="auto">
          <a:xfrm>
            <a:off x="8928100" y="3338513"/>
            <a:ext cx="0" cy="576262"/>
          </a:xfrm>
          <a:prstGeom prst="line">
            <a:avLst/>
          </a:prstGeom>
          <a:noFill/>
          <a:ln w="76200" algn="ctr">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318" name="直線コネクタ 8">
            <a:extLst>
              <a:ext uri="{FF2B5EF4-FFF2-40B4-BE49-F238E27FC236}">
                <a16:creationId xmlns:a16="http://schemas.microsoft.com/office/drawing/2014/main" id="{98C94A1E-016E-6685-7323-AA038877379F}"/>
              </a:ext>
            </a:extLst>
          </p:cNvPr>
          <p:cNvCxnSpPr>
            <a:cxnSpLocks noChangeShapeType="1"/>
          </p:cNvCxnSpPr>
          <p:nvPr/>
        </p:nvCxnSpPr>
        <p:spPr bwMode="auto">
          <a:xfrm>
            <a:off x="2681288" y="3951288"/>
            <a:ext cx="0" cy="358775"/>
          </a:xfrm>
          <a:prstGeom prst="line">
            <a:avLst/>
          </a:prstGeom>
          <a:noFill/>
          <a:ln w="76200" algn="ctr">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319" name="直線コネクタ 11">
            <a:extLst>
              <a:ext uri="{FF2B5EF4-FFF2-40B4-BE49-F238E27FC236}">
                <a16:creationId xmlns:a16="http://schemas.microsoft.com/office/drawing/2014/main" id="{35492345-1550-73AA-1BD4-A68F71C94EDA}"/>
              </a:ext>
            </a:extLst>
          </p:cNvPr>
          <p:cNvCxnSpPr>
            <a:cxnSpLocks noChangeShapeType="1"/>
          </p:cNvCxnSpPr>
          <p:nvPr/>
        </p:nvCxnSpPr>
        <p:spPr bwMode="auto">
          <a:xfrm>
            <a:off x="4525963" y="3582988"/>
            <a:ext cx="0" cy="287337"/>
          </a:xfrm>
          <a:prstGeom prst="line">
            <a:avLst/>
          </a:prstGeom>
          <a:noFill/>
          <a:ln w="76200" algn="ctr">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320" name="正方形/長方形 1">
            <a:extLst>
              <a:ext uri="{FF2B5EF4-FFF2-40B4-BE49-F238E27FC236}">
                <a16:creationId xmlns:a16="http://schemas.microsoft.com/office/drawing/2014/main" id="{80E28D47-D48F-4AC1-4142-D20ECFAB0E5D}"/>
              </a:ext>
            </a:extLst>
          </p:cNvPr>
          <p:cNvSpPr>
            <a:spLocks noChangeArrowheads="1"/>
          </p:cNvSpPr>
          <p:nvPr/>
        </p:nvSpPr>
        <p:spPr bwMode="auto">
          <a:xfrm>
            <a:off x="358775" y="4211638"/>
            <a:ext cx="458788" cy="971550"/>
          </a:xfrm>
          <a:prstGeom prst="rect">
            <a:avLst/>
          </a:prstGeom>
          <a:solidFill>
            <a:srgbClr val="C00000"/>
          </a:solidFill>
          <a:ln w="9525" algn="ctr">
            <a:solidFill>
              <a:srgbClr val="000000"/>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3321" name="円/楕円 2">
            <a:extLst>
              <a:ext uri="{FF2B5EF4-FFF2-40B4-BE49-F238E27FC236}">
                <a16:creationId xmlns:a16="http://schemas.microsoft.com/office/drawing/2014/main" id="{11027C21-2569-32A1-B02A-C711C1380A7F}"/>
              </a:ext>
            </a:extLst>
          </p:cNvPr>
          <p:cNvSpPr>
            <a:spLocks noChangeArrowheads="1"/>
          </p:cNvSpPr>
          <p:nvPr/>
        </p:nvSpPr>
        <p:spPr bwMode="auto">
          <a:xfrm>
            <a:off x="358775" y="4121150"/>
            <a:ext cx="458788" cy="127000"/>
          </a:xfrm>
          <a:prstGeom prst="ellipse">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3322" name="正方形/長方形 9">
            <a:extLst>
              <a:ext uri="{FF2B5EF4-FFF2-40B4-BE49-F238E27FC236}">
                <a16:creationId xmlns:a16="http://schemas.microsoft.com/office/drawing/2014/main" id="{0D22E1C0-3264-8BD6-A919-404DC03A2943}"/>
              </a:ext>
            </a:extLst>
          </p:cNvPr>
          <p:cNvSpPr>
            <a:spLocks noChangeArrowheads="1"/>
          </p:cNvSpPr>
          <p:nvPr/>
        </p:nvSpPr>
        <p:spPr bwMode="auto">
          <a:xfrm>
            <a:off x="2268538" y="3968750"/>
            <a:ext cx="458787" cy="341313"/>
          </a:xfrm>
          <a:prstGeom prst="rect">
            <a:avLst/>
          </a:prstGeom>
          <a:solidFill>
            <a:srgbClr val="C00000"/>
          </a:solidFill>
          <a:ln w="9525" algn="ctr">
            <a:solidFill>
              <a:srgbClr val="000000"/>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3323" name="正方形/長方形 10">
            <a:extLst>
              <a:ext uri="{FF2B5EF4-FFF2-40B4-BE49-F238E27FC236}">
                <a16:creationId xmlns:a16="http://schemas.microsoft.com/office/drawing/2014/main" id="{2848B209-D1C6-F98A-D120-C4C5947FA7AF}"/>
              </a:ext>
            </a:extLst>
          </p:cNvPr>
          <p:cNvSpPr>
            <a:spLocks noChangeArrowheads="1"/>
          </p:cNvSpPr>
          <p:nvPr/>
        </p:nvSpPr>
        <p:spPr bwMode="auto">
          <a:xfrm>
            <a:off x="4106863" y="3582988"/>
            <a:ext cx="458787" cy="287337"/>
          </a:xfrm>
          <a:prstGeom prst="rect">
            <a:avLst/>
          </a:prstGeom>
          <a:solidFill>
            <a:srgbClr val="C00000"/>
          </a:solidFill>
          <a:ln w="9525" algn="ctr">
            <a:solidFill>
              <a:srgbClr val="000000"/>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3324" name="正方形/長方形 11">
            <a:extLst>
              <a:ext uri="{FF2B5EF4-FFF2-40B4-BE49-F238E27FC236}">
                <a16:creationId xmlns:a16="http://schemas.microsoft.com/office/drawing/2014/main" id="{577C6506-8892-8234-7DE8-B15D2B38B97C}"/>
              </a:ext>
            </a:extLst>
          </p:cNvPr>
          <p:cNvSpPr>
            <a:spLocks noChangeArrowheads="1"/>
          </p:cNvSpPr>
          <p:nvPr/>
        </p:nvSpPr>
        <p:spPr bwMode="auto">
          <a:xfrm>
            <a:off x="8532813" y="3338513"/>
            <a:ext cx="458787" cy="593725"/>
          </a:xfrm>
          <a:prstGeom prst="rect">
            <a:avLst/>
          </a:prstGeom>
          <a:solidFill>
            <a:srgbClr val="C00000"/>
          </a:solidFill>
          <a:ln w="9525" algn="ctr">
            <a:solidFill>
              <a:srgbClr val="000000"/>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3325" name="円/楕円 12">
            <a:extLst>
              <a:ext uri="{FF2B5EF4-FFF2-40B4-BE49-F238E27FC236}">
                <a16:creationId xmlns:a16="http://schemas.microsoft.com/office/drawing/2014/main" id="{2643B7A2-49DB-B8B8-BBC2-E1AAE5714060}"/>
              </a:ext>
            </a:extLst>
          </p:cNvPr>
          <p:cNvSpPr>
            <a:spLocks noChangeArrowheads="1"/>
          </p:cNvSpPr>
          <p:nvPr/>
        </p:nvSpPr>
        <p:spPr bwMode="auto">
          <a:xfrm>
            <a:off x="2268538" y="3914775"/>
            <a:ext cx="458787" cy="127000"/>
          </a:xfrm>
          <a:prstGeom prst="ellipse">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3326" name="円/楕円 13">
            <a:extLst>
              <a:ext uri="{FF2B5EF4-FFF2-40B4-BE49-F238E27FC236}">
                <a16:creationId xmlns:a16="http://schemas.microsoft.com/office/drawing/2014/main" id="{D2D9F75D-AAFF-2F18-0B21-0A63EB669EAF}"/>
              </a:ext>
            </a:extLst>
          </p:cNvPr>
          <p:cNvSpPr>
            <a:spLocks noChangeArrowheads="1"/>
          </p:cNvSpPr>
          <p:nvPr/>
        </p:nvSpPr>
        <p:spPr bwMode="auto">
          <a:xfrm>
            <a:off x="4106863" y="3519488"/>
            <a:ext cx="458787" cy="127000"/>
          </a:xfrm>
          <a:prstGeom prst="ellipse">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3327" name="円/楕円 14">
            <a:extLst>
              <a:ext uri="{FF2B5EF4-FFF2-40B4-BE49-F238E27FC236}">
                <a16:creationId xmlns:a16="http://schemas.microsoft.com/office/drawing/2014/main" id="{97786CD2-3F47-D595-26BF-D89A8612F884}"/>
              </a:ext>
            </a:extLst>
          </p:cNvPr>
          <p:cNvSpPr>
            <a:spLocks noChangeArrowheads="1"/>
          </p:cNvSpPr>
          <p:nvPr/>
        </p:nvSpPr>
        <p:spPr bwMode="auto">
          <a:xfrm>
            <a:off x="8532813" y="3275013"/>
            <a:ext cx="458787" cy="127000"/>
          </a:xfrm>
          <a:prstGeom prst="ellipse">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3328" name="正方形/長方形 6">
            <a:extLst>
              <a:ext uri="{FF2B5EF4-FFF2-40B4-BE49-F238E27FC236}">
                <a16:creationId xmlns:a16="http://schemas.microsoft.com/office/drawing/2014/main" id="{E184333D-ADC2-F9A5-166A-51C914F687AF}"/>
              </a:ext>
            </a:extLst>
          </p:cNvPr>
          <p:cNvSpPr>
            <a:spLocks noChangeArrowheads="1"/>
          </p:cNvSpPr>
          <p:nvPr/>
        </p:nvSpPr>
        <p:spPr bwMode="auto">
          <a:xfrm>
            <a:off x="900113" y="4797425"/>
            <a:ext cx="1368425" cy="647700"/>
          </a:xfrm>
          <a:prstGeom prst="rect">
            <a:avLst/>
          </a:prstGeom>
          <a:solidFill>
            <a:srgbClr val="FF0000">
              <a:alpha val="14117"/>
            </a:srgbClr>
          </a:solidFill>
          <a:ln w="28575">
            <a:solidFill>
              <a:srgbClr val="FF0000"/>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3329" name="正方形/長方形 20">
            <a:extLst>
              <a:ext uri="{FF2B5EF4-FFF2-40B4-BE49-F238E27FC236}">
                <a16:creationId xmlns:a16="http://schemas.microsoft.com/office/drawing/2014/main" id="{F7E47681-0677-096F-236A-CE5CA2205CBD}"/>
              </a:ext>
            </a:extLst>
          </p:cNvPr>
          <p:cNvSpPr>
            <a:spLocks noChangeArrowheads="1"/>
          </p:cNvSpPr>
          <p:nvPr/>
        </p:nvSpPr>
        <p:spPr bwMode="auto">
          <a:xfrm>
            <a:off x="8207375" y="2708275"/>
            <a:ext cx="971550" cy="576263"/>
          </a:xfrm>
          <a:prstGeom prst="rect">
            <a:avLst/>
          </a:prstGeom>
          <a:solidFill>
            <a:srgbClr val="FF0000">
              <a:alpha val="14117"/>
            </a:srgbClr>
          </a:solidFill>
          <a:ln w="28575">
            <a:solidFill>
              <a:srgbClr val="FF0000"/>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3330" name="テキスト ボックス 1">
            <a:extLst>
              <a:ext uri="{FF2B5EF4-FFF2-40B4-BE49-F238E27FC236}">
                <a16:creationId xmlns:a16="http://schemas.microsoft.com/office/drawing/2014/main" id="{84FC7103-183F-77CF-C701-CE9575968EC8}"/>
              </a:ext>
            </a:extLst>
          </p:cNvPr>
          <p:cNvSpPr txBox="1">
            <a:spLocks noChangeArrowheads="1"/>
          </p:cNvSpPr>
          <p:nvPr/>
        </p:nvSpPr>
        <p:spPr bwMode="auto">
          <a:xfrm>
            <a:off x="5667375" y="6494463"/>
            <a:ext cx="31162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000">
                <a:solidFill>
                  <a:schemeClr val="bg1"/>
                </a:solidFill>
                <a:latin typeface="MS UI Gothic" panose="020B0600070205080204" pitchFamily="50" charset="-128"/>
                <a:ea typeface="MS UI Gothic" panose="020B0600070205080204" pitchFamily="50" charset="-128"/>
              </a:rPr>
              <a:t>出典：文部科学省　原子力・放射線の安全確保より抜粋</a:t>
            </a:r>
            <a:endParaRPr lang="en-US" altLang="ja-JP" sz="1000">
              <a:solidFill>
                <a:schemeClr val="bg1"/>
              </a:solidFill>
              <a:latin typeface="MS UI Gothic" panose="020B0600070205080204" pitchFamily="50" charset="-128"/>
              <a:ea typeface="MS UI Gothic" panose="020B0600070205080204" pitchFamily="50" charset="-128"/>
            </a:endParaRPr>
          </a:p>
        </p:txBody>
      </p:sp>
      <p:pic>
        <p:nvPicPr>
          <p:cNvPr id="2" name="図 1">
            <a:extLst>
              <a:ext uri="{FF2B5EF4-FFF2-40B4-BE49-F238E27FC236}">
                <a16:creationId xmlns:a16="http://schemas.microsoft.com/office/drawing/2014/main" id="{85EBDBA8-0E33-9D7C-8DE6-C15BDC45CB24}"/>
              </a:ext>
            </a:extLst>
          </p:cNvPr>
          <p:cNvPicPr>
            <a:picLocks noChangeAspect="1" noChangeArrowheads="1"/>
          </p:cNvPicPr>
          <p:nvPr/>
        </p:nvPicPr>
        <p:blipFill>
          <a:blip r:embed="rId3">
            <a:duotone>
              <a:schemeClr val="accent4">
                <a:shade val="45000"/>
                <a:satMod val="135000"/>
              </a:schemeClr>
              <a:prstClr val="white"/>
            </a:duotone>
          </a:blip>
          <a:srcRect/>
          <a:stretch>
            <a:fillRect/>
          </a:stretch>
        </p:blipFill>
        <p:spPr bwMode="auto">
          <a:xfrm>
            <a:off x="35496" y="6375444"/>
            <a:ext cx="458788" cy="46992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番号プレースホルダー 1">
            <a:extLst>
              <a:ext uri="{FF2B5EF4-FFF2-40B4-BE49-F238E27FC236}">
                <a16:creationId xmlns:a16="http://schemas.microsoft.com/office/drawing/2014/main" id="{86BB1D47-52CF-1F7C-8422-EF865C8EB574}"/>
              </a:ext>
            </a:extLst>
          </p:cNvPr>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40DA5A2E-F86F-42F8-81FA-1687818B3A47}" type="slidenum">
              <a:rPr lang="en-US" altLang="ja-JP" sz="1400">
                <a:solidFill>
                  <a:srgbClr val="7F7F7F"/>
                </a:solidFill>
              </a:rPr>
              <a:pPr>
                <a:spcBef>
                  <a:spcPct val="0"/>
                </a:spcBef>
                <a:buFontTx/>
                <a:buNone/>
              </a:pPr>
              <a:t>11</a:t>
            </a:fld>
            <a:endParaRPr lang="en-US" altLang="ja-JP" sz="1400">
              <a:solidFill>
                <a:srgbClr val="7F7F7F"/>
              </a:solidFill>
            </a:endParaRPr>
          </a:p>
        </p:txBody>
      </p:sp>
      <p:pic>
        <p:nvPicPr>
          <p:cNvPr id="14339" name="図 2">
            <a:extLst>
              <a:ext uri="{FF2B5EF4-FFF2-40B4-BE49-F238E27FC236}">
                <a16:creationId xmlns:a16="http://schemas.microsoft.com/office/drawing/2014/main" id="{E2D177CD-CD06-8401-A528-5093B88B88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81075"/>
            <a:ext cx="91122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テキスト ボックス 1">
            <a:extLst>
              <a:ext uri="{FF2B5EF4-FFF2-40B4-BE49-F238E27FC236}">
                <a16:creationId xmlns:a16="http://schemas.microsoft.com/office/drawing/2014/main" id="{9B4A802E-2C58-8608-2CD4-434D327F53E1}"/>
              </a:ext>
            </a:extLst>
          </p:cNvPr>
          <p:cNvSpPr txBox="1">
            <a:spLocks noChangeArrowheads="1"/>
          </p:cNvSpPr>
          <p:nvPr/>
        </p:nvSpPr>
        <p:spPr bwMode="auto">
          <a:xfrm>
            <a:off x="323850" y="5516563"/>
            <a:ext cx="29337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solidFill>
                  <a:schemeClr val="bg1"/>
                </a:solidFill>
                <a:latin typeface="MS UI Gothic" panose="020B0600070205080204" pitchFamily="50" charset="-128"/>
                <a:ea typeface="MS UI Gothic" panose="020B0600070205080204" pitchFamily="50" charset="-128"/>
              </a:rPr>
              <a:t>身体的影響　：本人のみへ現れる影響</a:t>
            </a:r>
            <a:endParaRPr lang="en-US" altLang="ja-JP" sz="1400">
              <a:solidFill>
                <a:schemeClr val="bg1"/>
              </a:solidFill>
              <a:latin typeface="MS UI Gothic" panose="020B0600070205080204" pitchFamily="50" charset="-128"/>
              <a:ea typeface="MS UI Gothic" panose="020B0600070205080204" pitchFamily="50" charset="-128"/>
            </a:endParaRPr>
          </a:p>
          <a:p>
            <a:pPr eaLnBrk="1" hangingPunct="1">
              <a:spcBef>
                <a:spcPct val="0"/>
              </a:spcBef>
              <a:buFontTx/>
              <a:buNone/>
            </a:pPr>
            <a:endParaRPr lang="en-US" altLang="ja-JP" sz="1400">
              <a:solidFill>
                <a:schemeClr val="bg1"/>
              </a:solidFill>
              <a:latin typeface="MS UI Gothic" panose="020B0600070205080204" pitchFamily="50" charset="-128"/>
              <a:ea typeface="MS UI Gothic" panose="020B0600070205080204" pitchFamily="50" charset="-128"/>
            </a:endParaRPr>
          </a:p>
          <a:p>
            <a:pPr eaLnBrk="1" hangingPunct="1">
              <a:spcBef>
                <a:spcPct val="0"/>
              </a:spcBef>
              <a:buFontTx/>
              <a:buNone/>
            </a:pPr>
            <a:r>
              <a:rPr lang="ja-JP" altLang="en-US" sz="1400">
                <a:solidFill>
                  <a:schemeClr val="bg1"/>
                </a:solidFill>
                <a:latin typeface="MS UI Gothic" panose="020B0600070205080204" pitchFamily="50" charset="-128"/>
                <a:ea typeface="MS UI Gothic" panose="020B0600070205080204" pitchFamily="50" charset="-128"/>
              </a:rPr>
              <a:t>遺伝的影響　：子孫の現れる影響</a:t>
            </a:r>
          </a:p>
        </p:txBody>
      </p:sp>
      <p:sp>
        <p:nvSpPr>
          <p:cNvPr id="14341" name="テキスト ボックス 1">
            <a:extLst>
              <a:ext uri="{FF2B5EF4-FFF2-40B4-BE49-F238E27FC236}">
                <a16:creationId xmlns:a16="http://schemas.microsoft.com/office/drawing/2014/main" id="{B3F5D023-458E-80ED-4BA2-7B4B50700C5A}"/>
              </a:ext>
            </a:extLst>
          </p:cNvPr>
          <p:cNvSpPr txBox="1">
            <a:spLocks noChangeArrowheads="1"/>
          </p:cNvSpPr>
          <p:nvPr/>
        </p:nvSpPr>
        <p:spPr bwMode="auto">
          <a:xfrm>
            <a:off x="5702300" y="6413500"/>
            <a:ext cx="30464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000">
                <a:solidFill>
                  <a:schemeClr val="bg1"/>
                </a:solidFill>
                <a:latin typeface="MS UI Gothic" panose="020B0600070205080204" pitchFamily="50" charset="-128"/>
                <a:ea typeface="MS UI Gothic" panose="020B0600070205080204" pitchFamily="50" charset="-128"/>
              </a:rPr>
              <a:t>出典：知っておきたい放射線の正しい知識</a:t>
            </a:r>
            <a:endParaRPr lang="en-US" altLang="ja-JP" sz="1000">
              <a:solidFill>
                <a:schemeClr val="bg1"/>
              </a:solidFill>
              <a:latin typeface="MS UI Gothic" panose="020B0600070205080204" pitchFamily="50" charset="-128"/>
              <a:ea typeface="MS UI Gothic" panose="020B0600070205080204" pitchFamily="50" charset="-128"/>
            </a:endParaRPr>
          </a:p>
          <a:p>
            <a:pPr algn="ctr" eaLnBrk="1" hangingPunct="1">
              <a:spcBef>
                <a:spcPct val="0"/>
              </a:spcBef>
              <a:buFontTx/>
              <a:buNone/>
            </a:pPr>
            <a:r>
              <a:rPr lang="ja-JP" altLang="en-US" sz="1000">
                <a:solidFill>
                  <a:schemeClr val="bg1"/>
                </a:solidFill>
                <a:latin typeface="MS UI Gothic" panose="020B0600070205080204" pitchFamily="50" charset="-128"/>
                <a:ea typeface="MS UI Gothic" panose="020B0600070205080204" pitchFamily="50" charset="-128"/>
              </a:rPr>
              <a:t>広島大学原爆放射線医科学研究所所神谷 研二先生</a:t>
            </a:r>
            <a:endParaRPr lang="en-US" altLang="ja-JP" sz="1000">
              <a:solidFill>
                <a:schemeClr val="bg1"/>
              </a:solidFill>
              <a:latin typeface="MS UI Gothic" panose="020B0600070205080204" pitchFamily="50" charset="-128"/>
              <a:ea typeface="MS UI Gothic" panose="020B0600070205080204" pitchFamily="50" charset="-128"/>
            </a:endParaRPr>
          </a:p>
        </p:txBody>
      </p:sp>
      <p:pic>
        <p:nvPicPr>
          <p:cNvPr id="2" name="図 1">
            <a:extLst>
              <a:ext uri="{FF2B5EF4-FFF2-40B4-BE49-F238E27FC236}">
                <a16:creationId xmlns:a16="http://schemas.microsoft.com/office/drawing/2014/main" id="{233D3C88-2E7E-A427-3A96-52A5BECBE8C3}"/>
              </a:ext>
            </a:extLst>
          </p:cNvPr>
          <p:cNvPicPr>
            <a:picLocks noChangeAspect="1" noChangeArrowheads="1"/>
          </p:cNvPicPr>
          <p:nvPr/>
        </p:nvPicPr>
        <p:blipFill>
          <a:blip r:embed="rId3">
            <a:duotone>
              <a:schemeClr val="accent4">
                <a:shade val="45000"/>
                <a:satMod val="135000"/>
              </a:schemeClr>
              <a:prstClr val="white"/>
            </a:duotone>
          </a:blip>
          <a:srcRect/>
          <a:stretch>
            <a:fillRect/>
          </a:stretch>
        </p:blipFill>
        <p:spPr bwMode="auto">
          <a:xfrm>
            <a:off x="32444" y="6230700"/>
            <a:ext cx="582812" cy="59696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番号プレースホルダー 1">
            <a:extLst>
              <a:ext uri="{FF2B5EF4-FFF2-40B4-BE49-F238E27FC236}">
                <a16:creationId xmlns:a16="http://schemas.microsoft.com/office/drawing/2014/main" id="{2FDB4BC8-351D-FE43-5A90-794C4DB3039F}"/>
              </a:ext>
            </a:extLst>
          </p:cNvPr>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FAD76B97-0410-4FF6-B8E4-4EC4B8339989}" type="slidenum">
              <a:rPr lang="en-US" altLang="ja-JP" sz="1400">
                <a:solidFill>
                  <a:srgbClr val="7F7F7F"/>
                </a:solidFill>
              </a:rPr>
              <a:pPr>
                <a:spcBef>
                  <a:spcPct val="0"/>
                </a:spcBef>
                <a:buFontTx/>
                <a:buNone/>
              </a:pPr>
              <a:t>12</a:t>
            </a:fld>
            <a:endParaRPr lang="en-US" altLang="ja-JP" sz="1400">
              <a:solidFill>
                <a:srgbClr val="7F7F7F"/>
              </a:solidFill>
            </a:endParaRPr>
          </a:p>
        </p:txBody>
      </p:sp>
      <p:pic>
        <p:nvPicPr>
          <p:cNvPr id="15363" name="図 2">
            <a:extLst>
              <a:ext uri="{FF2B5EF4-FFF2-40B4-BE49-F238E27FC236}">
                <a16:creationId xmlns:a16="http://schemas.microsoft.com/office/drawing/2014/main" id="{5F40FCAA-5153-D3D6-EE3F-FDCC766119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04825"/>
            <a:ext cx="9107488" cy="5445125"/>
          </a:xfrm>
          <a:prstGeom prst="rect">
            <a:avLst/>
          </a:prstGeom>
          <a:solidFill>
            <a:srgbClr val="C00000">
              <a:alpha val="7843"/>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正方形/長方形 1">
            <a:extLst>
              <a:ext uri="{FF2B5EF4-FFF2-40B4-BE49-F238E27FC236}">
                <a16:creationId xmlns:a16="http://schemas.microsoft.com/office/drawing/2014/main" id="{CAF08A7A-E7B7-F332-6036-109D85911A98}"/>
              </a:ext>
            </a:extLst>
          </p:cNvPr>
          <p:cNvSpPr/>
          <p:nvPr/>
        </p:nvSpPr>
        <p:spPr bwMode="auto">
          <a:xfrm>
            <a:off x="3284538" y="5030788"/>
            <a:ext cx="1081087" cy="900112"/>
          </a:xfrm>
          <a:prstGeom prst="rect">
            <a:avLst/>
          </a:prstGeom>
          <a:solidFill>
            <a:schemeClr val="accent2">
              <a:lumMod val="60000"/>
              <a:lumOff val="40000"/>
              <a:alpha val="23000"/>
            </a:schemeClr>
          </a:solidFill>
          <a:ln>
            <a:noFill/>
          </a:ln>
          <a:effectLst/>
        </p:spPr>
        <p:txBody>
          <a:bodyPr/>
          <a:lstStyle/>
          <a:p>
            <a:pPr algn="ctr" eaLnBrk="1" hangingPunct="1">
              <a:defRPr/>
            </a:pPr>
            <a:endParaRPr lang="ja-JP" altLang="en-US">
              <a:latin typeface="Arial" charset="0"/>
              <a:ea typeface="ＭＳ Ｐゴシック" charset="-128"/>
            </a:endParaRPr>
          </a:p>
        </p:txBody>
      </p:sp>
      <p:sp>
        <p:nvSpPr>
          <p:cNvPr id="15365" name="正方形/長方形 4">
            <a:extLst>
              <a:ext uri="{FF2B5EF4-FFF2-40B4-BE49-F238E27FC236}">
                <a16:creationId xmlns:a16="http://schemas.microsoft.com/office/drawing/2014/main" id="{81B6B4C1-D2A3-C101-3365-3ADB838270E2}"/>
              </a:ext>
            </a:extLst>
          </p:cNvPr>
          <p:cNvSpPr>
            <a:spLocks noChangeArrowheads="1"/>
          </p:cNvSpPr>
          <p:nvPr/>
        </p:nvSpPr>
        <p:spPr bwMode="auto">
          <a:xfrm>
            <a:off x="3294063" y="1341438"/>
            <a:ext cx="1079500" cy="2982912"/>
          </a:xfrm>
          <a:prstGeom prst="rect">
            <a:avLst/>
          </a:prstGeom>
          <a:solidFill>
            <a:srgbClr val="C00000">
              <a:alpha val="1490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5366" name="正方形/長方形 5">
            <a:extLst>
              <a:ext uri="{FF2B5EF4-FFF2-40B4-BE49-F238E27FC236}">
                <a16:creationId xmlns:a16="http://schemas.microsoft.com/office/drawing/2014/main" id="{F89E3BA6-3771-9335-852D-39CDF4B88F22}"/>
              </a:ext>
            </a:extLst>
          </p:cNvPr>
          <p:cNvSpPr>
            <a:spLocks noChangeArrowheads="1"/>
          </p:cNvSpPr>
          <p:nvPr/>
        </p:nvSpPr>
        <p:spPr bwMode="auto">
          <a:xfrm>
            <a:off x="3300413" y="1187450"/>
            <a:ext cx="1055687" cy="215900"/>
          </a:xfrm>
          <a:prstGeom prst="rect">
            <a:avLst/>
          </a:prstGeom>
          <a:noFill/>
          <a:ln w="38100">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5367" name="円/楕円 2">
            <a:extLst>
              <a:ext uri="{FF2B5EF4-FFF2-40B4-BE49-F238E27FC236}">
                <a16:creationId xmlns:a16="http://schemas.microsoft.com/office/drawing/2014/main" id="{838783D2-9FFA-D68D-C960-3962B1C83B34}"/>
              </a:ext>
            </a:extLst>
          </p:cNvPr>
          <p:cNvSpPr>
            <a:spLocks noChangeArrowheads="1"/>
          </p:cNvSpPr>
          <p:nvPr/>
        </p:nvSpPr>
        <p:spPr bwMode="auto">
          <a:xfrm>
            <a:off x="3419475" y="908050"/>
            <a:ext cx="865188" cy="279400"/>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5368" name="円/楕円 6">
            <a:extLst>
              <a:ext uri="{FF2B5EF4-FFF2-40B4-BE49-F238E27FC236}">
                <a16:creationId xmlns:a16="http://schemas.microsoft.com/office/drawing/2014/main" id="{CC561234-AF6A-1F01-5FC6-3C8233CFDD66}"/>
              </a:ext>
            </a:extLst>
          </p:cNvPr>
          <p:cNvSpPr>
            <a:spLocks noChangeArrowheads="1"/>
          </p:cNvSpPr>
          <p:nvPr/>
        </p:nvSpPr>
        <p:spPr bwMode="auto">
          <a:xfrm>
            <a:off x="3392488" y="885825"/>
            <a:ext cx="863600" cy="311150"/>
          </a:xfrm>
          <a:prstGeom prst="ellipse">
            <a:avLst/>
          </a:prstGeom>
          <a:noFill/>
          <a:ln w="63500" algn="ctr">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5369" name="角丸四角形 2">
            <a:extLst>
              <a:ext uri="{FF2B5EF4-FFF2-40B4-BE49-F238E27FC236}">
                <a16:creationId xmlns:a16="http://schemas.microsoft.com/office/drawing/2014/main" id="{4702E9AA-00CB-DBBF-7444-1AA30A69211B}"/>
              </a:ext>
            </a:extLst>
          </p:cNvPr>
          <p:cNvSpPr>
            <a:spLocks noChangeArrowheads="1"/>
          </p:cNvSpPr>
          <p:nvPr/>
        </p:nvSpPr>
        <p:spPr bwMode="auto">
          <a:xfrm>
            <a:off x="5076825" y="4383088"/>
            <a:ext cx="2447925" cy="360362"/>
          </a:xfrm>
          <a:prstGeom prst="roundRect">
            <a:avLst>
              <a:gd name="adj" fmla="val 16667"/>
            </a:avLst>
          </a:prstGeom>
          <a:noFill/>
          <a:ln w="57150" algn="ctr">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5370" name="角丸四角形 9">
            <a:extLst>
              <a:ext uri="{FF2B5EF4-FFF2-40B4-BE49-F238E27FC236}">
                <a16:creationId xmlns:a16="http://schemas.microsoft.com/office/drawing/2014/main" id="{1B03674B-88CC-BCD7-4509-D87D919D33E1}"/>
              </a:ext>
            </a:extLst>
          </p:cNvPr>
          <p:cNvSpPr>
            <a:spLocks noChangeArrowheads="1"/>
          </p:cNvSpPr>
          <p:nvPr/>
        </p:nvSpPr>
        <p:spPr bwMode="auto">
          <a:xfrm>
            <a:off x="152400" y="4149725"/>
            <a:ext cx="2447925" cy="358775"/>
          </a:xfrm>
          <a:prstGeom prst="roundRect">
            <a:avLst>
              <a:gd name="adj" fmla="val 16667"/>
            </a:avLst>
          </a:prstGeom>
          <a:noFill/>
          <a:ln w="57150" algn="ctr">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5371" name="テキスト ボックス 1">
            <a:extLst>
              <a:ext uri="{FF2B5EF4-FFF2-40B4-BE49-F238E27FC236}">
                <a16:creationId xmlns:a16="http://schemas.microsoft.com/office/drawing/2014/main" id="{DE729A79-E897-6B67-39BE-FC0D5855A926}"/>
              </a:ext>
            </a:extLst>
          </p:cNvPr>
          <p:cNvSpPr txBox="1">
            <a:spLocks noChangeArrowheads="1"/>
          </p:cNvSpPr>
          <p:nvPr/>
        </p:nvSpPr>
        <p:spPr bwMode="auto">
          <a:xfrm>
            <a:off x="5702300" y="6413500"/>
            <a:ext cx="30464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000">
                <a:solidFill>
                  <a:schemeClr val="bg1"/>
                </a:solidFill>
                <a:latin typeface="MS UI Gothic" panose="020B0600070205080204" pitchFamily="50" charset="-128"/>
                <a:ea typeface="MS UI Gothic" panose="020B0600070205080204" pitchFamily="50" charset="-128"/>
              </a:rPr>
              <a:t>出典：知っておきたい放射線の正しい知識</a:t>
            </a:r>
            <a:endParaRPr lang="en-US" altLang="ja-JP" sz="1000">
              <a:solidFill>
                <a:schemeClr val="bg1"/>
              </a:solidFill>
              <a:latin typeface="MS UI Gothic" panose="020B0600070205080204" pitchFamily="50" charset="-128"/>
              <a:ea typeface="MS UI Gothic" panose="020B0600070205080204" pitchFamily="50" charset="-128"/>
            </a:endParaRPr>
          </a:p>
          <a:p>
            <a:pPr algn="ctr" eaLnBrk="1" hangingPunct="1">
              <a:spcBef>
                <a:spcPct val="0"/>
              </a:spcBef>
              <a:buFontTx/>
              <a:buNone/>
            </a:pPr>
            <a:r>
              <a:rPr lang="ja-JP" altLang="en-US" sz="1000">
                <a:solidFill>
                  <a:schemeClr val="bg1"/>
                </a:solidFill>
                <a:latin typeface="MS UI Gothic" panose="020B0600070205080204" pitchFamily="50" charset="-128"/>
                <a:ea typeface="MS UI Gothic" panose="020B0600070205080204" pitchFamily="50" charset="-128"/>
              </a:rPr>
              <a:t>広島大学原爆放射線医科学研究所所神谷 研二先生</a:t>
            </a:r>
            <a:endParaRPr lang="en-US" altLang="ja-JP" sz="1000">
              <a:solidFill>
                <a:schemeClr val="bg1"/>
              </a:solidFill>
              <a:latin typeface="MS UI Gothic" panose="020B0600070205080204" pitchFamily="50" charset="-128"/>
              <a:ea typeface="MS UI Gothic" panose="020B0600070205080204" pitchFamily="50" charset="-128"/>
            </a:endParaRPr>
          </a:p>
        </p:txBody>
      </p:sp>
      <p:pic>
        <p:nvPicPr>
          <p:cNvPr id="3" name="図 2">
            <a:extLst>
              <a:ext uri="{FF2B5EF4-FFF2-40B4-BE49-F238E27FC236}">
                <a16:creationId xmlns:a16="http://schemas.microsoft.com/office/drawing/2014/main" id="{A320D7E8-E77F-82E5-AC55-058D1FB1E511}"/>
              </a:ext>
            </a:extLst>
          </p:cNvPr>
          <p:cNvPicPr>
            <a:picLocks noChangeAspect="1" noChangeArrowheads="1"/>
          </p:cNvPicPr>
          <p:nvPr/>
        </p:nvPicPr>
        <p:blipFill>
          <a:blip r:embed="rId3">
            <a:duotone>
              <a:schemeClr val="accent4">
                <a:shade val="45000"/>
                <a:satMod val="135000"/>
              </a:schemeClr>
              <a:prstClr val="white"/>
            </a:duotone>
          </a:blip>
          <a:srcRect/>
          <a:stretch>
            <a:fillRect/>
          </a:stretch>
        </p:blipFill>
        <p:spPr bwMode="auto">
          <a:xfrm>
            <a:off x="35718" y="6076950"/>
            <a:ext cx="719138" cy="736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番号プレースホルダー 1">
            <a:extLst>
              <a:ext uri="{FF2B5EF4-FFF2-40B4-BE49-F238E27FC236}">
                <a16:creationId xmlns:a16="http://schemas.microsoft.com/office/drawing/2014/main" id="{C9565C76-8E0E-6DF7-F3E9-1F974DA6D415}"/>
              </a:ext>
            </a:extLst>
          </p:cNvPr>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F2E9F014-24AF-4B8B-9D49-CFC7CCAE0024}" type="slidenum">
              <a:rPr lang="en-US" altLang="ja-JP" sz="1400">
                <a:solidFill>
                  <a:srgbClr val="7F7F7F"/>
                </a:solidFill>
              </a:rPr>
              <a:pPr>
                <a:spcBef>
                  <a:spcPct val="0"/>
                </a:spcBef>
                <a:buFontTx/>
                <a:buNone/>
              </a:pPr>
              <a:t>13</a:t>
            </a:fld>
            <a:endParaRPr lang="en-US" altLang="ja-JP" sz="1400">
              <a:solidFill>
                <a:srgbClr val="7F7F7F"/>
              </a:solidFill>
            </a:endParaRPr>
          </a:p>
        </p:txBody>
      </p:sp>
      <p:pic>
        <p:nvPicPr>
          <p:cNvPr id="16387" name="図 2">
            <a:extLst>
              <a:ext uri="{FF2B5EF4-FFF2-40B4-BE49-F238E27FC236}">
                <a16:creationId xmlns:a16="http://schemas.microsoft.com/office/drawing/2014/main" id="{0E69B54D-315E-8927-5674-4DFF8AFDA03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25" y="115888"/>
            <a:ext cx="9109075" cy="604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テキスト ボックス 1">
            <a:extLst>
              <a:ext uri="{FF2B5EF4-FFF2-40B4-BE49-F238E27FC236}">
                <a16:creationId xmlns:a16="http://schemas.microsoft.com/office/drawing/2014/main" id="{76DAA19B-A390-42B3-B5F7-6D4DAE06411C}"/>
              </a:ext>
            </a:extLst>
          </p:cNvPr>
          <p:cNvSpPr txBox="1">
            <a:spLocks noChangeArrowheads="1"/>
          </p:cNvSpPr>
          <p:nvPr/>
        </p:nvSpPr>
        <p:spPr bwMode="auto">
          <a:xfrm>
            <a:off x="5508625" y="6494463"/>
            <a:ext cx="32797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000">
                <a:solidFill>
                  <a:schemeClr val="bg1"/>
                </a:solidFill>
                <a:latin typeface="MS UI Gothic" panose="020B0600070205080204" pitchFamily="50" charset="-128"/>
                <a:ea typeface="MS UI Gothic" panose="020B0600070205080204" pitchFamily="50" charset="-128"/>
              </a:rPr>
              <a:t>出典：加藤寛夫他　原爆放射線の人体影響　</a:t>
            </a:r>
            <a:r>
              <a:rPr lang="en-US" altLang="ja-JP" sz="1000">
                <a:solidFill>
                  <a:schemeClr val="bg1"/>
                </a:solidFill>
                <a:latin typeface="MS UI Gothic" panose="020B0600070205080204" pitchFamily="50" charset="-128"/>
                <a:ea typeface="MS UI Gothic" panose="020B0600070205080204" pitchFamily="50" charset="-128"/>
              </a:rPr>
              <a:t>1992, </a:t>
            </a:r>
            <a:r>
              <a:rPr lang="ja-JP" altLang="en-US" sz="1000">
                <a:solidFill>
                  <a:schemeClr val="bg1"/>
                </a:solidFill>
                <a:latin typeface="MS UI Gothic" panose="020B0600070205080204" pitchFamily="50" charset="-128"/>
                <a:ea typeface="MS UI Gothic" panose="020B0600070205080204" pitchFamily="50" charset="-128"/>
              </a:rPr>
              <a:t>文光堂</a:t>
            </a:r>
            <a:endParaRPr lang="en-US" altLang="ja-JP" sz="1000">
              <a:solidFill>
                <a:schemeClr val="bg1"/>
              </a:solidFill>
              <a:latin typeface="MS UI Gothic" panose="020B0600070205080204" pitchFamily="50" charset="-128"/>
              <a:ea typeface="MS UI Gothic" panose="020B0600070205080204" pitchFamily="50" charset="-128"/>
            </a:endParaRPr>
          </a:p>
        </p:txBody>
      </p:sp>
      <p:pic>
        <p:nvPicPr>
          <p:cNvPr id="2" name="図 1">
            <a:extLst>
              <a:ext uri="{FF2B5EF4-FFF2-40B4-BE49-F238E27FC236}">
                <a16:creationId xmlns:a16="http://schemas.microsoft.com/office/drawing/2014/main" id="{4CEE047A-6175-D0E1-B7A8-1937F22FB1FD}"/>
              </a:ext>
            </a:extLst>
          </p:cNvPr>
          <p:cNvPicPr>
            <a:picLocks noChangeAspect="1" noChangeArrowheads="1"/>
          </p:cNvPicPr>
          <p:nvPr/>
        </p:nvPicPr>
        <p:blipFill>
          <a:blip r:embed="rId3">
            <a:duotone>
              <a:schemeClr val="accent4">
                <a:shade val="45000"/>
                <a:satMod val="135000"/>
              </a:schemeClr>
              <a:prstClr val="white"/>
            </a:duotone>
          </a:blip>
          <a:srcRect/>
          <a:stretch>
            <a:fillRect/>
          </a:stretch>
        </p:blipFill>
        <p:spPr bwMode="auto">
          <a:xfrm>
            <a:off x="39939" y="6183696"/>
            <a:ext cx="631321" cy="6466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番号プレースホルダー 1">
            <a:extLst>
              <a:ext uri="{FF2B5EF4-FFF2-40B4-BE49-F238E27FC236}">
                <a16:creationId xmlns:a16="http://schemas.microsoft.com/office/drawing/2014/main" id="{658B2E50-E3EF-A57B-CAC9-E21BD4E459BA}"/>
              </a:ext>
            </a:extLst>
          </p:cNvPr>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14C18A2-A88A-435D-A451-A59F4B5C40C8}" type="slidenum">
              <a:rPr lang="en-US" altLang="ja-JP" sz="1400">
                <a:solidFill>
                  <a:srgbClr val="7F7F7F"/>
                </a:solidFill>
              </a:rPr>
              <a:pPr>
                <a:spcBef>
                  <a:spcPct val="0"/>
                </a:spcBef>
                <a:buFontTx/>
                <a:buNone/>
              </a:pPr>
              <a:t>14</a:t>
            </a:fld>
            <a:endParaRPr lang="en-US" altLang="ja-JP" sz="1400">
              <a:solidFill>
                <a:srgbClr val="7F7F7F"/>
              </a:solidFill>
            </a:endParaRPr>
          </a:p>
        </p:txBody>
      </p:sp>
      <p:pic>
        <p:nvPicPr>
          <p:cNvPr id="17411" name="図 2">
            <a:extLst>
              <a:ext uri="{FF2B5EF4-FFF2-40B4-BE49-F238E27FC236}">
                <a16:creationId xmlns:a16="http://schemas.microsoft.com/office/drawing/2014/main" id="{70062A90-14DD-61ED-4B74-9553441258E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3765550"/>
            <a:ext cx="3489325"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テキスト ボックス 3">
            <a:extLst>
              <a:ext uri="{FF2B5EF4-FFF2-40B4-BE49-F238E27FC236}">
                <a16:creationId xmlns:a16="http://schemas.microsoft.com/office/drawing/2014/main" id="{7CFA8F36-D4B1-C5C2-7888-E1AE84B8CBDA}"/>
              </a:ext>
            </a:extLst>
          </p:cNvPr>
          <p:cNvSpPr txBox="1">
            <a:spLocks noChangeArrowheads="1"/>
          </p:cNvSpPr>
          <p:nvPr/>
        </p:nvSpPr>
        <p:spPr bwMode="auto">
          <a:xfrm>
            <a:off x="1979613" y="476250"/>
            <a:ext cx="4806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u="sng">
                <a:solidFill>
                  <a:srgbClr val="FFFF99"/>
                </a:solidFill>
                <a:latin typeface="MS UI Gothic" panose="020B0600070205080204" pitchFamily="50" charset="-128"/>
                <a:ea typeface="MS UI Gothic" panose="020B0600070205080204" pitchFamily="50" charset="-128"/>
              </a:rPr>
              <a:t>チェルノブイリ原発事故の影響について</a:t>
            </a:r>
          </a:p>
        </p:txBody>
      </p:sp>
      <p:sp>
        <p:nvSpPr>
          <p:cNvPr id="5" name="テキスト ボックス 4">
            <a:extLst>
              <a:ext uri="{FF2B5EF4-FFF2-40B4-BE49-F238E27FC236}">
                <a16:creationId xmlns:a16="http://schemas.microsoft.com/office/drawing/2014/main" id="{55B6B08F-0A19-3550-9278-3F786F3E9691}"/>
              </a:ext>
            </a:extLst>
          </p:cNvPr>
          <p:cNvSpPr txBox="1"/>
          <p:nvPr/>
        </p:nvSpPr>
        <p:spPr>
          <a:xfrm>
            <a:off x="755650" y="1557338"/>
            <a:ext cx="7629525" cy="1476375"/>
          </a:xfrm>
          <a:prstGeom prst="rect">
            <a:avLst/>
          </a:prstGeom>
          <a:noFill/>
        </p:spPr>
        <p:txBody>
          <a:bodyPr wrap="none">
            <a:spAutoFit/>
          </a:bodyPr>
          <a:lstStyle/>
          <a:p>
            <a:pPr eaLnBrk="1" hangingPunct="1">
              <a:defRPr/>
            </a:pPr>
            <a:r>
              <a:rPr lang="ja-JP" altLang="en-US" dirty="0">
                <a:solidFill>
                  <a:schemeClr val="bg1"/>
                </a:solidFill>
                <a:latin typeface="Arial" charset="0"/>
                <a:ea typeface="ＭＳ Ｐゴシック" charset="-128"/>
              </a:rPr>
              <a:t>● 大気中に大量の </a:t>
            </a:r>
            <a:r>
              <a:rPr lang="ja-JP" altLang="en-US" b="1" u="sng" dirty="0">
                <a:solidFill>
                  <a:srgbClr val="C00000"/>
                </a:solidFill>
                <a:effectLst>
                  <a:outerShdw blurRad="38100" dist="38100" dir="2700000" algn="tl">
                    <a:srgbClr val="000000">
                      <a:alpha val="43137"/>
                    </a:srgbClr>
                  </a:outerShdw>
                </a:effectLst>
                <a:latin typeface="Arial" charset="0"/>
                <a:ea typeface="ＭＳ Ｐゴシック" charset="-128"/>
              </a:rPr>
              <a:t>ヨウ素</a:t>
            </a:r>
            <a:r>
              <a:rPr lang="en-US" altLang="ja-JP" b="1" u="sng" dirty="0">
                <a:solidFill>
                  <a:srgbClr val="C00000"/>
                </a:solidFill>
                <a:effectLst>
                  <a:outerShdw blurRad="38100" dist="38100" dir="2700000" algn="tl">
                    <a:srgbClr val="000000">
                      <a:alpha val="43137"/>
                    </a:srgbClr>
                  </a:outerShdw>
                </a:effectLst>
                <a:latin typeface="Arial" charset="0"/>
                <a:ea typeface="ＭＳ Ｐゴシック" charset="-128"/>
              </a:rPr>
              <a:t>131 </a:t>
            </a:r>
            <a:r>
              <a:rPr lang="ja-JP" altLang="en-US" dirty="0">
                <a:solidFill>
                  <a:schemeClr val="bg1"/>
                </a:solidFill>
                <a:latin typeface="Arial" charset="0"/>
                <a:ea typeface="ＭＳ Ｐゴシック" charset="-128"/>
              </a:rPr>
              <a:t>が放出され，体内摂取されたヨウ素</a:t>
            </a:r>
            <a:r>
              <a:rPr lang="en-US" altLang="ja-JP" dirty="0">
                <a:solidFill>
                  <a:schemeClr val="bg1"/>
                </a:solidFill>
                <a:latin typeface="Arial" charset="0"/>
                <a:ea typeface="ＭＳ Ｐゴシック" charset="-128"/>
              </a:rPr>
              <a:t>131</a:t>
            </a:r>
            <a:r>
              <a:rPr lang="ja-JP" altLang="en-US" dirty="0">
                <a:solidFill>
                  <a:schemeClr val="bg1"/>
                </a:solidFill>
                <a:latin typeface="Arial" charset="0"/>
                <a:ea typeface="ＭＳ Ｐゴシック" charset="-128"/>
              </a:rPr>
              <a:t>による</a:t>
            </a:r>
            <a:endParaRPr lang="en-US" altLang="ja-JP" dirty="0">
              <a:solidFill>
                <a:schemeClr val="bg1"/>
              </a:solidFill>
              <a:latin typeface="Arial" charset="0"/>
              <a:ea typeface="ＭＳ Ｐゴシック" charset="-128"/>
            </a:endParaRPr>
          </a:p>
          <a:p>
            <a:pPr eaLnBrk="1" hangingPunct="1">
              <a:defRPr/>
            </a:pPr>
            <a:r>
              <a:rPr lang="ja-JP" altLang="en-US" dirty="0">
                <a:solidFill>
                  <a:schemeClr val="bg1"/>
                </a:solidFill>
                <a:latin typeface="Arial" charset="0"/>
                <a:ea typeface="ＭＳ Ｐゴシック" charset="-128"/>
              </a:rPr>
              <a:t>　　甲状腺に内部被曝が原因で小児甲状腺がんの増加あります．</a:t>
            </a:r>
            <a:endParaRPr lang="en-US" altLang="ja-JP" dirty="0">
              <a:solidFill>
                <a:schemeClr val="bg1"/>
              </a:solidFill>
              <a:latin typeface="Arial" charset="0"/>
              <a:ea typeface="ＭＳ Ｐゴシック" charset="-128"/>
            </a:endParaRPr>
          </a:p>
          <a:p>
            <a:pPr eaLnBrk="1" hangingPunct="1">
              <a:defRPr/>
            </a:pPr>
            <a:endParaRPr lang="en-US" altLang="ja-JP" dirty="0">
              <a:solidFill>
                <a:schemeClr val="bg1"/>
              </a:solidFill>
              <a:latin typeface="Arial" charset="0"/>
              <a:ea typeface="ＭＳ Ｐゴシック" charset="-128"/>
            </a:endParaRPr>
          </a:p>
          <a:p>
            <a:pPr eaLnBrk="1" hangingPunct="1">
              <a:defRPr/>
            </a:pPr>
            <a:r>
              <a:rPr lang="ja-JP" altLang="en-US" dirty="0">
                <a:solidFill>
                  <a:schemeClr val="bg1"/>
                </a:solidFill>
                <a:latin typeface="Arial" charset="0"/>
                <a:ea typeface="ＭＳ Ｐゴシック" charset="-128"/>
              </a:rPr>
              <a:t>● ヨウ素</a:t>
            </a:r>
            <a:r>
              <a:rPr lang="en-US" altLang="ja-JP" dirty="0">
                <a:solidFill>
                  <a:schemeClr val="bg1"/>
                </a:solidFill>
                <a:latin typeface="Arial" charset="0"/>
                <a:ea typeface="ＭＳ Ｐゴシック" charset="-128"/>
              </a:rPr>
              <a:t>131</a:t>
            </a:r>
            <a:r>
              <a:rPr lang="ja-JP" altLang="en-US" dirty="0">
                <a:solidFill>
                  <a:schemeClr val="bg1"/>
                </a:solidFill>
                <a:latin typeface="Arial" charset="0"/>
                <a:ea typeface="ＭＳ Ｐゴシック" charset="-128"/>
              </a:rPr>
              <a:t>は半減期が短いため，チェルノブイリ原発事故後に生まれた</a:t>
            </a:r>
            <a:endParaRPr lang="en-US" altLang="ja-JP" dirty="0">
              <a:solidFill>
                <a:schemeClr val="bg1"/>
              </a:solidFill>
              <a:latin typeface="Arial" charset="0"/>
              <a:ea typeface="ＭＳ Ｐゴシック" charset="-128"/>
            </a:endParaRPr>
          </a:p>
          <a:p>
            <a:pPr eaLnBrk="1" hangingPunct="1">
              <a:defRPr/>
            </a:pPr>
            <a:r>
              <a:rPr lang="ja-JP" altLang="en-US" dirty="0">
                <a:solidFill>
                  <a:schemeClr val="bg1"/>
                </a:solidFill>
                <a:latin typeface="Arial" charset="0"/>
                <a:ea typeface="ＭＳ Ｐゴシック" charset="-128"/>
              </a:rPr>
              <a:t>　　小児では甲状腺がんのリスク増加は報告されていません．</a:t>
            </a:r>
          </a:p>
        </p:txBody>
      </p:sp>
      <p:sp>
        <p:nvSpPr>
          <p:cNvPr id="17414" name="テキスト ボックス 1">
            <a:extLst>
              <a:ext uri="{FF2B5EF4-FFF2-40B4-BE49-F238E27FC236}">
                <a16:creationId xmlns:a16="http://schemas.microsoft.com/office/drawing/2014/main" id="{BA2E6D0E-3941-83BD-8530-156E9E82A7D1}"/>
              </a:ext>
            </a:extLst>
          </p:cNvPr>
          <p:cNvSpPr txBox="1">
            <a:spLocks noChangeArrowheads="1"/>
          </p:cNvSpPr>
          <p:nvPr/>
        </p:nvSpPr>
        <p:spPr bwMode="auto">
          <a:xfrm>
            <a:off x="5702300" y="6413500"/>
            <a:ext cx="30464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000">
                <a:solidFill>
                  <a:schemeClr val="bg1"/>
                </a:solidFill>
                <a:latin typeface="MS UI Gothic" panose="020B0600070205080204" pitchFamily="50" charset="-128"/>
                <a:ea typeface="MS UI Gothic" panose="020B0600070205080204" pitchFamily="50" charset="-128"/>
              </a:rPr>
              <a:t>出典：知っておきたい放射線の正しい知識</a:t>
            </a:r>
            <a:endParaRPr lang="en-US" altLang="ja-JP" sz="1000">
              <a:solidFill>
                <a:schemeClr val="bg1"/>
              </a:solidFill>
              <a:latin typeface="MS UI Gothic" panose="020B0600070205080204" pitchFamily="50" charset="-128"/>
              <a:ea typeface="MS UI Gothic" panose="020B0600070205080204" pitchFamily="50" charset="-128"/>
            </a:endParaRPr>
          </a:p>
          <a:p>
            <a:pPr algn="ctr" eaLnBrk="1" hangingPunct="1">
              <a:spcBef>
                <a:spcPct val="0"/>
              </a:spcBef>
              <a:buFontTx/>
              <a:buNone/>
            </a:pPr>
            <a:r>
              <a:rPr lang="ja-JP" altLang="en-US" sz="1000">
                <a:solidFill>
                  <a:schemeClr val="bg1"/>
                </a:solidFill>
                <a:latin typeface="MS UI Gothic" panose="020B0600070205080204" pitchFamily="50" charset="-128"/>
                <a:ea typeface="MS UI Gothic" panose="020B0600070205080204" pitchFamily="50" charset="-128"/>
              </a:rPr>
              <a:t>広島大学原爆放射線医科学研究所所神谷 研二先生</a:t>
            </a:r>
            <a:endParaRPr lang="en-US" altLang="ja-JP" sz="1000">
              <a:solidFill>
                <a:schemeClr val="bg1"/>
              </a:solidFill>
              <a:latin typeface="MS UI Gothic" panose="020B0600070205080204" pitchFamily="50" charset="-128"/>
              <a:ea typeface="MS UI Gothic" panose="020B0600070205080204" pitchFamily="50" charset="-128"/>
            </a:endParaRPr>
          </a:p>
        </p:txBody>
      </p:sp>
      <p:pic>
        <p:nvPicPr>
          <p:cNvPr id="2" name="図 1">
            <a:extLst>
              <a:ext uri="{FF2B5EF4-FFF2-40B4-BE49-F238E27FC236}">
                <a16:creationId xmlns:a16="http://schemas.microsoft.com/office/drawing/2014/main" id="{F78C81FC-541C-44C1-510A-DEE2A7F3C55C}"/>
              </a:ext>
            </a:extLst>
          </p:cNvPr>
          <p:cNvPicPr>
            <a:picLocks noChangeAspect="1" noChangeArrowheads="1"/>
          </p:cNvPicPr>
          <p:nvPr/>
        </p:nvPicPr>
        <p:blipFill>
          <a:blip r:embed="rId3">
            <a:duotone>
              <a:schemeClr val="accent4">
                <a:shade val="45000"/>
                <a:satMod val="135000"/>
              </a:schemeClr>
              <a:prstClr val="white"/>
            </a:duotone>
          </a:blip>
          <a:srcRect/>
          <a:stretch>
            <a:fillRect/>
          </a:stretch>
        </p:blipFill>
        <p:spPr bwMode="auto">
          <a:xfrm>
            <a:off x="97631" y="6045200"/>
            <a:ext cx="719138" cy="736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番号プレースホルダー 4">
            <a:extLst>
              <a:ext uri="{FF2B5EF4-FFF2-40B4-BE49-F238E27FC236}">
                <a16:creationId xmlns:a16="http://schemas.microsoft.com/office/drawing/2014/main" id="{D63D9CAF-7C1F-7833-A3A3-5B6D946816FE}"/>
              </a:ext>
            </a:extLst>
          </p:cNvPr>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D8932771-4C0D-4C4E-971A-48F3D6458F5B}" type="slidenum">
              <a:rPr lang="en-US" altLang="ja-JP" sz="1400">
                <a:solidFill>
                  <a:srgbClr val="7F7F7F"/>
                </a:solidFill>
              </a:rPr>
              <a:pPr>
                <a:spcBef>
                  <a:spcPct val="0"/>
                </a:spcBef>
                <a:buFontTx/>
                <a:buNone/>
              </a:pPr>
              <a:t>15</a:t>
            </a:fld>
            <a:endParaRPr lang="en-US" altLang="ja-JP" sz="1400">
              <a:solidFill>
                <a:srgbClr val="7F7F7F"/>
              </a:solidFill>
            </a:endParaRPr>
          </a:p>
        </p:txBody>
      </p:sp>
      <p:pic>
        <p:nvPicPr>
          <p:cNvPr id="18435" name="図 5">
            <a:extLst>
              <a:ext uri="{FF2B5EF4-FFF2-40B4-BE49-F238E27FC236}">
                <a16:creationId xmlns:a16="http://schemas.microsoft.com/office/drawing/2014/main" id="{CC7E6C1B-D5A3-A677-D7C6-10ECA18EAA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6305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テキスト ボックス 6">
            <a:extLst>
              <a:ext uri="{FF2B5EF4-FFF2-40B4-BE49-F238E27FC236}">
                <a16:creationId xmlns:a16="http://schemas.microsoft.com/office/drawing/2014/main" id="{D4B77054-C809-AECB-65CA-027C0A7C60C4}"/>
              </a:ext>
            </a:extLst>
          </p:cNvPr>
          <p:cNvSpPr txBox="1">
            <a:spLocks noChangeArrowheads="1"/>
          </p:cNvSpPr>
          <p:nvPr/>
        </p:nvSpPr>
        <p:spPr bwMode="auto">
          <a:xfrm>
            <a:off x="7213600" y="5570538"/>
            <a:ext cx="16065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a:solidFill>
                  <a:schemeClr val="bg1"/>
                </a:solidFill>
              </a:rPr>
              <a:t>平成</a:t>
            </a:r>
            <a:r>
              <a:rPr lang="en-US" altLang="ja-JP" sz="1400">
                <a:solidFill>
                  <a:schemeClr val="bg1"/>
                </a:solidFill>
              </a:rPr>
              <a:t>23</a:t>
            </a:r>
            <a:r>
              <a:rPr lang="ja-JP" altLang="en-US" sz="1400">
                <a:solidFill>
                  <a:schemeClr val="bg1"/>
                </a:solidFill>
              </a:rPr>
              <a:t>年</a:t>
            </a:r>
            <a:r>
              <a:rPr lang="en-US" altLang="ja-JP" sz="1400">
                <a:solidFill>
                  <a:schemeClr val="bg1"/>
                </a:solidFill>
              </a:rPr>
              <a:t>12</a:t>
            </a:r>
            <a:r>
              <a:rPr lang="ja-JP" altLang="en-US" sz="1400">
                <a:solidFill>
                  <a:schemeClr val="bg1"/>
                </a:solidFill>
              </a:rPr>
              <a:t>月</a:t>
            </a:r>
            <a:r>
              <a:rPr lang="en-US" altLang="ja-JP" sz="1400">
                <a:solidFill>
                  <a:schemeClr val="bg1"/>
                </a:solidFill>
              </a:rPr>
              <a:t>7</a:t>
            </a:r>
            <a:r>
              <a:rPr lang="ja-JP" altLang="en-US" sz="1400">
                <a:solidFill>
                  <a:schemeClr val="bg1"/>
                </a:solidFill>
              </a:rPr>
              <a:t>日</a:t>
            </a:r>
            <a:endParaRPr lang="en-US" altLang="ja-JP" sz="1400">
              <a:solidFill>
                <a:schemeClr val="bg1"/>
              </a:solidFill>
            </a:endParaRPr>
          </a:p>
          <a:p>
            <a:pPr algn="ctr" eaLnBrk="1" hangingPunct="1">
              <a:spcBef>
                <a:spcPct val="0"/>
              </a:spcBef>
              <a:buFontTx/>
              <a:buNone/>
            </a:pPr>
            <a:r>
              <a:rPr lang="ja-JP" altLang="en-US" sz="1400">
                <a:solidFill>
                  <a:schemeClr val="bg1"/>
                </a:solidFill>
              </a:rPr>
              <a:t>朝日新聞朝刊</a:t>
            </a:r>
          </a:p>
        </p:txBody>
      </p:sp>
      <p:sp>
        <p:nvSpPr>
          <p:cNvPr id="18437" name="正方形/長方形 5">
            <a:extLst>
              <a:ext uri="{FF2B5EF4-FFF2-40B4-BE49-F238E27FC236}">
                <a16:creationId xmlns:a16="http://schemas.microsoft.com/office/drawing/2014/main" id="{80D0C94A-2044-87BE-D1DC-66FBC2D069C7}"/>
              </a:ext>
            </a:extLst>
          </p:cNvPr>
          <p:cNvSpPr>
            <a:spLocks noChangeArrowheads="1"/>
          </p:cNvSpPr>
          <p:nvPr/>
        </p:nvSpPr>
        <p:spPr bwMode="auto">
          <a:xfrm>
            <a:off x="1179513" y="5599113"/>
            <a:ext cx="3302000" cy="358775"/>
          </a:xfrm>
          <a:prstGeom prst="rect">
            <a:avLst/>
          </a:prstGeom>
          <a:noFill/>
          <a:ln w="57150">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8438" name="正方形/長方形 5">
            <a:extLst>
              <a:ext uri="{FF2B5EF4-FFF2-40B4-BE49-F238E27FC236}">
                <a16:creationId xmlns:a16="http://schemas.microsoft.com/office/drawing/2014/main" id="{9DDBAEDD-FF0F-20D1-C7CB-5CD8FBB2B365}"/>
              </a:ext>
            </a:extLst>
          </p:cNvPr>
          <p:cNvSpPr>
            <a:spLocks noChangeArrowheads="1"/>
          </p:cNvSpPr>
          <p:nvPr/>
        </p:nvSpPr>
        <p:spPr bwMode="auto">
          <a:xfrm>
            <a:off x="1179513" y="6335713"/>
            <a:ext cx="3302000" cy="504825"/>
          </a:xfrm>
          <a:prstGeom prst="rect">
            <a:avLst/>
          </a:prstGeom>
          <a:noFill/>
          <a:ln w="57150">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pic>
        <p:nvPicPr>
          <p:cNvPr id="2" name="図 1">
            <a:extLst>
              <a:ext uri="{FF2B5EF4-FFF2-40B4-BE49-F238E27FC236}">
                <a16:creationId xmlns:a16="http://schemas.microsoft.com/office/drawing/2014/main" id="{33DFA4A1-0D8A-0EAD-6A40-D8308CDBFC51}"/>
              </a:ext>
            </a:extLst>
          </p:cNvPr>
          <p:cNvPicPr>
            <a:picLocks noChangeAspect="1" noChangeArrowheads="1"/>
          </p:cNvPicPr>
          <p:nvPr/>
        </p:nvPicPr>
        <p:blipFill>
          <a:blip r:embed="rId3">
            <a:duotone>
              <a:schemeClr val="accent4">
                <a:shade val="45000"/>
                <a:satMod val="135000"/>
              </a:schemeClr>
              <a:prstClr val="white"/>
            </a:duotone>
          </a:blip>
          <a:srcRect/>
          <a:stretch>
            <a:fillRect/>
          </a:stretch>
        </p:blipFill>
        <p:spPr bwMode="auto">
          <a:xfrm>
            <a:off x="22126" y="6254971"/>
            <a:ext cx="517624" cy="53019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1">
            <a:extLst>
              <a:ext uri="{FF2B5EF4-FFF2-40B4-BE49-F238E27FC236}">
                <a16:creationId xmlns:a16="http://schemas.microsoft.com/office/drawing/2014/main" id="{4DFF7C97-D59D-B73C-D84D-AA9E5344ABF3}"/>
              </a:ext>
            </a:extLst>
          </p:cNvPr>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818D127A-CADA-4ED1-9021-180EC7988BF1}" type="slidenum">
              <a:rPr lang="en-US" altLang="ja-JP" sz="1400">
                <a:solidFill>
                  <a:srgbClr val="7F7F7F"/>
                </a:solidFill>
              </a:rPr>
              <a:pPr>
                <a:spcBef>
                  <a:spcPct val="0"/>
                </a:spcBef>
                <a:buFontTx/>
                <a:buNone/>
              </a:pPr>
              <a:t>16</a:t>
            </a:fld>
            <a:endParaRPr lang="en-US" altLang="ja-JP" sz="1400">
              <a:solidFill>
                <a:srgbClr val="7F7F7F"/>
              </a:solidFill>
            </a:endParaRPr>
          </a:p>
        </p:txBody>
      </p:sp>
      <p:pic>
        <p:nvPicPr>
          <p:cNvPr id="19459" name="図 2">
            <a:extLst>
              <a:ext uri="{FF2B5EF4-FFF2-40B4-BE49-F238E27FC236}">
                <a16:creationId xmlns:a16="http://schemas.microsoft.com/office/drawing/2014/main" id="{943353AB-1E29-E060-BEF6-5968082DCAA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0" y="0"/>
            <a:ext cx="431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テキスト ボックス 3">
            <a:extLst>
              <a:ext uri="{FF2B5EF4-FFF2-40B4-BE49-F238E27FC236}">
                <a16:creationId xmlns:a16="http://schemas.microsoft.com/office/drawing/2014/main" id="{FDA2E391-0178-3B1D-2858-E6AC16041E9C}"/>
              </a:ext>
            </a:extLst>
          </p:cNvPr>
          <p:cNvSpPr txBox="1">
            <a:spLocks noChangeArrowheads="1"/>
          </p:cNvSpPr>
          <p:nvPr/>
        </p:nvSpPr>
        <p:spPr bwMode="auto">
          <a:xfrm>
            <a:off x="5884863" y="5335588"/>
            <a:ext cx="2647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a:solidFill>
                  <a:schemeClr val="bg1"/>
                </a:solidFill>
                <a:latin typeface="MS UI Gothic" panose="020B0600070205080204" pitchFamily="50" charset="-128"/>
                <a:ea typeface="MS UI Gothic" panose="020B0600070205080204" pitchFamily="50" charset="-128"/>
              </a:rPr>
              <a:t>朝日新聞朝刊</a:t>
            </a:r>
            <a:endParaRPr lang="en-US" altLang="ja-JP" sz="2400">
              <a:solidFill>
                <a:schemeClr val="bg1"/>
              </a:solidFill>
              <a:latin typeface="MS UI Gothic" panose="020B0600070205080204" pitchFamily="50" charset="-128"/>
              <a:ea typeface="MS UI Gothic" panose="020B0600070205080204" pitchFamily="50" charset="-128"/>
            </a:endParaRPr>
          </a:p>
          <a:p>
            <a:pPr algn="ctr" eaLnBrk="1" hangingPunct="1">
              <a:spcBef>
                <a:spcPct val="0"/>
              </a:spcBef>
              <a:buFontTx/>
              <a:buNone/>
            </a:pPr>
            <a:r>
              <a:rPr lang="ja-JP" altLang="en-US" sz="2400">
                <a:solidFill>
                  <a:schemeClr val="bg1"/>
                </a:solidFill>
                <a:latin typeface="MS UI Gothic" panose="020B0600070205080204" pitchFamily="50" charset="-128"/>
                <a:ea typeface="MS UI Gothic" panose="020B0600070205080204" pitchFamily="50" charset="-128"/>
              </a:rPr>
              <a:t>平成</a:t>
            </a:r>
            <a:r>
              <a:rPr lang="en-US" altLang="ja-JP" sz="2400">
                <a:solidFill>
                  <a:schemeClr val="bg1"/>
                </a:solidFill>
                <a:latin typeface="MS UI Gothic" panose="020B0600070205080204" pitchFamily="50" charset="-128"/>
                <a:ea typeface="MS UI Gothic" panose="020B0600070205080204" pitchFamily="50" charset="-128"/>
              </a:rPr>
              <a:t>23</a:t>
            </a:r>
            <a:r>
              <a:rPr lang="ja-JP" altLang="en-US" sz="2400">
                <a:solidFill>
                  <a:schemeClr val="bg1"/>
                </a:solidFill>
                <a:latin typeface="MS UI Gothic" panose="020B0600070205080204" pitchFamily="50" charset="-128"/>
                <a:ea typeface="MS UI Gothic" panose="020B0600070205080204" pitchFamily="50" charset="-128"/>
              </a:rPr>
              <a:t>年</a:t>
            </a:r>
            <a:r>
              <a:rPr lang="en-US" altLang="ja-JP" sz="2400">
                <a:solidFill>
                  <a:schemeClr val="bg1"/>
                </a:solidFill>
                <a:latin typeface="MS UI Gothic" panose="020B0600070205080204" pitchFamily="50" charset="-128"/>
                <a:ea typeface="MS UI Gothic" panose="020B0600070205080204" pitchFamily="50" charset="-128"/>
              </a:rPr>
              <a:t>12</a:t>
            </a:r>
            <a:r>
              <a:rPr lang="ja-JP" altLang="en-US" sz="2400">
                <a:solidFill>
                  <a:schemeClr val="bg1"/>
                </a:solidFill>
                <a:latin typeface="MS UI Gothic" panose="020B0600070205080204" pitchFamily="50" charset="-128"/>
                <a:ea typeface="MS UI Gothic" panose="020B0600070205080204" pitchFamily="50" charset="-128"/>
              </a:rPr>
              <a:t>月</a:t>
            </a:r>
            <a:r>
              <a:rPr lang="en-US" altLang="ja-JP" sz="2400">
                <a:solidFill>
                  <a:schemeClr val="bg1"/>
                </a:solidFill>
                <a:latin typeface="MS UI Gothic" panose="020B0600070205080204" pitchFamily="50" charset="-128"/>
                <a:ea typeface="MS UI Gothic" panose="020B0600070205080204" pitchFamily="50" charset="-128"/>
              </a:rPr>
              <a:t>16</a:t>
            </a:r>
            <a:r>
              <a:rPr lang="ja-JP" altLang="en-US" sz="2400">
                <a:solidFill>
                  <a:schemeClr val="bg1"/>
                </a:solidFill>
                <a:latin typeface="MS UI Gothic" panose="020B0600070205080204" pitchFamily="50" charset="-128"/>
                <a:ea typeface="MS UI Gothic" panose="020B0600070205080204" pitchFamily="50" charset="-128"/>
              </a:rPr>
              <a:t>日</a:t>
            </a:r>
          </a:p>
        </p:txBody>
      </p:sp>
      <p:sp>
        <p:nvSpPr>
          <p:cNvPr id="19461" name="正方形/長方形 4">
            <a:extLst>
              <a:ext uri="{FF2B5EF4-FFF2-40B4-BE49-F238E27FC236}">
                <a16:creationId xmlns:a16="http://schemas.microsoft.com/office/drawing/2014/main" id="{2D681BF0-D037-7F22-D27D-2F34F5CFC2FB}"/>
              </a:ext>
            </a:extLst>
          </p:cNvPr>
          <p:cNvSpPr>
            <a:spLocks noChangeArrowheads="1"/>
          </p:cNvSpPr>
          <p:nvPr/>
        </p:nvSpPr>
        <p:spPr bwMode="auto">
          <a:xfrm>
            <a:off x="3436938" y="2133600"/>
            <a:ext cx="360362" cy="2519363"/>
          </a:xfrm>
          <a:prstGeom prst="rect">
            <a:avLst/>
          </a:prstGeom>
          <a:noFill/>
          <a:ln w="57150">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9462" name="正方形/長方形 5">
            <a:extLst>
              <a:ext uri="{FF2B5EF4-FFF2-40B4-BE49-F238E27FC236}">
                <a16:creationId xmlns:a16="http://schemas.microsoft.com/office/drawing/2014/main" id="{DCA384EA-FBCA-B93B-B270-FB0045526C8C}"/>
              </a:ext>
            </a:extLst>
          </p:cNvPr>
          <p:cNvSpPr>
            <a:spLocks noChangeArrowheads="1"/>
          </p:cNvSpPr>
          <p:nvPr/>
        </p:nvSpPr>
        <p:spPr bwMode="auto">
          <a:xfrm>
            <a:off x="2673350" y="2133600"/>
            <a:ext cx="360363" cy="2519363"/>
          </a:xfrm>
          <a:prstGeom prst="rect">
            <a:avLst/>
          </a:prstGeom>
          <a:noFill/>
          <a:ln w="57150">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pic>
        <p:nvPicPr>
          <p:cNvPr id="2" name="図 1">
            <a:extLst>
              <a:ext uri="{FF2B5EF4-FFF2-40B4-BE49-F238E27FC236}">
                <a16:creationId xmlns:a16="http://schemas.microsoft.com/office/drawing/2014/main" id="{AB570E97-5BCA-863E-6889-DA57A5915F7F}"/>
              </a:ext>
            </a:extLst>
          </p:cNvPr>
          <p:cNvPicPr>
            <a:picLocks noChangeAspect="1" noChangeArrowheads="1"/>
          </p:cNvPicPr>
          <p:nvPr/>
        </p:nvPicPr>
        <p:blipFill>
          <a:blip r:embed="rId3">
            <a:duotone>
              <a:schemeClr val="accent4">
                <a:shade val="45000"/>
                <a:satMod val="135000"/>
              </a:schemeClr>
              <a:prstClr val="white"/>
            </a:duotone>
          </a:blip>
          <a:srcRect/>
          <a:stretch>
            <a:fillRect/>
          </a:stretch>
        </p:blipFill>
        <p:spPr bwMode="auto">
          <a:xfrm>
            <a:off x="97631" y="6012700"/>
            <a:ext cx="719138" cy="736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番号プレースホルダー 1">
            <a:extLst>
              <a:ext uri="{FF2B5EF4-FFF2-40B4-BE49-F238E27FC236}">
                <a16:creationId xmlns:a16="http://schemas.microsoft.com/office/drawing/2014/main" id="{D690DA3F-43AC-4099-8E2F-080EF7BE3792}"/>
              </a:ext>
            </a:extLst>
          </p:cNvPr>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34962351-834A-40B0-B00F-2AE51F180586}" type="slidenum">
              <a:rPr lang="en-US" altLang="ja-JP" sz="1400">
                <a:solidFill>
                  <a:srgbClr val="7F7F7F"/>
                </a:solidFill>
              </a:rPr>
              <a:pPr>
                <a:spcBef>
                  <a:spcPct val="0"/>
                </a:spcBef>
                <a:buFontTx/>
                <a:buNone/>
              </a:pPr>
              <a:t>17</a:t>
            </a:fld>
            <a:endParaRPr lang="en-US" altLang="ja-JP" sz="1400">
              <a:solidFill>
                <a:srgbClr val="7F7F7F"/>
              </a:solidFill>
            </a:endParaRPr>
          </a:p>
        </p:txBody>
      </p:sp>
      <p:pic>
        <p:nvPicPr>
          <p:cNvPr id="20483" name="図 2">
            <a:extLst>
              <a:ext uri="{FF2B5EF4-FFF2-40B4-BE49-F238E27FC236}">
                <a16:creationId xmlns:a16="http://schemas.microsoft.com/office/drawing/2014/main" id="{18895243-8CF3-F29F-5E06-49B2BA23A0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2788" y="14288"/>
            <a:ext cx="4722812"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テキスト ボックス 3">
            <a:extLst>
              <a:ext uri="{FF2B5EF4-FFF2-40B4-BE49-F238E27FC236}">
                <a16:creationId xmlns:a16="http://schemas.microsoft.com/office/drawing/2014/main" id="{A6663307-23A5-E15C-49E8-176FD2C0C232}"/>
              </a:ext>
            </a:extLst>
          </p:cNvPr>
          <p:cNvSpPr txBox="1">
            <a:spLocks noChangeArrowheads="1"/>
          </p:cNvSpPr>
          <p:nvPr/>
        </p:nvSpPr>
        <p:spPr bwMode="auto">
          <a:xfrm>
            <a:off x="6173788" y="5260975"/>
            <a:ext cx="26463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a:solidFill>
                  <a:schemeClr val="bg1"/>
                </a:solidFill>
                <a:latin typeface="MS UI Gothic" panose="020B0600070205080204" pitchFamily="50" charset="-128"/>
                <a:ea typeface="MS UI Gothic" panose="020B0600070205080204" pitchFamily="50" charset="-128"/>
              </a:rPr>
              <a:t>朝日新聞朝刊</a:t>
            </a:r>
            <a:endParaRPr lang="en-US" altLang="ja-JP" sz="2400">
              <a:solidFill>
                <a:schemeClr val="bg1"/>
              </a:solidFill>
              <a:latin typeface="MS UI Gothic" panose="020B0600070205080204" pitchFamily="50" charset="-128"/>
              <a:ea typeface="MS UI Gothic" panose="020B0600070205080204" pitchFamily="50" charset="-128"/>
            </a:endParaRPr>
          </a:p>
          <a:p>
            <a:pPr algn="ctr" eaLnBrk="1" hangingPunct="1">
              <a:spcBef>
                <a:spcPct val="0"/>
              </a:spcBef>
              <a:buFontTx/>
              <a:buNone/>
            </a:pPr>
            <a:r>
              <a:rPr lang="ja-JP" altLang="en-US" sz="2400">
                <a:solidFill>
                  <a:schemeClr val="bg1"/>
                </a:solidFill>
                <a:latin typeface="MS UI Gothic" panose="020B0600070205080204" pitchFamily="50" charset="-128"/>
                <a:ea typeface="MS UI Gothic" panose="020B0600070205080204" pitchFamily="50" charset="-128"/>
              </a:rPr>
              <a:t>平成</a:t>
            </a:r>
            <a:r>
              <a:rPr lang="en-US" altLang="ja-JP" sz="2400">
                <a:solidFill>
                  <a:schemeClr val="bg1"/>
                </a:solidFill>
                <a:latin typeface="MS UI Gothic" panose="020B0600070205080204" pitchFamily="50" charset="-128"/>
                <a:ea typeface="MS UI Gothic" panose="020B0600070205080204" pitchFamily="50" charset="-128"/>
              </a:rPr>
              <a:t>23</a:t>
            </a:r>
            <a:r>
              <a:rPr lang="ja-JP" altLang="en-US" sz="2400">
                <a:solidFill>
                  <a:schemeClr val="bg1"/>
                </a:solidFill>
                <a:latin typeface="MS UI Gothic" panose="020B0600070205080204" pitchFamily="50" charset="-128"/>
                <a:ea typeface="MS UI Gothic" panose="020B0600070205080204" pitchFamily="50" charset="-128"/>
              </a:rPr>
              <a:t>年</a:t>
            </a:r>
            <a:r>
              <a:rPr lang="en-US" altLang="ja-JP" sz="2400">
                <a:solidFill>
                  <a:schemeClr val="bg1"/>
                </a:solidFill>
                <a:latin typeface="MS UI Gothic" panose="020B0600070205080204" pitchFamily="50" charset="-128"/>
                <a:ea typeface="MS UI Gothic" panose="020B0600070205080204" pitchFamily="50" charset="-128"/>
              </a:rPr>
              <a:t>12</a:t>
            </a:r>
            <a:r>
              <a:rPr lang="ja-JP" altLang="en-US" sz="2400">
                <a:solidFill>
                  <a:schemeClr val="bg1"/>
                </a:solidFill>
                <a:latin typeface="MS UI Gothic" panose="020B0600070205080204" pitchFamily="50" charset="-128"/>
                <a:ea typeface="MS UI Gothic" panose="020B0600070205080204" pitchFamily="50" charset="-128"/>
              </a:rPr>
              <a:t>月</a:t>
            </a:r>
            <a:r>
              <a:rPr lang="en-US" altLang="ja-JP" sz="2400">
                <a:solidFill>
                  <a:schemeClr val="bg1"/>
                </a:solidFill>
                <a:latin typeface="MS UI Gothic" panose="020B0600070205080204" pitchFamily="50" charset="-128"/>
                <a:ea typeface="MS UI Gothic" panose="020B0600070205080204" pitchFamily="50" charset="-128"/>
              </a:rPr>
              <a:t>21</a:t>
            </a:r>
            <a:r>
              <a:rPr lang="ja-JP" altLang="en-US" sz="2400">
                <a:solidFill>
                  <a:schemeClr val="bg1"/>
                </a:solidFill>
                <a:latin typeface="MS UI Gothic" panose="020B0600070205080204" pitchFamily="50" charset="-128"/>
                <a:ea typeface="MS UI Gothic" panose="020B0600070205080204" pitchFamily="50" charset="-128"/>
              </a:rPr>
              <a:t>日</a:t>
            </a:r>
          </a:p>
        </p:txBody>
      </p:sp>
      <p:sp>
        <p:nvSpPr>
          <p:cNvPr id="20485" name="正方形/長方形 5">
            <a:extLst>
              <a:ext uri="{FF2B5EF4-FFF2-40B4-BE49-F238E27FC236}">
                <a16:creationId xmlns:a16="http://schemas.microsoft.com/office/drawing/2014/main" id="{A98F356C-D6E3-9DC4-C900-C5A8683B7372}"/>
              </a:ext>
            </a:extLst>
          </p:cNvPr>
          <p:cNvSpPr>
            <a:spLocks noChangeArrowheads="1"/>
          </p:cNvSpPr>
          <p:nvPr/>
        </p:nvSpPr>
        <p:spPr bwMode="auto">
          <a:xfrm>
            <a:off x="1089025" y="2109788"/>
            <a:ext cx="431800" cy="877887"/>
          </a:xfrm>
          <a:prstGeom prst="rect">
            <a:avLst/>
          </a:prstGeom>
          <a:noFill/>
          <a:ln w="57150">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20486" name="正方形/長方形 5">
            <a:extLst>
              <a:ext uri="{FF2B5EF4-FFF2-40B4-BE49-F238E27FC236}">
                <a16:creationId xmlns:a16="http://schemas.microsoft.com/office/drawing/2014/main" id="{43665C75-D0FD-EDBA-B543-B7E4ED5F522A}"/>
              </a:ext>
            </a:extLst>
          </p:cNvPr>
          <p:cNvSpPr>
            <a:spLocks noChangeArrowheads="1"/>
          </p:cNvSpPr>
          <p:nvPr/>
        </p:nvSpPr>
        <p:spPr bwMode="auto">
          <a:xfrm>
            <a:off x="1547813" y="2114550"/>
            <a:ext cx="936625" cy="873125"/>
          </a:xfrm>
          <a:prstGeom prst="rect">
            <a:avLst/>
          </a:prstGeom>
          <a:noFill/>
          <a:ln w="57150">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pic>
        <p:nvPicPr>
          <p:cNvPr id="2" name="図 1">
            <a:extLst>
              <a:ext uri="{FF2B5EF4-FFF2-40B4-BE49-F238E27FC236}">
                <a16:creationId xmlns:a16="http://schemas.microsoft.com/office/drawing/2014/main" id="{0B2388F4-C69C-5DE5-E76E-04FEFAC10E49}"/>
              </a:ext>
            </a:extLst>
          </p:cNvPr>
          <p:cNvPicPr>
            <a:picLocks noChangeAspect="1" noChangeArrowheads="1"/>
          </p:cNvPicPr>
          <p:nvPr/>
        </p:nvPicPr>
        <p:blipFill>
          <a:blip r:embed="rId3">
            <a:duotone>
              <a:schemeClr val="accent4">
                <a:shade val="45000"/>
                <a:satMod val="135000"/>
              </a:schemeClr>
              <a:prstClr val="white"/>
            </a:duotone>
          </a:blip>
          <a:srcRect/>
          <a:stretch>
            <a:fillRect/>
          </a:stretch>
        </p:blipFill>
        <p:spPr bwMode="auto">
          <a:xfrm>
            <a:off x="35496" y="6122867"/>
            <a:ext cx="648072" cy="66380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番号プレースホルダー 1">
            <a:extLst>
              <a:ext uri="{FF2B5EF4-FFF2-40B4-BE49-F238E27FC236}">
                <a16:creationId xmlns:a16="http://schemas.microsoft.com/office/drawing/2014/main" id="{D66D0BE2-0206-EA98-A35F-EBAA8B3E4818}"/>
              </a:ext>
            </a:extLst>
          </p:cNvPr>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76B60EA4-214F-4F19-AFD4-D3EA124E9DEC}" type="slidenum">
              <a:rPr lang="en-US" altLang="ja-JP" sz="1400">
                <a:solidFill>
                  <a:srgbClr val="7F7F7F"/>
                </a:solidFill>
              </a:rPr>
              <a:pPr>
                <a:spcBef>
                  <a:spcPct val="0"/>
                </a:spcBef>
                <a:buFontTx/>
                <a:buNone/>
              </a:pPr>
              <a:t>18</a:t>
            </a:fld>
            <a:endParaRPr lang="en-US" altLang="ja-JP" sz="1400">
              <a:solidFill>
                <a:srgbClr val="7F7F7F"/>
              </a:solidFill>
            </a:endParaRPr>
          </a:p>
        </p:txBody>
      </p:sp>
      <p:pic>
        <p:nvPicPr>
          <p:cNvPr id="21507" name="図 2">
            <a:extLst>
              <a:ext uri="{FF2B5EF4-FFF2-40B4-BE49-F238E27FC236}">
                <a16:creationId xmlns:a16="http://schemas.microsoft.com/office/drawing/2014/main" id="{D6C39DEA-2E5A-BCE3-2FB1-3C9F01E319B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25" y="0"/>
            <a:ext cx="6624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テキスト ボックス 3">
            <a:extLst>
              <a:ext uri="{FF2B5EF4-FFF2-40B4-BE49-F238E27FC236}">
                <a16:creationId xmlns:a16="http://schemas.microsoft.com/office/drawing/2014/main" id="{E91F41ED-8E68-31D9-3B37-6ED43D772309}"/>
              </a:ext>
            </a:extLst>
          </p:cNvPr>
          <p:cNvSpPr txBox="1">
            <a:spLocks noChangeArrowheads="1"/>
          </p:cNvSpPr>
          <p:nvPr/>
        </p:nvSpPr>
        <p:spPr bwMode="auto">
          <a:xfrm>
            <a:off x="6856413" y="5157788"/>
            <a:ext cx="2108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a:solidFill>
                  <a:schemeClr val="bg1"/>
                </a:solidFill>
                <a:latin typeface="MS UI Gothic" panose="020B0600070205080204" pitchFamily="50" charset="-128"/>
                <a:ea typeface="MS UI Gothic" panose="020B0600070205080204" pitchFamily="50" charset="-128"/>
              </a:rPr>
              <a:t>朝日新聞朝刊</a:t>
            </a:r>
            <a:endParaRPr lang="en-US" altLang="ja-JP" sz="2000">
              <a:solidFill>
                <a:schemeClr val="bg1"/>
              </a:solidFill>
              <a:latin typeface="MS UI Gothic" panose="020B0600070205080204" pitchFamily="50" charset="-128"/>
              <a:ea typeface="MS UI Gothic" panose="020B0600070205080204" pitchFamily="50" charset="-128"/>
            </a:endParaRPr>
          </a:p>
          <a:p>
            <a:pPr algn="ctr" eaLnBrk="1" hangingPunct="1">
              <a:spcBef>
                <a:spcPct val="0"/>
              </a:spcBef>
              <a:buFontTx/>
              <a:buNone/>
            </a:pPr>
            <a:r>
              <a:rPr lang="ja-JP" altLang="en-US" sz="2000">
                <a:solidFill>
                  <a:schemeClr val="bg1"/>
                </a:solidFill>
                <a:latin typeface="MS UI Gothic" panose="020B0600070205080204" pitchFamily="50" charset="-128"/>
                <a:ea typeface="MS UI Gothic" panose="020B0600070205080204" pitchFamily="50" charset="-128"/>
              </a:rPr>
              <a:t>平成</a:t>
            </a:r>
            <a:r>
              <a:rPr lang="en-US" altLang="ja-JP" sz="2000">
                <a:solidFill>
                  <a:schemeClr val="bg1"/>
                </a:solidFill>
                <a:latin typeface="MS UI Gothic" panose="020B0600070205080204" pitchFamily="50" charset="-128"/>
                <a:ea typeface="MS UI Gothic" panose="020B0600070205080204" pitchFamily="50" charset="-128"/>
              </a:rPr>
              <a:t>24</a:t>
            </a:r>
            <a:r>
              <a:rPr lang="ja-JP" altLang="en-US" sz="2000">
                <a:solidFill>
                  <a:schemeClr val="bg1"/>
                </a:solidFill>
                <a:latin typeface="MS UI Gothic" panose="020B0600070205080204" pitchFamily="50" charset="-128"/>
                <a:ea typeface="MS UI Gothic" panose="020B0600070205080204" pitchFamily="50" charset="-128"/>
              </a:rPr>
              <a:t>年</a:t>
            </a:r>
            <a:r>
              <a:rPr lang="en-US" altLang="ja-JP" sz="2000">
                <a:solidFill>
                  <a:schemeClr val="bg1"/>
                </a:solidFill>
                <a:latin typeface="MS UI Gothic" panose="020B0600070205080204" pitchFamily="50" charset="-128"/>
                <a:ea typeface="MS UI Gothic" panose="020B0600070205080204" pitchFamily="50" charset="-128"/>
              </a:rPr>
              <a:t>1</a:t>
            </a:r>
            <a:r>
              <a:rPr lang="ja-JP" altLang="en-US" sz="2000">
                <a:solidFill>
                  <a:schemeClr val="bg1"/>
                </a:solidFill>
                <a:latin typeface="MS UI Gothic" panose="020B0600070205080204" pitchFamily="50" charset="-128"/>
                <a:ea typeface="MS UI Gothic" panose="020B0600070205080204" pitchFamily="50" charset="-128"/>
              </a:rPr>
              <a:t>月</a:t>
            </a:r>
            <a:r>
              <a:rPr lang="en-US" altLang="ja-JP" sz="2000">
                <a:solidFill>
                  <a:schemeClr val="bg1"/>
                </a:solidFill>
                <a:latin typeface="MS UI Gothic" panose="020B0600070205080204" pitchFamily="50" charset="-128"/>
                <a:ea typeface="MS UI Gothic" panose="020B0600070205080204" pitchFamily="50" charset="-128"/>
              </a:rPr>
              <a:t>19</a:t>
            </a:r>
            <a:r>
              <a:rPr lang="ja-JP" altLang="en-US" sz="2000">
                <a:solidFill>
                  <a:schemeClr val="bg1"/>
                </a:solidFill>
                <a:latin typeface="MS UI Gothic" panose="020B0600070205080204" pitchFamily="50" charset="-128"/>
                <a:ea typeface="MS UI Gothic" panose="020B0600070205080204" pitchFamily="50" charset="-128"/>
              </a:rPr>
              <a:t>日</a:t>
            </a:r>
          </a:p>
        </p:txBody>
      </p:sp>
      <p:sp>
        <p:nvSpPr>
          <p:cNvPr id="21509" name="正方形/長方形 5">
            <a:extLst>
              <a:ext uri="{FF2B5EF4-FFF2-40B4-BE49-F238E27FC236}">
                <a16:creationId xmlns:a16="http://schemas.microsoft.com/office/drawing/2014/main" id="{339BCD45-CCCA-7328-21CF-2B706ECAB63C}"/>
              </a:ext>
            </a:extLst>
          </p:cNvPr>
          <p:cNvSpPr>
            <a:spLocks noChangeArrowheads="1"/>
          </p:cNvSpPr>
          <p:nvPr/>
        </p:nvSpPr>
        <p:spPr bwMode="auto">
          <a:xfrm>
            <a:off x="1062038" y="1844675"/>
            <a:ext cx="2447925" cy="360363"/>
          </a:xfrm>
          <a:prstGeom prst="rect">
            <a:avLst/>
          </a:prstGeom>
          <a:noFill/>
          <a:ln w="57150">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pic>
        <p:nvPicPr>
          <p:cNvPr id="2" name="図 1">
            <a:extLst>
              <a:ext uri="{FF2B5EF4-FFF2-40B4-BE49-F238E27FC236}">
                <a16:creationId xmlns:a16="http://schemas.microsoft.com/office/drawing/2014/main" id="{7829C5AD-1808-E93F-964D-6ED886EDE1F6}"/>
              </a:ext>
            </a:extLst>
          </p:cNvPr>
          <p:cNvPicPr>
            <a:picLocks noChangeAspect="1" noChangeArrowheads="1"/>
          </p:cNvPicPr>
          <p:nvPr/>
        </p:nvPicPr>
        <p:blipFill>
          <a:blip r:embed="rId3">
            <a:duotone>
              <a:schemeClr val="accent4">
                <a:shade val="45000"/>
                <a:satMod val="135000"/>
              </a:schemeClr>
              <a:prstClr val="white"/>
            </a:duotone>
            <a:alphaModFix amt="72000"/>
          </a:blip>
          <a:srcRect/>
          <a:stretch>
            <a:fillRect/>
          </a:stretch>
        </p:blipFill>
        <p:spPr bwMode="auto">
          <a:xfrm>
            <a:off x="63160" y="6309321"/>
            <a:ext cx="535673" cy="54868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番号プレースホルダー 1">
            <a:extLst>
              <a:ext uri="{FF2B5EF4-FFF2-40B4-BE49-F238E27FC236}">
                <a16:creationId xmlns:a16="http://schemas.microsoft.com/office/drawing/2014/main" id="{8CA67378-687D-D98E-52FD-9379B32AC2CD}"/>
              </a:ext>
            </a:extLst>
          </p:cNvPr>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688F95ED-FEEB-49AD-B45C-C09A1AE9FF84}" type="slidenum">
              <a:rPr lang="en-US" altLang="ja-JP" sz="1400">
                <a:solidFill>
                  <a:srgbClr val="7F7F7F"/>
                </a:solidFill>
              </a:rPr>
              <a:pPr>
                <a:spcBef>
                  <a:spcPct val="0"/>
                </a:spcBef>
                <a:buFontTx/>
                <a:buNone/>
              </a:pPr>
              <a:t>19</a:t>
            </a:fld>
            <a:endParaRPr lang="en-US" altLang="ja-JP" sz="1400">
              <a:solidFill>
                <a:srgbClr val="7F7F7F"/>
              </a:solidFill>
            </a:endParaRPr>
          </a:p>
        </p:txBody>
      </p:sp>
      <p:pic>
        <p:nvPicPr>
          <p:cNvPr id="22531" name="図 2">
            <a:extLst>
              <a:ext uri="{FF2B5EF4-FFF2-40B4-BE49-F238E27FC236}">
                <a16:creationId xmlns:a16="http://schemas.microsoft.com/office/drawing/2014/main" id="{184C537B-2581-9A40-7518-629EDA34B5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0"/>
            <a:ext cx="5202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テキスト ボックス 3">
            <a:extLst>
              <a:ext uri="{FF2B5EF4-FFF2-40B4-BE49-F238E27FC236}">
                <a16:creationId xmlns:a16="http://schemas.microsoft.com/office/drawing/2014/main" id="{820E2F44-703F-4D0A-F3B2-33A3F7CCEEAC}"/>
              </a:ext>
            </a:extLst>
          </p:cNvPr>
          <p:cNvSpPr txBox="1">
            <a:spLocks noChangeArrowheads="1"/>
          </p:cNvSpPr>
          <p:nvPr/>
        </p:nvSpPr>
        <p:spPr bwMode="auto">
          <a:xfrm>
            <a:off x="6173788" y="5260975"/>
            <a:ext cx="26463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a:solidFill>
                  <a:schemeClr val="bg1"/>
                </a:solidFill>
                <a:latin typeface="MS UI Gothic" panose="020B0600070205080204" pitchFamily="50" charset="-128"/>
                <a:ea typeface="MS UI Gothic" panose="020B0600070205080204" pitchFamily="50" charset="-128"/>
              </a:rPr>
              <a:t>朝日新聞朝刊</a:t>
            </a:r>
            <a:endParaRPr lang="en-US" altLang="ja-JP" sz="2400">
              <a:solidFill>
                <a:schemeClr val="bg1"/>
              </a:solidFill>
              <a:latin typeface="MS UI Gothic" panose="020B0600070205080204" pitchFamily="50" charset="-128"/>
              <a:ea typeface="MS UI Gothic" panose="020B0600070205080204" pitchFamily="50" charset="-128"/>
            </a:endParaRPr>
          </a:p>
          <a:p>
            <a:pPr algn="ctr" eaLnBrk="1" hangingPunct="1">
              <a:spcBef>
                <a:spcPct val="0"/>
              </a:spcBef>
              <a:buFontTx/>
              <a:buNone/>
            </a:pPr>
            <a:r>
              <a:rPr lang="ja-JP" altLang="en-US" sz="2400">
                <a:solidFill>
                  <a:schemeClr val="bg1"/>
                </a:solidFill>
                <a:latin typeface="MS UI Gothic" panose="020B0600070205080204" pitchFamily="50" charset="-128"/>
                <a:ea typeface="MS UI Gothic" panose="020B0600070205080204" pitchFamily="50" charset="-128"/>
              </a:rPr>
              <a:t>平成</a:t>
            </a:r>
            <a:r>
              <a:rPr lang="en-US" altLang="ja-JP" sz="2400">
                <a:solidFill>
                  <a:schemeClr val="bg1"/>
                </a:solidFill>
                <a:latin typeface="MS UI Gothic" panose="020B0600070205080204" pitchFamily="50" charset="-128"/>
                <a:ea typeface="MS UI Gothic" panose="020B0600070205080204" pitchFamily="50" charset="-128"/>
              </a:rPr>
              <a:t>23</a:t>
            </a:r>
            <a:r>
              <a:rPr lang="ja-JP" altLang="en-US" sz="2400">
                <a:solidFill>
                  <a:schemeClr val="bg1"/>
                </a:solidFill>
                <a:latin typeface="MS UI Gothic" panose="020B0600070205080204" pitchFamily="50" charset="-128"/>
                <a:ea typeface="MS UI Gothic" panose="020B0600070205080204" pitchFamily="50" charset="-128"/>
              </a:rPr>
              <a:t>年</a:t>
            </a:r>
            <a:r>
              <a:rPr lang="en-US" altLang="ja-JP" sz="2400">
                <a:solidFill>
                  <a:schemeClr val="bg1"/>
                </a:solidFill>
                <a:latin typeface="MS UI Gothic" panose="020B0600070205080204" pitchFamily="50" charset="-128"/>
                <a:ea typeface="MS UI Gothic" panose="020B0600070205080204" pitchFamily="50" charset="-128"/>
              </a:rPr>
              <a:t>12</a:t>
            </a:r>
            <a:r>
              <a:rPr lang="ja-JP" altLang="en-US" sz="2400">
                <a:solidFill>
                  <a:schemeClr val="bg1"/>
                </a:solidFill>
                <a:latin typeface="MS UI Gothic" panose="020B0600070205080204" pitchFamily="50" charset="-128"/>
                <a:ea typeface="MS UI Gothic" panose="020B0600070205080204" pitchFamily="50" charset="-128"/>
              </a:rPr>
              <a:t>月</a:t>
            </a:r>
            <a:r>
              <a:rPr lang="en-US" altLang="ja-JP" sz="2400">
                <a:solidFill>
                  <a:schemeClr val="bg1"/>
                </a:solidFill>
                <a:latin typeface="MS UI Gothic" panose="020B0600070205080204" pitchFamily="50" charset="-128"/>
                <a:ea typeface="MS UI Gothic" panose="020B0600070205080204" pitchFamily="50" charset="-128"/>
              </a:rPr>
              <a:t>16</a:t>
            </a:r>
            <a:r>
              <a:rPr lang="ja-JP" altLang="en-US" sz="2400">
                <a:solidFill>
                  <a:schemeClr val="bg1"/>
                </a:solidFill>
                <a:latin typeface="MS UI Gothic" panose="020B0600070205080204" pitchFamily="50" charset="-128"/>
                <a:ea typeface="MS UI Gothic" panose="020B0600070205080204" pitchFamily="50" charset="-128"/>
              </a:rPr>
              <a:t>日</a:t>
            </a:r>
          </a:p>
        </p:txBody>
      </p:sp>
      <p:sp>
        <p:nvSpPr>
          <p:cNvPr id="22533" name="正方形/長方形 4">
            <a:extLst>
              <a:ext uri="{FF2B5EF4-FFF2-40B4-BE49-F238E27FC236}">
                <a16:creationId xmlns:a16="http://schemas.microsoft.com/office/drawing/2014/main" id="{77107BEE-7DC1-761A-0095-352D5AE00D1B}"/>
              </a:ext>
            </a:extLst>
          </p:cNvPr>
          <p:cNvSpPr>
            <a:spLocks noChangeArrowheads="1"/>
          </p:cNvSpPr>
          <p:nvPr/>
        </p:nvSpPr>
        <p:spPr bwMode="auto">
          <a:xfrm>
            <a:off x="900113" y="2141538"/>
            <a:ext cx="3959225" cy="1003300"/>
          </a:xfrm>
          <a:prstGeom prst="rect">
            <a:avLst/>
          </a:prstGeom>
          <a:noFill/>
          <a:ln w="57150">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pic>
        <p:nvPicPr>
          <p:cNvPr id="2" name="図 1">
            <a:extLst>
              <a:ext uri="{FF2B5EF4-FFF2-40B4-BE49-F238E27FC236}">
                <a16:creationId xmlns:a16="http://schemas.microsoft.com/office/drawing/2014/main" id="{D9025BA4-0FCE-603B-A061-406858371314}"/>
              </a:ext>
            </a:extLst>
          </p:cNvPr>
          <p:cNvPicPr>
            <a:picLocks noChangeAspect="1" noChangeArrowheads="1"/>
          </p:cNvPicPr>
          <p:nvPr/>
        </p:nvPicPr>
        <p:blipFill>
          <a:blip r:embed="rId3">
            <a:duotone>
              <a:schemeClr val="accent4">
                <a:shade val="45000"/>
                <a:satMod val="135000"/>
              </a:schemeClr>
              <a:prstClr val="white"/>
            </a:duotone>
          </a:blip>
          <a:srcRect/>
          <a:stretch>
            <a:fillRect/>
          </a:stretch>
        </p:blipFill>
        <p:spPr bwMode="auto">
          <a:xfrm>
            <a:off x="12470" y="6072515"/>
            <a:ext cx="720154" cy="73764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図 1">
            <a:extLst>
              <a:ext uri="{FF2B5EF4-FFF2-40B4-BE49-F238E27FC236}">
                <a16:creationId xmlns:a16="http://schemas.microsoft.com/office/drawing/2014/main" id="{D2F5EA70-7F25-9A75-CCEB-7C0A60CCCB3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700" y="624682"/>
            <a:ext cx="9283700"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スライド番号プレースホルダー 6">
            <a:extLst>
              <a:ext uri="{FF2B5EF4-FFF2-40B4-BE49-F238E27FC236}">
                <a16:creationId xmlns:a16="http://schemas.microsoft.com/office/drawing/2014/main" id="{34E63DD0-925A-C2C7-9838-74B058CB4A55}"/>
              </a:ext>
            </a:extLst>
          </p:cNvPr>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BB9A28F3-3921-42C8-B317-FD9C96C2A00B}" type="slidenum">
              <a:rPr lang="en-US" altLang="ja-JP" sz="1400">
                <a:solidFill>
                  <a:srgbClr val="7F7F7F"/>
                </a:solidFill>
              </a:rPr>
              <a:pPr>
                <a:spcBef>
                  <a:spcPct val="0"/>
                </a:spcBef>
                <a:buFontTx/>
                <a:buNone/>
              </a:pPr>
              <a:t>2</a:t>
            </a:fld>
            <a:endParaRPr lang="en-US" altLang="ja-JP" sz="1400">
              <a:solidFill>
                <a:srgbClr val="7F7F7F"/>
              </a:solidFill>
            </a:endParaRPr>
          </a:p>
        </p:txBody>
      </p:sp>
      <p:sp>
        <p:nvSpPr>
          <p:cNvPr id="5124" name="テキスト ボックス 3">
            <a:extLst>
              <a:ext uri="{FF2B5EF4-FFF2-40B4-BE49-F238E27FC236}">
                <a16:creationId xmlns:a16="http://schemas.microsoft.com/office/drawing/2014/main" id="{1F3146B2-1E8E-14C3-C618-5F07D47B5566}"/>
              </a:ext>
            </a:extLst>
          </p:cNvPr>
          <p:cNvSpPr txBox="1">
            <a:spLocks noChangeArrowheads="1"/>
          </p:cNvSpPr>
          <p:nvPr/>
        </p:nvSpPr>
        <p:spPr bwMode="auto">
          <a:xfrm>
            <a:off x="801688" y="5651500"/>
            <a:ext cx="4418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solidFill>
                  <a:schemeClr val="bg1"/>
                </a:solidFill>
                <a:latin typeface="MS UI Gothic" panose="020B0600070205080204" pitchFamily="50" charset="-128"/>
                <a:ea typeface="MS UI Gothic" panose="020B0600070205080204" pitchFamily="50" charset="-128"/>
              </a:rPr>
              <a:t>放射線には粒子線と，電磁波の</a:t>
            </a:r>
            <a:r>
              <a:rPr lang="en-US" altLang="ja-JP" sz="1800">
                <a:solidFill>
                  <a:schemeClr val="bg1"/>
                </a:solidFill>
                <a:latin typeface="MS UI Gothic" panose="020B0600070205080204" pitchFamily="50" charset="-128"/>
                <a:ea typeface="MS UI Gothic" panose="020B0600070205080204" pitchFamily="50" charset="-128"/>
              </a:rPr>
              <a:t>2</a:t>
            </a:r>
            <a:r>
              <a:rPr lang="ja-JP" altLang="en-US" sz="1800">
                <a:solidFill>
                  <a:schemeClr val="bg1"/>
                </a:solidFill>
                <a:latin typeface="MS UI Gothic" panose="020B0600070205080204" pitchFamily="50" charset="-128"/>
                <a:ea typeface="MS UI Gothic" panose="020B0600070205080204" pitchFamily="50" charset="-128"/>
              </a:rPr>
              <a:t>種類がある。</a:t>
            </a:r>
          </a:p>
        </p:txBody>
      </p:sp>
      <p:sp>
        <p:nvSpPr>
          <p:cNvPr id="5125" name="正方形/長方形 4">
            <a:extLst>
              <a:ext uri="{FF2B5EF4-FFF2-40B4-BE49-F238E27FC236}">
                <a16:creationId xmlns:a16="http://schemas.microsoft.com/office/drawing/2014/main" id="{45645CF8-52E3-8D16-DE01-655210663BAE}"/>
              </a:ext>
            </a:extLst>
          </p:cNvPr>
          <p:cNvSpPr>
            <a:spLocks noChangeArrowheads="1"/>
          </p:cNvSpPr>
          <p:nvPr/>
        </p:nvSpPr>
        <p:spPr bwMode="auto">
          <a:xfrm>
            <a:off x="3132138" y="3141663"/>
            <a:ext cx="2447925"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5126" name="正方形/長方形 5">
            <a:extLst>
              <a:ext uri="{FF2B5EF4-FFF2-40B4-BE49-F238E27FC236}">
                <a16:creationId xmlns:a16="http://schemas.microsoft.com/office/drawing/2014/main" id="{87203554-A212-018B-22C9-2A4C517A22DB}"/>
              </a:ext>
            </a:extLst>
          </p:cNvPr>
          <p:cNvSpPr>
            <a:spLocks noChangeArrowheads="1"/>
          </p:cNvSpPr>
          <p:nvPr/>
        </p:nvSpPr>
        <p:spPr bwMode="auto">
          <a:xfrm>
            <a:off x="3051175" y="2528888"/>
            <a:ext cx="2376488" cy="792162"/>
          </a:xfrm>
          <a:prstGeom prst="rect">
            <a:avLst/>
          </a:prstGeom>
          <a:noFill/>
          <a:ln w="76200">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5127" name="正方形/長方形 9">
            <a:extLst>
              <a:ext uri="{FF2B5EF4-FFF2-40B4-BE49-F238E27FC236}">
                <a16:creationId xmlns:a16="http://schemas.microsoft.com/office/drawing/2014/main" id="{8991AA7E-5065-221A-1614-58D6D4187CDE}"/>
              </a:ext>
            </a:extLst>
          </p:cNvPr>
          <p:cNvSpPr>
            <a:spLocks noChangeArrowheads="1"/>
          </p:cNvSpPr>
          <p:nvPr/>
        </p:nvSpPr>
        <p:spPr bwMode="auto">
          <a:xfrm>
            <a:off x="5643563" y="2501900"/>
            <a:ext cx="3384550" cy="1620838"/>
          </a:xfrm>
          <a:prstGeom prst="rect">
            <a:avLst/>
          </a:prstGeom>
          <a:noFill/>
          <a:ln w="76200">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cxnSp>
        <p:nvCxnSpPr>
          <p:cNvPr id="5128" name="直線コネクタ 8">
            <a:extLst>
              <a:ext uri="{FF2B5EF4-FFF2-40B4-BE49-F238E27FC236}">
                <a16:creationId xmlns:a16="http://schemas.microsoft.com/office/drawing/2014/main" id="{90E445FA-DD1E-8278-532B-8A852C9D889B}"/>
              </a:ext>
            </a:extLst>
          </p:cNvPr>
          <p:cNvCxnSpPr>
            <a:cxnSpLocks noChangeShapeType="1"/>
          </p:cNvCxnSpPr>
          <p:nvPr/>
        </p:nvCxnSpPr>
        <p:spPr bwMode="auto">
          <a:xfrm>
            <a:off x="5148263" y="1628775"/>
            <a:ext cx="2016125" cy="0"/>
          </a:xfrm>
          <a:prstGeom prst="line">
            <a:avLst/>
          </a:prstGeom>
          <a:noFill/>
          <a:ln w="762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129" name="正方形/長方形 1">
            <a:extLst>
              <a:ext uri="{FF2B5EF4-FFF2-40B4-BE49-F238E27FC236}">
                <a16:creationId xmlns:a16="http://schemas.microsoft.com/office/drawing/2014/main" id="{557E1AA5-F8FE-2FE6-00E6-A7849533490C}"/>
              </a:ext>
            </a:extLst>
          </p:cNvPr>
          <p:cNvSpPr>
            <a:spLocks noChangeArrowheads="1"/>
          </p:cNvSpPr>
          <p:nvPr/>
        </p:nvSpPr>
        <p:spPr bwMode="auto">
          <a:xfrm>
            <a:off x="107950" y="4437063"/>
            <a:ext cx="792163" cy="431800"/>
          </a:xfrm>
          <a:prstGeom prst="rect">
            <a:avLst/>
          </a:prstGeom>
          <a:solidFill>
            <a:schemeClr val="bg1"/>
          </a:solidFill>
          <a:ln w="9525" algn="ctr">
            <a:solidFill>
              <a:schemeClr val="bg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5130" name="正方形/長方形 9">
            <a:extLst>
              <a:ext uri="{FF2B5EF4-FFF2-40B4-BE49-F238E27FC236}">
                <a16:creationId xmlns:a16="http://schemas.microsoft.com/office/drawing/2014/main" id="{F38F799F-CFB7-80D8-F2B4-0622A8B7D47E}"/>
              </a:ext>
            </a:extLst>
          </p:cNvPr>
          <p:cNvSpPr>
            <a:spLocks noChangeArrowheads="1"/>
          </p:cNvSpPr>
          <p:nvPr/>
        </p:nvSpPr>
        <p:spPr bwMode="auto">
          <a:xfrm>
            <a:off x="4787900" y="4471988"/>
            <a:ext cx="792163" cy="433387"/>
          </a:xfrm>
          <a:prstGeom prst="rect">
            <a:avLst/>
          </a:prstGeom>
          <a:solidFill>
            <a:schemeClr val="bg1"/>
          </a:solidFill>
          <a:ln w="9525" algn="ctr">
            <a:solidFill>
              <a:schemeClr val="bg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5131" name="テキスト ボックス 1">
            <a:extLst>
              <a:ext uri="{FF2B5EF4-FFF2-40B4-BE49-F238E27FC236}">
                <a16:creationId xmlns:a16="http://schemas.microsoft.com/office/drawing/2014/main" id="{2688180B-3412-8DD5-EAF1-54211D1176FB}"/>
              </a:ext>
            </a:extLst>
          </p:cNvPr>
          <p:cNvSpPr txBox="1">
            <a:spLocks noChangeArrowheads="1"/>
          </p:cNvSpPr>
          <p:nvPr/>
        </p:nvSpPr>
        <p:spPr bwMode="auto">
          <a:xfrm>
            <a:off x="5557838" y="6453188"/>
            <a:ext cx="30464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000">
                <a:solidFill>
                  <a:schemeClr val="bg1"/>
                </a:solidFill>
                <a:latin typeface="MS UI Gothic" panose="020B0600070205080204" pitchFamily="50" charset="-128"/>
                <a:ea typeface="MS UI Gothic" panose="020B0600070205080204" pitchFamily="50" charset="-128"/>
              </a:rPr>
              <a:t>出典：知っておきたい放射線の正しい知識</a:t>
            </a:r>
            <a:endParaRPr lang="en-US" altLang="ja-JP" sz="1000">
              <a:solidFill>
                <a:schemeClr val="bg1"/>
              </a:solidFill>
              <a:latin typeface="MS UI Gothic" panose="020B0600070205080204" pitchFamily="50" charset="-128"/>
              <a:ea typeface="MS UI Gothic" panose="020B0600070205080204" pitchFamily="50" charset="-128"/>
            </a:endParaRPr>
          </a:p>
          <a:p>
            <a:pPr algn="ctr" eaLnBrk="1" hangingPunct="1">
              <a:spcBef>
                <a:spcPct val="0"/>
              </a:spcBef>
              <a:buFontTx/>
              <a:buNone/>
            </a:pPr>
            <a:r>
              <a:rPr lang="ja-JP" altLang="en-US" sz="1000">
                <a:solidFill>
                  <a:schemeClr val="bg1"/>
                </a:solidFill>
                <a:latin typeface="MS UI Gothic" panose="020B0600070205080204" pitchFamily="50" charset="-128"/>
                <a:ea typeface="MS UI Gothic" panose="020B0600070205080204" pitchFamily="50" charset="-128"/>
              </a:rPr>
              <a:t>広島大学原爆放射線医科学研究所所神谷 研二先生</a:t>
            </a:r>
            <a:endParaRPr lang="en-US" altLang="ja-JP" sz="1000">
              <a:solidFill>
                <a:schemeClr val="bg1"/>
              </a:solidFill>
              <a:latin typeface="MS UI Gothic" panose="020B0600070205080204" pitchFamily="50" charset="-128"/>
              <a:ea typeface="MS UI Gothic" panose="020B0600070205080204" pitchFamily="50" charset="-128"/>
            </a:endParaRPr>
          </a:p>
        </p:txBody>
      </p:sp>
      <p:pic>
        <p:nvPicPr>
          <p:cNvPr id="2" name="図 1">
            <a:extLst>
              <a:ext uri="{FF2B5EF4-FFF2-40B4-BE49-F238E27FC236}">
                <a16:creationId xmlns:a16="http://schemas.microsoft.com/office/drawing/2014/main" id="{17E2C6DC-6E7C-9C49-8276-6BC8EE50AEB1}"/>
              </a:ext>
            </a:extLst>
          </p:cNvPr>
          <p:cNvPicPr>
            <a:picLocks noChangeAspect="1" noChangeArrowheads="1"/>
          </p:cNvPicPr>
          <p:nvPr/>
        </p:nvPicPr>
        <p:blipFill>
          <a:blip r:embed="rId3">
            <a:duotone>
              <a:schemeClr val="accent4">
                <a:shade val="45000"/>
                <a:satMod val="135000"/>
              </a:schemeClr>
              <a:prstClr val="white"/>
            </a:duotone>
          </a:blip>
          <a:srcRect/>
          <a:stretch>
            <a:fillRect/>
          </a:stretch>
        </p:blipFill>
        <p:spPr bwMode="auto">
          <a:xfrm>
            <a:off x="82550" y="6084888"/>
            <a:ext cx="719138" cy="736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番号プレースホルダー 1">
            <a:extLst>
              <a:ext uri="{FF2B5EF4-FFF2-40B4-BE49-F238E27FC236}">
                <a16:creationId xmlns:a16="http://schemas.microsoft.com/office/drawing/2014/main" id="{385E32CF-A11A-2433-C74B-7AE67AE8BA3B}"/>
              </a:ext>
            </a:extLst>
          </p:cNvPr>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3F122F65-89B8-4412-A624-566ED5DAC2F1}" type="slidenum">
              <a:rPr lang="en-US" altLang="ja-JP" sz="1400">
                <a:solidFill>
                  <a:srgbClr val="7F7F7F"/>
                </a:solidFill>
              </a:rPr>
              <a:pPr>
                <a:spcBef>
                  <a:spcPct val="0"/>
                </a:spcBef>
                <a:buFontTx/>
                <a:buNone/>
              </a:pPr>
              <a:t>20</a:t>
            </a:fld>
            <a:endParaRPr lang="en-US" altLang="ja-JP" sz="1400">
              <a:solidFill>
                <a:srgbClr val="7F7F7F"/>
              </a:solidFill>
            </a:endParaRPr>
          </a:p>
        </p:txBody>
      </p:sp>
      <p:pic>
        <p:nvPicPr>
          <p:cNvPr id="23555" name="図 2">
            <a:extLst>
              <a:ext uri="{FF2B5EF4-FFF2-40B4-BE49-F238E27FC236}">
                <a16:creationId xmlns:a16="http://schemas.microsoft.com/office/drawing/2014/main" id="{8B2BA0FA-B0BD-7474-2766-A5DB78C904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74688"/>
            <a:ext cx="4664075" cy="377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図 3">
            <a:extLst>
              <a:ext uri="{FF2B5EF4-FFF2-40B4-BE49-F238E27FC236}">
                <a16:creationId xmlns:a16="http://schemas.microsoft.com/office/drawing/2014/main" id="{D2FB558A-7EFA-6292-4356-4EFCF5AAFD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2488" y="674688"/>
            <a:ext cx="4605337"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テキスト ボックス 4">
            <a:extLst>
              <a:ext uri="{FF2B5EF4-FFF2-40B4-BE49-F238E27FC236}">
                <a16:creationId xmlns:a16="http://schemas.microsoft.com/office/drawing/2014/main" id="{B2DCAD4A-EBD6-9877-AE5E-3AABADC7E5DF}"/>
              </a:ext>
            </a:extLst>
          </p:cNvPr>
          <p:cNvSpPr txBox="1">
            <a:spLocks noChangeArrowheads="1"/>
          </p:cNvSpPr>
          <p:nvPr/>
        </p:nvSpPr>
        <p:spPr bwMode="auto">
          <a:xfrm>
            <a:off x="374650" y="5589588"/>
            <a:ext cx="68611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solidFill>
                  <a:schemeClr val="bg1"/>
                </a:solidFill>
              </a:rPr>
              <a:t>病気の診断，殺菌，害虫駆除，品質改良，非破壊検査などに利用されている．</a:t>
            </a:r>
          </a:p>
        </p:txBody>
      </p:sp>
      <p:sp>
        <p:nvSpPr>
          <p:cNvPr id="23558" name="テキスト ボックス 1">
            <a:extLst>
              <a:ext uri="{FF2B5EF4-FFF2-40B4-BE49-F238E27FC236}">
                <a16:creationId xmlns:a16="http://schemas.microsoft.com/office/drawing/2014/main" id="{7119A44A-E11F-DC25-D169-F76239D76CBF}"/>
              </a:ext>
            </a:extLst>
          </p:cNvPr>
          <p:cNvSpPr txBox="1">
            <a:spLocks noChangeArrowheads="1"/>
          </p:cNvSpPr>
          <p:nvPr/>
        </p:nvSpPr>
        <p:spPr bwMode="auto">
          <a:xfrm>
            <a:off x="6065838" y="6567488"/>
            <a:ext cx="26828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000">
                <a:solidFill>
                  <a:schemeClr val="bg1"/>
                </a:solidFill>
                <a:latin typeface="MS UI Gothic" panose="020B0600070205080204" pitchFamily="50" charset="-128"/>
                <a:ea typeface="MS UI Gothic" panose="020B0600070205080204" pitchFamily="50" charset="-128"/>
              </a:rPr>
              <a:t>出典：文部科学省　原子力・放射線の安全確保</a:t>
            </a:r>
            <a:endParaRPr lang="en-US" altLang="ja-JP" sz="1000">
              <a:solidFill>
                <a:schemeClr val="bg1"/>
              </a:solidFill>
              <a:latin typeface="MS UI Gothic" panose="020B0600070205080204" pitchFamily="50" charset="-128"/>
              <a:ea typeface="MS UI Gothic" panose="020B0600070205080204" pitchFamily="50" charset="-128"/>
            </a:endParaRPr>
          </a:p>
        </p:txBody>
      </p:sp>
      <p:pic>
        <p:nvPicPr>
          <p:cNvPr id="2" name="図 1">
            <a:extLst>
              <a:ext uri="{FF2B5EF4-FFF2-40B4-BE49-F238E27FC236}">
                <a16:creationId xmlns:a16="http://schemas.microsoft.com/office/drawing/2014/main" id="{D50700B5-99FF-F4F2-E1DA-C4E6F0811134}"/>
              </a:ext>
            </a:extLst>
          </p:cNvPr>
          <p:cNvPicPr>
            <a:picLocks noChangeAspect="1" noChangeArrowheads="1"/>
          </p:cNvPicPr>
          <p:nvPr/>
        </p:nvPicPr>
        <p:blipFill>
          <a:blip r:embed="rId4">
            <a:duotone>
              <a:schemeClr val="accent4">
                <a:shade val="45000"/>
                <a:satMod val="135000"/>
              </a:schemeClr>
              <a:prstClr val="white"/>
            </a:duotone>
          </a:blip>
          <a:srcRect/>
          <a:stretch>
            <a:fillRect/>
          </a:stretch>
        </p:blipFill>
        <p:spPr bwMode="auto">
          <a:xfrm>
            <a:off x="97631" y="6076950"/>
            <a:ext cx="719138" cy="7366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番号プレースホルダー 1">
            <a:extLst>
              <a:ext uri="{FF2B5EF4-FFF2-40B4-BE49-F238E27FC236}">
                <a16:creationId xmlns:a16="http://schemas.microsoft.com/office/drawing/2014/main" id="{32BE4772-A56F-C01E-BCC1-DD80E72727AC}"/>
              </a:ext>
            </a:extLst>
          </p:cNvPr>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20F9A4B9-31B9-4FDF-92F7-CFDB151E3409}" type="slidenum">
              <a:rPr lang="en-US" altLang="ja-JP" sz="1400">
                <a:solidFill>
                  <a:srgbClr val="7F7F7F"/>
                </a:solidFill>
              </a:rPr>
              <a:pPr>
                <a:spcBef>
                  <a:spcPct val="0"/>
                </a:spcBef>
                <a:buFontTx/>
                <a:buNone/>
              </a:pPr>
              <a:t>21</a:t>
            </a:fld>
            <a:endParaRPr lang="en-US" altLang="ja-JP" sz="1400">
              <a:solidFill>
                <a:srgbClr val="7F7F7F"/>
              </a:solidFill>
            </a:endParaRPr>
          </a:p>
        </p:txBody>
      </p:sp>
      <p:pic>
        <p:nvPicPr>
          <p:cNvPr id="24579" name="図 2">
            <a:extLst>
              <a:ext uri="{FF2B5EF4-FFF2-40B4-BE49-F238E27FC236}">
                <a16:creationId xmlns:a16="http://schemas.microsoft.com/office/drawing/2014/main" id="{BB6A5780-784E-DCD5-6DA8-A0509ECA956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31800"/>
            <a:ext cx="9144000"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テキスト ボックス 1">
            <a:extLst>
              <a:ext uri="{FF2B5EF4-FFF2-40B4-BE49-F238E27FC236}">
                <a16:creationId xmlns:a16="http://schemas.microsoft.com/office/drawing/2014/main" id="{3928545E-7FD7-B697-6941-3D8396B752BA}"/>
              </a:ext>
            </a:extLst>
          </p:cNvPr>
          <p:cNvSpPr txBox="1">
            <a:spLocks noChangeArrowheads="1"/>
          </p:cNvSpPr>
          <p:nvPr/>
        </p:nvSpPr>
        <p:spPr bwMode="auto">
          <a:xfrm>
            <a:off x="5702300" y="6413500"/>
            <a:ext cx="30464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000">
                <a:solidFill>
                  <a:schemeClr val="bg1"/>
                </a:solidFill>
                <a:latin typeface="MS UI Gothic" panose="020B0600070205080204" pitchFamily="50" charset="-128"/>
                <a:ea typeface="MS UI Gothic" panose="020B0600070205080204" pitchFamily="50" charset="-128"/>
              </a:rPr>
              <a:t>出典：知っておきたい放射線の正しい知識</a:t>
            </a:r>
            <a:endParaRPr lang="en-US" altLang="ja-JP" sz="1000">
              <a:solidFill>
                <a:schemeClr val="bg1"/>
              </a:solidFill>
              <a:latin typeface="MS UI Gothic" panose="020B0600070205080204" pitchFamily="50" charset="-128"/>
              <a:ea typeface="MS UI Gothic" panose="020B0600070205080204" pitchFamily="50" charset="-128"/>
            </a:endParaRPr>
          </a:p>
          <a:p>
            <a:pPr algn="ctr" eaLnBrk="1" hangingPunct="1">
              <a:spcBef>
                <a:spcPct val="0"/>
              </a:spcBef>
              <a:buFontTx/>
              <a:buNone/>
            </a:pPr>
            <a:r>
              <a:rPr lang="ja-JP" altLang="en-US" sz="1000">
                <a:solidFill>
                  <a:schemeClr val="bg1"/>
                </a:solidFill>
                <a:latin typeface="MS UI Gothic" panose="020B0600070205080204" pitchFamily="50" charset="-128"/>
                <a:ea typeface="MS UI Gothic" panose="020B0600070205080204" pitchFamily="50" charset="-128"/>
              </a:rPr>
              <a:t>広島大学原爆放射線医科学研究所所神谷 研二先生</a:t>
            </a:r>
            <a:endParaRPr lang="en-US" altLang="ja-JP" sz="1000">
              <a:solidFill>
                <a:schemeClr val="bg1"/>
              </a:solidFill>
              <a:latin typeface="MS UI Gothic" panose="020B0600070205080204" pitchFamily="50" charset="-128"/>
              <a:ea typeface="MS UI Gothic" panose="020B0600070205080204" pitchFamily="50" charset="-128"/>
            </a:endParaRPr>
          </a:p>
        </p:txBody>
      </p:sp>
      <p:pic>
        <p:nvPicPr>
          <p:cNvPr id="2" name="図 1">
            <a:extLst>
              <a:ext uri="{FF2B5EF4-FFF2-40B4-BE49-F238E27FC236}">
                <a16:creationId xmlns:a16="http://schemas.microsoft.com/office/drawing/2014/main" id="{67416D00-1481-F580-6DEE-D1F2FE69E8D5}"/>
              </a:ext>
            </a:extLst>
          </p:cNvPr>
          <p:cNvPicPr>
            <a:picLocks noChangeAspect="1" noChangeArrowheads="1"/>
          </p:cNvPicPr>
          <p:nvPr/>
        </p:nvPicPr>
        <p:blipFill>
          <a:blip r:embed="rId3">
            <a:duotone>
              <a:schemeClr val="accent4">
                <a:shade val="45000"/>
                <a:satMod val="135000"/>
              </a:schemeClr>
              <a:prstClr val="white"/>
            </a:duotone>
          </a:blip>
          <a:srcRect/>
          <a:stretch>
            <a:fillRect/>
          </a:stretch>
        </p:blipFill>
        <p:spPr bwMode="auto">
          <a:xfrm>
            <a:off x="97631" y="6045200"/>
            <a:ext cx="719138" cy="7366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番号プレースホルダー 1">
            <a:extLst>
              <a:ext uri="{FF2B5EF4-FFF2-40B4-BE49-F238E27FC236}">
                <a16:creationId xmlns:a16="http://schemas.microsoft.com/office/drawing/2014/main" id="{E190409A-F0F4-E520-27E2-00976F8437EE}"/>
              </a:ext>
            </a:extLst>
          </p:cNvPr>
          <p:cNvSpPr>
            <a:spLocks noGrp="1"/>
          </p:cNvSpPr>
          <p:nvPr>
            <p:ph type="sldNum" sz="quarter" idx="12"/>
          </p:nvPr>
        </p:nvSpPr>
        <p:spPr>
          <a:xfrm>
            <a:off x="6902450" y="6245225"/>
            <a:ext cx="2133600" cy="476250"/>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02AD5ED8-0862-4B6E-B28B-69B7DC94D254}" type="slidenum">
              <a:rPr lang="en-US" altLang="ja-JP" sz="1400">
                <a:solidFill>
                  <a:srgbClr val="7F7F7F"/>
                </a:solidFill>
              </a:rPr>
              <a:pPr>
                <a:spcBef>
                  <a:spcPct val="0"/>
                </a:spcBef>
                <a:buFontTx/>
                <a:buNone/>
              </a:pPr>
              <a:t>22</a:t>
            </a:fld>
            <a:endParaRPr lang="en-US" altLang="ja-JP" sz="1400">
              <a:solidFill>
                <a:srgbClr val="7F7F7F"/>
              </a:solidFill>
            </a:endParaRPr>
          </a:p>
        </p:txBody>
      </p:sp>
      <p:pic>
        <p:nvPicPr>
          <p:cNvPr id="25603" name="図 2">
            <a:extLst>
              <a:ext uri="{FF2B5EF4-FFF2-40B4-BE49-F238E27FC236}">
                <a16:creationId xmlns:a16="http://schemas.microsoft.com/office/drawing/2014/main" id="{074B6681-7EDD-DDE2-3034-A10A6A9EF00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250" y="0"/>
            <a:ext cx="7497763" cy="641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テキスト ボックス 1">
            <a:extLst>
              <a:ext uri="{FF2B5EF4-FFF2-40B4-BE49-F238E27FC236}">
                <a16:creationId xmlns:a16="http://schemas.microsoft.com/office/drawing/2014/main" id="{2471AB53-4C8D-1288-90C5-4BB31566CFC6}"/>
              </a:ext>
            </a:extLst>
          </p:cNvPr>
          <p:cNvSpPr txBox="1">
            <a:spLocks noChangeArrowheads="1"/>
          </p:cNvSpPr>
          <p:nvPr/>
        </p:nvSpPr>
        <p:spPr bwMode="auto">
          <a:xfrm>
            <a:off x="5867400" y="1557338"/>
            <a:ext cx="469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100" b="1">
                <a:latin typeface="MS UI Gothic" panose="020B0600070205080204" pitchFamily="50" charset="-128"/>
                <a:ea typeface="MS UI Gothic" panose="020B0600070205080204" pitchFamily="50" charset="-128"/>
              </a:rPr>
              <a:t>100</a:t>
            </a:r>
            <a:endParaRPr lang="ja-JP" altLang="en-US" sz="1100" b="1">
              <a:latin typeface="MS UI Gothic" panose="020B0600070205080204" pitchFamily="50" charset="-128"/>
              <a:ea typeface="MS UI Gothic" panose="020B0600070205080204" pitchFamily="50" charset="-128"/>
            </a:endParaRPr>
          </a:p>
        </p:txBody>
      </p:sp>
      <p:cxnSp>
        <p:nvCxnSpPr>
          <p:cNvPr id="25605" name="直線コネクタ 3">
            <a:extLst>
              <a:ext uri="{FF2B5EF4-FFF2-40B4-BE49-F238E27FC236}">
                <a16:creationId xmlns:a16="http://schemas.microsoft.com/office/drawing/2014/main" id="{07C57A32-A1CB-1554-4F54-F1A40B6567D9}"/>
              </a:ext>
            </a:extLst>
          </p:cNvPr>
          <p:cNvCxnSpPr>
            <a:cxnSpLocks noChangeShapeType="1"/>
          </p:cNvCxnSpPr>
          <p:nvPr/>
        </p:nvCxnSpPr>
        <p:spPr bwMode="auto">
          <a:xfrm flipH="1">
            <a:off x="7215188" y="2276475"/>
            <a:ext cx="93662" cy="5111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606" name="直線コネクタ 9">
            <a:extLst>
              <a:ext uri="{FF2B5EF4-FFF2-40B4-BE49-F238E27FC236}">
                <a16:creationId xmlns:a16="http://schemas.microsoft.com/office/drawing/2014/main" id="{BF254119-3410-1B4D-DB3A-231342216AE3}"/>
              </a:ext>
            </a:extLst>
          </p:cNvPr>
          <p:cNvCxnSpPr>
            <a:cxnSpLocks noChangeShapeType="1"/>
          </p:cNvCxnSpPr>
          <p:nvPr/>
        </p:nvCxnSpPr>
        <p:spPr bwMode="auto">
          <a:xfrm>
            <a:off x="5940425" y="1790700"/>
            <a:ext cx="431800" cy="0"/>
          </a:xfrm>
          <a:prstGeom prst="line">
            <a:avLst/>
          </a:prstGeom>
          <a:noFill/>
          <a:ln w="38100" cmpd="dbl"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607" name="直線コネクタ 13">
            <a:extLst>
              <a:ext uri="{FF2B5EF4-FFF2-40B4-BE49-F238E27FC236}">
                <a16:creationId xmlns:a16="http://schemas.microsoft.com/office/drawing/2014/main" id="{6D0B4F61-DFC9-0AF7-30CD-B4F169D5932D}"/>
              </a:ext>
            </a:extLst>
          </p:cNvPr>
          <p:cNvCxnSpPr>
            <a:cxnSpLocks noChangeShapeType="1"/>
          </p:cNvCxnSpPr>
          <p:nvPr/>
        </p:nvCxnSpPr>
        <p:spPr bwMode="auto">
          <a:xfrm>
            <a:off x="5003800" y="2016125"/>
            <a:ext cx="431800" cy="0"/>
          </a:xfrm>
          <a:prstGeom prst="line">
            <a:avLst/>
          </a:prstGeom>
          <a:noFill/>
          <a:ln w="38100" cmpd="dbl"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5608" name="テキスト ボックス 14">
            <a:extLst>
              <a:ext uri="{FF2B5EF4-FFF2-40B4-BE49-F238E27FC236}">
                <a16:creationId xmlns:a16="http://schemas.microsoft.com/office/drawing/2014/main" id="{DA647B66-6F43-C2EA-EBC5-44108C67A608}"/>
              </a:ext>
            </a:extLst>
          </p:cNvPr>
          <p:cNvSpPr txBox="1">
            <a:spLocks noChangeArrowheads="1"/>
          </p:cNvSpPr>
          <p:nvPr/>
        </p:nvSpPr>
        <p:spPr bwMode="auto">
          <a:xfrm>
            <a:off x="5076825" y="1773238"/>
            <a:ext cx="3254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100" b="1">
                <a:latin typeface="MS UI Gothic" panose="020B0600070205080204" pitchFamily="50" charset="-128"/>
                <a:ea typeface="MS UI Gothic" panose="020B0600070205080204" pitchFamily="50" charset="-128"/>
              </a:rPr>
              <a:t>50</a:t>
            </a:r>
            <a:endParaRPr lang="ja-JP" altLang="en-US" sz="1100" b="1">
              <a:latin typeface="MS UI Gothic" panose="020B0600070205080204" pitchFamily="50" charset="-128"/>
              <a:ea typeface="MS UI Gothic" panose="020B0600070205080204" pitchFamily="50" charset="-128"/>
            </a:endParaRPr>
          </a:p>
        </p:txBody>
      </p:sp>
      <p:sp>
        <p:nvSpPr>
          <p:cNvPr id="2" name="テキスト ボックス 1">
            <a:extLst>
              <a:ext uri="{FF2B5EF4-FFF2-40B4-BE49-F238E27FC236}">
                <a16:creationId xmlns:a16="http://schemas.microsoft.com/office/drawing/2014/main" id="{0E8192B5-68D4-F097-AEF9-C227DEB4739F}"/>
              </a:ext>
            </a:extLst>
          </p:cNvPr>
          <p:cNvSpPr txBox="1"/>
          <p:nvPr/>
        </p:nvSpPr>
        <p:spPr>
          <a:xfrm>
            <a:off x="5940425" y="2087563"/>
            <a:ext cx="2135188" cy="254000"/>
          </a:xfrm>
          <a:prstGeom prst="rect">
            <a:avLst/>
          </a:prstGeom>
          <a:noFill/>
        </p:spPr>
        <p:txBody>
          <a:bodyPr wrap="none">
            <a:spAutoFit/>
          </a:bodyPr>
          <a:lstStyle/>
          <a:p>
            <a:pPr algn="ctr" eaLnBrk="1" hangingPunct="1">
              <a:defRPr/>
            </a:pPr>
            <a:r>
              <a:rPr lang="en-US" altLang="ja-JP" sz="1050" b="1" dirty="0">
                <a:latin typeface="MS UI Gothic" pitchFamily="50" charset="-128"/>
                <a:ea typeface="MS UI Gothic" pitchFamily="50" charset="-128"/>
              </a:rPr>
              <a:t>※ </a:t>
            </a:r>
            <a:r>
              <a:rPr lang="ja-JP" altLang="en-US" sz="1050" b="1" dirty="0">
                <a:latin typeface="MS UI Gothic" pitchFamily="50" charset="-128"/>
                <a:ea typeface="MS UI Gothic" pitchFamily="50" charset="-128"/>
              </a:rPr>
              <a:t>平成</a:t>
            </a:r>
            <a:r>
              <a:rPr lang="en-US" altLang="ja-JP" sz="1050" b="1" dirty="0">
                <a:latin typeface="MS UI Gothic" pitchFamily="50" charset="-128"/>
                <a:ea typeface="MS UI Gothic" pitchFamily="50" charset="-128"/>
              </a:rPr>
              <a:t>23</a:t>
            </a:r>
            <a:r>
              <a:rPr lang="ja-JP" altLang="en-US" sz="1050" b="1" dirty="0">
                <a:latin typeface="MS UI Gothic" pitchFamily="50" charset="-128"/>
                <a:ea typeface="MS UI Gothic" pitchFamily="50" charset="-128"/>
              </a:rPr>
              <a:t>年</a:t>
            </a:r>
            <a:r>
              <a:rPr lang="en-US" altLang="ja-JP" sz="1050" b="1" dirty="0">
                <a:latin typeface="MS UI Gothic" pitchFamily="50" charset="-128"/>
                <a:ea typeface="MS UI Gothic" pitchFamily="50" charset="-128"/>
              </a:rPr>
              <a:t>12</a:t>
            </a:r>
            <a:r>
              <a:rPr lang="ja-JP" altLang="en-US" sz="1050" b="1" dirty="0">
                <a:latin typeface="MS UI Gothic" pitchFamily="50" charset="-128"/>
                <a:ea typeface="MS UI Gothic" pitchFamily="50" charset="-128"/>
              </a:rPr>
              <a:t>月に修正となりました</a:t>
            </a:r>
          </a:p>
        </p:txBody>
      </p:sp>
      <p:sp>
        <p:nvSpPr>
          <p:cNvPr id="25610" name="テキスト ボックス 1">
            <a:extLst>
              <a:ext uri="{FF2B5EF4-FFF2-40B4-BE49-F238E27FC236}">
                <a16:creationId xmlns:a16="http://schemas.microsoft.com/office/drawing/2014/main" id="{FDFDBE35-2FAD-27DD-010E-6D8162252A47}"/>
              </a:ext>
            </a:extLst>
          </p:cNvPr>
          <p:cNvSpPr txBox="1">
            <a:spLocks noChangeArrowheads="1"/>
          </p:cNvSpPr>
          <p:nvPr/>
        </p:nvSpPr>
        <p:spPr bwMode="auto">
          <a:xfrm>
            <a:off x="5702300" y="6413500"/>
            <a:ext cx="30464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000">
                <a:solidFill>
                  <a:schemeClr val="bg1"/>
                </a:solidFill>
                <a:latin typeface="MS UI Gothic" panose="020B0600070205080204" pitchFamily="50" charset="-128"/>
                <a:ea typeface="MS UI Gothic" panose="020B0600070205080204" pitchFamily="50" charset="-128"/>
              </a:rPr>
              <a:t>出典：知っておきたい放射線の正しい知識</a:t>
            </a:r>
            <a:endParaRPr lang="en-US" altLang="ja-JP" sz="1000">
              <a:solidFill>
                <a:schemeClr val="bg1"/>
              </a:solidFill>
              <a:latin typeface="MS UI Gothic" panose="020B0600070205080204" pitchFamily="50" charset="-128"/>
              <a:ea typeface="MS UI Gothic" panose="020B0600070205080204" pitchFamily="50" charset="-128"/>
            </a:endParaRPr>
          </a:p>
          <a:p>
            <a:pPr algn="ctr" eaLnBrk="1" hangingPunct="1">
              <a:spcBef>
                <a:spcPct val="0"/>
              </a:spcBef>
              <a:buFontTx/>
              <a:buNone/>
            </a:pPr>
            <a:r>
              <a:rPr lang="ja-JP" altLang="en-US" sz="1000">
                <a:solidFill>
                  <a:schemeClr val="bg1"/>
                </a:solidFill>
                <a:latin typeface="MS UI Gothic" panose="020B0600070205080204" pitchFamily="50" charset="-128"/>
                <a:ea typeface="MS UI Gothic" panose="020B0600070205080204" pitchFamily="50" charset="-128"/>
              </a:rPr>
              <a:t>広島大学原爆放射線医科学研究所所神谷 研二先生</a:t>
            </a:r>
            <a:endParaRPr lang="en-US" altLang="ja-JP" sz="1000">
              <a:solidFill>
                <a:schemeClr val="bg1"/>
              </a:solidFill>
              <a:latin typeface="MS UI Gothic" panose="020B0600070205080204" pitchFamily="50" charset="-128"/>
              <a:ea typeface="MS UI Gothic" panose="020B0600070205080204" pitchFamily="50" charset="-128"/>
            </a:endParaRPr>
          </a:p>
        </p:txBody>
      </p:sp>
      <p:pic>
        <p:nvPicPr>
          <p:cNvPr id="3" name="図 2">
            <a:extLst>
              <a:ext uri="{FF2B5EF4-FFF2-40B4-BE49-F238E27FC236}">
                <a16:creationId xmlns:a16="http://schemas.microsoft.com/office/drawing/2014/main" id="{14742A59-B373-53DF-6D53-39872B30C863}"/>
              </a:ext>
            </a:extLst>
          </p:cNvPr>
          <p:cNvPicPr>
            <a:picLocks noChangeAspect="1" noChangeArrowheads="1"/>
          </p:cNvPicPr>
          <p:nvPr/>
        </p:nvPicPr>
        <p:blipFill>
          <a:blip r:embed="rId3">
            <a:duotone>
              <a:schemeClr val="accent4">
                <a:shade val="45000"/>
                <a:satMod val="135000"/>
              </a:schemeClr>
              <a:prstClr val="white"/>
            </a:duotone>
          </a:blip>
          <a:srcRect/>
          <a:stretch>
            <a:fillRect/>
          </a:stretch>
        </p:blipFill>
        <p:spPr bwMode="auto">
          <a:xfrm>
            <a:off x="35475" y="6231988"/>
            <a:ext cx="567775" cy="58156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番号プレースホルダー 1">
            <a:extLst>
              <a:ext uri="{FF2B5EF4-FFF2-40B4-BE49-F238E27FC236}">
                <a16:creationId xmlns:a16="http://schemas.microsoft.com/office/drawing/2014/main" id="{29C64C0F-5E2B-B915-7FDA-43E194DB5972}"/>
              </a:ext>
            </a:extLst>
          </p:cNvPr>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D5373CEA-45B3-438A-AB4B-D5A907C0B376}" type="slidenum">
              <a:rPr lang="en-US" altLang="ja-JP" sz="1400">
                <a:solidFill>
                  <a:srgbClr val="7F7F7F"/>
                </a:solidFill>
              </a:rPr>
              <a:pPr>
                <a:spcBef>
                  <a:spcPct val="0"/>
                </a:spcBef>
                <a:buFontTx/>
                <a:buNone/>
              </a:pPr>
              <a:t>23</a:t>
            </a:fld>
            <a:endParaRPr lang="en-US" altLang="ja-JP" sz="1400">
              <a:solidFill>
                <a:srgbClr val="7F7F7F"/>
              </a:solidFill>
            </a:endParaRPr>
          </a:p>
        </p:txBody>
      </p:sp>
      <p:sp>
        <p:nvSpPr>
          <p:cNvPr id="26627" name="テキスト ボックス 2">
            <a:extLst>
              <a:ext uri="{FF2B5EF4-FFF2-40B4-BE49-F238E27FC236}">
                <a16:creationId xmlns:a16="http://schemas.microsoft.com/office/drawing/2014/main" id="{52AED270-3C88-FCBD-AFE6-4C49C8F3A52B}"/>
              </a:ext>
            </a:extLst>
          </p:cNvPr>
          <p:cNvSpPr txBox="1">
            <a:spLocks noChangeArrowheads="1"/>
          </p:cNvSpPr>
          <p:nvPr/>
        </p:nvSpPr>
        <p:spPr bwMode="auto">
          <a:xfrm>
            <a:off x="611188" y="612775"/>
            <a:ext cx="8088312"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solidFill>
                  <a:schemeClr val="bg1"/>
                </a:solidFill>
              </a:rPr>
              <a:t>放射線発見の歴史</a:t>
            </a:r>
            <a:endParaRPr lang="en-US" altLang="ja-JP" sz="1800">
              <a:solidFill>
                <a:schemeClr val="bg1"/>
              </a:solidFill>
            </a:endParaRPr>
          </a:p>
          <a:p>
            <a:pPr eaLnBrk="1" hangingPunct="1">
              <a:spcBef>
                <a:spcPct val="0"/>
              </a:spcBef>
              <a:buFontTx/>
              <a:buNone/>
            </a:pPr>
            <a:r>
              <a:rPr lang="ja-JP" altLang="en-US" sz="1800">
                <a:solidFill>
                  <a:schemeClr val="bg1"/>
                </a:solidFill>
              </a:rPr>
              <a:t>　●</a:t>
            </a:r>
            <a:r>
              <a:rPr lang="en-US" altLang="ja-JP" sz="1800">
                <a:solidFill>
                  <a:schemeClr val="bg1"/>
                </a:solidFill>
              </a:rPr>
              <a:t>1895</a:t>
            </a:r>
            <a:r>
              <a:rPr lang="ja-JP" altLang="en-US" sz="1800">
                <a:solidFill>
                  <a:schemeClr val="bg1"/>
                </a:solidFill>
              </a:rPr>
              <a:t>年：レントゲン博士による</a:t>
            </a:r>
            <a:r>
              <a:rPr lang="en-US" altLang="ja-JP" sz="1800">
                <a:solidFill>
                  <a:schemeClr val="bg1"/>
                </a:solidFill>
              </a:rPr>
              <a:t>X</a:t>
            </a:r>
            <a:r>
              <a:rPr lang="ja-JP" altLang="en-US" sz="1800">
                <a:solidFill>
                  <a:schemeClr val="bg1"/>
                </a:solidFill>
              </a:rPr>
              <a:t>線発見</a:t>
            </a:r>
            <a:endParaRPr lang="en-US" altLang="ja-JP" sz="1800">
              <a:solidFill>
                <a:schemeClr val="bg1"/>
              </a:solidFill>
            </a:endParaRPr>
          </a:p>
          <a:p>
            <a:pPr eaLnBrk="1" hangingPunct="1">
              <a:spcBef>
                <a:spcPct val="0"/>
              </a:spcBef>
              <a:buFontTx/>
              <a:buNone/>
            </a:pPr>
            <a:r>
              <a:rPr lang="ja-JP" altLang="en-US" sz="1800">
                <a:solidFill>
                  <a:schemeClr val="bg1"/>
                </a:solidFill>
              </a:rPr>
              <a:t>　●</a:t>
            </a:r>
            <a:r>
              <a:rPr lang="en-US" altLang="ja-JP" sz="1800">
                <a:solidFill>
                  <a:schemeClr val="bg1"/>
                </a:solidFill>
              </a:rPr>
              <a:t>1896</a:t>
            </a:r>
            <a:r>
              <a:rPr lang="ja-JP" altLang="en-US" sz="1800">
                <a:solidFill>
                  <a:schemeClr val="bg1"/>
                </a:solidFill>
              </a:rPr>
              <a:t>年：ベクレル博士による放射能の発見</a:t>
            </a:r>
            <a:endParaRPr lang="en-US" altLang="ja-JP" sz="1800">
              <a:solidFill>
                <a:schemeClr val="bg1"/>
              </a:solidFill>
            </a:endParaRPr>
          </a:p>
          <a:p>
            <a:pPr eaLnBrk="1" hangingPunct="1">
              <a:spcBef>
                <a:spcPct val="0"/>
              </a:spcBef>
              <a:buFontTx/>
              <a:buNone/>
            </a:pPr>
            <a:r>
              <a:rPr lang="ja-JP" altLang="en-US" sz="1800">
                <a:solidFill>
                  <a:schemeClr val="bg1"/>
                </a:solidFill>
              </a:rPr>
              <a:t>　●</a:t>
            </a:r>
            <a:r>
              <a:rPr lang="en-US" altLang="ja-JP" sz="1800">
                <a:solidFill>
                  <a:schemeClr val="bg1"/>
                </a:solidFill>
              </a:rPr>
              <a:t>1898</a:t>
            </a:r>
            <a:r>
              <a:rPr lang="ja-JP" altLang="en-US" sz="1800">
                <a:solidFill>
                  <a:schemeClr val="bg1"/>
                </a:solidFill>
              </a:rPr>
              <a:t>年：キューリー夫妻によるラジウムの発見</a:t>
            </a:r>
            <a:endParaRPr lang="en-US" altLang="ja-JP" sz="1800">
              <a:solidFill>
                <a:schemeClr val="bg1"/>
              </a:solidFill>
            </a:endParaRPr>
          </a:p>
          <a:p>
            <a:pPr eaLnBrk="1" hangingPunct="1">
              <a:spcBef>
                <a:spcPct val="0"/>
              </a:spcBef>
              <a:buFontTx/>
              <a:buNone/>
            </a:pPr>
            <a:endParaRPr lang="en-US" altLang="ja-JP" sz="1800">
              <a:solidFill>
                <a:schemeClr val="bg1"/>
              </a:solidFill>
            </a:endParaRPr>
          </a:p>
          <a:p>
            <a:pPr eaLnBrk="1" hangingPunct="1">
              <a:spcBef>
                <a:spcPct val="0"/>
              </a:spcBef>
              <a:buFontTx/>
              <a:buNone/>
            </a:pPr>
            <a:r>
              <a:rPr lang="ja-JP" altLang="en-US" sz="1800">
                <a:solidFill>
                  <a:schemeClr val="bg1"/>
                </a:solidFill>
              </a:rPr>
              <a:t>　低線量放射線の人体影響は，未だ科学的に解明されていない部分があるため</a:t>
            </a:r>
            <a:endParaRPr lang="en-US" altLang="ja-JP" sz="1800">
              <a:solidFill>
                <a:schemeClr val="bg1"/>
              </a:solidFill>
            </a:endParaRPr>
          </a:p>
          <a:p>
            <a:pPr eaLnBrk="1" hangingPunct="1">
              <a:spcBef>
                <a:spcPct val="0"/>
              </a:spcBef>
              <a:buFontTx/>
              <a:buNone/>
            </a:pPr>
            <a:r>
              <a:rPr lang="ja-JP" altLang="en-US" sz="1800">
                <a:solidFill>
                  <a:schemeClr val="bg1"/>
                </a:solidFill>
              </a:rPr>
              <a:t>国民に多くの不安を与えています．</a:t>
            </a:r>
            <a:endParaRPr lang="en-US" altLang="ja-JP" sz="1800">
              <a:solidFill>
                <a:schemeClr val="bg1"/>
              </a:solidFill>
            </a:endParaRPr>
          </a:p>
          <a:p>
            <a:pPr eaLnBrk="1" hangingPunct="1">
              <a:spcBef>
                <a:spcPct val="0"/>
              </a:spcBef>
              <a:buFontTx/>
              <a:buNone/>
            </a:pPr>
            <a:endParaRPr lang="en-US" altLang="ja-JP" sz="1800">
              <a:solidFill>
                <a:schemeClr val="bg1"/>
              </a:solidFill>
            </a:endParaRPr>
          </a:p>
          <a:p>
            <a:pPr eaLnBrk="1" hangingPunct="1">
              <a:spcBef>
                <a:spcPct val="0"/>
              </a:spcBef>
              <a:buFontTx/>
              <a:buNone/>
            </a:pPr>
            <a:r>
              <a:rPr lang="ja-JP" altLang="en-US" sz="1800">
                <a:solidFill>
                  <a:schemeClr val="bg1"/>
                </a:solidFill>
              </a:rPr>
              <a:t>　今後，低線量放射線被曝に対する細胞の応答機構の研究が進歩し，人体影響</a:t>
            </a:r>
            <a:endParaRPr lang="en-US" altLang="ja-JP" sz="1800">
              <a:solidFill>
                <a:schemeClr val="bg1"/>
              </a:solidFill>
            </a:endParaRPr>
          </a:p>
          <a:p>
            <a:pPr eaLnBrk="1" hangingPunct="1">
              <a:spcBef>
                <a:spcPct val="0"/>
              </a:spcBef>
              <a:buFontTx/>
              <a:buNone/>
            </a:pPr>
            <a:r>
              <a:rPr lang="ja-JP" altLang="en-US" sz="1800">
                <a:solidFill>
                  <a:schemeClr val="bg1"/>
                </a:solidFill>
              </a:rPr>
              <a:t>の解明が進むことが期待されます．</a:t>
            </a:r>
            <a:endParaRPr lang="en-US" altLang="ja-JP" sz="1800">
              <a:solidFill>
                <a:schemeClr val="bg1"/>
              </a:solidFill>
            </a:endParaRPr>
          </a:p>
          <a:p>
            <a:pPr eaLnBrk="1" hangingPunct="1">
              <a:spcBef>
                <a:spcPct val="0"/>
              </a:spcBef>
              <a:buFontTx/>
              <a:buNone/>
            </a:pPr>
            <a:r>
              <a:rPr lang="ja-JP" altLang="en-US" sz="1800">
                <a:solidFill>
                  <a:schemeClr val="bg1"/>
                </a:solidFill>
              </a:rPr>
              <a:t>　ヒロシマは分子レベルでの低線量放射線の影響解明の分野でも大きな役割を，</a:t>
            </a:r>
            <a:endParaRPr lang="en-US" altLang="ja-JP" sz="1800">
              <a:solidFill>
                <a:schemeClr val="bg1"/>
              </a:solidFill>
            </a:endParaRPr>
          </a:p>
          <a:p>
            <a:pPr eaLnBrk="1" hangingPunct="1">
              <a:spcBef>
                <a:spcPct val="0"/>
              </a:spcBef>
              <a:buFontTx/>
              <a:buNone/>
            </a:pPr>
            <a:r>
              <a:rPr lang="ja-JP" altLang="en-US" sz="1800">
                <a:solidFill>
                  <a:schemeClr val="bg1"/>
                </a:solidFill>
              </a:rPr>
              <a:t>担っています．この研究成果を医療に応用することで，放射線障害で苦しむ原爆</a:t>
            </a:r>
            <a:endParaRPr lang="en-US" altLang="ja-JP" sz="1800">
              <a:solidFill>
                <a:schemeClr val="bg1"/>
              </a:solidFill>
            </a:endParaRPr>
          </a:p>
          <a:p>
            <a:pPr eaLnBrk="1" hangingPunct="1">
              <a:spcBef>
                <a:spcPct val="0"/>
              </a:spcBef>
              <a:buFontTx/>
              <a:buNone/>
            </a:pPr>
            <a:r>
              <a:rPr lang="ja-JP" altLang="en-US" sz="1800">
                <a:solidFill>
                  <a:schemeClr val="bg1"/>
                </a:solidFill>
              </a:rPr>
              <a:t>被爆者や，世界に被爆者の医療に役立てていきたいと考えています．</a:t>
            </a:r>
            <a:endParaRPr lang="en-US" altLang="ja-JP" sz="1800">
              <a:solidFill>
                <a:schemeClr val="bg1"/>
              </a:solidFill>
            </a:endParaRPr>
          </a:p>
          <a:p>
            <a:pPr eaLnBrk="1" hangingPunct="1">
              <a:spcBef>
                <a:spcPct val="0"/>
              </a:spcBef>
              <a:buFontTx/>
              <a:buNone/>
            </a:pPr>
            <a:endParaRPr lang="en-US" altLang="ja-JP" sz="1800">
              <a:solidFill>
                <a:schemeClr val="bg1"/>
              </a:solidFill>
            </a:endParaRPr>
          </a:p>
          <a:p>
            <a:pPr eaLnBrk="1" hangingPunct="1">
              <a:spcBef>
                <a:spcPct val="0"/>
              </a:spcBef>
              <a:buFontTx/>
              <a:buNone/>
            </a:pPr>
            <a:r>
              <a:rPr lang="en-US" altLang="ja-JP" sz="1800">
                <a:solidFill>
                  <a:schemeClr val="bg1"/>
                </a:solidFill>
              </a:rPr>
              <a:t>					</a:t>
            </a:r>
            <a:r>
              <a:rPr lang="ja-JP" altLang="en-US" sz="1800">
                <a:solidFill>
                  <a:schemeClr val="bg1"/>
                </a:solidFill>
              </a:rPr>
              <a:t>　　               　　 </a:t>
            </a:r>
            <a:r>
              <a:rPr lang="ja-JP" altLang="en-US" sz="1200">
                <a:solidFill>
                  <a:schemeClr val="bg1"/>
                </a:solidFill>
                <a:latin typeface="MS UI Gothic" panose="020B0600070205080204" pitchFamily="50" charset="-128"/>
                <a:ea typeface="MS UI Gothic" panose="020B0600070205080204" pitchFamily="50" charset="-128"/>
              </a:rPr>
              <a:t>平成</a:t>
            </a:r>
            <a:r>
              <a:rPr lang="en-US" altLang="ja-JP" sz="1200">
                <a:solidFill>
                  <a:schemeClr val="bg1"/>
                </a:solidFill>
                <a:latin typeface="MS UI Gothic" panose="020B0600070205080204" pitchFamily="50" charset="-128"/>
                <a:ea typeface="MS UI Gothic" panose="020B0600070205080204" pitchFamily="50" charset="-128"/>
              </a:rPr>
              <a:t>23</a:t>
            </a:r>
            <a:r>
              <a:rPr lang="ja-JP" altLang="en-US" sz="1200">
                <a:solidFill>
                  <a:schemeClr val="bg1"/>
                </a:solidFill>
                <a:latin typeface="MS UI Gothic" panose="020B0600070205080204" pitchFamily="50" charset="-128"/>
                <a:ea typeface="MS UI Gothic" panose="020B0600070205080204" pitchFamily="50" charset="-128"/>
              </a:rPr>
              <a:t>年</a:t>
            </a:r>
            <a:r>
              <a:rPr lang="en-US" altLang="ja-JP" sz="1200">
                <a:solidFill>
                  <a:schemeClr val="bg1"/>
                </a:solidFill>
                <a:latin typeface="MS UI Gothic" panose="020B0600070205080204" pitchFamily="50" charset="-128"/>
                <a:ea typeface="MS UI Gothic" panose="020B0600070205080204" pitchFamily="50" charset="-128"/>
              </a:rPr>
              <a:t>9</a:t>
            </a:r>
            <a:r>
              <a:rPr lang="ja-JP" altLang="en-US" sz="1200">
                <a:solidFill>
                  <a:schemeClr val="bg1"/>
                </a:solidFill>
                <a:latin typeface="MS UI Gothic" panose="020B0600070205080204" pitchFamily="50" charset="-128"/>
                <a:ea typeface="MS UI Gothic" panose="020B0600070205080204" pitchFamily="50" charset="-128"/>
              </a:rPr>
              <a:t>月広島大学</a:t>
            </a:r>
            <a:endParaRPr lang="en-US" altLang="ja-JP" sz="1200">
              <a:solidFill>
                <a:schemeClr val="bg1"/>
              </a:solidFill>
              <a:latin typeface="MS UI Gothic" panose="020B0600070205080204" pitchFamily="50" charset="-128"/>
              <a:ea typeface="MS UI Gothic" panose="020B0600070205080204" pitchFamily="50" charset="-128"/>
            </a:endParaRPr>
          </a:p>
          <a:p>
            <a:pPr eaLnBrk="1" hangingPunct="1">
              <a:spcBef>
                <a:spcPct val="0"/>
              </a:spcBef>
              <a:buFontTx/>
              <a:buNone/>
            </a:pPr>
            <a:r>
              <a:rPr lang="en-US" altLang="ja-JP" sz="1200">
                <a:solidFill>
                  <a:schemeClr val="bg1"/>
                </a:solidFill>
                <a:latin typeface="MS UI Gothic" panose="020B0600070205080204" pitchFamily="50" charset="-128"/>
                <a:ea typeface="MS UI Gothic" panose="020B0600070205080204" pitchFamily="50" charset="-128"/>
              </a:rPr>
              <a:t>					</a:t>
            </a:r>
            <a:r>
              <a:rPr lang="ja-JP" altLang="en-US" sz="1200">
                <a:solidFill>
                  <a:schemeClr val="bg1"/>
                </a:solidFill>
                <a:latin typeface="MS UI Gothic" panose="020B0600070205080204" pitchFamily="50" charset="-128"/>
                <a:ea typeface="MS UI Gothic" panose="020B0600070205080204" pitchFamily="50" charset="-128"/>
              </a:rPr>
              <a:t>　　　　　　　　　　　　　　　原爆放射線医科学研究所</a:t>
            </a:r>
            <a:endParaRPr lang="en-US" altLang="ja-JP" sz="1200">
              <a:solidFill>
                <a:schemeClr val="bg1"/>
              </a:solidFill>
              <a:latin typeface="MS UI Gothic" panose="020B0600070205080204" pitchFamily="50" charset="-128"/>
              <a:ea typeface="MS UI Gothic" panose="020B0600070205080204" pitchFamily="50" charset="-128"/>
            </a:endParaRPr>
          </a:p>
          <a:p>
            <a:pPr eaLnBrk="1" hangingPunct="1">
              <a:spcBef>
                <a:spcPct val="0"/>
              </a:spcBef>
              <a:buFontTx/>
              <a:buNone/>
            </a:pPr>
            <a:r>
              <a:rPr lang="en-US" altLang="ja-JP" sz="1200">
                <a:solidFill>
                  <a:schemeClr val="bg1"/>
                </a:solidFill>
                <a:latin typeface="MS UI Gothic" panose="020B0600070205080204" pitchFamily="50" charset="-128"/>
                <a:ea typeface="MS UI Gothic" panose="020B0600070205080204" pitchFamily="50" charset="-128"/>
              </a:rPr>
              <a:t>					</a:t>
            </a:r>
            <a:r>
              <a:rPr lang="ja-JP" altLang="en-US" sz="1200">
                <a:solidFill>
                  <a:schemeClr val="bg1"/>
                </a:solidFill>
                <a:latin typeface="MS UI Gothic" panose="020B0600070205080204" pitchFamily="50" charset="-128"/>
                <a:ea typeface="MS UI Gothic" panose="020B0600070205080204" pitchFamily="50" charset="-128"/>
              </a:rPr>
              <a:t>　　　　　　　　　　　　　　　　　　所長　神谷　研二</a:t>
            </a:r>
            <a:endParaRPr lang="en-US" altLang="ja-JP" sz="1200">
              <a:solidFill>
                <a:schemeClr val="bg1"/>
              </a:solidFill>
              <a:latin typeface="MS UI Gothic" panose="020B0600070205080204" pitchFamily="50" charset="-128"/>
              <a:ea typeface="MS UI Gothic" panose="020B0600070205080204" pitchFamily="50" charset="-128"/>
            </a:endParaRPr>
          </a:p>
          <a:p>
            <a:pPr eaLnBrk="1" hangingPunct="1">
              <a:spcBef>
                <a:spcPct val="0"/>
              </a:spcBef>
              <a:buFontTx/>
              <a:buNone/>
            </a:pPr>
            <a:r>
              <a:rPr lang="ja-JP" altLang="en-US" sz="1800">
                <a:solidFill>
                  <a:schemeClr val="bg1"/>
                </a:solidFill>
              </a:rPr>
              <a:t>　</a:t>
            </a:r>
            <a:endParaRPr lang="en-US" altLang="ja-JP" sz="1800">
              <a:solidFill>
                <a:schemeClr val="bg1"/>
              </a:solidFill>
            </a:endParaRPr>
          </a:p>
        </p:txBody>
      </p:sp>
      <p:pic>
        <p:nvPicPr>
          <p:cNvPr id="26628" name="図 3">
            <a:extLst>
              <a:ext uri="{FF2B5EF4-FFF2-40B4-BE49-F238E27FC236}">
                <a16:creationId xmlns:a16="http://schemas.microsoft.com/office/drawing/2014/main" id="{E27DCF19-8D2F-1EDB-4ACA-62F1D5EE525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8813" y="5300663"/>
            <a:ext cx="556895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図 1">
            <a:extLst>
              <a:ext uri="{FF2B5EF4-FFF2-40B4-BE49-F238E27FC236}">
                <a16:creationId xmlns:a16="http://schemas.microsoft.com/office/drawing/2014/main" id="{77F65DD2-03EB-8E4B-C0CB-6A2DA3CED2BD}"/>
              </a:ext>
            </a:extLst>
          </p:cNvPr>
          <p:cNvPicPr>
            <a:picLocks noChangeAspect="1" noChangeArrowheads="1"/>
          </p:cNvPicPr>
          <p:nvPr/>
        </p:nvPicPr>
        <p:blipFill>
          <a:blip r:embed="rId3">
            <a:duotone>
              <a:schemeClr val="accent4">
                <a:shade val="45000"/>
                <a:satMod val="135000"/>
              </a:schemeClr>
              <a:prstClr val="white"/>
            </a:duotone>
          </a:blip>
          <a:srcRect/>
          <a:stretch>
            <a:fillRect/>
          </a:stretch>
        </p:blipFill>
        <p:spPr bwMode="auto">
          <a:xfrm>
            <a:off x="65514" y="6245225"/>
            <a:ext cx="563846" cy="57753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スライド番号プレースホルダー 1">
            <a:extLst>
              <a:ext uri="{FF2B5EF4-FFF2-40B4-BE49-F238E27FC236}">
                <a16:creationId xmlns:a16="http://schemas.microsoft.com/office/drawing/2014/main" id="{D2477E0F-D873-82ED-CF31-8CF4BC7D37FD}"/>
              </a:ext>
            </a:extLst>
          </p:cNvPr>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264FACD6-B0B3-4FB7-AD2A-D097DDBCFAAD}" type="slidenum">
              <a:rPr lang="en-US" altLang="ja-JP" sz="1400">
                <a:solidFill>
                  <a:srgbClr val="7F7F7F"/>
                </a:solidFill>
              </a:rPr>
              <a:pPr>
                <a:spcBef>
                  <a:spcPct val="0"/>
                </a:spcBef>
                <a:buFontTx/>
                <a:buNone/>
              </a:pPr>
              <a:t>24</a:t>
            </a:fld>
            <a:endParaRPr lang="en-US" altLang="ja-JP" sz="1400">
              <a:solidFill>
                <a:srgbClr val="7F7F7F"/>
              </a:solidFill>
            </a:endParaRPr>
          </a:p>
        </p:txBody>
      </p:sp>
      <p:sp>
        <p:nvSpPr>
          <p:cNvPr id="27651" name="テキスト ボックス 2">
            <a:extLst>
              <a:ext uri="{FF2B5EF4-FFF2-40B4-BE49-F238E27FC236}">
                <a16:creationId xmlns:a16="http://schemas.microsoft.com/office/drawing/2014/main" id="{D4D8C3E9-831A-64E6-C8E1-CC3479499A52}"/>
              </a:ext>
            </a:extLst>
          </p:cNvPr>
          <p:cNvSpPr txBox="1">
            <a:spLocks noChangeArrowheads="1"/>
          </p:cNvSpPr>
          <p:nvPr/>
        </p:nvSpPr>
        <p:spPr bwMode="auto">
          <a:xfrm>
            <a:off x="2555875" y="6021388"/>
            <a:ext cx="3827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a:solidFill>
                  <a:schemeClr val="bg1"/>
                </a:solidFill>
              </a:rPr>
              <a:t>ご静聴をどうも有り難う御座いました。</a:t>
            </a:r>
          </a:p>
        </p:txBody>
      </p:sp>
      <p:pic>
        <p:nvPicPr>
          <p:cNvPr id="27652" name="Picture 5">
            <a:extLst>
              <a:ext uri="{FF2B5EF4-FFF2-40B4-BE49-F238E27FC236}">
                <a16:creationId xmlns:a16="http://schemas.microsoft.com/office/drawing/2014/main" id="{CE6A0237-9E39-C9A3-C486-6F799F856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788" y="692150"/>
            <a:ext cx="5761037" cy="5097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図 1">
            <a:extLst>
              <a:ext uri="{FF2B5EF4-FFF2-40B4-BE49-F238E27FC236}">
                <a16:creationId xmlns:a16="http://schemas.microsoft.com/office/drawing/2014/main" id="{F828F702-5A37-EC5F-ADB7-0C6385F29EF4}"/>
              </a:ext>
            </a:extLst>
          </p:cNvPr>
          <p:cNvPicPr>
            <a:picLocks noChangeAspect="1" noChangeArrowheads="1"/>
          </p:cNvPicPr>
          <p:nvPr/>
        </p:nvPicPr>
        <p:blipFill>
          <a:blip r:embed="rId3">
            <a:duotone>
              <a:schemeClr val="accent4">
                <a:shade val="45000"/>
                <a:satMod val="135000"/>
              </a:schemeClr>
              <a:prstClr val="white"/>
            </a:duotone>
          </a:blip>
          <a:srcRect/>
          <a:stretch>
            <a:fillRect/>
          </a:stretch>
        </p:blipFill>
        <p:spPr bwMode="auto">
          <a:xfrm>
            <a:off x="97631" y="6047116"/>
            <a:ext cx="719138" cy="736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番号プレースホルダー 4">
            <a:extLst>
              <a:ext uri="{FF2B5EF4-FFF2-40B4-BE49-F238E27FC236}">
                <a16:creationId xmlns:a16="http://schemas.microsoft.com/office/drawing/2014/main" id="{2FD4F0BD-7FB2-6C37-4F4C-93D50432ABC7}"/>
              </a:ext>
            </a:extLst>
          </p:cNvPr>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F2ABC2A8-D7BE-4E07-B6AF-D88DAF8B66F9}" type="slidenum">
              <a:rPr lang="en-US" altLang="ja-JP" sz="1400">
                <a:solidFill>
                  <a:srgbClr val="7F7F7F"/>
                </a:solidFill>
              </a:rPr>
              <a:pPr>
                <a:spcBef>
                  <a:spcPct val="0"/>
                </a:spcBef>
                <a:buFontTx/>
                <a:buNone/>
              </a:pPr>
              <a:t>3</a:t>
            </a:fld>
            <a:endParaRPr lang="en-US" altLang="ja-JP" sz="1400">
              <a:solidFill>
                <a:srgbClr val="7F7F7F"/>
              </a:solidFill>
            </a:endParaRPr>
          </a:p>
        </p:txBody>
      </p:sp>
      <p:sp>
        <p:nvSpPr>
          <p:cNvPr id="6147" name="テキスト ボックス 6">
            <a:extLst>
              <a:ext uri="{FF2B5EF4-FFF2-40B4-BE49-F238E27FC236}">
                <a16:creationId xmlns:a16="http://schemas.microsoft.com/office/drawing/2014/main" id="{4A9977D5-2307-9B53-EB78-ECD7A81C5A1A}"/>
              </a:ext>
            </a:extLst>
          </p:cNvPr>
          <p:cNvSpPr txBox="1">
            <a:spLocks noChangeArrowheads="1"/>
          </p:cNvSpPr>
          <p:nvPr/>
        </p:nvSpPr>
        <p:spPr bwMode="auto">
          <a:xfrm>
            <a:off x="476250" y="5805488"/>
            <a:ext cx="66881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solidFill>
                  <a:schemeClr val="bg1"/>
                </a:solidFill>
                <a:latin typeface="MS UI Gothic" panose="020B0600070205080204" pitchFamily="50" charset="-128"/>
                <a:ea typeface="MS UI Gothic" panose="020B0600070205080204" pitchFamily="50" charset="-128"/>
              </a:rPr>
              <a:t>ガンマ線は透過する力が強く，鉛や厚い鉄板でないと遮ることは不可能。</a:t>
            </a:r>
            <a:endParaRPr lang="en-US" altLang="ja-JP" sz="1800">
              <a:solidFill>
                <a:schemeClr val="bg1"/>
              </a:solidFill>
              <a:latin typeface="MS UI Gothic" panose="020B0600070205080204" pitchFamily="50" charset="-128"/>
              <a:ea typeface="MS UI Gothic" panose="020B0600070205080204" pitchFamily="50" charset="-128"/>
            </a:endParaRPr>
          </a:p>
          <a:p>
            <a:pPr eaLnBrk="1" hangingPunct="1">
              <a:spcBef>
                <a:spcPct val="0"/>
              </a:spcBef>
              <a:buFontTx/>
              <a:buNone/>
            </a:pPr>
            <a:r>
              <a:rPr lang="en-US" altLang="ja-JP" sz="1800">
                <a:solidFill>
                  <a:schemeClr val="bg1"/>
                </a:solidFill>
                <a:latin typeface="MS UI Gothic" panose="020B0600070205080204" pitchFamily="50" charset="-128"/>
                <a:ea typeface="MS UI Gothic" panose="020B0600070205080204" pitchFamily="50" charset="-128"/>
              </a:rPr>
              <a:t>X</a:t>
            </a:r>
            <a:r>
              <a:rPr lang="ja-JP" altLang="en-US" sz="1800">
                <a:solidFill>
                  <a:schemeClr val="bg1"/>
                </a:solidFill>
                <a:latin typeface="MS UI Gothic" panose="020B0600070205080204" pitchFamily="50" charset="-128"/>
                <a:ea typeface="MS UI Gothic" panose="020B0600070205080204" pitchFamily="50" charset="-128"/>
              </a:rPr>
              <a:t>線はガンマ線よりもエネルギーが低く，透過する力も弱くなります。</a:t>
            </a:r>
          </a:p>
        </p:txBody>
      </p:sp>
      <p:pic>
        <p:nvPicPr>
          <p:cNvPr id="6148" name="図 1">
            <a:extLst>
              <a:ext uri="{FF2B5EF4-FFF2-40B4-BE49-F238E27FC236}">
                <a16:creationId xmlns:a16="http://schemas.microsoft.com/office/drawing/2014/main" id="{FBCB744F-B963-0648-D209-50BFDEE931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3" y="0"/>
            <a:ext cx="9197976"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テキスト ボックス 1">
            <a:extLst>
              <a:ext uri="{FF2B5EF4-FFF2-40B4-BE49-F238E27FC236}">
                <a16:creationId xmlns:a16="http://schemas.microsoft.com/office/drawing/2014/main" id="{7DFB8D72-4F13-7B44-3ECB-26A29C2BD496}"/>
              </a:ext>
            </a:extLst>
          </p:cNvPr>
          <p:cNvSpPr txBox="1">
            <a:spLocks noChangeArrowheads="1"/>
          </p:cNvSpPr>
          <p:nvPr/>
        </p:nvSpPr>
        <p:spPr bwMode="auto">
          <a:xfrm>
            <a:off x="5702300" y="6413500"/>
            <a:ext cx="30464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000">
                <a:solidFill>
                  <a:schemeClr val="bg1"/>
                </a:solidFill>
                <a:latin typeface="MS UI Gothic" panose="020B0600070205080204" pitchFamily="50" charset="-128"/>
                <a:ea typeface="MS UI Gothic" panose="020B0600070205080204" pitchFamily="50" charset="-128"/>
              </a:rPr>
              <a:t>出典：知っておきたい放射線の正しい知識</a:t>
            </a:r>
            <a:endParaRPr lang="en-US" altLang="ja-JP" sz="1000">
              <a:solidFill>
                <a:schemeClr val="bg1"/>
              </a:solidFill>
              <a:latin typeface="MS UI Gothic" panose="020B0600070205080204" pitchFamily="50" charset="-128"/>
              <a:ea typeface="MS UI Gothic" panose="020B0600070205080204" pitchFamily="50" charset="-128"/>
            </a:endParaRPr>
          </a:p>
          <a:p>
            <a:pPr algn="ctr" eaLnBrk="1" hangingPunct="1">
              <a:spcBef>
                <a:spcPct val="0"/>
              </a:spcBef>
              <a:buFontTx/>
              <a:buNone/>
            </a:pPr>
            <a:r>
              <a:rPr lang="ja-JP" altLang="en-US" sz="1000">
                <a:solidFill>
                  <a:schemeClr val="bg1"/>
                </a:solidFill>
                <a:latin typeface="MS UI Gothic" panose="020B0600070205080204" pitchFamily="50" charset="-128"/>
                <a:ea typeface="MS UI Gothic" panose="020B0600070205080204" pitchFamily="50" charset="-128"/>
              </a:rPr>
              <a:t>広島大学原爆放射線医科学研究所所神谷 研二先生</a:t>
            </a:r>
            <a:endParaRPr lang="en-US" altLang="ja-JP" sz="1000">
              <a:solidFill>
                <a:schemeClr val="bg1"/>
              </a:solidFill>
              <a:latin typeface="MS UI Gothic" panose="020B0600070205080204" pitchFamily="50" charset="-128"/>
              <a:ea typeface="MS UI Gothic" panose="020B0600070205080204" pitchFamily="50" charset="-128"/>
            </a:endParaRPr>
          </a:p>
        </p:txBody>
      </p:sp>
      <p:pic>
        <p:nvPicPr>
          <p:cNvPr id="2" name="図 1">
            <a:extLst>
              <a:ext uri="{FF2B5EF4-FFF2-40B4-BE49-F238E27FC236}">
                <a16:creationId xmlns:a16="http://schemas.microsoft.com/office/drawing/2014/main" id="{B835EAF2-E042-6A73-0B0E-2E5AF91248F4}"/>
              </a:ext>
            </a:extLst>
          </p:cNvPr>
          <p:cNvPicPr>
            <a:picLocks noChangeAspect="1" noChangeArrowheads="1"/>
          </p:cNvPicPr>
          <p:nvPr/>
        </p:nvPicPr>
        <p:blipFill>
          <a:blip r:embed="rId3">
            <a:duotone>
              <a:schemeClr val="accent4">
                <a:shade val="45000"/>
                <a:satMod val="135000"/>
              </a:schemeClr>
              <a:prstClr val="white"/>
            </a:duotone>
          </a:blip>
          <a:srcRect/>
          <a:stretch>
            <a:fillRect/>
          </a:stretch>
        </p:blipFill>
        <p:spPr bwMode="auto">
          <a:xfrm>
            <a:off x="37454" y="6290448"/>
            <a:ext cx="502098" cy="51429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図 5">
            <a:extLst>
              <a:ext uri="{FF2B5EF4-FFF2-40B4-BE49-F238E27FC236}">
                <a16:creationId xmlns:a16="http://schemas.microsoft.com/office/drawing/2014/main" id="{9EFB252E-F233-6151-4B77-18824D8617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 y="-100013"/>
            <a:ext cx="9158288" cy="658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スライド番号プレースホルダー 4">
            <a:extLst>
              <a:ext uri="{FF2B5EF4-FFF2-40B4-BE49-F238E27FC236}">
                <a16:creationId xmlns:a16="http://schemas.microsoft.com/office/drawing/2014/main" id="{19C6CC98-8857-E6A8-BD0A-A97204ABB873}"/>
              </a:ext>
            </a:extLst>
          </p:cNvPr>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875BB7CF-B80A-4380-A682-5A738FA75945}" type="slidenum">
              <a:rPr lang="en-US" altLang="ja-JP" sz="1400">
                <a:solidFill>
                  <a:srgbClr val="7F7F7F"/>
                </a:solidFill>
              </a:rPr>
              <a:pPr>
                <a:spcBef>
                  <a:spcPct val="0"/>
                </a:spcBef>
                <a:buFontTx/>
                <a:buNone/>
              </a:pPr>
              <a:t>4</a:t>
            </a:fld>
            <a:endParaRPr lang="en-US" altLang="ja-JP" sz="1400">
              <a:solidFill>
                <a:srgbClr val="7F7F7F"/>
              </a:solidFill>
            </a:endParaRPr>
          </a:p>
        </p:txBody>
      </p:sp>
      <p:sp>
        <p:nvSpPr>
          <p:cNvPr id="7172" name="テキスト ボックス 1">
            <a:extLst>
              <a:ext uri="{FF2B5EF4-FFF2-40B4-BE49-F238E27FC236}">
                <a16:creationId xmlns:a16="http://schemas.microsoft.com/office/drawing/2014/main" id="{0CE8E25E-F702-45E0-917A-C20478DAC81D}"/>
              </a:ext>
            </a:extLst>
          </p:cNvPr>
          <p:cNvSpPr txBox="1">
            <a:spLocks noChangeArrowheads="1"/>
          </p:cNvSpPr>
          <p:nvPr/>
        </p:nvSpPr>
        <p:spPr bwMode="auto">
          <a:xfrm>
            <a:off x="5557838" y="6453188"/>
            <a:ext cx="30464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000">
                <a:solidFill>
                  <a:schemeClr val="bg1"/>
                </a:solidFill>
                <a:latin typeface="MS UI Gothic" panose="020B0600070205080204" pitchFamily="50" charset="-128"/>
                <a:ea typeface="MS UI Gothic" panose="020B0600070205080204" pitchFamily="50" charset="-128"/>
              </a:rPr>
              <a:t>出典：知っておきたい放射線の正しい知識</a:t>
            </a:r>
            <a:endParaRPr lang="en-US" altLang="ja-JP" sz="1000">
              <a:solidFill>
                <a:schemeClr val="bg1"/>
              </a:solidFill>
              <a:latin typeface="MS UI Gothic" panose="020B0600070205080204" pitchFamily="50" charset="-128"/>
              <a:ea typeface="MS UI Gothic" panose="020B0600070205080204" pitchFamily="50" charset="-128"/>
            </a:endParaRPr>
          </a:p>
          <a:p>
            <a:pPr algn="ctr" eaLnBrk="1" hangingPunct="1">
              <a:spcBef>
                <a:spcPct val="0"/>
              </a:spcBef>
              <a:buFontTx/>
              <a:buNone/>
            </a:pPr>
            <a:r>
              <a:rPr lang="ja-JP" altLang="en-US" sz="1000">
                <a:solidFill>
                  <a:schemeClr val="bg1"/>
                </a:solidFill>
                <a:latin typeface="MS UI Gothic" panose="020B0600070205080204" pitchFamily="50" charset="-128"/>
                <a:ea typeface="MS UI Gothic" panose="020B0600070205080204" pitchFamily="50" charset="-128"/>
              </a:rPr>
              <a:t>広島大学原爆放射線医科学研究所所神谷 研二先生</a:t>
            </a:r>
            <a:endParaRPr lang="en-US" altLang="ja-JP" sz="1000">
              <a:solidFill>
                <a:schemeClr val="bg1"/>
              </a:solidFill>
              <a:latin typeface="MS UI Gothic" panose="020B0600070205080204" pitchFamily="50" charset="-128"/>
              <a:ea typeface="MS UI Gothic" panose="020B0600070205080204" pitchFamily="50" charset="-128"/>
            </a:endParaRPr>
          </a:p>
        </p:txBody>
      </p:sp>
      <p:pic>
        <p:nvPicPr>
          <p:cNvPr id="2" name="図 1">
            <a:extLst>
              <a:ext uri="{FF2B5EF4-FFF2-40B4-BE49-F238E27FC236}">
                <a16:creationId xmlns:a16="http://schemas.microsoft.com/office/drawing/2014/main" id="{9BBC511A-A072-1142-D8A3-B02BE06C32F2}"/>
              </a:ext>
            </a:extLst>
          </p:cNvPr>
          <p:cNvPicPr>
            <a:picLocks noChangeAspect="1" noChangeArrowheads="1"/>
          </p:cNvPicPr>
          <p:nvPr/>
        </p:nvPicPr>
        <p:blipFill>
          <a:blip r:embed="rId3">
            <a:duotone>
              <a:schemeClr val="accent4">
                <a:shade val="45000"/>
                <a:satMod val="135000"/>
              </a:schemeClr>
              <a:prstClr val="white"/>
            </a:duotone>
          </a:blip>
          <a:srcRect/>
          <a:stretch>
            <a:fillRect/>
          </a:stretch>
        </p:blipFill>
        <p:spPr bwMode="auto">
          <a:xfrm>
            <a:off x="9525" y="5733256"/>
            <a:ext cx="702865" cy="71993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図 5">
            <a:extLst>
              <a:ext uri="{FF2B5EF4-FFF2-40B4-BE49-F238E27FC236}">
                <a16:creationId xmlns:a16="http://schemas.microsoft.com/office/drawing/2014/main" id="{ACF4346D-D87F-2191-253E-94AAF9F5FCE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0538" y="-20638"/>
            <a:ext cx="7826375" cy="640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スライド番号プレースホルダー 4">
            <a:extLst>
              <a:ext uri="{FF2B5EF4-FFF2-40B4-BE49-F238E27FC236}">
                <a16:creationId xmlns:a16="http://schemas.microsoft.com/office/drawing/2014/main" id="{CE5BAF69-E70F-0CEF-E62A-B4E8224AE392}"/>
              </a:ext>
            </a:extLst>
          </p:cNvPr>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BB4F05F1-65D7-443D-A5CB-A59685A0551F}" type="slidenum">
              <a:rPr lang="en-US" altLang="ja-JP" sz="1400">
                <a:solidFill>
                  <a:srgbClr val="7F7F7F"/>
                </a:solidFill>
              </a:rPr>
              <a:pPr>
                <a:spcBef>
                  <a:spcPct val="0"/>
                </a:spcBef>
                <a:buFontTx/>
                <a:buNone/>
              </a:pPr>
              <a:t>5</a:t>
            </a:fld>
            <a:endParaRPr lang="en-US" altLang="ja-JP" sz="1400">
              <a:solidFill>
                <a:srgbClr val="7F7F7F"/>
              </a:solidFill>
            </a:endParaRPr>
          </a:p>
        </p:txBody>
      </p:sp>
      <p:sp>
        <p:nvSpPr>
          <p:cNvPr id="8196" name="テキスト ボックス 1">
            <a:extLst>
              <a:ext uri="{FF2B5EF4-FFF2-40B4-BE49-F238E27FC236}">
                <a16:creationId xmlns:a16="http://schemas.microsoft.com/office/drawing/2014/main" id="{82C6E6D9-6531-3DCD-5841-1DF1AF016F9D}"/>
              </a:ext>
            </a:extLst>
          </p:cNvPr>
          <p:cNvSpPr txBox="1">
            <a:spLocks noChangeArrowheads="1"/>
          </p:cNvSpPr>
          <p:nvPr/>
        </p:nvSpPr>
        <p:spPr bwMode="auto">
          <a:xfrm>
            <a:off x="5557838" y="6453188"/>
            <a:ext cx="30464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000">
                <a:solidFill>
                  <a:schemeClr val="bg1"/>
                </a:solidFill>
                <a:latin typeface="MS UI Gothic" panose="020B0600070205080204" pitchFamily="50" charset="-128"/>
                <a:ea typeface="MS UI Gothic" panose="020B0600070205080204" pitchFamily="50" charset="-128"/>
              </a:rPr>
              <a:t>出典：知っておきたい放射線の正しい知識</a:t>
            </a:r>
            <a:endParaRPr lang="en-US" altLang="ja-JP" sz="1000">
              <a:solidFill>
                <a:schemeClr val="bg1"/>
              </a:solidFill>
              <a:latin typeface="MS UI Gothic" panose="020B0600070205080204" pitchFamily="50" charset="-128"/>
              <a:ea typeface="MS UI Gothic" panose="020B0600070205080204" pitchFamily="50" charset="-128"/>
            </a:endParaRPr>
          </a:p>
          <a:p>
            <a:pPr algn="ctr" eaLnBrk="1" hangingPunct="1">
              <a:spcBef>
                <a:spcPct val="0"/>
              </a:spcBef>
              <a:buFontTx/>
              <a:buNone/>
            </a:pPr>
            <a:r>
              <a:rPr lang="ja-JP" altLang="en-US" sz="1000">
                <a:solidFill>
                  <a:schemeClr val="bg1"/>
                </a:solidFill>
                <a:latin typeface="MS UI Gothic" panose="020B0600070205080204" pitchFamily="50" charset="-128"/>
                <a:ea typeface="MS UI Gothic" panose="020B0600070205080204" pitchFamily="50" charset="-128"/>
              </a:rPr>
              <a:t>広島大学原爆放射線医科学研究所所神谷 研二先生</a:t>
            </a:r>
            <a:endParaRPr lang="en-US" altLang="ja-JP" sz="1000">
              <a:solidFill>
                <a:schemeClr val="bg1"/>
              </a:solidFill>
              <a:latin typeface="MS UI Gothic" panose="020B0600070205080204" pitchFamily="50" charset="-128"/>
              <a:ea typeface="MS UI Gothic" panose="020B0600070205080204" pitchFamily="50" charset="-128"/>
            </a:endParaRPr>
          </a:p>
        </p:txBody>
      </p:sp>
      <p:pic>
        <p:nvPicPr>
          <p:cNvPr id="2" name="図 1">
            <a:extLst>
              <a:ext uri="{FF2B5EF4-FFF2-40B4-BE49-F238E27FC236}">
                <a16:creationId xmlns:a16="http://schemas.microsoft.com/office/drawing/2014/main" id="{3211B376-A104-0007-115D-A95AEC727E91}"/>
              </a:ext>
            </a:extLst>
          </p:cNvPr>
          <p:cNvPicPr>
            <a:picLocks noChangeAspect="1" noChangeArrowheads="1"/>
          </p:cNvPicPr>
          <p:nvPr/>
        </p:nvPicPr>
        <p:blipFill>
          <a:blip r:embed="rId3">
            <a:duotone>
              <a:schemeClr val="accent4">
                <a:shade val="45000"/>
                <a:satMod val="135000"/>
              </a:schemeClr>
              <a:prstClr val="white"/>
            </a:duotone>
          </a:blip>
          <a:srcRect/>
          <a:stretch>
            <a:fillRect/>
          </a:stretch>
        </p:blipFill>
        <p:spPr bwMode="auto">
          <a:xfrm>
            <a:off x="574762" y="5694423"/>
            <a:ext cx="612861" cy="62774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図 5">
            <a:extLst>
              <a:ext uri="{FF2B5EF4-FFF2-40B4-BE49-F238E27FC236}">
                <a16:creationId xmlns:a16="http://schemas.microsoft.com/office/drawing/2014/main" id="{7C322357-2FF5-31E4-462F-C210BB8A0A9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528" y="0"/>
            <a:ext cx="8596313"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スライド番号プレースホルダー 4">
            <a:extLst>
              <a:ext uri="{FF2B5EF4-FFF2-40B4-BE49-F238E27FC236}">
                <a16:creationId xmlns:a16="http://schemas.microsoft.com/office/drawing/2014/main" id="{D3BDAFDB-407E-CC1F-AAE2-6E8D04580D8A}"/>
              </a:ext>
            </a:extLst>
          </p:cNvPr>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264B5D6-E16B-44AE-9DB0-32167BD48C40}" type="slidenum">
              <a:rPr lang="en-US" altLang="ja-JP" sz="1400">
                <a:solidFill>
                  <a:srgbClr val="7F7F7F"/>
                </a:solidFill>
              </a:rPr>
              <a:pPr>
                <a:spcBef>
                  <a:spcPct val="0"/>
                </a:spcBef>
                <a:buFontTx/>
                <a:buNone/>
              </a:pPr>
              <a:t>6</a:t>
            </a:fld>
            <a:endParaRPr lang="en-US" altLang="ja-JP" sz="1400">
              <a:solidFill>
                <a:srgbClr val="7F7F7F"/>
              </a:solidFill>
            </a:endParaRPr>
          </a:p>
        </p:txBody>
      </p:sp>
      <p:sp>
        <p:nvSpPr>
          <p:cNvPr id="9220" name="テキスト ボックス 1">
            <a:extLst>
              <a:ext uri="{FF2B5EF4-FFF2-40B4-BE49-F238E27FC236}">
                <a16:creationId xmlns:a16="http://schemas.microsoft.com/office/drawing/2014/main" id="{11AF254A-FFF7-575A-4B8B-9B58F8BD7DBE}"/>
              </a:ext>
            </a:extLst>
          </p:cNvPr>
          <p:cNvSpPr txBox="1">
            <a:spLocks noChangeArrowheads="1"/>
          </p:cNvSpPr>
          <p:nvPr/>
        </p:nvSpPr>
        <p:spPr bwMode="auto">
          <a:xfrm>
            <a:off x="5703888" y="6335713"/>
            <a:ext cx="304323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000">
                <a:solidFill>
                  <a:schemeClr val="bg1"/>
                </a:solidFill>
                <a:latin typeface="MS UI Gothic" panose="020B0600070205080204" pitchFamily="50" charset="-128"/>
                <a:ea typeface="MS UI Gothic" panose="020B0600070205080204" pitchFamily="50" charset="-128"/>
              </a:rPr>
              <a:t>出典：知っておきたい放射線の正しい知識</a:t>
            </a:r>
            <a:endParaRPr lang="en-US" altLang="ja-JP" sz="1000">
              <a:solidFill>
                <a:schemeClr val="bg1"/>
              </a:solidFill>
              <a:latin typeface="MS UI Gothic" panose="020B0600070205080204" pitchFamily="50" charset="-128"/>
              <a:ea typeface="MS UI Gothic" panose="020B0600070205080204" pitchFamily="50" charset="-128"/>
            </a:endParaRPr>
          </a:p>
          <a:p>
            <a:pPr algn="ctr" eaLnBrk="1" hangingPunct="1">
              <a:spcBef>
                <a:spcPct val="0"/>
              </a:spcBef>
              <a:buFontTx/>
              <a:buNone/>
            </a:pPr>
            <a:r>
              <a:rPr lang="ja-JP" altLang="en-US" sz="1000">
                <a:solidFill>
                  <a:schemeClr val="bg1"/>
                </a:solidFill>
                <a:latin typeface="MS UI Gothic" panose="020B0600070205080204" pitchFamily="50" charset="-128"/>
                <a:ea typeface="MS UI Gothic" panose="020B0600070205080204" pitchFamily="50" charset="-128"/>
              </a:rPr>
              <a:t>広島大学原爆放射線医科学研究所所神谷 研二先生</a:t>
            </a:r>
            <a:endParaRPr lang="en-US" altLang="ja-JP" sz="1000">
              <a:solidFill>
                <a:schemeClr val="bg1"/>
              </a:solidFill>
              <a:latin typeface="MS UI Gothic" panose="020B0600070205080204" pitchFamily="50" charset="-128"/>
              <a:ea typeface="MS UI Gothic" panose="020B0600070205080204" pitchFamily="50" charset="-128"/>
            </a:endParaRPr>
          </a:p>
          <a:p>
            <a:pPr algn="ctr" eaLnBrk="1" hangingPunct="1">
              <a:spcBef>
                <a:spcPct val="0"/>
              </a:spcBef>
              <a:buFontTx/>
              <a:buNone/>
            </a:pPr>
            <a:r>
              <a:rPr lang="ja-JP" altLang="en-US" sz="1000">
                <a:solidFill>
                  <a:schemeClr val="bg1"/>
                </a:solidFill>
                <a:latin typeface="MS UI Gothic" panose="020B0600070205080204" pitchFamily="50" charset="-128"/>
                <a:ea typeface="MS UI Gothic" panose="020B0600070205080204" pitchFamily="50" charset="-128"/>
              </a:rPr>
              <a:t>食品安全委員会</a:t>
            </a:r>
            <a:r>
              <a:rPr lang="en-US" altLang="ja-JP" sz="1000">
                <a:solidFill>
                  <a:schemeClr val="bg1"/>
                </a:solidFill>
                <a:latin typeface="MS UI Gothic" panose="020B0600070205080204" pitchFamily="50" charset="-128"/>
                <a:ea typeface="MS UI Gothic" panose="020B0600070205080204" pitchFamily="50" charset="-128"/>
              </a:rPr>
              <a:t>HP</a:t>
            </a:r>
          </a:p>
        </p:txBody>
      </p:sp>
      <p:pic>
        <p:nvPicPr>
          <p:cNvPr id="2" name="図 1">
            <a:extLst>
              <a:ext uri="{FF2B5EF4-FFF2-40B4-BE49-F238E27FC236}">
                <a16:creationId xmlns:a16="http://schemas.microsoft.com/office/drawing/2014/main" id="{53F561CE-2E98-4226-40AD-8540E6362D02}"/>
              </a:ext>
            </a:extLst>
          </p:cNvPr>
          <p:cNvPicPr>
            <a:picLocks noChangeAspect="1" noChangeArrowheads="1"/>
          </p:cNvPicPr>
          <p:nvPr/>
        </p:nvPicPr>
        <p:blipFill>
          <a:blip r:embed="rId3">
            <a:duotone>
              <a:schemeClr val="accent4">
                <a:shade val="45000"/>
                <a:satMod val="135000"/>
              </a:schemeClr>
              <a:prstClr val="white"/>
            </a:duotone>
          </a:blip>
          <a:srcRect/>
          <a:stretch>
            <a:fillRect/>
          </a:stretch>
        </p:blipFill>
        <p:spPr bwMode="auto">
          <a:xfrm>
            <a:off x="17039" y="6261742"/>
            <a:ext cx="594521" cy="60895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図 1">
            <a:extLst>
              <a:ext uri="{FF2B5EF4-FFF2-40B4-BE49-F238E27FC236}">
                <a16:creationId xmlns:a16="http://schemas.microsoft.com/office/drawing/2014/main" id="{91313216-7ECC-6D11-6B03-9533BAADC91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75" y="-80963"/>
            <a:ext cx="9396413" cy="6908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スライド番号プレースホルダー 4">
            <a:extLst>
              <a:ext uri="{FF2B5EF4-FFF2-40B4-BE49-F238E27FC236}">
                <a16:creationId xmlns:a16="http://schemas.microsoft.com/office/drawing/2014/main" id="{251B79E5-EB64-F1BB-9362-D5E44EABC1CF}"/>
              </a:ext>
            </a:extLst>
          </p:cNvPr>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DB790EB8-4374-4C45-A97A-0A0465207C21}" type="slidenum">
              <a:rPr lang="en-US" altLang="ja-JP" sz="1400">
                <a:solidFill>
                  <a:srgbClr val="7F7F7F"/>
                </a:solidFill>
              </a:rPr>
              <a:pPr>
                <a:spcBef>
                  <a:spcPct val="0"/>
                </a:spcBef>
                <a:buFontTx/>
                <a:buNone/>
              </a:pPr>
              <a:t>7</a:t>
            </a:fld>
            <a:endParaRPr lang="en-US" altLang="ja-JP" sz="1400">
              <a:solidFill>
                <a:srgbClr val="7F7F7F"/>
              </a:solidFill>
            </a:endParaRPr>
          </a:p>
        </p:txBody>
      </p:sp>
      <p:sp>
        <p:nvSpPr>
          <p:cNvPr id="10244" name="テキスト ボックス 1">
            <a:extLst>
              <a:ext uri="{FF2B5EF4-FFF2-40B4-BE49-F238E27FC236}">
                <a16:creationId xmlns:a16="http://schemas.microsoft.com/office/drawing/2014/main" id="{063E535F-9AA0-DB6A-FC4B-CFEBBBF3188B}"/>
              </a:ext>
            </a:extLst>
          </p:cNvPr>
          <p:cNvSpPr txBox="1">
            <a:spLocks noChangeArrowheads="1"/>
          </p:cNvSpPr>
          <p:nvPr/>
        </p:nvSpPr>
        <p:spPr bwMode="auto">
          <a:xfrm>
            <a:off x="6527800" y="6457950"/>
            <a:ext cx="21161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000">
                <a:latin typeface="MS UI Gothic" panose="020B0600070205080204" pitchFamily="50" charset="-128"/>
                <a:ea typeface="MS UI Gothic" panose="020B0600070205080204" pitchFamily="50" charset="-128"/>
              </a:rPr>
              <a:t>出典：資源エネルギー庁放射線とくらし</a:t>
            </a:r>
            <a:endParaRPr lang="en-US" altLang="ja-JP" sz="1000">
              <a:latin typeface="MS UI Gothic" panose="020B0600070205080204" pitchFamily="50" charset="-128"/>
              <a:ea typeface="MS UI Gothic" panose="020B0600070205080204" pitchFamily="50" charset="-128"/>
            </a:endParaRPr>
          </a:p>
        </p:txBody>
      </p:sp>
      <p:pic>
        <p:nvPicPr>
          <p:cNvPr id="2" name="図 1">
            <a:extLst>
              <a:ext uri="{FF2B5EF4-FFF2-40B4-BE49-F238E27FC236}">
                <a16:creationId xmlns:a16="http://schemas.microsoft.com/office/drawing/2014/main" id="{2A12E89F-2907-A0DF-4A51-91CC23AE7305}"/>
              </a:ext>
            </a:extLst>
          </p:cNvPr>
          <p:cNvPicPr>
            <a:picLocks noChangeAspect="1" noChangeArrowheads="1"/>
          </p:cNvPicPr>
          <p:nvPr/>
        </p:nvPicPr>
        <p:blipFill>
          <a:blip r:embed="rId3">
            <a:duotone>
              <a:schemeClr val="accent4">
                <a:shade val="45000"/>
                <a:satMod val="135000"/>
              </a:schemeClr>
              <a:prstClr val="white"/>
            </a:duotone>
          </a:blip>
          <a:srcRect/>
          <a:stretch>
            <a:fillRect/>
          </a:stretch>
        </p:blipFill>
        <p:spPr bwMode="auto">
          <a:xfrm>
            <a:off x="-1791" y="6089650"/>
            <a:ext cx="719138" cy="736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番号プレースホルダー 4">
            <a:extLst>
              <a:ext uri="{FF2B5EF4-FFF2-40B4-BE49-F238E27FC236}">
                <a16:creationId xmlns:a16="http://schemas.microsoft.com/office/drawing/2014/main" id="{05D2A0BD-D0A1-F1DA-15C2-9B131DDFDE4F}"/>
              </a:ext>
            </a:extLst>
          </p:cNvPr>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838EA7FE-525D-47BA-8A2F-52115770A0D6}" type="slidenum">
              <a:rPr lang="en-US" altLang="ja-JP" sz="1400">
                <a:solidFill>
                  <a:srgbClr val="7F7F7F"/>
                </a:solidFill>
              </a:rPr>
              <a:pPr>
                <a:spcBef>
                  <a:spcPct val="0"/>
                </a:spcBef>
                <a:buFontTx/>
                <a:buNone/>
              </a:pPr>
              <a:t>8</a:t>
            </a:fld>
            <a:endParaRPr lang="en-US" altLang="ja-JP" sz="1400">
              <a:solidFill>
                <a:srgbClr val="7F7F7F"/>
              </a:solidFill>
            </a:endParaRPr>
          </a:p>
        </p:txBody>
      </p:sp>
      <p:pic>
        <p:nvPicPr>
          <p:cNvPr id="11267" name="図 5">
            <a:extLst>
              <a:ext uri="{FF2B5EF4-FFF2-40B4-BE49-F238E27FC236}">
                <a16:creationId xmlns:a16="http://schemas.microsoft.com/office/drawing/2014/main" id="{3D4B9D13-97F4-5A2E-BB2E-BD2F99BB2C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360363"/>
            <a:ext cx="9339263"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テキスト ボックス 1">
            <a:extLst>
              <a:ext uri="{FF2B5EF4-FFF2-40B4-BE49-F238E27FC236}">
                <a16:creationId xmlns:a16="http://schemas.microsoft.com/office/drawing/2014/main" id="{A15110AE-A49F-597A-176B-47695161F305}"/>
              </a:ext>
            </a:extLst>
          </p:cNvPr>
          <p:cNvSpPr txBox="1">
            <a:spLocks noChangeArrowheads="1"/>
          </p:cNvSpPr>
          <p:nvPr/>
        </p:nvSpPr>
        <p:spPr bwMode="auto">
          <a:xfrm>
            <a:off x="5549900" y="6269038"/>
            <a:ext cx="2767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000">
                <a:solidFill>
                  <a:schemeClr val="bg1"/>
                </a:solidFill>
                <a:latin typeface="MS UI Gothic" panose="020B0600070205080204" pitchFamily="50" charset="-128"/>
                <a:ea typeface="MS UI Gothic" panose="020B0600070205080204" pitchFamily="50" charset="-128"/>
              </a:rPr>
              <a:t>出典：文部科学省　原子力・放射線の安全確保、</a:t>
            </a:r>
            <a:endParaRPr lang="en-US" altLang="ja-JP" sz="1000">
              <a:solidFill>
                <a:schemeClr val="bg1"/>
              </a:solidFill>
              <a:latin typeface="MS UI Gothic" panose="020B0600070205080204" pitchFamily="50" charset="-128"/>
              <a:ea typeface="MS UI Gothic" panose="020B0600070205080204" pitchFamily="50" charset="-128"/>
            </a:endParaRPr>
          </a:p>
          <a:p>
            <a:pPr algn="ctr" eaLnBrk="1" hangingPunct="1">
              <a:spcBef>
                <a:spcPct val="0"/>
              </a:spcBef>
              <a:buFontTx/>
              <a:buNone/>
            </a:pPr>
            <a:r>
              <a:rPr lang="ja-JP" altLang="en-US" sz="1000">
                <a:solidFill>
                  <a:schemeClr val="bg1"/>
                </a:solidFill>
                <a:latin typeface="MS UI Gothic" panose="020B0600070205080204" pitchFamily="50" charset="-128"/>
                <a:ea typeface="MS UI Gothic" panose="020B0600070205080204" pitchFamily="50" charset="-128"/>
              </a:rPr>
              <a:t>電気事業連合会：原子力・エネルギー図面</a:t>
            </a:r>
            <a:endParaRPr lang="en-US" altLang="ja-JP" sz="1000">
              <a:solidFill>
                <a:schemeClr val="bg1"/>
              </a:solidFill>
              <a:latin typeface="MS UI Gothic" panose="020B0600070205080204" pitchFamily="50" charset="-128"/>
              <a:ea typeface="MS UI Gothic" panose="020B0600070205080204" pitchFamily="50" charset="-128"/>
            </a:endParaRPr>
          </a:p>
        </p:txBody>
      </p:sp>
      <p:pic>
        <p:nvPicPr>
          <p:cNvPr id="2" name="図 1">
            <a:extLst>
              <a:ext uri="{FF2B5EF4-FFF2-40B4-BE49-F238E27FC236}">
                <a16:creationId xmlns:a16="http://schemas.microsoft.com/office/drawing/2014/main" id="{AD5FBB38-A4E3-9CB7-ABFB-6F2B858D84D8}"/>
              </a:ext>
            </a:extLst>
          </p:cNvPr>
          <p:cNvPicPr>
            <a:picLocks noChangeAspect="1" noChangeArrowheads="1"/>
          </p:cNvPicPr>
          <p:nvPr/>
        </p:nvPicPr>
        <p:blipFill>
          <a:blip r:embed="rId3">
            <a:duotone>
              <a:schemeClr val="accent4">
                <a:shade val="45000"/>
                <a:satMod val="135000"/>
              </a:schemeClr>
              <a:prstClr val="white"/>
            </a:duotone>
          </a:blip>
          <a:srcRect/>
          <a:stretch>
            <a:fillRect/>
          </a:stretch>
        </p:blipFill>
        <p:spPr bwMode="auto">
          <a:xfrm>
            <a:off x="84301" y="6089793"/>
            <a:ext cx="719138" cy="736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図 2">
            <a:extLst>
              <a:ext uri="{FF2B5EF4-FFF2-40B4-BE49-F238E27FC236}">
                <a16:creationId xmlns:a16="http://schemas.microsoft.com/office/drawing/2014/main" id="{0C4B7E18-0AA1-3FAF-D5C4-3F7DED49612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9525"/>
            <a:ext cx="6769100" cy="6916738"/>
          </a:xfrm>
          <a:prstGeom prst="rect">
            <a:avLst/>
          </a:prstGeom>
          <a:gradFill>
            <a:gsLst>
              <a:gs pos="0">
                <a:srgbClr val="002060">
                  <a:lumMod val="95000"/>
                  <a:lumOff val="5000"/>
                  <a:alpha val="49000"/>
                </a:srgbClr>
              </a:gs>
              <a:gs pos="49000">
                <a:schemeClr val="accent1">
                  <a:shade val="67500"/>
                  <a:satMod val="115000"/>
                </a:schemeClr>
              </a:gs>
              <a:gs pos="100000">
                <a:srgbClr val="FF0000">
                  <a:alpha val="50000"/>
                  <a:lumMod val="98000"/>
                  <a:lumOff val="2000"/>
                </a:srgbClr>
              </a:gs>
            </a:gsLst>
            <a:lin ang="5400000" scaled="0"/>
          </a:gradFill>
          <a:ln>
            <a:noFill/>
          </a:ln>
        </p:spPr>
      </p:pic>
      <p:sp>
        <p:nvSpPr>
          <p:cNvPr id="10246" name="二等辺三角形 3">
            <a:extLst>
              <a:ext uri="{FF2B5EF4-FFF2-40B4-BE49-F238E27FC236}">
                <a16:creationId xmlns:a16="http://schemas.microsoft.com/office/drawing/2014/main" id="{0921AEB1-8266-F644-6802-8B4752CC9525}"/>
              </a:ext>
            </a:extLst>
          </p:cNvPr>
          <p:cNvSpPr>
            <a:spLocks noChangeArrowheads="1"/>
          </p:cNvSpPr>
          <p:nvPr/>
        </p:nvSpPr>
        <p:spPr bwMode="auto">
          <a:xfrm rot="10800000">
            <a:off x="2636663" y="908050"/>
            <a:ext cx="1512888" cy="5545138"/>
          </a:xfrm>
          <a:prstGeom prst="triangle">
            <a:avLst>
              <a:gd name="adj" fmla="val 50000"/>
            </a:avLst>
          </a:prstGeom>
          <a:gradFill>
            <a:gsLst>
              <a:gs pos="0">
                <a:srgbClr val="002060">
                  <a:lumMod val="95000"/>
                  <a:lumOff val="5000"/>
                  <a:alpha val="46000"/>
                </a:srgbClr>
              </a:gs>
              <a:gs pos="49000">
                <a:schemeClr val="accent1">
                  <a:shade val="67500"/>
                  <a:satMod val="115000"/>
                </a:schemeClr>
              </a:gs>
              <a:gs pos="100000">
                <a:srgbClr val="FF0000">
                  <a:lumMod val="95000"/>
                  <a:lumOff val="5000"/>
                  <a:alpha val="52000"/>
                </a:srgbClr>
              </a:gs>
            </a:gsLst>
            <a:lin ang="5400000" scaled="0"/>
          </a:gradFill>
          <a:ln>
            <a:noFill/>
          </a:ln>
        </p:spPr>
        <p:txBody>
          <a:bodyPr/>
          <a:lstStyle/>
          <a:p>
            <a:pPr algn="ctr" eaLnBrk="1" hangingPunct="1">
              <a:defRPr/>
            </a:pPr>
            <a:endParaRPr lang="ja-JP" altLang="en-US" dirty="0">
              <a:latin typeface="Arial" charset="0"/>
              <a:ea typeface="ＭＳ Ｐゴシック" charset="-128"/>
            </a:endParaRPr>
          </a:p>
        </p:txBody>
      </p:sp>
      <p:sp>
        <p:nvSpPr>
          <p:cNvPr id="12294" name="スライド番号プレースホルダー 1">
            <a:extLst>
              <a:ext uri="{FF2B5EF4-FFF2-40B4-BE49-F238E27FC236}">
                <a16:creationId xmlns:a16="http://schemas.microsoft.com/office/drawing/2014/main" id="{83B7A16F-22B2-A816-7B29-7D83188FCB59}"/>
              </a:ext>
            </a:extLst>
          </p:cNvPr>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42A99F53-AE70-4CEF-BCC5-5D4BDAB1C0B6}" type="slidenum">
              <a:rPr lang="en-US" altLang="ja-JP" sz="1400">
                <a:solidFill>
                  <a:srgbClr val="7F7F7F"/>
                </a:solidFill>
              </a:rPr>
              <a:pPr>
                <a:spcBef>
                  <a:spcPct val="0"/>
                </a:spcBef>
                <a:buFontTx/>
                <a:buNone/>
              </a:pPr>
              <a:t>9</a:t>
            </a:fld>
            <a:endParaRPr lang="en-US" altLang="ja-JP" sz="1400">
              <a:solidFill>
                <a:srgbClr val="7F7F7F"/>
              </a:solidFill>
            </a:endParaRPr>
          </a:p>
        </p:txBody>
      </p:sp>
      <p:sp>
        <p:nvSpPr>
          <p:cNvPr id="12295" name="二等辺三角形 1">
            <a:extLst>
              <a:ext uri="{FF2B5EF4-FFF2-40B4-BE49-F238E27FC236}">
                <a16:creationId xmlns:a16="http://schemas.microsoft.com/office/drawing/2014/main" id="{47A42EA5-B29B-F7B8-C14C-D7B32B3307EC}"/>
              </a:ext>
            </a:extLst>
          </p:cNvPr>
          <p:cNvSpPr>
            <a:spLocks noChangeArrowheads="1"/>
          </p:cNvSpPr>
          <p:nvPr/>
        </p:nvSpPr>
        <p:spPr bwMode="auto">
          <a:xfrm>
            <a:off x="3708400" y="908050"/>
            <a:ext cx="935038" cy="1657350"/>
          </a:xfrm>
          <a:prstGeom prst="triangle">
            <a:avLst>
              <a:gd name="adj" fmla="val 50000"/>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2296" name="二等辺三角形 2">
            <a:extLst>
              <a:ext uri="{FF2B5EF4-FFF2-40B4-BE49-F238E27FC236}">
                <a16:creationId xmlns:a16="http://schemas.microsoft.com/office/drawing/2014/main" id="{8AD84972-61D3-2FF5-8ECB-9130312686B7}"/>
              </a:ext>
            </a:extLst>
          </p:cNvPr>
          <p:cNvSpPr>
            <a:spLocks noChangeArrowheads="1"/>
          </p:cNvSpPr>
          <p:nvPr/>
        </p:nvSpPr>
        <p:spPr bwMode="auto">
          <a:xfrm>
            <a:off x="3708400" y="908050"/>
            <a:ext cx="1060450" cy="914400"/>
          </a:xfrm>
          <a:prstGeom prst="triangle">
            <a:avLst>
              <a:gd name="adj" fmla="val 50000"/>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2297" name="正方形/長方形 4">
            <a:extLst>
              <a:ext uri="{FF2B5EF4-FFF2-40B4-BE49-F238E27FC236}">
                <a16:creationId xmlns:a16="http://schemas.microsoft.com/office/drawing/2014/main" id="{160CE612-27A4-7AE1-7F51-988B3BBC7DC9}"/>
              </a:ext>
            </a:extLst>
          </p:cNvPr>
          <p:cNvSpPr>
            <a:spLocks noChangeArrowheads="1"/>
          </p:cNvSpPr>
          <p:nvPr/>
        </p:nvSpPr>
        <p:spPr bwMode="auto">
          <a:xfrm>
            <a:off x="6659563" y="1125538"/>
            <a:ext cx="914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2" name="テキスト ボックス 1">
            <a:extLst>
              <a:ext uri="{FF2B5EF4-FFF2-40B4-BE49-F238E27FC236}">
                <a16:creationId xmlns:a16="http://schemas.microsoft.com/office/drawing/2014/main" id="{755DC23F-C6B5-47A4-BDB4-286803467CC5}"/>
              </a:ext>
            </a:extLst>
          </p:cNvPr>
          <p:cNvSpPr txBox="1"/>
          <p:nvPr/>
        </p:nvSpPr>
        <p:spPr>
          <a:xfrm>
            <a:off x="3114675" y="971550"/>
            <a:ext cx="554038" cy="307975"/>
          </a:xfrm>
          <a:prstGeom prst="rect">
            <a:avLst/>
          </a:prstGeom>
          <a:noFill/>
        </p:spPr>
        <p:txBody>
          <a:bodyPr wrap="none">
            <a:spAutoFit/>
          </a:bodyPr>
          <a:lstStyle/>
          <a:p>
            <a:pPr algn="ctr" eaLnBrk="1" hangingPunct="1">
              <a:defRPr/>
            </a:pPr>
            <a:r>
              <a:rPr lang="ja-JP" altLang="en-US" sz="1400" b="1" dirty="0">
                <a:effectLst>
                  <a:outerShdw blurRad="38100" dist="38100" dir="2700000" algn="tl">
                    <a:srgbClr val="000000">
                      <a:alpha val="43137"/>
                    </a:srgbClr>
                  </a:outerShdw>
                </a:effectLst>
                <a:latin typeface="Arial" charset="0"/>
                <a:ea typeface="ＭＳ Ｐゴシック" charset="-128"/>
              </a:rPr>
              <a:t>１００</a:t>
            </a:r>
          </a:p>
        </p:txBody>
      </p:sp>
      <p:sp>
        <p:nvSpPr>
          <p:cNvPr id="9" name="テキスト ボックス 8">
            <a:extLst>
              <a:ext uri="{FF2B5EF4-FFF2-40B4-BE49-F238E27FC236}">
                <a16:creationId xmlns:a16="http://schemas.microsoft.com/office/drawing/2014/main" id="{60A8CF6F-1267-5BC8-5FB3-9FC9F4D8A6B4}"/>
              </a:ext>
            </a:extLst>
          </p:cNvPr>
          <p:cNvSpPr txBox="1"/>
          <p:nvPr/>
        </p:nvSpPr>
        <p:spPr>
          <a:xfrm>
            <a:off x="3203575" y="2212975"/>
            <a:ext cx="431800" cy="307975"/>
          </a:xfrm>
          <a:prstGeom prst="rect">
            <a:avLst/>
          </a:prstGeom>
          <a:noFill/>
        </p:spPr>
        <p:txBody>
          <a:bodyPr wrap="none">
            <a:spAutoFit/>
          </a:bodyPr>
          <a:lstStyle/>
          <a:p>
            <a:pPr algn="ctr" eaLnBrk="1" hangingPunct="1">
              <a:defRPr/>
            </a:pPr>
            <a:r>
              <a:rPr lang="ja-JP" altLang="en-US" sz="1400" b="1" dirty="0">
                <a:effectLst>
                  <a:outerShdw blurRad="38100" dist="38100" dir="2700000" algn="tl">
                    <a:srgbClr val="000000">
                      <a:alpha val="43137"/>
                    </a:srgbClr>
                  </a:outerShdw>
                </a:effectLst>
                <a:latin typeface="Arial" charset="0"/>
                <a:ea typeface="ＭＳ Ｐゴシック" charset="-128"/>
              </a:rPr>
              <a:t>１０</a:t>
            </a:r>
          </a:p>
        </p:txBody>
      </p:sp>
      <p:sp>
        <p:nvSpPr>
          <p:cNvPr id="10" name="テキスト ボックス 9">
            <a:extLst>
              <a:ext uri="{FF2B5EF4-FFF2-40B4-BE49-F238E27FC236}">
                <a16:creationId xmlns:a16="http://schemas.microsoft.com/office/drawing/2014/main" id="{25F16484-76FC-928F-942F-68054BE46911}"/>
              </a:ext>
            </a:extLst>
          </p:cNvPr>
          <p:cNvSpPr txBox="1"/>
          <p:nvPr/>
        </p:nvSpPr>
        <p:spPr>
          <a:xfrm>
            <a:off x="3176588" y="4670425"/>
            <a:ext cx="476250" cy="307975"/>
          </a:xfrm>
          <a:prstGeom prst="rect">
            <a:avLst/>
          </a:prstGeom>
          <a:noFill/>
        </p:spPr>
        <p:txBody>
          <a:bodyPr wrap="none">
            <a:spAutoFit/>
          </a:bodyPr>
          <a:lstStyle/>
          <a:p>
            <a:pPr algn="ctr" eaLnBrk="1" hangingPunct="1">
              <a:defRPr/>
            </a:pPr>
            <a:r>
              <a:rPr lang="ja-JP" altLang="en-US" sz="1400" b="1" dirty="0">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０</a:t>
            </a:r>
            <a:r>
              <a:rPr lang="en-US" altLang="ja-JP" sz="1400" b="1" dirty="0">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a:t>
            </a:r>
            <a:r>
              <a:rPr lang="ja-JP" altLang="en-US" sz="1400" b="1" dirty="0">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１</a:t>
            </a:r>
          </a:p>
        </p:txBody>
      </p:sp>
      <p:sp>
        <p:nvSpPr>
          <p:cNvPr id="12301" name="テキスト ボックス 1">
            <a:extLst>
              <a:ext uri="{FF2B5EF4-FFF2-40B4-BE49-F238E27FC236}">
                <a16:creationId xmlns:a16="http://schemas.microsoft.com/office/drawing/2014/main" id="{C963D07D-B5C7-54F9-59D9-063243536FC8}"/>
              </a:ext>
            </a:extLst>
          </p:cNvPr>
          <p:cNvSpPr txBox="1">
            <a:spLocks noChangeArrowheads="1"/>
          </p:cNvSpPr>
          <p:nvPr/>
        </p:nvSpPr>
        <p:spPr bwMode="auto">
          <a:xfrm>
            <a:off x="6889750" y="6510338"/>
            <a:ext cx="20034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900">
                <a:solidFill>
                  <a:schemeClr val="bg1"/>
                </a:solidFill>
                <a:latin typeface="MS UI Gothic" panose="020B0600070205080204" pitchFamily="50" charset="-128"/>
                <a:ea typeface="MS UI Gothic" panose="020B0600070205080204" pitchFamily="50" charset="-128"/>
              </a:rPr>
              <a:t>出典：文部科学省日常生活と放射線</a:t>
            </a:r>
            <a:endParaRPr lang="en-US" altLang="ja-JP" sz="900">
              <a:solidFill>
                <a:schemeClr val="bg1"/>
              </a:solidFill>
              <a:latin typeface="MS UI Gothic" panose="020B0600070205080204" pitchFamily="50" charset="-128"/>
              <a:ea typeface="MS UI Gothic" panose="020B0600070205080204" pitchFamily="50" charset="-128"/>
            </a:endParaRPr>
          </a:p>
        </p:txBody>
      </p:sp>
      <p:pic>
        <p:nvPicPr>
          <p:cNvPr id="3" name="図 2">
            <a:extLst>
              <a:ext uri="{FF2B5EF4-FFF2-40B4-BE49-F238E27FC236}">
                <a16:creationId xmlns:a16="http://schemas.microsoft.com/office/drawing/2014/main" id="{FB6BD17C-E593-6A86-AB91-5B4CDE47F5B0}"/>
              </a:ext>
            </a:extLst>
          </p:cNvPr>
          <p:cNvPicPr>
            <a:picLocks noChangeAspect="1" noChangeArrowheads="1"/>
          </p:cNvPicPr>
          <p:nvPr/>
        </p:nvPicPr>
        <p:blipFill>
          <a:blip r:embed="rId3">
            <a:duotone>
              <a:schemeClr val="accent4">
                <a:shade val="45000"/>
                <a:satMod val="135000"/>
              </a:schemeClr>
              <a:prstClr val="white"/>
            </a:duotone>
          </a:blip>
          <a:srcRect/>
          <a:stretch>
            <a:fillRect/>
          </a:stretch>
        </p:blipFill>
        <p:spPr bwMode="auto">
          <a:xfrm>
            <a:off x="35496" y="6309319"/>
            <a:ext cx="402384" cy="412155"/>
          </a:xfrm>
          <a:prstGeom prst="rect">
            <a:avLst/>
          </a:prstGeom>
          <a:noFill/>
          <a:ln>
            <a:noFill/>
          </a:ln>
        </p:spPr>
      </p:pic>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1015</TotalTime>
  <Words>763</Words>
  <Application>Microsoft Office PowerPoint</Application>
  <PresentationFormat>画面に合わせる (4:3)</PresentationFormat>
  <Paragraphs>106</Paragraphs>
  <Slides>24</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24</vt:i4>
      </vt:variant>
    </vt:vector>
  </HeadingPairs>
  <TitlesOfParts>
    <vt:vector size="29" baseType="lpstr">
      <vt:lpstr>MS UI Gothic</vt:lpstr>
      <vt:lpstr>Arial</vt:lpstr>
      <vt:lpstr>Calibri</vt:lpstr>
      <vt:lpstr>Times New Roman</vt:lpstr>
      <vt:lpstr>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Kojin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Kiyoshi</dc:creator>
  <cp:lastModifiedBy>児玉 恵美</cp:lastModifiedBy>
  <cp:revision>226</cp:revision>
  <cp:lastPrinted>2018-02-19T09:36:21Z</cp:lastPrinted>
  <dcterms:created xsi:type="dcterms:W3CDTF">2008-04-17T13:01:27Z</dcterms:created>
  <dcterms:modified xsi:type="dcterms:W3CDTF">2025-03-21T01:40:27Z</dcterms:modified>
</cp:coreProperties>
</file>