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7" r:id="rId2"/>
    <p:sldId id="257" r:id="rId3"/>
    <p:sldId id="261" r:id="rId4"/>
    <p:sldId id="289" r:id="rId5"/>
    <p:sldId id="260" r:id="rId6"/>
    <p:sldId id="327" r:id="rId7"/>
    <p:sldId id="328" r:id="rId8"/>
    <p:sldId id="331" r:id="rId9"/>
    <p:sldId id="329" r:id="rId10"/>
    <p:sldId id="330" r:id="rId11"/>
    <p:sldId id="332" r:id="rId12"/>
    <p:sldId id="333" r:id="rId13"/>
    <p:sldId id="336" r:id="rId14"/>
    <p:sldId id="335" r:id="rId15"/>
  </p:sldIdLst>
  <p:sldSz cx="10691813" cy="7559675"/>
  <p:notesSz cx="7099300" cy="10234613"/>
  <p:defaultTextStyle>
    <a:defPPr>
      <a:defRPr lang="ja-JP"/>
    </a:defPPr>
    <a:lvl1pPr marL="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76071" autoAdjust="0"/>
  </p:normalViewPr>
  <p:slideViewPr>
    <p:cSldViewPr snapToGrid="0" snapToObjects="1">
      <p:cViewPr varScale="1">
        <p:scale>
          <a:sx n="54" d="100"/>
          <a:sy n="54" d="100"/>
        </p:scale>
        <p:origin x="90" y="7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F33FB88-E32E-8D41-9185-E8C837A29539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841B52D-CE6E-9547-9CE4-941D2E6C6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04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3F951D7-D862-B24E-99DE-93A7A5C1EE89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8800" y="1278000"/>
            <a:ext cx="4881600" cy="345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08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1pPr>
    <a:lvl2pPr marL="521437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2pPr>
    <a:lvl3pPr marL="1042873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3pPr>
    <a:lvl4pPr marL="1564310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4pPr>
    <a:lvl5pPr marL="2085746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5pPr>
    <a:lvl6pPr marL="2607183" algn="l" defTabSz="521437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99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4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75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32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311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472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52EF23C8-B219-4912-AA6A-D376C127D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172335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802D70A1-4542-4BC8-BCA4-3E96EA0C5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180654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5813E2BC-0C76-4684-800F-BAA3D10C4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41066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00835431-9F3E-4B0A-B4B5-63E532D36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36047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23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34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021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78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C3F-7220-2D46-9C25-3E366282D74E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6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C0FD-5817-9242-B78E-8DC51555C906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01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D78-7649-9D44-B017-7A753D960019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71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7606-B334-A744-BE9C-12F1325B6764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18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5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AB18-9AD7-D443-8E9E-C1E7EBC5DCFD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07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607-2433-F14A-A588-FFF59C50CF07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2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2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4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4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E052-45DA-5742-9D94-2B9E3DB9E2F8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48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7E32-8ACF-2647-8094-97DC2DE2FFF2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75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DCC-E9A6-AD48-8EE7-C243DB307596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25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2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2" y="300989"/>
            <a:ext cx="5977022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2" y="1581934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2571-B939-3F49-8018-C8F4ED980F47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21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38DC-BEB0-704F-B739-8BE3D9CDB6FC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8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69B0-D078-954B-BEFB-CDE78D5E6F94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71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03972" rtl="0" eaLnBrk="1" latinLnBrk="0" hangingPunct="1"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kumimoji="1"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0A3B7AF2-6EC2-43EC-92E6-4ACF27AB3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481" y="2441027"/>
            <a:ext cx="7768148" cy="1753383"/>
          </a:xfrm>
        </p:spPr>
        <p:txBody>
          <a:bodyPr anchor="b">
            <a:noAutofit/>
          </a:bodyPr>
          <a:lstStyle/>
          <a:p>
            <a:pPr algn="l"/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なぜいけないのか、</a:t>
            </a:r>
            <a:b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未成年者の飲酒</a:t>
            </a:r>
          </a:p>
        </p:txBody>
      </p:sp>
      <p:pic>
        <p:nvPicPr>
          <p:cNvPr id="11" name="図 10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CEA0F6B2-3EE9-4F02-90C6-F97A78B44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52" t="22096" r="7709" b="25978"/>
          <a:stretch/>
        </p:blipFill>
        <p:spPr>
          <a:xfrm>
            <a:off x="9388552" y="409305"/>
            <a:ext cx="788765" cy="838728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20765BC1-87BE-4000-A56B-FCA7FF311654}"/>
              </a:ext>
            </a:extLst>
          </p:cNvPr>
          <p:cNvSpPr txBox="1">
            <a:spLocks/>
          </p:cNvSpPr>
          <p:nvPr/>
        </p:nvSpPr>
        <p:spPr>
          <a:xfrm>
            <a:off x="1413578" y="409304"/>
            <a:ext cx="2124000" cy="41574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36000" tIns="36000" rIns="36000" bIns="3600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中学校版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7E1BE68-6B83-4C2F-A308-F4213985BE3D}"/>
              </a:ext>
            </a:extLst>
          </p:cNvPr>
          <p:cNvSpPr txBox="1">
            <a:spLocks/>
          </p:cNvSpPr>
          <p:nvPr/>
        </p:nvSpPr>
        <p:spPr>
          <a:xfrm>
            <a:off x="988077" y="3317719"/>
            <a:ext cx="7768148" cy="811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955669D-390B-4B32-A9DB-1629F9DF6E19}"/>
              </a:ext>
            </a:extLst>
          </p:cNvPr>
          <p:cNvSpPr txBox="1">
            <a:spLocks/>
          </p:cNvSpPr>
          <p:nvPr/>
        </p:nvSpPr>
        <p:spPr>
          <a:xfrm>
            <a:off x="345140" y="368741"/>
            <a:ext cx="2804250" cy="45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HGS明朝E" panose="02020900000000000000" pitchFamily="18" charset="-128"/>
                <a:ea typeface="HGS明朝E" panose="02020900000000000000" pitchFamily="18" charset="-128"/>
              </a:rPr>
              <a:t>飲酒</a:t>
            </a: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EF96A6DA-B1FC-4188-974F-EDBE540EF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1962" y="6633402"/>
            <a:ext cx="3095356" cy="335986"/>
          </a:xfrm>
        </p:spPr>
        <p:txBody>
          <a:bodyPr anchor="t">
            <a:noAutofit/>
          </a:bodyPr>
          <a:lstStyle/>
          <a:p>
            <a:pPr algn="l"/>
            <a:r>
              <a:rPr lang="ja-JP" altLang="en-US" sz="2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（公社）東京都医師会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A68661E-02E4-45FE-84D7-EFB1E23CF8AC}"/>
              </a:ext>
            </a:extLst>
          </p:cNvPr>
          <p:cNvSpPr txBox="1">
            <a:spLocks/>
          </p:cNvSpPr>
          <p:nvPr/>
        </p:nvSpPr>
        <p:spPr>
          <a:xfrm>
            <a:off x="987481" y="1117996"/>
            <a:ext cx="8401071" cy="1001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5400" dirty="0">
                <a:solidFill>
                  <a:srgbClr val="0070C0"/>
                </a:solidFill>
                <a:latin typeface="HGP平成明朝体W9" panose="02020A00000000000000" pitchFamily="18" charset="-128"/>
                <a:ea typeface="HGP平成明朝体W9" panose="02020A00000000000000" pitchFamily="18" charset="-128"/>
              </a:rPr>
              <a:t>補助スライド</a:t>
            </a:r>
            <a:r>
              <a:rPr lang="ja-JP" altLang="en-US" sz="3200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（任意でご使用下さい）</a:t>
            </a:r>
            <a:endParaRPr lang="ja-JP" altLang="en-US" sz="2800" dirty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99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613B6C9-43E5-4C36-BB95-EB910CB412C6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165D55E-1DA2-4514-937D-6948EA5CFDDD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C0A2CC6-37CA-4FB7-9692-1723C2227BBF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CC12D3C-4B23-424E-8D49-1CA7916C5920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A71E94D4-09EC-4ACB-BE17-CC500A6681FE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66011029-9BC0-460C-BAA3-AD9034081914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月飲酒者の良く飲むお酒の種類（中学生）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9C3BCC8-15EA-42F7-8CFB-C04DE32F7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79"/>
          <a:stretch/>
        </p:blipFill>
        <p:spPr>
          <a:xfrm>
            <a:off x="1315413" y="1405697"/>
            <a:ext cx="8060986" cy="536991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FCCD45-0276-485F-96DB-4B9D3411E74F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</p:spTree>
    <p:extLst>
      <p:ext uri="{BB962C8B-B14F-4D97-AF65-F5344CB8AC3E}">
        <p14:creationId xmlns:p14="http://schemas.microsoft.com/office/powerpoint/2010/main" val="379808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77E2F0-A469-4469-89F8-7D9E1387C3B1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F04E6D86-4754-4C03-92CF-0351D663552F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65225D25-6C02-4CDE-83C9-5116D78C4C17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3906D265-BF02-4361-B967-BCF94E98159B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A6F4EB1-D6B4-44C9-8C1A-74E45ED99AB7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CB19F8E-7089-44C0-B598-40B51EAB1CF4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1360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親に酒を勧められた経験別にみた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現在飲酒者割合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2012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213BBF-E804-4CC0-8A47-33F4FE9823BB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未成年者の喫煙・飲酒状況に関する実態調調査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24D3973-18C8-40BF-802A-13758CB5F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93"/>
          <a:stretch/>
        </p:blipFill>
        <p:spPr>
          <a:xfrm>
            <a:off x="1208867" y="1804277"/>
            <a:ext cx="8450221" cy="50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4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B8F7BC5-5D72-43C6-BEF0-C4DC869E6D08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24E7A9C4-E34D-4142-96F6-C35F99D56D93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5214519F-7E59-40A0-9EF2-ABBF57C03FB7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3E6BD217-3FFE-4840-B3B5-A3E16411821C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51021404-31DA-4F95-8927-B260FFD6D03B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86C6873-7EAC-46A3-ABF6-1863FF600DE4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飲酒を勧められる時</a:t>
            </a:r>
          </a:p>
        </p:txBody>
      </p:sp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741A7725-0CD5-4032-B272-F466BBDA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197" y="7984428"/>
            <a:ext cx="2133600" cy="365125"/>
          </a:xfrm>
        </p:spPr>
        <p:txBody>
          <a:bodyPr/>
          <a:lstStyle/>
          <a:p>
            <a:fld id="{F047804C-FE49-D343-B1BA-E76CDF5532A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EFF4CC-FE08-4CF6-8E6A-F3C86A6CE540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未成年者の喫煙・飲酒状況に関する実態調調査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EFEF0C1-63CB-43EB-8E62-781F51CD2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" b="16438"/>
          <a:stretch/>
        </p:blipFill>
        <p:spPr bwMode="auto">
          <a:xfrm>
            <a:off x="0" y="1839951"/>
            <a:ext cx="10300457" cy="4740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47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B8F7BC5-5D72-43C6-BEF0-C4DC869E6D08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24E7A9C4-E34D-4142-96F6-C35F99D56D93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5214519F-7E59-40A0-9EF2-ABBF57C03FB7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3E6BD217-3FFE-4840-B3B5-A3E16411821C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51021404-31DA-4F95-8927-B260FFD6D03B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86C6873-7EAC-46A3-ABF6-1863FF600DE4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非喫煙者の飲酒率が下がっている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EFF4CC-FE08-4CF6-8E6A-F3C86A6CE540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B1E190A-F8F2-446A-B17B-05A845BD9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61"/>
          <a:stretch/>
        </p:blipFill>
        <p:spPr>
          <a:xfrm>
            <a:off x="1467049" y="1370029"/>
            <a:ext cx="8211766" cy="56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9D51B34-DCA3-4922-A62D-01B4D4F5A08A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D08AEAA6-8CD3-470C-8B36-D312ACCE48B8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3D7FFBDE-985E-428A-B87F-8FD8B91B7158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D556DD8D-A2BB-495F-B691-5009049B0AAC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FA571B87-7A9F-41EE-9BA4-964FD83460F1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561D7B8-C5AF-466F-BE14-5212573A1BFD}"/>
              </a:ext>
            </a:extLst>
          </p:cNvPr>
          <p:cNvSpPr txBox="1">
            <a:spLocks/>
          </p:cNvSpPr>
          <p:nvPr/>
        </p:nvSpPr>
        <p:spPr>
          <a:xfrm>
            <a:off x="1159790" y="72817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ノンアルコール飲料は</a:t>
            </a:r>
            <a:b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未成年飲酒の入り口になるか？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A466F7E-5443-4DC8-9BC1-64052C893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08" y="1978303"/>
            <a:ext cx="7813596" cy="53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6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09C2CEE-A93C-4458-A033-F622E832528B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DE74FB5-29AA-4693-AC49-6FD71B913EF8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CE08A284-87EB-4FE2-A7BE-680E954706A8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787F2C8-7D09-4A67-86D4-2FE153E84166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4F97E6B4-E256-46A7-B467-31DA21655E90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3DEE4720-C9BE-4268-B1BE-1B8A1A55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90" y="443365"/>
            <a:ext cx="9071610" cy="617483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危険な行動をとってしまう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464A080-259A-4AC2-88CD-49A2A3BB4DF8}"/>
              </a:ext>
            </a:extLst>
          </p:cNvPr>
          <p:cNvGrpSpPr/>
          <p:nvPr/>
        </p:nvGrpSpPr>
        <p:grpSpPr>
          <a:xfrm>
            <a:off x="535259" y="1572322"/>
            <a:ext cx="9484694" cy="4906537"/>
            <a:chOff x="535259" y="1572322"/>
            <a:chExt cx="9484694" cy="4906537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0202F0A-F498-48A8-ACE1-877BBE5C9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68" t="9831" r="9147" b="6873"/>
            <a:stretch/>
          </p:blipFill>
          <p:spPr>
            <a:xfrm>
              <a:off x="872357" y="1784195"/>
              <a:ext cx="9147596" cy="4694664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B2A58E1-06DD-4086-BABE-C0B511AAAAD7}"/>
                </a:ext>
              </a:extLst>
            </p:cNvPr>
            <p:cNvSpPr/>
            <p:nvPr/>
          </p:nvSpPr>
          <p:spPr>
            <a:xfrm>
              <a:off x="535259" y="1572322"/>
              <a:ext cx="3423424" cy="1605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817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6EE2425-35A7-47C0-8D13-B08AFE70F93C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1F822DA9-AEE3-4204-B60B-5E5A8F60BC16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DBCCF231-B719-4391-A24C-A72372B94F6B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709BE4EE-E3C5-4203-82ED-5D43097B54E6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272EBA00-4324-4CA6-A849-CE6291AD3B40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6734F47-4EDA-4A02-BB23-EBB9EAA8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89" y="1840396"/>
            <a:ext cx="7955433" cy="5376275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7A31FD02-D771-42B7-890D-D205FB07EC90}"/>
              </a:ext>
            </a:extLst>
          </p:cNvPr>
          <p:cNvSpPr txBox="1">
            <a:spLocks/>
          </p:cNvSpPr>
          <p:nvPr/>
        </p:nvSpPr>
        <p:spPr>
          <a:xfrm>
            <a:off x="7540052" y="971273"/>
            <a:ext cx="2335212" cy="620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2012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06B5C55-8EA7-4D76-B4D4-BB496602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90" y="443365"/>
            <a:ext cx="9071610" cy="617483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現在飲酒者における飲酒による問題行動</a:t>
            </a:r>
          </a:p>
        </p:txBody>
      </p:sp>
    </p:spTree>
    <p:extLst>
      <p:ext uri="{BB962C8B-B14F-4D97-AF65-F5344CB8AC3E}">
        <p14:creationId xmlns:p14="http://schemas.microsoft.com/office/powerpoint/2010/main" val="255166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9">
            <a:extLst>
              <a:ext uri="{FF2B5EF4-FFF2-40B4-BE49-F238E27FC236}">
                <a16:creationId xmlns:a16="http://schemas.microsoft.com/office/drawing/2014/main" id="{79301424-7299-4250-B99A-E26BF845C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3" y="-225009"/>
            <a:ext cx="203625" cy="4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796" tIns="50398" rIns="100796" bIns="5039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263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93864E6-7ED1-4A6C-8535-A88FD9078C6F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14112A3F-E152-4444-B021-ED89F9E10421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四角形: 角を丸くする 68">
              <a:extLst>
                <a:ext uri="{FF2B5EF4-FFF2-40B4-BE49-F238E27FC236}">
                  <a16:creationId xmlns:a16="http://schemas.microsoft.com/office/drawing/2014/main" id="{EF787643-0D96-4253-92AE-8B3B8B3C6121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四角形: 角を丸くする 69">
              <a:extLst>
                <a:ext uri="{FF2B5EF4-FFF2-40B4-BE49-F238E27FC236}">
                  <a16:creationId xmlns:a16="http://schemas.microsoft.com/office/drawing/2014/main" id="{BB730CCF-C9DE-4C15-B2EC-2F8794F8FBD2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四角形: 角を丸くする 70">
              <a:extLst>
                <a:ext uri="{FF2B5EF4-FFF2-40B4-BE49-F238E27FC236}">
                  <a16:creationId xmlns:a16="http://schemas.microsoft.com/office/drawing/2014/main" id="{6D9D49EA-BBB9-4783-9372-99A8E3B5F177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タイトル 1">
            <a:extLst>
              <a:ext uri="{FF2B5EF4-FFF2-40B4-BE49-F238E27FC236}">
                <a16:creationId xmlns:a16="http://schemas.microsoft.com/office/drawing/2014/main" id="{FB115B7A-042E-4AFA-A610-BE94827772E0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お酒を飲みたいと思ったことがありますか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BE5ABC-50A4-4D54-BEC6-209F60437B65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出典：平成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27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月、横浜市教育委員会・横浜市健康福祉局の調査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7401AAE-CE37-49FA-B71B-437D30EA0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6"/>
          <a:stretch/>
        </p:blipFill>
        <p:spPr>
          <a:xfrm>
            <a:off x="430927" y="1919694"/>
            <a:ext cx="9829957" cy="3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505C4FD-6184-4278-AE5E-31B01FBEDFC8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BA10ECF9-28E4-4723-9CC7-4F43A3D171BF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9AF28E0-E462-4520-965D-7330BE878EF0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41F0AFFA-DE4D-4FD2-9ABF-B66055B584B3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E7F80FFC-8B72-481C-9608-2BA705F1D139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BF8A81E-4FB1-4674-A3F6-4AD795AB3327}"/>
              </a:ext>
            </a:extLst>
          </p:cNvPr>
          <p:cNvSpPr txBox="1">
            <a:spLocks/>
          </p:cNvSpPr>
          <p:nvPr/>
        </p:nvSpPr>
        <p:spPr>
          <a:xfrm>
            <a:off x="1159789" y="443365"/>
            <a:ext cx="9753049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お酒を飲むと健康に影響があると思いますか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D4DC279-9095-4579-892A-4567B4E2ED74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出典：平成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27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月、横浜市教育委員会・横浜市健康福祉局の調査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68C6D82-3CF7-4DA0-BD88-063790A83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7" y="1705582"/>
            <a:ext cx="9969190" cy="48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5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F65F2E-8C4A-4F99-81F0-190E6A6C24E3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5B04335-0F48-4EE9-BB86-05E0F67AF224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27CA73B-DE7C-4E51-8D12-52EFF55D5FD9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8700590E-1CB4-4389-AC99-839F31968FF1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DF5BF614-56F2-4BF3-B2F3-BDA4E127A546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48E83F6-1218-4D80-A46E-FFFC25E04B80}"/>
              </a:ext>
            </a:extLst>
          </p:cNvPr>
          <p:cNvSpPr txBox="1">
            <a:spLocks/>
          </p:cNvSpPr>
          <p:nvPr/>
        </p:nvSpPr>
        <p:spPr>
          <a:xfrm>
            <a:off x="1159789" y="443365"/>
            <a:ext cx="9532023" cy="1610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あなたが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歳以上になった時、</a:t>
            </a:r>
            <a:b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お酒を飲んでいる自分の姿が想像できますか</a:t>
            </a:r>
            <a:b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EE46261-05F8-4332-B6EE-324C17DF8220}"/>
              </a:ext>
            </a:extLst>
          </p:cNvPr>
          <p:cNvSpPr/>
          <p:nvPr/>
        </p:nvSpPr>
        <p:spPr>
          <a:xfrm>
            <a:off x="2899317" y="1405054"/>
            <a:ext cx="5977054" cy="2676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D59BD41-FA5E-42E1-B9BB-7DCC860C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4" y="2080729"/>
            <a:ext cx="10125082" cy="420690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88F5E7-70E4-450B-93FA-EE26AC870732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出典：平成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27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月、横浜市教育委員会・横浜市健康福祉局の調査</a:t>
            </a:r>
          </a:p>
        </p:txBody>
      </p:sp>
    </p:spTree>
    <p:extLst>
      <p:ext uri="{BB962C8B-B14F-4D97-AF65-F5344CB8AC3E}">
        <p14:creationId xmlns:p14="http://schemas.microsoft.com/office/powerpoint/2010/main" val="233513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468CB8E-59F0-4E38-98FF-C0EE65C0E5B5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A6C0A0C-6E96-4FCB-BD91-01387D5EE1D9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A535CFA0-A61F-4D71-8E87-2D0BE0A0A75C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D0C5BF97-6B03-4746-AFDA-BDE646426A1F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49D23472-78B7-4036-A458-8BAF53E8C608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1E34EF90-D329-4040-8FB5-DEA4F687D5B0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14304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どうしてお酒を飲んでいると思いますか</a:t>
            </a:r>
            <a:endParaRPr lang="ja-JP" altLang="en-US" sz="3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88A9A1-928D-4A38-9B7E-B0BCC416765F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出典：平成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27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月、横浜市教育委員会・横浜市健康福祉局の調査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CC6C58E8-E192-4A50-9901-61A2FDA8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667" y="1158568"/>
            <a:ext cx="8345395" cy="496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大人になって、お酒を飲む自分を想像できる人に対する質問</a:t>
            </a:r>
            <a:endParaRPr kumimoji="1" lang="ja-JP" altLang="en-US" sz="1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E4ABA26-4502-475D-A30F-51FB20C0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39" y="1775288"/>
            <a:ext cx="6737527" cy="53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ADB1C39-003D-4181-BB40-FB5562C28C97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3A725E75-DF8B-4A62-9AF3-131A66F8E866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70F54F27-6373-4E0E-9CD1-F66192295760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236A7B8B-87BA-4177-B5C8-3E5AB7BD72CC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3D3C31D-0D5B-4496-B833-9D4DB437EB93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2860984-E070-4DDC-860C-6D892C2601A3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初めて飲んだ年齢（男子；飲酒経験者）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3938B7A-E0E7-49B6-A820-51B3A8ACE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8"/>
          <a:stretch/>
        </p:blipFill>
        <p:spPr>
          <a:xfrm>
            <a:off x="1159790" y="1382750"/>
            <a:ext cx="8495467" cy="559249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147A8E-42EE-4264-B488-0EC0833795C2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</p:spTree>
    <p:extLst>
      <p:ext uri="{BB962C8B-B14F-4D97-AF65-F5344CB8AC3E}">
        <p14:creationId xmlns:p14="http://schemas.microsoft.com/office/powerpoint/2010/main" val="138393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61B9BC7-5A48-41A6-987B-C236DD397565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C12CFBC4-6243-4EED-A6D4-F7F1AA89898A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3FE91A94-391F-4CD9-9FDE-7A42989C1E8F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CE4A834-9ED0-4E51-935F-5D8FA925E66A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55768B08-B6B8-49AE-A5D2-C65F23069755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FF57B9B-B11E-437B-A7F9-04E2DEE2E2C9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月飲酒者の入手経路（高校生）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3E58B8D-E29E-4E2C-B50C-17D580B33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3"/>
          <a:stretch/>
        </p:blipFill>
        <p:spPr>
          <a:xfrm>
            <a:off x="921480" y="1442964"/>
            <a:ext cx="8589835" cy="550607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DFC262-D397-4722-9528-44EB7F27901F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</p:spTree>
    <p:extLst>
      <p:ext uri="{BB962C8B-B14F-4D97-AF65-F5344CB8AC3E}">
        <p14:creationId xmlns:p14="http://schemas.microsoft.com/office/powerpoint/2010/main" val="255649897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326</Words>
  <Application>Microsoft Office PowerPoint</Application>
  <PresentationFormat>ユーザー設定</PresentationFormat>
  <Paragraphs>32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AR P丸ゴシック体M04</vt:lpstr>
      <vt:lpstr>HGP平成明朝体W9</vt:lpstr>
      <vt:lpstr>HGS明朝E</vt:lpstr>
      <vt:lpstr>ＭＳ 明朝</vt:lpstr>
      <vt:lpstr>Yu Gothic UI</vt:lpstr>
      <vt:lpstr>メイリオ</vt:lpstr>
      <vt:lpstr>游ゴシック</vt:lpstr>
      <vt:lpstr>游ゴシック Medium</vt:lpstr>
      <vt:lpstr>游明朝</vt:lpstr>
      <vt:lpstr>Arial</vt:lpstr>
      <vt:lpstr>Calibri</vt:lpstr>
      <vt:lpstr>ホワイト</vt:lpstr>
      <vt:lpstr>なぜいけないのか、 未成年者の飲酒</vt:lpstr>
      <vt:lpstr>危険な行動をとってしまう</vt:lpstr>
      <vt:lpstr>現在飲酒者における飲酒による問題行動</vt:lpstr>
      <vt:lpstr>PowerPoint プレゼンテーション</vt:lpstr>
      <vt:lpstr>PowerPoint プレゼンテーション</vt:lpstr>
      <vt:lpstr>PowerPoint プレゼンテーション</vt:lpstr>
      <vt:lpstr>大人になって、お酒を飲む自分を想像できる人に対する質問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東川医院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なぜいけないのか、　　　　　　　　　　　　　　 　　　　　　未成年者の飲酒</dc:title>
  <dc:creator>東川 泰之</dc:creator>
  <cp:lastModifiedBy>髙橋 保智</cp:lastModifiedBy>
  <cp:revision>153</cp:revision>
  <cp:lastPrinted>2020-07-29T02:11:34Z</cp:lastPrinted>
  <dcterms:created xsi:type="dcterms:W3CDTF">2018-04-21T03:27:54Z</dcterms:created>
  <dcterms:modified xsi:type="dcterms:W3CDTF">2020-12-01T05:59:21Z</dcterms:modified>
</cp:coreProperties>
</file>