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0"/>
  </p:notesMasterIdLst>
  <p:handoutMasterIdLst>
    <p:handoutMasterId r:id="rId21"/>
  </p:handoutMasterIdLst>
  <p:sldIdLst>
    <p:sldId id="326" r:id="rId2"/>
    <p:sldId id="323" r:id="rId3"/>
    <p:sldId id="1238" r:id="rId4"/>
    <p:sldId id="1239" r:id="rId5"/>
    <p:sldId id="1243" r:id="rId6"/>
    <p:sldId id="378" r:id="rId7"/>
    <p:sldId id="379" r:id="rId8"/>
    <p:sldId id="337" r:id="rId9"/>
    <p:sldId id="1240" r:id="rId10"/>
    <p:sldId id="1241" r:id="rId11"/>
    <p:sldId id="338" r:id="rId12"/>
    <p:sldId id="261" r:id="rId13"/>
    <p:sldId id="343" r:id="rId14"/>
    <p:sldId id="341" r:id="rId15"/>
    <p:sldId id="1244" r:id="rId16"/>
    <p:sldId id="350" r:id="rId17"/>
    <p:sldId id="491" r:id="rId18"/>
    <p:sldId id="1242" r:id="rId19"/>
  </p:sldIdLst>
  <p:sldSz cx="10691813" cy="7559675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8EBCC"/>
    <a:srgbClr val="ECCA74"/>
    <a:srgbClr val="E4E4E4"/>
    <a:srgbClr val="FF9900"/>
    <a:srgbClr val="43A6BD"/>
    <a:srgbClr val="FF6699"/>
    <a:srgbClr val="F6BB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3" autoAdjust="0"/>
    <p:restoredTop sz="94433" autoAdjust="0"/>
  </p:normalViewPr>
  <p:slideViewPr>
    <p:cSldViewPr snapToGrid="0">
      <p:cViewPr varScale="1">
        <p:scale>
          <a:sx n="53" d="100"/>
          <a:sy n="53" d="100"/>
        </p:scale>
        <p:origin x="96" y="426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420"/>
    </p:cViewPr>
  </p:sorterViewPr>
  <p:notesViewPr>
    <p:cSldViewPr snapToGrid="0">
      <p:cViewPr varScale="1">
        <p:scale>
          <a:sx n="86" d="100"/>
          <a:sy n="86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4" cy="513508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17953FCA-AF60-448C-A5B2-D457605843C4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4" cy="513507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B7F01104-D03E-4370-B1ED-C04B97ED7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87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3508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AF53730C-A73E-4828-A63B-CB40589E7E3D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31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1pPr>
    <a:lvl2pPr marL="521437" algn="l" defTabSz="1042873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2pPr>
    <a:lvl3pPr marL="1042873" algn="l" defTabSz="1042873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3pPr>
    <a:lvl4pPr marL="1564310" algn="l" defTabSz="1042873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4pPr>
    <a:lvl5pPr marL="2085746" algn="l" defTabSz="1042873" rtl="0" eaLnBrk="1" latinLnBrk="0" hangingPunct="1">
      <a:defRPr kumimoji="1" sz="1200" kern="1200">
        <a:solidFill>
          <a:schemeClr val="tx1"/>
        </a:solidFill>
        <a:latin typeface="游明朝" panose="02020400000000000000" pitchFamily="18" charset="-128"/>
        <a:ea typeface="游明朝" panose="02020400000000000000" pitchFamily="18" charset="-128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52400" algn="just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6993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954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151200"/>
            <a:endParaRPr lang="ja-JP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4E3E49A8-B3DA-4323-89B9-F99CEFB63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0261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51200"/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7B23D53-0BFD-4199-AE61-369EC9459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19190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A774673D-25B3-4D66-8C4C-69F1EF2AC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87225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3">
            <a:extLst>
              <a:ext uri="{FF2B5EF4-FFF2-40B4-BE49-F238E27FC236}">
                <a16:creationId xmlns:a16="http://schemas.microsoft.com/office/drawing/2014/main" id="{D18E2DB0-F1FD-462F-AA10-A3E4CAA3D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151200"/>
            <a:endParaRPr lang="ja-JP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5A7221FC-DE79-4B0C-956C-E107FF103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3">
            <a:extLst>
              <a:ext uri="{FF2B5EF4-FFF2-40B4-BE49-F238E27FC236}">
                <a16:creationId xmlns:a16="http://schemas.microsoft.com/office/drawing/2014/main" id="{B9D4D7C3-6DE1-4DA2-A111-AD8856BFD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152400"/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2E20ACE4-3221-49A3-9730-3E6D69B46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52400"/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73CE113C-A083-4175-B075-3B79F3511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6299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EBC8EB93-7C55-4B07-BFF4-271EFB6FB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5199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EBC8EB93-7C55-4B07-BFF4-271EFB6FB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19610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034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9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51200"/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C30D3DF3-C1BA-48CC-9F9B-D42FAB486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3379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51200"/>
            <a:endParaRPr lang="en-US" altLang="ja-JP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029B8AB0-41A8-48C7-B01B-D54C53FE6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30271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151200"/>
            <a:endParaRPr lang="ja-JP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F4488D36-8586-45AE-B4C4-B1095BB6AA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84404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8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5393-9022-4FCA-8AA5-27630580D9D4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24598D9-B111-4D50-BFA3-C5BE939C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13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5393-9022-4FCA-8AA5-27630580D9D4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24598D9-B111-4D50-BFA3-C5BE939C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1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5393-9022-4FCA-8AA5-27630580D9D4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24598D9-B111-4D50-BFA3-C5BE939C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98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5393-9022-4FCA-8AA5-27630580D9D4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24598D9-B111-4D50-BFA3-C5BE939C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72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5393-9022-4FCA-8AA5-27630580D9D4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24598D9-B111-4D50-BFA3-C5BE939C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60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5393-9022-4FCA-8AA5-27630580D9D4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24598D9-B111-4D50-BFA3-C5BE939C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14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5393-9022-4FCA-8AA5-27630580D9D4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24598D9-B111-4D50-BFA3-C5BE939C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94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5393-9022-4FCA-8AA5-27630580D9D4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24598D9-B111-4D50-BFA3-C5BE939C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81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5393-9022-4FCA-8AA5-27630580D9D4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24598D9-B111-4D50-BFA3-C5BE939C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35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5393-9022-4FCA-8AA5-27630580D9D4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24598D9-B111-4D50-BFA3-C5BE939C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96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5393-9022-4FCA-8AA5-27630580D9D4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24598D9-B111-4D50-BFA3-C5BE939CED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53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5393-9022-4FCA-8AA5-27630580D9D4}" type="datetimeFigureOut">
              <a:rPr kumimoji="1" lang="ja-JP" altLang="en-US" smtClean="0"/>
              <a:t>2020/12/1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30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0A3B7AF2-6EC2-43EC-92E6-4ACF27AB3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481" y="1629944"/>
            <a:ext cx="7768148" cy="1753383"/>
          </a:xfrm>
        </p:spPr>
        <p:txBody>
          <a:bodyPr anchor="b">
            <a:noAutofit/>
          </a:bodyPr>
          <a:lstStyle/>
          <a:p>
            <a:pPr algn="l"/>
            <a:b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心と体の話</a:t>
            </a:r>
            <a:endParaRPr kumimoji="1" lang="ja-JP" altLang="en-US" sz="5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 descr="黒い背景と白い文字のロゴ&#10;&#10;自動的に生成された説明">
            <a:extLst>
              <a:ext uri="{FF2B5EF4-FFF2-40B4-BE49-F238E27FC236}">
                <a16:creationId xmlns:a16="http://schemas.microsoft.com/office/drawing/2014/main" id="{CEA0F6B2-3EE9-4F02-90C6-F97A78B441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52" t="22096" r="7709" b="25978"/>
          <a:stretch/>
        </p:blipFill>
        <p:spPr>
          <a:xfrm>
            <a:off x="9388552" y="409305"/>
            <a:ext cx="788765" cy="838728"/>
          </a:xfrm>
          <a:prstGeom prst="rect">
            <a:avLst/>
          </a:prstGeom>
        </p:spPr>
      </p:pic>
      <p:sp>
        <p:nvSpPr>
          <p:cNvPr id="15" name="タイトル 1">
            <a:extLst>
              <a:ext uri="{FF2B5EF4-FFF2-40B4-BE49-F238E27FC236}">
                <a16:creationId xmlns:a16="http://schemas.microsoft.com/office/drawing/2014/main" id="{8955669D-390B-4B32-A9DB-1629F9DF6E19}"/>
              </a:ext>
            </a:extLst>
          </p:cNvPr>
          <p:cNvSpPr txBox="1">
            <a:spLocks/>
          </p:cNvSpPr>
          <p:nvPr/>
        </p:nvSpPr>
        <p:spPr>
          <a:xfrm>
            <a:off x="345140" y="368741"/>
            <a:ext cx="1552671" cy="45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HGS明朝E" panose="02020900000000000000" pitchFamily="18" charset="-128"/>
                <a:ea typeface="HGS明朝E" panose="02020900000000000000" pitchFamily="18" charset="-128"/>
              </a:rPr>
              <a:t>性教育</a:t>
            </a:r>
            <a:endParaRPr lang="ja-JP" altLang="en-US" sz="2400" b="1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9" name="字幕 2">
            <a:extLst>
              <a:ext uri="{FF2B5EF4-FFF2-40B4-BE49-F238E27FC236}">
                <a16:creationId xmlns:a16="http://schemas.microsoft.com/office/drawing/2014/main" id="{EF96A6DA-B1FC-4188-974F-EDBE540EF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1962" y="6633402"/>
            <a:ext cx="3095356" cy="335986"/>
          </a:xfrm>
        </p:spPr>
        <p:txBody>
          <a:bodyPr anchor="t">
            <a:noAutofit/>
          </a:bodyPr>
          <a:lstStyle/>
          <a:p>
            <a:pPr algn="l"/>
            <a:r>
              <a:rPr lang="ja-JP" altLang="en-US" sz="22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（公社）東京都医師会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E3D9287C-52B9-4C1C-9414-01375D4EE2FA}"/>
              </a:ext>
            </a:extLst>
          </p:cNvPr>
          <p:cNvSpPr txBox="1">
            <a:spLocks/>
          </p:cNvSpPr>
          <p:nvPr/>
        </p:nvSpPr>
        <p:spPr>
          <a:xfrm>
            <a:off x="903398" y="1127398"/>
            <a:ext cx="8401071" cy="1001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5400" dirty="0">
                <a:solidFill>
                  <a:srgbClr val="0070C0"/>
                </a:solidFill>
                <a:latin typeface="HGP平成明朝体W9" panose="02020A00000000000000" pitchFamily="18" charset="-128"/>
                <a:ea typeface="HGP平成明朝体W9" panose="02020A00000000000000" pitchFamily="18" charset="-128"/>
              </a:rPr>
              <a:t>補助スライド</a:t>
            </a:r>
            <a:r>
              <a:rPr lang="ja-JP" altLang="en-US" sz="3200" dirty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（任意でご使用下さい）</a:t>
            </a:r>
            <a:endParaRPr lang="ja-JP" altLang="en-US" sz="2800" dirty="0">
              <a:solidFill>
                <a:srgbClr val="0070C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672CCD6D-095B-4204-988F-D1231CEE40B7}"/>
              </a:ext>
            </a:extLst>
          </p:cNvPr>
          <p:cNvSpPr txBox="1">
            <a:spLocks/>
          </p:cNvSpPr>
          <p:nvPr/>
        </p:nvSpPr>
        <p:spPr>
          <a:xfrm>
            <a:off x="1540046" y="409304"/>
            <a:ext cx="1552671" cy="4138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lIns="36000" tIns="36000" rIns="36000" bIns="3600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中学校版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006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D171BB0F-7311-4DA3-8FFE-A86070D1F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42" y="2904266"/>
            <a:ext cx="648017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CE9748BF-DF14-472C-9C13-3539A23F90C9}"/>
              </a:ext>
            </a:extLst>
          </p:cNvPr>
          <p:cNvSpPr txBox="1">
            <a:spLocks/>
          </p:cNvSpPr>
          <p:nvPr/>
        </p:nvSpPr>
        <p:spPr>
          <a:xfrm>
            <a:off x="342782" y="571951"/>
            <a:ext cx="8961015" cy="1871663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ts val="6600"/>
              </a:lnSpc>
              <a:buFont typeface="Arial" panose="020B0604020202020204" pitchFamily="34" charset="0"/>
              <a:buNone/>
            </a:pPr>
            <a:r>
              <a:rPr lang="ja-JP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私たちは地球に思いやりを</a:t>
            </a:r>
            <a:endParaRPr lang="en-US" altLang="ja-JP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indent="0">
              <a:lnSpc>
                <a:spcPts val="6600"/>
              </a:lnSpc>
              <a:buFont typeface="Arial" panose="020B0604020202020204" pitchFamily="34" charset="0"/>
              <a:buNone/>
            </a:pPr>
            <a:r>
              <a:rPr lang="ja-JP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忘れてはいませんか？</a:t>
            </a:r>
          </a:p>
        </p:txBody>
      </p:sp>
    </p:spTree>
    <p:extLst>
      <p:ext uri="{BB962C8B-B14F-4D97-AF65-F5344CB8AC3E}">
        <p14:creationId xmlns:p14="http://schemas.microsoft.com/office/powerpoint/2010/main" val="6528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7A218CE-C64B-4688-A84B-E56909210929}"/>
              </a:ext>
            </a:extLst>
          </p:cNvPr>
          <p:cNvSpPr/>
          <p:nvPr/>
        </p:nvSpPr>
        <p:spPr>
          <a:xfrm>
            <a:off x="406945" y="1002525"/>
            <a:ext cx="9669210" cy="5554624"/>
          </a:xfrm>
          <a:prstGeom prst="roundRect">
            <a:avLst>
              <a:gd name="adj" fmla="val 544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41" name="タイトル 1"/>
          <p:cNvSpPr>
            <a:spLocks/>
          </p:cNvSpPr>
          <p:nvPr/>
        </p:nvSpPr>
        <p:spPr bwMode="auto">
          <a:xfrm>
            <a:off x="2032794" y="611187"/>
            <a:ext cx="65532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 b="1" dirty="0">
                <a:solidFill>
                  <a:srgbClr val="000099"/>
                </a:solidFill>
                <a:ea typeface="HG丸ｺﾞｼｯｸM-PRO" panose="020F0600000000000000" pitchFamily="50" charset="-128"/>
              </a:rPr>
              <a:t>　　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F3F8F42-C2F1-4BF8-81DA-401CBFF9BA85}"/>
              </a:ext>
            </a:extLst>
          </p:cNvPr>
          <p:cNvGrpSpPr/>
          <p:nvPr/>
        </p:nvGrpSpPr>
        <p:grpSpPr>
          <a:xfrm>
            <a:off x="406945" y="306442"/>
            <a:ext cx="427497" cy="415776"/>
            <a:chOff x="683170" y="525517"/>
            <a:chExt cx="427497" cy="415776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D9021805-0D8C-4AC8-9779-706254C53994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C1AEAB32-8236-49B4-8148-CE6700CEFC9A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B98A458F-C3EE-4C83-A9AB-2B371C5ADA91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5ADF16D9-CB94-43DB-80A5-8F3C5EDC934E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CBF3F6B-7155-4095-B6D0-FAEB175C746A}"/>
              </a:ext>
            </a:extLst>
          </p:cNvPr>
          <p:cNvSpPr txBox="1">
            <a:spLocks/>
          </p:cNvSpPr>
          <p:nvPr/>
        </p:nvSpPr>
        <p:spPr>
          <a:xfrm>
            <a:off x="834442" y="244484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性への興味・関心　　</a:t>
            </a: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35168356-1DBA-4533-9D89-AAF45416E17C}"/>
              </a:ext>
            </a:extLst>
          </p:cNvPr>
          <p:cNvSpPr txBox="1">
            <a:spLocks/>
          </p:cNvSpPr>
          <p:nvPr/>
        </p:nvSpPr>
        <p:spPr>
          <a:xfrm>
            <a:off x="834442" y="1732817"/>
            <a:ext cx="9577678" cy="5520416"/>
          </a:xfrm>
          <a:prstGeom prst="rect">
            <a:avLst/>
          </a:prstGeom>
        </p:spPr>
        <p:txBody>
          <a:bodyPr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3800" b="1" dirty="0">
                <a:latin typeface="+mn-ea"/>
              </a:rPr>
              <a:t>好きな人ができたら</a:t>
            </a:r>
            <a:endParaRPr lang="en-US" altLang="ja-JP" sz="3800" b="1" dirty="0">
              <a:latin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3800" b="1" dirty="0">
                <a:latin typeface="+mn-ea"/>
              </a:rPr>
              <a:t>手をつなぎたい、キスしたい、</a:t>
            </a:r>
            <a:endParaRPr lang="en-US" altLang="ja-JP" sz="3800" b="1" dirty="0">
              <a:latin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3800" b="1" dirty="0">
                <a:latin typeface="+mn-ea"/>
              </a:rPr>
              <a:t>おたがいの体に触れたいと思うでしょう。</a:t>
            </a:r>
            <a:endParaRPr lang="en-US" altLang="ja-JP" sz="3800" b="1" dirty="0">
              <a:latin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3800" b="1" dirty="0">
                <a:latin typeface="+mn-ea"/>
              </a:rPr>
              <a:t>それは、自然の感情です。</a:t>
            </a:r>
          </a:p>
        </p:txBody>
      </p:sp>
    </p:spTree>
    <p:extLst>
      <p:ext uri="{BB962C8B-B14F-4D97-AF65-F5344CB8AC3E}">
        <p14:creationId xmlns:p14="http://schemas.microsoft.com/office/powerpoint/2010/main" val="21425906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00514B9-7FD5-4ECA-AE08-ADF14FF943E6}"/>
              </a:ext>
            </a:extLst>
          </p:cNvPr>
          <p:cNvGrpSpPr/>
          <p:nvPr/>
        </p:nvGrpSpPr>
        <p:grpSpPr>
          <a:xfrm>
            <a:off x="406945" y="306442"/>
            <a:ext cx="427497" cy="415776"/>
            <a:chOff x="683170" y="525517"/>
            <a:chExt cx="427497" cy="415776"/>
          </a:xfrm>
        </p:grpSpPr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ED2DB40A-8E85-4DA6-A484-576F7B8A3263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27D44BD4-9ED9-4837-A5BF-67533CE892BB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0E65BFD4-1680-4351-BECE-62FACE919297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7D897776-FFD8-4118-9524-C5A8D71DE11E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タイトル 1">
            <a:extLst>
              <a:ext uri="{FF2B5EF4-FFF2-40B4-BE49-F238E27FC236}">
                <a16:creationId xmlns:a16="http://schemas.microsoft.com/office/drawing/2014/main" id="{0A8CA5B3-FBFA-4C20-9A0E-662A57EA4924}"/>
              </a:ext>
            </a:extLst>
          </p:cNvPr>
          <p:cNvSpPr txBox="1">
            <a:spLocks/>
          </p:cNvSpPr>
          <p:nvPr/>
        </p:nvSpPr>
        <p:spPr>
          <a:xfrm>
            <a:off x="834442" y="244484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「性」への関心</a:t>
            </a: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D57C5D8F-DAA4-4D16-B78B-7C8F4FA48E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766555"/>
              </p:ext>
            </p:extLst>
          </p:nvPr>
        </p:nvGraphicFramePr>
        <p:xfrm>
          <a:off x="127463" y="1243872"/>
          <a:ext cx="8650775" cy="601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グラフ" r:id="rId4" imgW="10766469" imgH="7486537" progId="Excel.Chart.8">
                  <p:embed/>
                </p:oleObj>
              </mc:Choice>
              <mc:Fallback>
                <p:oleObj name="グラフ" r:id="rId4" imgW="10766469" imgH="7486537" progId="Excel.Chart.8">
                  <p:embed/>
                  <p:pic>
                    <p:nvPicPr>
                      <p:cNvPr id="65538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63" y="1243872"/>
                        <a:ext cx="8650775" cy="6015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4">
            <a:extLst>
              <a:ext uri="{FF2B5EF4-FFF2-40B4-BE49-F238E27FC236}">
                <a16:creationId xmlns:a16="http://schemas.microsoft.com/office/drawing/2014/main" id="{9E4F0323-E164-418C-919C-DB64ABC6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869" y="1260333"/>
            <a:ext cx="2967037" cy="503237"/>
          </a:xfrm>
          <a:prstGeom prst="wedgeRectCallout">
            <a:avLst>
              <a:gd name="adj1" fmla="val 29421"/>
              <a:gd name="adj2" fmla="val 151723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+mn-ea"/>
                <a:ea typeface="+mn-ea"/>
                <a:cs typeface="Times" panose="02020603050405020304" pitchFamily="18" charset="0"/>
              </a:rPr>
              <a:t>性的な関心（男子）</a:t>
            </a:r>
          </a:p>
        </p:txBody>
      </p:sp>
      <p:sp>
        <p:nvSpPr>
          <p:cNvPr id="25" name="AutoShape 5">
            <a:extLst>
              <a:ext uri="{FF2B5EF4-FFF2-40B4-BE49-F238E27FC236}">
                <a16:creationId xmlns:a16="http://schemas.microsoft.com/office/drawing/2014/main" id="{EE660B4D-466E-4E8B-BE1E-B22B4C1F2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587" y="2819990"/>
            <a:ext cx="2519362" cy="503238"/>
          </a:xfrm>
          <a:prstGeom prst="wedgeRectCallout">
            <a:avLst>
              <a:gd name="adj1" fmla="val -37485"/>
              <a:gd name="adj2" fmla="val -147335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>
                <a:solidFill>
                  <a:schemeClr val="bg1"/>
                </a:solidFill>
                <a:latin typeface="+mn-ea"/>
                <a:ea typeface="+mn-ea"/>
                <a:cs typeface="Times" panose="02020603050405020304" pitchFamily="18" charset="0"/>
              </a:rPr>
              <a:t>性的な関心（女子）</a:t>
            </a:r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id="{BC0BAA7C-169D-4AA4-8BBE-4E0188BB72E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41772" y="3183531"/>
            <a:ext cx="1777425" cy="2044731"/>
          </a:xfrm>
          <a:prstGeom prst="triangle">
            <a:avLst>
              <a:gd name="adj" fmla="val 0"/>
            </a:avLst>
          </a:prstGeom>
          <a:gradFill rotWithShape="1">
            <a:gsLst>
              <a:gs pos="0">
                <a:srgbClr val="FFCC00"/>
              </a:gs>
              <a:gs pos="100000">
                <a:srgbClr val="BE2C0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1" dirty="0">
                <a:latin typeface="+mn-ea"/>
                <a:ea typeface="+mn-ea"/>
              </a:rPr>
              <a:t>性ステロイド</a:t>
            </a:r>
            <a:br>
              <a:rPr lang="ja-JP" altLang="en-US" sz="1600" b="1" dirty="0">
                <a:latin typeface="+mn-ea"/>
                <a:ea typeface="+mn-ea"/>
              </a:rPr>
            </a:br>
            <a:r>
              <a:rPr lang="ja-JP" altLang="en-US" sz="1600" b="1" dirty="0">
                <a:latin typeface="+mn-ea"/>
                <a:ea typeface="+mn-ea"/>
              </a:rPr>
              <a:t>ホルモン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E540B2F-1BA2-4774-B785-99BA177D8775}"/>
              </a:ext>
            </a:extLst>
          </p:cNvPr>
          <p:cNvSpPr/>
          <p:nvPr/>
        </p:nvSpPr>
        <p:spPr>
          <a:xfrm>
            <a:off x="1908466" y="6284810"/>
            <a:ext cx="5264323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28" name="Picture 3" descr="IMG">
            <a:extLst>
              <a:ext uri="{FF2B5EF4-FFF2-40B4-BE49-F238E27FC236}">
                <a16:creationId xmlns:a16="http://schemas.microsoft.com/office/drawing/2014/main" id="{3D2539E4-E7C3-44F2-9333-B10C5D1E1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859" y="5272557"/>
            <a:ext cx="1935162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グループ化 14">
            <a:extLst>
              <a:ext uri="{FF2B5EF4-FFF2-40B4-BE49-F238E27FC236}">
                <a16:creationId xmlns:a16="http://schemas.microsoft.com/office/drawing/2014/main" id="{390C5E96-1082-436B-AFB1-7ED73E7F9994}"/>
              </a:ext>
            </a:extLst>
          </p:cNvPr>
          <p:cNvGrpSpPr>
            <a:grpSpLocks/>
          </p:cNvGrpSpPr>
          <p:nvPr/>
        </p:nvGrpSpPr>
        <p:grpSpPr bwMode="auto">
          <a:xfrm>
            <a:off x="1460147" y="6421059"/>
            <a:ext cx="7489158" cy="914489"/>
            <a:chOff x="1848449" y="5229200"/>
            <a:chExt cx="7488832" cy="914618"/>
          </a:xfrm>
        </p:grpSpPr>
        <p:sp>
          <p:nvSpPr>
            <p:cNvPr id="31" name="テキスト ボックス 12">
              <a:extLst>
                <a:ext uri="{FF2B5EF4-FFF2-40B4-BE49-F238E27FC236}">
                  <a16:creationId xmlns:a16="http://schemas.microsoft.com/office/drawing/2014/main" id="{DAB93ED4-4DC2-421C-A13F-D04F9CA0F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992" y="5805264"/>
              <a:ext cx="9361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/>
                <a:t>（年齢）</a:t>
              </a:r>
            </a:p>
          </p:txBody>
        </p:sp>
        <p:sp>
          <p:nvSpPr>
            <p:cNvPr id="32" name="テキスト ボックス 13">
              <a:extLst>
                <a:ext uri="{FF2B5EF4-FFF2-40B4-BE49-F238E27FC236}">
                  <a16:creationId xmlns:a16="http://schemas.microsoft.com/office/drawing/2014/main" id="{E5D6CE05-1AF0-4A22-9956-1DDFB3CCC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8449" y="5229200"/>
              <a:ext cx="7488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 dirty="0"/>
                <a:t>        </a:t>
              </a:r>
              <a:r>
                <a:rPr lang="en-US" altLang="ja-JP" sz="1600" dirty="0"/>
                <a:t>12</a:t>
              </a:r>
              <a:r>
                <a:rPr lang="ja-JP" altLang="en-US" sz="1600" dirty="0"/>
                <a:t>           </a:t>
              </a:r>
              <a:r>
                <a:rPr lang="en-US" altLang="ja-JP" sz="1600" dirty="0"/>
                <a:t>13</a:t>
              </a:r>
              <a:r>
                <a:rPr lang="ja-JP" altLang="en-US" sz="1600" dirty="0"/>
                <a:t>         </a:t>
              </a:r>
              <a:r>
                <a:rPr lang="en-US" altLang="ja-JP" sz="1600" dirty="0"/>
                <a:t>14</a:t>
              </a:r>
              <a:r>
                <a:rPr lang="ja-JP" altLang="en-US" sz="1600" dirty="0"/>
                <a:t>         </a:t>
              </a:r>
              <a:r>
                <a:rPr lang="en-US" altLang="ja-JP" sz="1600" dirty="0"/>
                <a:t>15</a:t>
              </a:r>
              <a:r>
                <a:rPr lang="ja-JP" altLang="en-US" sz="1600" dirty="0"/>
                <a:t>         </a:t>
              </a:r>
              <a:r>
                <a:rPr lang="en-US" altLang="ja-JP" sz="1600" dirty="0"/>
                <a:t>16</a:t>
              </a:r>
              <a:r>
                <a:rPr lang="ja-JP" altLang="en-US" sz="1600" dirty="0"/>
                <a:t>         </a:t>
              </a:r>
              <a:r>
                <a:rPr lang="en-US" altLang="ja-JP" sz="1600" dirty="0"/>
                <a:t>17</a:t>
              </a:r>
              <a:r>
                <a:rPr lang="ja-JP" altLang="en-US" sz="1600" dirty="0"/>
                <a:t>         </a:t>
              </a:r>
              <a:r>
                <a:rPr lang="en-US" altLang="ja-JP" sz="1600" dirty="0"/>
                <a:t>18</a:t>
              </a:r>
              <a:r>
                <a:rPr lang="ja-JP" altLang="en-US" sz="1600" dirty="0"/>
                <a:t>         </a:t>
              </a:r>
              <a:r>
                <a:rPr lang="en-US" altLang="ja-JP" sz="1600" dirty="0"/>
                <a:t>19</a:t>
              </a:r>
              <a:endParaRPr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536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5" grpId="0" animBg="1" autoUpdateAnimBg="0"/>
      <p:bldP spid="2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804" y="2251219"/>
            <a:ext cx="2854678" cy="522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406945" y="1181799"/>
            <a:ext cx="8797925" cy="503237"/>
          </a:xfrm>
        </p:spPr>
        <p:txBody>
          <a:bodyPr anchor="ctr">
            <a:normAutofit fontScale="25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ja-JP" altLang="en-US" sz="11200" b="1" dirty="0">
                <a:latin typeface="+mn-ea"/>
              </a:rPr>
              <a:t>性的な関心を持つことは</a:t>
            </a:r>
            <a:r>
              <a:rPr lang="ja-JP" altLang="en-US" sz="1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ja-JP" altLang="en-US" sz="11200" b="1" dirty="0">
                <a:solidFill>
                  <a:srgbClr val="008000"/>
                </a:solidFill>
                <a:latin typeface="+mn-ea"/>
              </a:rPr>
              <a:t>何ら異常なことではない</a:t>
            </a:r>
            <a:r>
              <a:rPr lang="ja-JP" altLang="en-US" sz="2400" b="1" dirty="0">
                <a:solidFill>
                  <a:srgbClr val="008000"/>
                </a:solidFill>
                <a:latin typeface="+mn-ea"/>
              </a:rPr>
              <a:t>　　</a:t>
            </a:r>
          </a:p>
        </p:txBody>
      </p:sp>
      <p:sp>
        <p:nvSpPr>
          <p:cNvPr id="73733" name="コンテンツ プレースホルダ 2"/>
          <p:cNvSpPr>
            <a:spLocks/>
          </p:cNvSpPr>
          <p:nvPr/>
        </p:nvSpPr>
        <p:spPr bwMode="auto">
          <a:xfrm>
            <a:off x="406945" y="2793219"/>
            <a:ext cx="7308000" cy="6477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9019"/>
            </a:schemeClr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ja-JP" altLang="en-US" b="1" dirty="0">
                <a:latin typeface="+mn-ea"/>
                <a:ea typeface="+mn-ea"/>
              </a:rPr>
              <a:t>正常に成長していること</a:t>
            </a:r>
          </a:p>
        </p:txBody>
      </p:sp>
      <p:sp>
        <p:nvSpPr>
          <p:cNvPr id="73734" name="コンテンツ プレースホルダ 2"/>
          <p:cNvSpPr>
            <a:spLocks/>
          </p:cNvSpPr>
          <p:nvPr/>
        </p:nvSpPr>
        <p:spPr bwMode="auto">
          <a:xfrm>
            <a:off x="406945" y="4120313"/>
            <a:ext cx="8409499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ja-JP" altLang="en-US" sz="2800" b="1" dirty="0">
                <a:solidFill>
                  <a:srgbClr val="008000"/>
                </a:solidFill>
                <a:latin typeface="+mn-ea"/>
              </a:rPr>
              <a:t>性的関心を持たなくても異常ではない</a:t>
            </a:r>
            <a:r>
              <a:rPr lang="ja-JP" altLang="en-US" sz="2400" b="1" dirty="0">
                <a:latin typeface="+mn-ea"/>
              </a:rPr>
              <a:t>こともある　</a:t>
            </a:r>
          </a:p>
        </p:txBody>
      </p:sp>
      <p:sp>
        <p:nvSpPr>
          <p:cNvPr id="73735" name="コンテンツ プレースホルダ 2"/>
          <p:cNvSpPr>
            <a:spLocks/>
          </p:cNvSpPr>
          <p:nvPr/>
        </p:nvSpPr>
        <p:spPr bwMode="auto">
          <a:xfrm>
            <a:off x="406945" y="5860459"/>
            <a:ext cx="7308000" cy="7207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9019"/>
            </a:schemeClr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ja-JP" altLang="en-US" b="1" dirty="0">
                <a:latin typeface="+mn-ea"/>
                <a:ea typeface="+mn-ea"/>
              </a:rPr>
              <a:t>人それぞれであり、個人差はある</a:t>
            </a: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 flipH="1">
            <a:off x="3547697" y="1697772"/>
            <a:ext cx="719138" cy="900000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 flipH="1">
            <a:off x="3547698" y="4831513"/>
            <a:ext cx="719137" cy="900000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034F854-D3F2-4700-B5ED-05A1095AF2C1}"/>
              </a:ext>
            </a:extLst>
          </p:cNvPr>
          <p:cNvGrpSpPr/>
          <p:nvPr/>
        </p:nvGrpSpPr>
        <p:grpSpPr>
          <a:xfrm>
            <a:off x="406945" y="306442"/>
            <a:ext cx="427497" cy="415776"/>
            <a:chOff x="683170" y="525517"/>
            <a:chExt cx="427497" cy="415776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C2271EBE-F941-48FA-B0E6-359D291406F9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A04B6080-35D4-4EA5-A9BB-A02E828BF16C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45D5A15A-27A3-4ED4-ACD8-1CD858C113B2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639B0EC1-34C5-4540-A845-5D11E6D97162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4FF33DC5-CC19-43B6-8CE6-A2A1349ACA5D}"/>
              </a:ext>
            </a:extLst>
          </p:cNvPr>
          <p:cNvSpPr txBox="1">
            <a:spLocks/>
          </p:cNvSpPr>
          <p:nvPr/>
        </p:nvSpPr>
        <p:spPr>
          <a:xfrm>
            <a:off x="834442" y="244484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性への関心</a:t>
            </a:r>
          </a:p>
        </p:txBody>
      </p:sp>
    </p:spTree>
    <p:extLst>
      <p:ext uri="{BB962C8B-B14F-4D97-AF65-F5344CB8AC3E}">
        <p14:creationId xmlns:p14="http://schemas.microsoft.com/office/powerpoint/2010/main" val="2946297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 animBg="1"/>
      <p:bldP spid="73734" grpId="0"/>
      <p:bldP spid="73735" grpId="0" animBg="1"/>
      <p:bldP spid="73736" grpId="0" animBg="1"/>
      <p:bldP spid="737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62D964D-2C22-40CC-A589-FCFD92E84E9B}"/>
              </a:ext>
            </a:extLst>
          </p:cNvPr>
          <p:cNvSpPr/>
          <p:nvPr/>
        </p:nvSpPr>
        <p:spPr>
          <a:xfrm>
            <a:off x="406945" y="1002525"/>
            <a:ext cx="9669210" cy="5554624"/>
          </a:xfrm>
          <a:prstGeom prst="roundRect">
            <a:avLst>
              <a:gd name="adj" fmla="val 54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1734FBD-54BA-485B-A83B-3FD379906920}"/>
              </a:ext>
            </a:extLst>
          </p:cNvPr>
          <p:cNvGrpSpPr/>
          <p:nvPr/>
        </p:nvGrpSpPr>
        <p:grpSpPr>
          <a:xfrm>
            <a:off x="406945" y="306442"/>
            <a:ext cx="427497" cy="415776"/>
            <a:chOff x="683170" y="525517"/>
            <a:chExt cx="427497" cy="415776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0C5E35CF-AC12-4332-9439-57C2114F7FC4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7B30CE95-BF1A-490B-B382-6ABF3DE9A9CA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F367383B-1A7F-4AE3-9CD0-BA83FC56DEB5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09E9AB02-F3FD-4EDD-A4D8-3EAD01A1D86F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タイトル 1">
            <a:extLst>
              <a:ext uri="{FF2B5EF4-FFF2-40B4-BE49-F238E27FC236}">
                <a16:creationId xmlns:a16="http://schemas.microsoft.com/office/drawing/2014/main" id="{96D11A0F-918A-4066-95D3-603DCADD1665}"/>
              </a:ext>
            </a:extLst>
          </p:cNvPr>
          <p:cNvSpPr txBox="1">
            <a:spLocks/>
          </p:cNvSpPr>
          <p:nvPr/>
        </p:nvSpPr>
        <p:spPr>
          <a:xfrm>
            <a:off x="834442" y="244484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性同一性障害？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B76774D1-A119-4555-B534-67BD45CC1A25}"/>
              </a:ext>
            </a:extLst>
          </p:cNvPr>
          <p:cNvSpPr txBox="1">
            <a:spLocks noChangeArrowheads="1"/>
          </p:cNvSpPr>
          <p:nvPr/>
        </p:nvSpPr>
        <p:spPr>
          <a:xfrm>
            <a:off x="519280" y="1133021"/>
            <a:ext cx="9386772" cy="4886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  <a:spcBef>
                <a:spcPts val="0"/>
              </a:spcBef>
              <a:buFontTx/>
              <a:buNone/>
            </a:pPr>
            <a:r>
              <a:rPr lang="ja-JP" altLang="en-US" sz="3400" b="1" dirty="0">
                <a:latin typeface="+mn-ea"/>
              </a:rPr>
              <a:t>「性同一性障害」という病名がありますが、</a:t>
            </a:r>
          </a:p>
          <a:p>
            <a:pPr>
              <a:lnSpc>
                <a:spcPts val="10000"/>
              </a:lnSpc>
              <a:spcBef>
                <a:spcPts val="0"/>
              </a:spcBef>
              <a:buFontTx/>
              <a:buNone/>
            </a:pPr>
            <a:r>
              <a:rPr lang="ja-JP" altLang="en-US" sz="3400" b="1" dirty="0">
                <a:latin typeface="+mn-ea"/>
              </a:rPr>
              <a:t>「</a:t>
            </a:r>
            <a:r>
              <a:rPr lang="ja-JP" altLang="en-US" sz="6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障 害</a:t>
            </a:r>
            <a:r>
              <a:rPr lang="ja-JP" altLang="en-US" sz="3400" b="1" dirty="0">
                <a:latin typeface="+mn-ea"/>
              </a:rPr>
              <a:t>」ではなく</a:t>
            </a:r>
          </a:p>
          <a:p>
            <a:pPr>
              <a:lnSpc>
                <a:spcPts val="10000"/>
              </a:lnSpc>
              <a:spcBef>
                <a:spcPts val="0"/>
              </a:spcBef>
              <a:buFontTx/>
              <a:buNone/>
            </a:pPr>
            <a:r>
              <a:rPr lang="ja-JP" altLang="en-US" sz="3400" b="1" dirty="0">
                <a:latin typeface="+mn-ea"/>
              </a:rPr>
              <a:t>「</a:t>
            </a:r>
            <a:r>
              <a:rPr lang="ja-JP" altLang="en-US" sz="6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症 状</a:t>
            </a:r>
            <a:r>
              <a:rPr lang="ja-JP" altLang="en-US" sz="3400" b="1" dirty="0">
                <a:latin typeface="+mn-ea"/>
              </a:rPr>
              <a:t>」として</a:t>
            </a:r>
          </a:p>
          <a:p>
            <a:pPr>
              <a:lnSpc>
                <a:spcPts val="10000"/>
              </a:lnSpc>
              <a:spcBef>
                <a:spcPts val="0"/>
              </a:spcBef>
              <a:buFontTx/>
              <a:buNone/>
            </a:pPr>
            <a:r>
              <a:rPr lang="ja-JP" altLang="en-US" sz="3400" b="1" dirty="0">
                <a:latin typeface="+mn-ea"/>
              </a:rPr>
              <a:t> 考えてみることが大切です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FBC44936-FC0C-4D43-A5E9-01F8CE5F1006}"/>
              </a:ext>
            </a:extLst>
          </p:cNvPr>
          <p:cNvGrpSpPr>
            <a:grpSpLocks/>
          </p:cNvGrpSpPr>
          <p:nvPr/>
        </p:nvGrpSpPr>
        <p:grpSpPr bwMode="auto">
          <a:xfrm rot="583246">
            <a:off x="7019433" y="2988008"/>
            <a:ext cx="1273175" cy="1501775"/>
            <a:chOff x="1351" y="5585"/>
            <a:chExt cx="2390" cy="2820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DB30FDF-E03A-44F0-8BBD-4CB283E28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5585"/>
              <a:ext cx="965" cy="1102"/>
            </a:xfrm>
            <a:custGeom>
              <a:avLst/>
              <a:gdLst>
                <a:gd name="T0" fmla="*/ 397 w 965"/>
                <a:gd name="T1" fmla="*/ 389 h 1102"/>
                <a:gd name="T2" fmla="*/ 0 w 965"/>
                <a:gd name="T3" fmla="*/ 954 h 1102"/>
                <a:gd name="T4" fmla="*/ 233 w 965"/>
                <a:gd name="T5" fmla="*/ 1102 h 1102"/>
                <a:gd name="T6" fmla="*/ 653 w 965"/>
                <a:gd name="T7" fmla="*/ 513 h 1102"/>
                <a:gd name="T8" fmla="*/ 714 w 965"/>
                <a:gd name="T9" fmla="*/ 827 h 1102"/>
                <a:gd name="T10" fmla="*/ 965 w 965"/>
                <a:gd name="T11" fmla="*/ 780 h 1102"/>
                <a:gd name="T12" fmla="*/ 821 w 965"/>
                <a:gd name="T13" fmla="*/ 0 h 1102"/>
                <a:gd name="T14" fmla="*/ 73 w 965"/>
                <a:gd name="T15" fmla="*/ 182 h 1102"/>
                <a:gd name="T16" fmla="*/ 138 w 965"/>
                <a:gd name="T17" fmla="*/ 453 h 1102"/>
                <a:gd name="T18" fmla="*/ 397 w 965"/>
                <a:gd name="T19" fmla="*/ 389 h 1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5"/>
                <a:gd name="T31" fmla="*/ 0 h 1102"/>
                <a:gd name="T32" fmla="*/ 965 w 965"/>
                <a:gd name="T33" fmla="*/ 1102 h 1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5" h="1102">
                  <a:moveTo>
                    <a:pt x="397" y="389"/>
                  </a:moveTo>
                  <a:lnTo>
                    <a:pt x="0" y="954"/>
                  </a:lnTo>
                  <a:lnTo>
                    <a:pt x="233" y="1102"/>
                  </a:lnTo>
                  <a:lnTo>
                    <a:pt x="653" y="513"/>
                  </a:lnTo>
                  <a:lnTo>
                    <a:pt x="714" y="827"/>
                  </a:lnTo>
                  <a:lnTo>
                    <a:pt x="965" y="780"/>
                  </a:lnTo>
                  <a:lnTo>
                    <a:pt x="821" y="0"/>
                  </a:lnTo>
                  <a:lnTo>
                    <a:pt x="73" y="182"/>
                  </a:lnTo>
                  <a:lnTo>
                    <a:pt x="138" y="453"/>
                  </a:lnTo>
                  <a:lnTo>
                    <a:pt x="397" y="389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134399E-CD5E-48DD-B52F-85AF32480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7786"/>
              <a:ext cx="353" cy="118"/>
            </a:xfrm>
            <a:custGeom>
              <a:avLst/>
              <a:gdLst>
                <a:gd name="T0" fmla="*/ 304 w 353"/>
                <a:gd name="T1" fmla="*/ 0 h 118"/>
                <a:gd name="T2" fmla="*/ 0 w 353"/>
                <a:gd name="T3" fmla="*/ 14 h 118"/>
                <a:gd name="T4" fmla="*/ 5 w 353"/>
                <a:gd name="T5" fmla="*/ 27 h 118"/>
                <a:gd name="T6" fmla="*/ 11 w 353"/>
                <a:gd name="T7" fmla="*/ 41 h 118"/>
                <a:gd name="T8" fmla="*/ 18 w 353"/>
                <a:gd name="T9" fmla="*/ 54 h 118"/>
                <a:gd name="T10" fmla="*/ 24 w 353"/>
                <a:gd name="T11" fmla="*/ 67 h 118"/>
                <a:gd name="T12" fmla="*/ 31 w 353"/>
                <a:gd name="T13" fmla="*/ 80 h 118"/>
                <a:gd name="T14" fmla="*/ 37 w 353"/>
                <a:gd name="T15" fmla="*/ 93 h 118"/>
                <a:gd name="T16" fmla="*/ 44 w 353"/>
                <a:gd name="T17" fmla="*/ 105 h 118"/>
                <a:gd name="T18" fmla="*/ 52 w 353"/>
                <a:gd name="T19" fmla="*/ 118 h 118"/>
                <a:gd name="T20" fmla="*/ 353 w 353"/>
                <a:gd name="T21" fmla="*/ 70 h 118"/>
                <a:gd name="T22" fmla="*/ 348 w 353"/>
                <a:gd name="T23" fmla="*/ 62 h 118"/>
                <a:gd name="T24" fmla="*/ 340 w 353"/>
                <a:gd name="T25" fmla="*/ 53 h 118"/>
                <a:gd name="T26" fmla="*/ 335 w 353"/>
                <a:gd name="T27" fmla="*/ 44 h 118"/>
                <a:gd name="T28" fmla="*/ 329 w 353"/>
                <a:gd name="T29" fmla="*/ 36 h 118"/>
                <a:gd name="T30" fmla="*/ 322 w 353"/>
                <a:gd name="T31" fmla="*/ 27 h 118"/>
                <a:gd name="T32" fmla="*/ 316 w 353"/>
                <a:gd name="T33" fmla="*/ 19 h 118"/>
                <a:gd name="T34" fmla="*/ 310 w 353"/>
                <a:gd name="T35" fmla="*/ 8 h 118"/>
                <a:gd name="T36" fmla="*/ 304 w 353"/>
                <a:gd name="T37" fmla="*/ 0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3"/>
                <a:gd name="T58" fmla="*/ 0 h 118"/>
                <a:gd name="T59" fmla="*/ 353 w 353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3" h="118">
                  <a:moveTo>
                    <a:pt x="304" y="0"/>
                  </a:moveTo>
                  <a:lnTo>
                    <a:pt x="0" y="14"/>
                  </a:lnTo>
                  <a:lnTo>
                    <a:pt x="5" y="27"/>
                  </a:lnTo>
                  <a:lnTo>
                    <a:pt x="11" y="41"/>
                  </a:lnTo>
                  <a:lnTo>
                    <a:pt x="18" y="54"/>
                  </a:lnTo>
                  <a:lnTo>
                    <a:pt x="24" y="67"/>
                  </a:lnTo>
                  <a:lnTo>
                    <a:pt x="31" y="80"/>
                  </a:lnTo>
                  <a:lnTo>
                    <a:pt x="37" y="93"/>
                  </a:lnTo>
                  <a:lnTo>
                    <a:pt x="44" y="105"/>
                  </a:lnTo>
                  <a:lnTo>
                    <a:pt x="52" y="118"/>
                  </a:lnTo>
                  <a:lnTo>
                    <a:pt x="353" y="70"/>
                  </a:lnTo>
                  <a:lnTo>
                    <a:pt x="348" y="62"/>
                  </a:lnTo>
                  <a:lnTo>
                    <a:pt x="340" y="53"/>
                  </a:lnTo>
                  <a:lnTo>
                    <a:pt x="335" y="44"/>
                  </a:lnTo>
                  <a:lnTo>
                    <a:pt x="329" y="36"/>
                  </a:lnTo>
                  <a:lnTo>
                    <a:pt x="322" y="27"/>
                  </a:lnTo>
                  <a:lnTo>
                    <a:pt x="316" y="19"/>
                  </a:lnTo>
                  <a:lnTo>
                    <a:pt x="310" y="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DD28F87E-3091-48B1-9337-654CEE4F5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" y="6428"/>
              <a:ext cx="1984" cy="1977"/>
            </a:xfrm>
            <a:custGeom>
              <a:avLst/>
              <a:gdLst>
                <a:gd name="T0" fmla="*/ 1971 w 1984"/>
                <a:gd name="T1" fmla="*/ 826 h 1977"/>
                <a:gd name="T2" fmla="*/ 1906 w 1984"/>
                <a:gd name="T3" fmla="*/ 604 h 1977"/>
                <a:gd name="T4" fmla="*/ 1791 w 1984"/>
                <a:gd name="T5" fmla="*/ 401 h 1977"/>
                <a:gd name="T6" fmla="*/ 1623 w 1984"/>
                <a:gd name="T7" fmla="*/ 226 h 1977"/>
                <a:gd name="T8" fmla="*/ 1448 w 1984"/>
                <a:gd name="T9" fmla="*/ 111 h 1977"/>
                <a:gd name="T10" fmla="*/ 1269 w 1984"/>
                <a:gd name="T11" fmla="*/ 39 h 1977"/>
                <a:gd name="T12" fmla="*/ 1080 w 1984"/>
                <a:gd name="T13" fmla="*/ 5 h 1977"/>
                <a:gd name="T14" fmla="*/ 884 w 1984"/>
                <a:gd name="T15" fmla="*/ 6 h 1977"/>
                <a:gd name="T16" fmla="*/ 692 w 1984"/>
                <a:gd name="T17" fmla="*/ 46 h 1977"/>
                <a:gd name="T18" fmla="*/ 513 w 1984"/>
                <a:gd name="T19" fmla="*/ 122 h 1977"/>
                <a:gd name="T20" fmla="*/ 354 w 1984"/>
                <a:gd name="T21" fmla="*/ 232 h 1977"/>
                <a:gd name="T22" fmla="*/ 218 w 1984"/>
                <a:gd name="T23" fmla="*/ 371 h 1977"/>
                <a:gd name="T24" fmla="*/ 113 w 1984"/>
                <a:gd name="T25" fmla="*/ 529 h 1977"/>
                <a:gd name="T26" fmla="*/ 42 w 1984"/>
                <a:gd name="T27" fmla="*/ 700 h 1977"/>
                <a:gd name="T28" fmla="*/ 0 w 1984"/>
                <a:gd name="T29" fmla="*/ 1043 h 1977"/>
                <a:gd name="T30" fmla="*/ 30 w 1984"/>
                <a:gd name="T31" fmla="*/ 1233 h 1977"/>
                <a:gd name="T32" fmla="*/ 65 w 1984"/>
                <a:gd name="T33" fmla="*/ 1345 h 1977"/>
                <a:gd name="T34" fmla="*/ 348 w 1984"/>
                <a:gd name="T35" fmla="*/ 1297 h 1977"/>
                <a:gd name="T36" fmla="*/ 300 w 1984"/>
                <a:gd name="T37" fmla="*/ 1168 h 1977"/>
                <a:gd name="T38" fmla="*/ 277 w 1984"/>
                <a:gd name="T39" fmla="*/ 961 h 1977"/>
                <a:gd name="T40" fmla="*/ 342 w 1984"/>
                <a:gd name="T41" fmla="*/ 694 h 1977"/>
                <a:gd name="T42" fmla="*/ 458 w 1984"/>
                <a:gd name="T43" fmla="*/ 519 h 1977"/>
                <a:gd name="T44" fmla="*/ 559 w 1984"/>
                <a:gd name="T45" fmla="*/ 424 h 1977"/>
                <a:gd name="T46" fmla="*/ 677 w 1984"/>
                <a:gd name="T47" fmla="*/ 352 h 1977"/>
                <a:gd name="T48" fmla="*/ 809 w 1984"/>
                <a:gd name="T49" fmla="*/ 303 h 1977"/>
                <a:gd name="T50" fmla="*/ 949 w 1984"/>
                <a:gd name="T51" fmla="*/ 282 h 1977"/>
                <a:gd name="T52" fmla="*/ 1087 w 1984"/>
                <a:gd name="T53" fmla="*/ 286 h 1977"/>
                <a:gd name="T54" fmla="*/ 1223 w 1984"/>
                <a:gd name="T55" fmla="*/ 318 h 1977"/>
                <a:gd name="T56" fmla="*/ 1350 w 1984"/>
                <a:gd name="T57" fmla="*/ 375 h 1977"/>
                <a:gd name="T58" fmla="*/ 1516 w 1984"/>
                <a:gd name="T59" fmla="*/ 509 h 1977"/>
                <a:gd name="T60" fmla="*/ 1659 w 1984"/>
                <a:gd name="T61" fmla="*/ 744 h 1977"/>
                <a:gd name="T62" fmla="*/ 1703 w 1984"/>
                <a:gd name="T63" fmla="*/ 1012 h 1977"/>
                <a:gd name="T64" fmla="*/ 1641 w 1984"/>
                <a:gd name="T65" fmla="*/ 1279 h 1977"/>
                <a:gd name="T66" fmla="*/ 1521 w 1984"/>
                <a:gd name="T67" fmla="*/ 1463 h 1977"/>
                <a:gd name="T68" fmla="*/ 1409 w 1984"/>
                <a:gd name="T69" fmla="*/ 1562 h 1977"/>
                <a:gd name="T70" fmla="*/ 1284 w 1984"/>
                <a:gd name="T71" fmla="*/ 1635 h 1977"/>
                <a:gd name="T72" fmla="*/ 1147 w 1984"/>
                <a:gd name="T73" fmla="*/ 1681 h 1977"/>
                <a:gd name="T74" fmla="*/ 1011 w 1984"/>
                <a:gd name="T75" fmla="*/ 1697 h 1977"/>
                <a:gd name="T76" fmla="*/ 881 w 1984"/>
                <a:gd name="T77" fmla="*/ 1690 h 1977"/>
                <a:gd name="T78" fmla="*/ 752 w 1984"/>
                <a:gd name="T79" fmla="*/ 1658 h 1977"/>
                <a:gd name="T80" fmla="*/ 631 w 1984"/>
                <a:gd name="T81" fmla="*/ 1601 h 1977"/>
                <a:gd name="T82" fmla="*/ 533 w 1984"/>
                <a:gd name="T83" fmla="*/ 1533 h 1977"/>
                <a:gd name="T84" fmla="*/ 462 w 1984"/>
                <a:gd name="T85" fmla="*/ 1466 h 1977"/>
                <a:gd name="T86" fmla="*/ 142 w 1984"/>
                <a:gd name="T87" fmla="*/ 1499 h 1977"/>
                <a:gd name="T88" fmla="*/ 201 w 1984"/>
                <a:gd name="T89" fmla="*/ 1585 h 1977"/>
                <a:gd name="T90" fmla="*/ 270 w 1984"/>
                <a:gd name="T91" fmla="*/ 1665 h 1977"/>
                <a:gd name="T92" fmla="*/ 347 w 1984"/>
                <a:gd name="T93" fmla="*/ 1739 h 1977"/>
                <a:gd name="T94" fmla="*/ 443 w 1984"/>
                <a:gd name="T95" fmla="*/ 1812 h 1977"/>
                <a:gd name="T96" fmla="*/ 584 w 1984"/>
                <a:gd name="T97" fmla="*/ 1889 h 1977"/>
                <a:gd name="T98" fmla="*/ 729 w 1984"/>
                <a:gd name="T99" fmla="*/ 1941 h 1977"/>
                <a:gd name="T100" fmla="*/ 881 w 1984"/>
                <a:gd name="T101" fmla="*/ 1971 h 1977"/>
                <a:gd name="T102" fmla="*/ 1015 w 1984"/>
                <a:gd name="T103" fmla="*/ 1977 h 1977"/>
                <a:gd name="T104" fmla="*/ 1099 w 1984"/>
                <a:gd name="T105" fmla="*/ 1971 h 1977"/>
                <a:gd name="T106" fmla="*/ 1181 w 1984"/>
                <a:gd name="T107" fmla="*/ 1958 h 1977"/>
                <a:gd name="T108" fmla="*/ 1264 w 1984"/>
                <a:gd name="T109" fmla="*/ 1938 h 1977"/>
                <a:gd name="T110" fmla="*/ 1358 w 1984"/>
                <a:gd name="T111" fmla="*/ 1907 h 1977"/>
                <a:gd name="T112" fmla="*/ 1490 w 1984"/>
                <a:gd name="T113" fmla="*/ 1843 h 1977"/>
                <a:gd name="T114" fmla="*/ 1613 w 1984"/>
                <a:gd name="T115" fmla="*/ 1760 h 1977"/>
                <a:gd name="T116" fmla="*/ 1723 w 1984"/>
                <a:gd name="T117" fmla="*/ 1658 h 1977"/>
                <a:gd name="T118" fmla="*/ 1841 w 1984"/>
                <a:gd name="T119" fmla="*/ 1501 h 1977"/>
                <a:gd name="T120" fmla="*/ 1957 w 1984"/>
                <a:gd name="T121" fmla="*/ 1220 h 19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4"/>
                <a:gd name="T184" fmla="*/ 0 h 1977"/>
                <a:gd name="T185" fmla="*/ 1984 w 1984"/>
                <a:gd name="T186" fmla="*/ 1977 h 19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4" h="1977">
                  <a:moveTo>
                    <a:pt x="1984" y="999"/>
                  </a:moveTo>
                  <a:lnTo>
                    <a:pt x="1983" y="941"/>
                  </a:lnTo>
                  <a:lnTo>
                    <a:pt x="1978" y="884"/>
                  </a:lnTo>
                  <a:lnTo>
                    <a:pt x="1971" y="826"/>
                  </a:lnTo>
                  <a:lnTo>
                    <a:pt x="1960" y="769"/>
                  </a:lnTo>
                  <a:lnTo>
                    <a:pt x="1945" y="713"/>
                  </a:lnTo>
                  <a:lnTo>
                    <a:pt x="1928" y="658"/>
                  </a:lnTo>
                  <a:lnTo>
                    <a:pt x="1906" y="604"/>
                  </a:lnTo>
                  <a:lnTo>
                    <a:pt x="1883" y="550"/>
                  </a:lnTo>
                  <a:lnTo>
                    <a:pt x="1856" y="499"/>
                  </a:lnTo>
                  <a:lnTo>
                    <a:pt x="1824" y="450"/>
                  </a:lnTo>
                  <a:lnTo>
                    <a:pt x="1791" y="401"/>
                  </a:lnTo>
                  <a:lnTo>
                    <a:pt x="1753" y="354"/>
                  </a:lnTo>
                  <a:lnTo>
                    <a:pt x="1713" y="309"/>
                  </a:lnTo>
                  <a:lnTo>
                    <a:pt x="1669" y="266"/>
                  </a:lnTo>
                  <a:lnTo>
                    <a:pt x="1623" y="226"/>
                  </a:lnTo>
                  <a:lnTo>
                    <a:pt x="1574" y="188"/>
                  </a:lnTo>
                  <a:lnTo>
                    <a:pt x="1534" y="161"/>
                  </a:lnTo>
                  <a:lnTo>
                    <a:pt x="1492" y="135"/>
                  </a:lnTo>
                  <a:lnTo>
                    <a:pt x="1448" y="111"/>
                  </a:lnTo>
                  <a:lnTo>
                    <a:pt x="1405" y="89"/>
                  </a:lnTo>
                  <a:lnTo>
                    <a:pt x="1360" y="71"/>
                  </a:lnTo>
                  <a:lnTo>
                    <a:pt x="1316" y="53"/>
                  </a:lnTo>
                  <a:lnTo>
                    <a:pt x="1269" y="39"/>
                  </a:lnTo>
                  <a:lnTo>
                    <a:pt x="1223" y="28"/>
                  </a:lnTo>
                  <a:lnTo>
                    <a:pt x="1176" y="18"/>
                  </a:lnTo>
                  <a:lnTo>
                    <a:pt x="1128" y="9"/>
                  </a:lnTo>
                  <a:lnTo>
                    <a:pt x="1080" y="5"/>
                  </a:lnTo>
                  <a:lnTo>
                    <a:pt x="1031" y="2"/>
                  </a:lnTo>
                  <a:lnTo>
                    <a:pt x="982" y="0"/>
                  </a:lnTo>
                  <a:lnTo>
                    <a:pt x="933" y="2"/>
                  </a:lnTo>
                  <a:lnTo>
                    <a:pt x="884" y="6"/>
                  </a:lnTo>
                  <a:lnTo>
                    <a:pt x="835" y="13"/>
                  </a:lnTo>
                  <a:lnTo>
                    <a:pt x="786" y="22"/>
                  </a:lnTo>
                  <a:lnTo>
                    <a:pt x="738" y="33"/>
                  </a:lnTo>
                  <a:lnTo>
                    <a:pt x="692" y="46"/>
                  </a:lnTo>
                  <a:lnTo>
                    <a:pt x="646" y="62"/>
                  </a:lnTo>
                  <a:lnTo>
                    <a:pt x="601" y="81"/>
                  </a:lnTo>
                  <a:lnTo>
                    <a:pt x="556" y="101"/>
                  </a:lnTo>
                  <a:lnTo>
                    <a:pt x="513" y="122"/>
                  </a:lnTo>
                  <a:lnTo>
                    <a:pt x="472" y="147"/>
                  </a:lnTo>
                  <a:lnTo>
                    <a:pt x="432" y="173"/>
                  </a:lnTo>
                  <a:lnTo>
                    <a:pt x="391" y="201"/>
                  </a:lnTo>
                  <a:lnTo>
                    <a:pt x="354" y="232"/>
                  </a:lnTo>
                  <a:lnTo>
                    <a:pt x="318" y="263"/>
                  </a:lnTo>
                  <a:lnTo>
                    <a:pt x="283" y="298"/>
                  </a:lnTo>
                  <a:lnTo>
                    <a:pt x="250" y="334"/>
                  </a:lnTo>
                  <a:lnTo>
                    <a:pt x="218" y="371"/>
                  </a:lnTo>
                  <a:lnTo>
                    <a:pt x="188" y="410"/>
                  </a:lnTo>
                  <a:lnTo>
                    <a:pt x="160" y="448"/>
                  </a:lnTo>
                  <a:lnTo>
                    <a:pt x="136" y="489"/>
                  </a:lnTo>
                  <a:lnTo>
                    <a:pt x="113" y="529"/>
                  </a:lnTo>
                  <a:lnTo>
                    <a:pt x="91" y="571"/>
                  </a:lnTo>
                  <a:lnTo>
                    <a:pt x="72" y="614"/>
                  </a:lnTo>
                  <a:lnTo>
                    <a:pt x="56" y="657"/>
                  </a:lnTo>
                  <a:lnTo>
                    <a:pt x="42" y="700"/>
                  </a:lnTo>
                  <a:lnTo>
                    <a:pt x="29" y="744"/>
                  </a:lnTo>
                  <a:lnTo>
                    <a:pt x="9" y="842"/>
                  </a:lnTo>
                  <a:lnTo>
                    <a:pt x="0" y="943"/>
                  </a:lnTo>
                  <a:lnTo>
                    <a:pt x="0" y="1043"/>
                  </a:lnTo>
                  <a:lnTo>
                    <a:pt x="12" y="1145"/>
                  </a:lnTo>
                  <a:lnTo>
                    <a:pt x="17" y="1175"/>
                  </a:lnTo>
                  <a:lnTo>
                    <a:pt x="23" y="1204"/>
                  </a:lnTo>
                  <a:lnTo>
                    <a:pt x="30" y="1233"/>
                  </a:lnTo>
                  <a:lnTo>
                    <a:pt x="38" y="1262"/>
                  </a:lnTo>
                  <a:lnTo>
                    <a:pt x="46" y="1290"/>
                  </a:lnTo>
                  <a:lnTo>
                    <a:pt x="55" y="1318"/>
                  </a:lnTo>
                  <a:lnTo>
                    <a:pt x="65" y="1345"/>
                  </a:lnTo>
                  <a:lnTo>
                    <a:pt x="77" y="1372"/>
                  </a:lnTo>
                  <a:lnTo>
                    <a:pt x="381" y="1358"/>
                  </a:lnTo>
                  <a:lnTo>
                    <a:pt x="364" y="1328"/>
                  </a:lnTo>
                  <a:lnTo>
                    <a:pt x="348" y="1297"/>
                  </a:lnTo>
                  <a:lnTo>
                    <a:pt x="335" y="1267"/>
                  </a:lnTo>
                  <a:lnTo>
                    <a:pt x="322" y="1234"/>
                  </a:lnTo>
                  <a:lnTo>
                    <a:pt x="311" y="1203"/>
                  </a:lnTo>
                  <a:lnTo>
                    <a:pt x="300" y="1168"/>
                  </a:lnTo>
                  <a:lnTo>
                    <a:pt x="293" y="1135"/>
                  </a:lnTo>
                  <a:lnTo>
                    <a:pt x="286" y="1101"/>
                  </a:lnTo>
                  <a:lnTo>
                    <a:pt x="279" y="1030"/>
                  </a:lnTo>
                  <a:lnTo>
                    <a:pt x="277" y="961"/>
                  </a:lnTo>
                  <a:lnTo>
                    <a:pt x="285" y="892"/>
                  </a:lnTo>
                  <a:lnTo>
                    <a:pt x="298" y="823"/>
                  </a:lnTo>
                  <a:lnTo>
                    <a:pt x="316" y="757"/>
                  </a:lnTo>
                  <a:lnTo>
                    <a:pt x="342" y="694"/>
                  </a:lnTo>
                  <a:lnTo>
                    <a:pt x="374" y="632"/>
                  </a:lnTo>
                  <a:lnTo>
                    <a:pt x="413" y="573"/>
                  </a:lnTo>
                  <a:lnTo>
                    <a:pt x="435" y="545"/>
                  </a:lnTo>
                  <a:lnTo>
                    <a:pt x="458" y="519"/>
                  </a:lnTo>
                  <a:lnTo>
                    <a:pt x="481" y="493"/>
                  </a:lnTo>
                  <a:lnTo>
                    <a:pt x="507" y="469"/>
                  </a:lnTo>
                  <a:lnTo>
                    <a:pt x="533" y="446"/>
                  </a:lnTo>
                  <a:lnTo>
                    <a:pt x="559" y="424"/>
                  </a:lnTo>
                  <a:lnTo>
                    <a:pt x="588" y="404"/>
                  </a:lnTo>
                  <a:lnTo>
                    <a:pt x="617" y="385"/>
                  </a:lnTo>
                  <a:lnTo>
                    <a:pt x="647" y="368"/>
                  </a:lnTo>
                  <a:lnTo>
                    <a:pt x="677" y="352"/>
                  </a:lnTo>
                  <a:lnTo>
                    <a:pt x="709" y="338"/>
                  </a:lnTo>
                  <a:lnTo>
                    <a:pt x="742" y="325"/>
                  </a:lnTo>
                  <a:lnTo>
                    <a:pt x="776" y="313"/>
                  </a:lnTo>
                  <a:lnTo>
                    <a:pt x="809" y="303"/>
                  </a:lnTo>
                  <a:lnTo>
                    <a:pt x="843" y="296"/>
                  </a:lnTo>
                  <a:lnTo>
                    <a:pt x="878" y="289"/>
                  </a:lnTo>
                  <a:lnTo>
                    <a:pt x="913" y="285"/>
                  </a:lnTo>
                  <a:lnTo>
                    <a:pt x="949" y="282"/>
                  </a:lnTo>
                  <a:lnTo>
                    <a:pt x="984" y="280"/>
                  </a:lnTo>
                  <a:lnTo>
                    <a:pt x="1018" y="280"/>
                  </a:lnTo>
                  <a:lnTo>
                    <a:pt x="1053" y="282"/>
                  </a:lnTo>
                  <a:lnTo>
                    <a:pt x="1087" y="286"/>
                  </a:lnTo>
                  <a:lnTo>
                    <a:pt x="1122" y="292"/>
                  </a:lnTo>
                  <a:lnTo>
                    <a:pt x="1157" y="299"/>
                  </a:lnTo>
                  <a:lnTo>
                    <a:pt x="1190" y="308"/>
                  </a:lnTo>
                  <a:lnTo>
                    <a:pt x="1223" y="318"/>
                  </a:lnTo>
                  <a:lnTo>
                    <a:pt x="1255" y="329"/>
                  </a:lnTo>
                  <a:lnTo>
                    <a:pt x="1288" y="344"/>
                  </a:lnTo>
                  <a:lnTo>
                    <a:pt x="1319" y="359"/>
                  </a:lnTo>
                  <a:lnTo>
                    <a:pt x="1350" y="375"/>
                  </a:lnTo>
                  <a:lnTo>
                    <a:pt x="1381" y="394"/>
                  </a:lnTo>
                  <a:lnTo>
                    <a:pt x="1409" y="414"/>
                  </a:lnTo>
                  <a:lnTo>
                    <a:pt x="1466" y="460"/>
                  </a:lnTo>
                  <a:lnTo>
                    <a:pt x="1516" y="509"/>
                  </a:lnTo>
                  <a:lnTo>
                    <a:pt x="1561" y="563"/>
                  </a:lnTo>
                  <a:lnTo>
                    <a:pt x="1600" y="621"/>
                  </a:lnTo>
                  <a:lnTo>
                    <a:pt x="1633" y="681"/>
                  </a:lnTo>
                  <a:lnTo>
                    <a:pt x="1659" y="744"/>
                  </a:lnTo>
                  <a:lnTo>
                    <a:pt x="1680" y="809"/>
                  </a:lnTo>
                  <a:lnTo>
                    <a:pt x="1694" y="875"/>
                  </a:lnTo>
                  <a:lnTo>
                    <a:pt x="1701" y="943"/>
                  </a:lnTo>
                  <a:lnTo>
                    <a:pt x="1703" y="1012"/>
                  </a:lnTo>
                  <a:lnTo>
                    <a:pt x="1697" y="1079"/>
                  </a:lnTo>
                  <a:lnTo>
                    <a:pt x="1685" y="1147"/>
                  </a:lnTo>
                  <a:lnTo>
                    <a:pt x="1667" y="1214"/>
                  </a:lnTo>
                  <a:lnTo>
                    <a:pt x="1641" y="1279"/>
                  </a:lnTo>
                  <a:lnTo>
                    <a:pt x="1607" y="1343"/>
                  </a:lnTo>
                  <a:lnTo>
                    <a:pt x="1568" y="1404"/>
                  </a:lnTo>
                  <a:lnTo>
                    <a:pt x="1545" y="1434"/>
                  </a:lnTo>
                  <a:lnTo>
                    <a:pt x="1521" y="1463"/>
                  </a:lnTo>
                  <a:lnTo>
                    <a:pt x="1495" y="1490"/>
                  </a:lnTo>
                  <a:lnTo>
                    <a:pt x="1467" y="1516"/>
                  </a:lnTo>
                  <a:lnTo>
                    <a:pt x="1440" y="1540"/>
                  </a:lnTo>
                  <a:lnTo>
                    <a:pt x="1409" y="1562"/>
                  </a:lnTo>
                  <a:lnTo>
                    <a:pt x="1379" y="1583"/>
                  </a:lnTo>
                  <a:lnTo>
                    <a:pt x="1349" y="1602"/>
                  </a:lnTo>
                  <a:lnTo>
                    <a:pt x="1317" y="1619"/>
                  </a:lnTo>
                  <a:lnTo>
                    <a:pt x="1284" y="1635"/>
                  </a:lnTo>
                  <a:lnTo>
                    <a:pt x="1251" y="1649"/>
                  </a:lnTo>
                  <a:lnTo>
                    <a:pt x="1216" y="1661"/>
                  </a:lnTo>
                  <a:lnTo>
                    <a:pt x="1181" y="1671"/>
                  </a:lnTo>
                  <a:lnTo>
                    <a:pt x="1147" y="1681"/>
                  </a:lnTo>
                  <a:lnTo>
                    <a:pt x="1112" y="1687"/>
                  </a:lnTo>
                  <a:lnTo>
                    <a:pt x="1076" y="1693"/>
                  </a:lnTo>
                  <a:lnTo>
                    <a:pt x="1044" y="1695"/>
                  </a:lnTo>
                  <a:lnTo>
                    <a:pt x="1011" y="1697"/>
                  </a:lnTo>
                  <a:lnTo>
                    <a:pt x="979" y="1697"/>
                  </a:lnTo>
                  <a:lnTo>
                    <a:pt x="946" y="1697"/>
                  </a:lnTo>
                  <a:lnTo>
                    <a:pt x="914" y="1694"/>
                  </a:lnTo>
                  <a:lnTo>
                    <a:pt x="881" y="1690"/>
                  </a:lnTo>
                  <a:lnTo>
                    <a:pt x="849" y="1684"/>
                  </a:lnTo>
                  <a:lnTo>
                    <a:pt x="816" y="1677"/>
                  </a:lnTo>
                  <a:lnTo>
                    <a:pt x="784" y="1668"/>
                  </a:lnTo>
                  <a:lnTo>
                    <a:pt x="752" y="1658"/>
                  </a:lnTo>
                  <a:lnTo>
                    <a:pt x="722" y="1645"/>
                  </a:lnTo>
                  <a:lnTo>
                    <a:pt x="692" y="1632"/>
                  </a:lnTo>
                  <a:lnTo>
                    <a:pt x="661" y="1618"/>
                  </a:lnTo>
                  <a:lnTo>
                    <a:pt x="631" y="1601"/>
                  </a:lnTo>
                  <a:lnTo>
                    <a:pt x="602" y="1583"/>
                  </a:lnTo>
                  <a:lnTo>
                    <a:pt x="573" y="1563"/>
                  </a:lnTo>
                  <a:lnTo>
                    <a:pt x="553" y="1549"/>
                  </a:lnTo>
                  <a:lnTo>
                    <a:pt x="533" y="1533"/>
                  </a:lnTo>
                  <a:lnTo>
                    <a:pt x="514" y="1517"/>
                  </a:lnTo>
                  <a:lnTo>
                    <a:pt x="497" y="1500"/>
                  </a:lnTo>
                  <a:lnTo>
                    <a:pt x="480" y="1483"/>
                  </a:lnTo>
                  <a:lnTo>
                    <a:pt x="462" y="1466"/>
                  </a:lnTo>
                  <a:lnTo>
                    <a:pt x="446" y="1447"/>
                  </a:lnTo>
                  <a:lnTo>
                    <a:pt x="430" y="1428"/>
                  </a:lnTo>
                  <a:lnTo>
                    <a:pt x="129" y="1476"/>
                  </a:lnTo>
                  <a:lnTo>
                    <a:pt x="142" y="1499"/>
                  </a:lnTo>
                  <a:lnTo>
                    <a:pt x="156" y="1520"/>
                  </a:lnTo>
                  <a:lnTo>
                    <a:pt x="171" y="1543"/>
                  </a:lnTo>
                  <a:lnTo>
                    <a:pt x="185" y="1565"/>
                  </a:lnTo>
                  <a:lnTo>
                    <a:pt x="201" y="1585"/>
                  </a:lnTo>
                  <a:lnTo>
                    <a:pt x="217" y="1606"/>
                  </a:lnTo>
                  <a:lnTo>
                    <a:pt x="234" y="1626"/>
                  </a:lnTo>
                  <a:lnTo>
                    <a:pt x="251" y="1647"/>
                  </a:lnTo>
                  <a:lnTo>
                    <a:pt x="270" y="1665"/>
                  </a:lnTo>
                  <a:lnTo>
                    <a:pt x="287" y="1685"/>
                  </a:lnTo>
                  <a:lnTo>
                    <a:pt x="308" y="1703"/>
                  </a:lnTo>
                  <a:lnTo>
                    <a:pt x="326" y="1721"/>
                  </a:lnTo>
                  <a:lnTo>
                    <a:pt x="347" y="1739"/>
                  </a:lnTo>
                  <a:lnTo>
                    <a:pt x="367" y="1756"/>
                  </a:lnTo>
                  <a:lnTo>
                    <a:pt x="389" y="1773"/>
                  </a:lnTo>
                  <a:lnTo>
                    <a:pt x="410" y="1789"/>
                  </a:lnTo>
                  <a:lnTo>
                    <a:pt x="443" y="1812"/>
                  </a:lnTo>
                  <a:lnTo>
                    <a:pt x="478" y="1833"/>
                  </a:lnTo>
                  <a:lnTo>
                    <a:pt x="513" y="1853"/>
                  </a:lnTo>
                  <a:lnTo>
                    <a:pt x="547" y="1872"/>
                  </a:lnTo>
                  <a:lnTo>
                    <a:pt x="584" y="1889"/>
                  </a:lnTo>
                  <a:lnTo>
                    <a:pt x="620" y="1905"/>
                  </a:lnTo>
                  <a:lnTo>
                    <a:pt x="656" y="1918"/>
                  </a:lnTo>
                  <a:lnTo>
                    <a:pt x="692" y="1931"/>
                  </a:lnTo>
                  <a:lnTo>
                    <a:pt x="729" y="1941"/>
                  </a:lnTo>
                  <a:lnTo>
                    <a:pt x="767" y="1951"/>
                  </a:lnTo>
                  <a:lnTo>
                    <a:pt x="804" y="1960"/>
                  </a:lnTo>
                  <a:lnTo>
                    <a:pt x="842" y="1966"/>
                  </a:lnTo>
                  <a:lnTo>
                    <a:pt x="881" y="1971"/>
                  </a:lnTo>
                  <a:lnTo>
                    <a:pt x="919" y="1974"/>
                  </a:lnTo>
                  <a:lnTo>
                    <a:pt x="958" y="1977"/>
                  </a:lnTo>
                  <a:lnTo>
                    <a:pt x="995" y="1977"/>
                  </a:lnTo>
                  <a:lnTo>
                    <a:pt x="1015" y="1977"/>
                  </a:lnTo>
                  <a:lnTo>
                    <a:pt x="1037" y="1976"/>
                  </a:lnTo>
                  <a:lnTo>
                    <a:pt x="1057" y="1974"/>
                  </a:lnTo>
                  <a:lnTo>
                    <a:pt x="1079" y="1973"/>
                  </a:lnTo>
                  <a:lnTo>
                    <a:pt x="1099" y="1971"/>
                  </a:lnTo>
                  <a:lnTo>
                    <a:pt x="1119" y="1968"/>
                  </a:lnTo>
                  <a:lnTo>
                    <a:pt x="1141" y="1966"/>
                  </a:lnTo>
                  <a:lnTo>
                    <a:pt x="1161" y="1961"/>
                  </a:lnTo>
                  <a:lnTo>
                    <a:pt x="1181" y="1958"/>
                  </a:lnTo>
                  <a:lnTo>
                    <a:pt x="1202" y="1954"/>
                  </a:lnTo>
                  <a:lnTo>
                    <a:pt x="1223" y="1950"/>
                  </a:lnTo>
                  <a:lnTo>
                    <a:pt x="1243" y="1944"/>
                  </a:lnTo>
                  <a:lnTo>
                    <a:pt x="1264" y="1938"/>
                  </a:lnTo>
                  <a:lnTo>
                    <a:pt x="1282" y="1932"/>
                  </a:lnTo>
                  <a:lnTo>
                    <a:pt x="1303" y="1927"/>
                  </a:lnTo>
                  <a:lnTo>
                    <a:pt x="1323" y="1920"/>
                  </a:lnTo>
                  <a:lnTo>
                    <a:pt x="1358" y="1907"/>
                  </a:lnTo>
                  <a:lnTo>
                    <a:pt x="1391" y="1894"/>
                  </a:lnTo>
                  <a:lnTo>
                    <a:pt x="1425" y="1878"/>
                  </a:lnTo>
                  <a:lnTo>
                    <a:pt x="1457" y="1862"/>
                  </a:lnTo>
                  <a:lnTo>
                    <a:pt x="1490" y="1843"/>
                  </a:lnTo>
                  <a:lnTo>
                    <a:pt x="1522" y="1825"/>
                  </a:lnTo>
                  <a:lnTo>
                    <a:pt x="1552" y="1805"/>
                  </a:lnTo>
                  <a:lnTo>
                    <a:pt x="1583" y="1783"/>
                  </a:lnTo>
                  <a:lnTo>
                    <a:pt x="1613" y="1760"/>
                  </a:lnTo>
                  <a:lnTo>
                    <a:pt x="1642" y="1737"/>
                  </a:lnTo>
                  <a:lnTo>
                    <a:pt x="1669" y="1711"/>
                  </a:lnTo>
                  <a:lnTo>
                    <a:pt x="1697" y="1685"/>
                  </a:lnTo>
                  <a:lnTo>
                    <a:pt x="1723" y="1658"/>
                  </a:lnTo>
                  <a:lnTo>
                    <a:pt x="1749" y="1629"/>
                  </a:lnTo>
                  <a:lnTo>
                    <a:pt x="1773" y="1599"/>
                  </a:lnTo>
                  <a:lnTo>
                    <a:pt x="1796" y="1568"/>
                  </a:lnTo>
                  <a:lnTo>
                    <a:pt x="1841" y="1501"/>
                  </a:lnTo>
                  <a:lnTo>
                    <a:pt x="1879" y="1434"/>
                  </a:lnTo>
                  <a:lnTo>
                    <a:pt x="1911" y="1364"/>
                  </a:lnTo>
                  <a:lnTo>
                    <a:pt x="1937" y="1293"/>
                  </a:lnTo>
                  <a:lnTo>
                    <a:pt x="1957" y="1220"/>
                  </a:lnTo>
                  <a:lnTo>
                    <a:pt x="1973" y="1147"/>
                  </a:lnTo>
                  <a:lnTo>
                    <a:pt x="1981" y="1073"/>
                  </a:lnTo>
                  <a:lnTo>
                    <a:pt x="1984" y="999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6F207CA3-3484-41C8-85CF-41F342D9183C}"/>
              </a:ext>
            </a:extLst>
          </p:cNvPr>
          <p:cNvGrpSpPr>
            <a:grpSpLocks/>
          </p:cNvGrpSpPr>
          <p:nvPr/>
        </p:nvGrpSpPr>
        <p:grpSpPr bwMode="auto">
          <a:xfrm rot="-189279">
            <a:off x="8278028" y="4126195"/>
            <a:ext cx="1106487" cy="1644650"/>
            <a:chOff x="1701" y="2012"/>
            <a:chExt cx="1893" cy="2819"/>
          </a:xfrm>
        </p:grpSpPr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2B3D362A-BF1E-415C-A051-7BF19BD3B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3786"/>
              <a:ext cx="297" cy="1045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600"/>
            </a:p>
          </p:txBody>
        </p:sp>
        <p:sp>
          <p:nvSpPr>
            <p:cNvPr id="29" name="Rectangle 10">
              <a:extLst>
                <a:ext uri="{FF2B5EF4-FFF2-40B4-BE49-F238E27FC236}">
                  <a16:creationId xmlns:a16="http://schemas.microsoft.com/office/drawing/2014/main" id="{9B746D01-555B-4E64-970D-4686DEB8C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4106"/>
              <a:ext cx="724" cy="266"/>
            </a:xfrm>
            <a:prstGeom prst="rect">
              <a:avLst/>
            </a:pr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6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9BC2FC9-10C6-4590-B55D-618CEF55D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2012"/>
              <a:ext cx="1893" cy="1899"/>
            </a:xfrm>
            <a:custGeom>
              <a:avLst/>
              <a:gdLst>
                <a:gd name="T0" fmla="*/ 875 w 1893"/>
                <a:gd name="T1" fmla="*/ 3 h 1899"/>
                <a:gd name="T2" fmla="*/ 766 w 1893"/>
                <a:gd name="T3" fmla="*/ 18 h 1899"/>
                <a:gd name="T4" fmla="*/ 661 w 1893"/>
                <a:gd name="T5" fmla="*/ 45 h 1899"/>
                <a:gd name="T6" fmla="*/ 562 w 1893"/>
                <a:gd name="T7" fmla="*/ 82 h 1899"/>
                <a:gd name="T8" fmla="*/ 733 w 1893"/>
                <a:gd name="T9" fmla="*/ 307 h 1899"/>
                <a:gd name="T10" fmla="*/ 794 w 1893"/>
                <a:gd name="T11" fmla="*/ 289 h 1899"/>
                <a:gd name="T12" fmla="*/ 858 w 1893"/>
                <a:gd name="T13" fmla="*/ 278 h 1899"/>
                <a:gd name="T14" fmla="*/ 922 w 1893"/>
                <a:gd name="T15" fmla="*/ 272 h 1899"/>
                <a:gd name="T16" fmla="*/ 1091 w 1893"/>
                <a:gd name="T17" fmla="*/ 288 h 1899"/>
                <a:gd name="T18" fmla="*/ 1331 w 1893"/>
                <a:gd name="T19" fmla="*/ 393 h 1899"/>
                <a:gd name="T20" fmla="*/ 1512 w 1893"/>
                <a:gd name="T21" fmla="*/ 579 h 1899"/>
                <a:gd name="T22" fmla="*/ 1612 w 1893"/>
                <a:gd name="T23" fmla="*/ 822 h 1899"/>
                <a:gd name="T24" fmla="*/ 1608 w 1893"/>
                <a:gd name="T25" fmla="*/ 1095 h 1899"/>
                <a:gd name="T26" fmla="*/ 1503 w 1893"/>
                <a:gd name="T27" fmla="*/ 1335 h 1899"/>
                <a:gd name="T28" fmla="*/ 1318 w 1893"/>
                <a:gd name="T29" fmla="*/ 1516 h 1899"/>
                <a:gd name="T30" fmla="*/ 1076 w 1893"/>
                <a:gd name="T31" fmla="*/ 1615 h 1899"/>
                <a:gd name="T32" fmla="*/ 803 w 1893"/>
                <a:gd name="T33" fmla="*/ 1611 h 1899"/>
                <a:gd name="T34" fmla="*/ 563 w 1893"/>
                <a:gd name="T35" fmla="*/ 1508 h 1899"/>
                <a:gd name="T36" fmla="*/ 383 w 1893"/>
                <a:gd name="T37" fmla="*/ 1322 h 1899"/>
                <a:gd name="T38" fmla="*/ 282 w 1893"/>
                <a:gd name="T39" fmla="*/ 1079 h 1899"/>
                <a:gd name="T40" fmla="*/ 279 w 1893"/>
                <a:gd name="T41" fmla="*/ 840 h 1899"/>
                <a:gd name="T42" fmla="*/ 338 w 1893"/>
                <a:gd name="T43" fmla="*/ 653 h 1899"/>
                <a:gd name="T44" fmla="*/ 446 w 1893"/>
                <a:gd name="T45" fmla="*/ 494 h 1899"/>
                <a:gd name="T46" fmla="*/ 594 w 1893"/>
                <a:gd name="T47" fmla="*/ 371 h 1899"/>
                <a:gd name="T48" fmla="*/ 424 w 1893"/>
                <a:gd name="T49" fmla="*/ 159 h 1899"/>
                <a:gd name="T50" fmla="*/ 242 w 1893"/>
                <a:gd name="T51" fmla="*/ 317 h 1899"/>
                <a:gd name="T52" fmla="*/ 104 w 1893"/>
                <a:gd name="T53" fmla="*/ 517 h 1899"/>
                <a:gd name="T54" fmla="*/ 21 w 1893"/>
                <a:gd name="T55" fmla="*/ 750 h 1899"/>
                <a:gd name="T56" fmla="*/ 0 w 1893"/>
                <a:gd name="T57" fmla="*/ 988 h 1899"/>
                <a:gd name="T58" fmla="*/ 27 w 1893"/>
                <a:gd name="T59" fmla="*/ 1177 h 1899"/>
                <a:gd name="T60" fmla="*/ 89 w 1893"/>
                <a:gd name="T61" fmla="*/ 1351 h 1899"/>
                <a:gd name="T62" fmla="*/ 182 w 1893"/>
                <a:gd name="T63" fmla="*/ 1509 h 1899"/>
                <a:gd name="T64" fmla="*/ 302 w 1893"/>
                <a:gd name="T65" fmla="*/ 1644 h 1899"/>
                <a:gd name="T66" fmla="*/ 447 w 1893"/>
                <a:gd name="T67" fmla="*/ 1755 h 1899"/>
                <a:gd name="T68" fmla="*/ 612 w 1893"/>
                <a:gd name="T69" fmla="*/ 1837 h 1899"/>
                <a:gd name="T70" fmla="*/ 793 w 1893"/>
                <a:gd name="T71" fmla="*/ 1886 h 1899"/>
                <a:gd name="T72" fmla="*/ 985 w 1893"/>
                <a:gd name="T73" fmla="*/ 1899 h 1899"/>
                <a:gd name="T74" fmla="*/ 1173 w 1893"/>
                <a:gd name="T75" fmla="*/ 1871 h 1899"/>
                <a:gd name="T76" fmla="*/ 1347 w 1893"/>
                <a:gd name="T77" fmla="*/ 1809 h 1899"/>
                <a:gd name="T78" fmla="*/ 1505 w 1893"/>
                <a:gd name="T79" fmla="*/ 1716 h 1899"/>
                <a:gd name="T80" fmla="*/ 1639 w 1893"/>
                <a:gd name="T81" fmla="*/ 1595 h 1899"/>
                <a:gd name="T82" fmla="*/ 1750 w 1893"/>
                <a:gd name="T83" fmla="*/ 1450 h 1899"/>
                <a:gd name="T84" fmla="*/ 1832 w 1893"/>
                <a:gd name="T85" fmla="*/ 1286 h 1899"/>
                <a:gd name="T86" fmla="*/ 1880 w 1893"/>
                <a:gd name="T87" fmla="*/ 1105 h 1899"/>
                <a:gd name="T88" fmla="*/ 1893 w 1893"/>
                <a:gd name="T89" fmla="*/ 912 h 1899"/>
                <a:gd name="T90" fmla="*/ 1866 w 1893"/>
                <a:gd name="T91" fmla="*/ 724 h 1899"/>
                <a:gd name="T92" fmla="*/ 1804 w 1893"/>
                <a:gd name="T93" fmla="*/ 548 h 1899"/>
                <a:gd name="T94" fmla="*/ 1711 w 1893"/>
                <a:gd name="T95" fmla="*/ 392 h 1899"/>
                <a:gd name="T96" fmla="*/ 1591 w 1893"/>
                <a:gd name="T97" fmla="*/ 255 h 1899"/>
                <a:gd name="T98" fmla="*/ 1447 w 1893"/>
                <a:gd name="T99" fmla="*/ 144 h 1899"/>
                <a:gd name="T100" fmla="*/ 1284 w 1893"/>
                <a:gd name="T101" fmla="*/ 62 h 1899"/>
                <a:gd name="T102" fmla="*/ 1103 w 1893"/>
                <a:gd name="T103" fmla="*/ 13 h 18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93"/>
                <a:gd name="T157" fmla="*/ 0 h 1899"/>
                <a:gd name="T158" fmla="*/ 1893 w 1893"/>
                <a:gd name="T159" fmla="*/ 1899 h 18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93" h="1899">
                  <a:moveTo>
                    <a:pt x="959" y="0"/>
                  </a:moveTo>
                  <a:lnTo>
                    <a:pt x="931" y="0"/>
                  </a:lnTo>
                  <a:lnTo>
                    <a:pt x="903" y="2"/>
                  </a:lnTo>
                  <a:lnTo>
                    <a:pt x="875" y="3"/>
                  </a:lnTo>
                  <a:lnTo>
                    <a:pt x="848" y="6"/>
                  </a:lnTo>
                  <a:lnTo>
                    <a:pt x="820" y="9"/>
                  </a:lnTo>
                  <a:lnTo>
                    <a:pt x="793" y="13"/>
                  </a:lnTo>
                  <a:lnTo>
                    <a:pt x="766" y="18"/>
                  </a:lnTo>
                  <a:lnTo>
                    <a:pt x="740" y="23"/>
                  </a:lnTo>
                  <a:lnTo>
                    <a:pt x="713" y="29"/>
                  </a:lnTo>
                  <a:lnTo>
                    <a:pt x="687" y="36"/>
                  </a:lnTo>
                  <a:lnTo>
                    <a:pt x="661" y="45"/>
                  </a:lnTo>
                  <a:lnTo>
                    <a:pt x="637" y="54"/>
                  </a:lnTo>
                  <a:lnTo>
                    <a:pt x="611" y="62"/>
                  </a:lnTo>
                  <a:lnTo>
                    <a:pt x="586" y="72"/>
                  </a:lnTo>
                  <a:lnTo>
                    <a:pt x="562" y="82"/>
                  </a:lnTo>
                  <a:lnTo>
                    <a:pt x="538" y="94"/>
                  </a:lnTo>
                  <a:lnTo>
                    <a:pt x="703" y="318"/>
                  </a:lnTo>
                  <a:lnTo>
                    <a:pt x="717" y="312"/>
                  </a:lnTo>
                  <a:lnTo>
                    <a:pt x="733" y="307"/>
                  </a:lnTo>
                  <a:lnTo>
                    <a:pt x="747" y="302"/>
                  </a:lnTo>
                  <a:lnTo>
                    <a:pt x="763" y="298"/>
                  </a:lnTo>
                  <a:lnTo>
                    <a:pt x="779" y="294"/>
                  </a:lnTo>
                  <a:lnTo>
                    <a:pt x="794" y="289"/>
                  </a:lnTo>
                  <a:lnTo>
                    <a:pt x="809" y="287"/>
                  </a:lnTo>
                  <a:lnTo>
                    <a:pt x="825" y="282"/>
                  </a:lnTo>
                  <a:lnTo>
                    <a:pt x="840" y="279"/>
                  </a:lnTo>
                  <a:lnTo>
                    <a:pt x="858" y="278"/>
                  </a:lnTo>
                  <a:lnTo>
                    <a:pt x="873" y="277"/>
                  </a:lnTo>
                  <a:lnTo>
                    <a:pt x="889" y="274"/>
                  </a:lnTo>
                  <a:lnTo>
                    <a:pt x="905" y="274"/>
                  </a:lnTo>
                  <a:lnTo>
                    <a:pt x="922" y="272"/>
                  </a:lnTo>
                  <a:lnTo>
                    <a:pt x="938" y="272"/>
                  </a:lnTo>
                  <a:lnTo>
                    <a:pt x="955" y="272"/>
                  </a:lnTo>
                  <a:lnTo>
                    <a:pt x="1024" y="277"/>
                  </a:lnTo>
                  <a:lnTo>
                    <a:pt x="1091" y="288"/>
                  </a:lnTo>
                  <a:lnTo>
                    <a:pt x="1156" y="305"/>
                  </a:lnTo>
                  <a:lnTo>
                    <a:pt x="1218" y="328"/>
                  </a:lnTo>
                  <a:lnTo>
                    <a:pt x="1276" y="359"/>
                  </a:lnTo>
                  <a:lnTo>
                    <a:pt x="1331" y="393"/>
                  </a:lnTo>
                  <a:lnTo>
                    <a:pt x="1383" y="432"/>
                  </a:lnTo>
                  <a:lnTo>
                    <a:pt x="1431" y="476"/>
                  </a:lnTo>
                  <a:lnTo>
                    <a:pt x="1474" y="525"/>
                  </a:lnTo>
                  <a:lnTo>
                    <a:pt x="1512" y="579"/>
                  </a:lnTo>
                  <a:lnTo>
                    <a:pt x="1546" y="635"/>
                  </a:lnTo>
                  <a:lnTo>
                    <a:pt x="1573" y="694"/>
                  </a:lnTo>
                  <a:lnTo>
                    <a:pt x="1595" y="757"/>
                  </a:lnTo>
                  <a:lnTo>
                    <a:pt x="1612" y="822"/>
                  </a:lnTo>
                  <a:lnTo>
                    <a:pt x="1621" y="889"/>
                  </a:lnTo>
                  <a:lnTo>
                    <a:pt x="1624" y="958"/>
                  </a:lnTo>
                  <a:lnTo>
                    <a:pt x="1619" y="1027"/>
                  </a:lnTo>
                  <a:lnTo>
                    <a:pt x="1608" y="1095"/>
                  </a:lnTo>
                  <a:lnTo>
                    <a:pt x="1591" y="1159"/>
                  </a:lnTo>
                  <a:lnTo>
                    <a:pt x="1566" y="1221"/>
                  </a:lnTo>
                  <a:lnTo>
                    <a:pt x="1538" y="1280"/>
                  </a:lnTo>
                  <a:lnTo>
                    <a:pt x="1503" y="1335"/>
                  </a:lnTo>
                  <a:lnTo>
                    <a:pt x="1463" y="1387"/>
                  </a:lnTo>
                  <a:lnTo>
                    <a:pt x="1418" y="1434"/>
                  </a:lnTo>
                  <a:lnTo>
                    <a:pt x="1370" y="1477"/>
                  </a:lnTo>
                  <a:lnTo>
                    <a:pt x="1318" y="1516"/>
                  </a:lnTo>
                  <a:lnTo>
                    <a:pt x="1262" y="1549"/>
                  </a:lnTo>
                  <a:lnTo>
                    <a:pt x="1202" y="1577"/>
                  </a:lnTo>
                  <a:lnTo>
                    <a:pt x="1140" y="1598"/>
                  </a:lnTo>
                  <a:lnTo>
                    <a:pt x="1076" y="1615"/>
                  </a:lnTo>
                  <a:lnTo>
                    <a:pt x="1008" y="1624"/>
                  </a:lnTo>
                  <a:lnTo>
                    <a:pt x="939" y="1627"/>
                  </a:lnTo>
                  <a:lnTo>
                    <a:pt x="870" y="1623"/>
                  </a:lnTo>
                  <a:lnTo>
                    <a:pt x="803" y="1611"/>
                  </a:lnTo>
                  <a:lnTo>
                    <a:pt x="738" y="1594"/>
                  </a:lnTo>
                  <a:lnTo>
                    <a:pt x="677" y="1571"/>
                  </a:lnTo>
                  <a:lnTo>
                    <a:pt x="618" y="1542"/>
                  </a:lnTo>
                  <a:lnTo>
                    <a:pt x="563" y="1508"/>
                  </a:lnTo>
                  <a:lnTo>
                    <a:pt x="512" y="1467"/>
                  </a:lnTo>
                  <a:lnTo>
                    <a:pt x="463" y="1423"/>
                  </a:lnTo>
                  <a:lnTo>
                    <a:pt x="420" y="1375"/>
                  </a:lnTo>
                  <a:lnTo>
                    <a:pt x="383" y="1322"/>
                  </a:lnTo>
                  <a:lnTo>
                    <a:pt x="348" y="1266"/>
                  </a:lnTo>
                  <a:lnTo>
                    <a:pt x="321" y="1207"/>
                  </a:lnTo>
                  <a:lnTo>
                    <a:pt x="300" y="1144"/>
                  </a:lnTo>
                  <a:lnTo>
                    <a:pt x="282" y="1079"/>
                  </a:lnTo>
                  <a:lnTo>
                    <a:pt x="274" y="1011"/>
                  </a:lnTo>
                  <a:lnTo>
                    <a:pt x="271" y="942"/>
                  </a:lnTo>
                  <a:lnTo>
                    <a:pt x="274" y="891"/>
                  </a:lnTo>
                  <a:lnTo>
                    <a:pt x="279" y="840"/>
                  </a:lnTo>
                  <a:lnTo>
                    <a:pt x="290" y="791"/>
                  </a:lnTo>
                  <a:lnTo>
                    <a:pt x="302" y="744"/>
                  </a:lnTo>
                  <a:lnTo>
                    <a:pt x="320" y="698"/>
                  </a:lnTo>
                  <a:lnTo>
                    <a:pt x="338" y="653"/>
                  </a:lnTo>
                  <a:lnTo>
                    <a:pt x="361" y="610"/>
                  </a:lnTo>
                  <a:lnTo>
                    <a:pt x="387" y="570"/>
                  </a:lnTo>
                  <a:lnTo>
                    <a:pt x="416" y="531"/>
                  </a:lnTo>
                  <a:lnTo>
                    <a:pt x="446" y="494"/>
                  </a:lnTo>
                  <a:lnTo>
                    <a:pt x="480" y="459"/>
                  </a:lnTo>
                  <a:lnTo>
                    <a:pt x="516" y="428"/>
                  </a:lnTo>
                  <a:lnTo>
                    <a:pt x="553" y="399"/>
                  </a:lnTo>
                  <a:lnTo>
                    <a:pt x="594" y="371"/>
                  </a:lnTo>
                  <a:lnTo>
                    <a:pt x="635" y="348"/>
                  </a:lnTo>
                  <a:lnTo>
                    <a:pt x="680" y="327"/>
                  </a:lnTo>
                  <a:lnTo>
                    <a:pt x="476" y="127"/>
                  </a:lnTo>
                  <a:lnTo>
                    <a:pt x="424" y="159"/>
                  </a:lnTo>
                  <a:lnTo>
                    <a:pt x="376" y="195"/>
                  </a:lnTo>
                  <a:lnTo>
                    <a:pt x="328" y="232"/>
                  </a:lnTo>
                  <a:lnTo>
                    <a:pt x="284" y="274"/>
                  </a:lnTo>
                  <a:lnTo>
                    <a:pt x="242" y="317"/>
                  </a:lnTo>
                  <a:lnTo>
                    <a:pt x="203" y="364"/>
                  </a:lnTo>
                  <a:lnTo>
                    <a:pt x="168" y="413"/>
                  </a:lnTo>
                  <a:lnTo>
                    <a:pt x="135" y="463"/>
                  </a:lnTo>
                  <a:lnTo>
                    <a:pt x="104" y="517"/>
                  </a:lnTo>
                  <a:lnTo>
                    <a:pt x="79" y="573"/>
                  </a:lnTo>
                  <a:lnTo>
                    <a:pt x="56" y="629"/>
                  </a:lnTo>
                  <a:lnTo>
                    <a:pt x="37" y="689"/>
                  </a:lnTo>
                  <a:lnTo>
                    <a:pt x="21" y="750"/>
                  </a:lnTo>
                  <a:lnTo>
                    <a:pt x="10" y="811"/>
                  </a:lnTo>
                  <a:lnTo>
                    <a:pt x="3" y="875"/>
                  </a:lnTo>
                  <a:lnTo>
                    <a:pt x="0" y="939"/>
                  </a:lnTo>
                  <a:lnTo>
                    <a:pt x="0" y="988"/>
                  </a:lnTo>
                  <a:lnTo>
                    <a:pt x="4" y="1036"/>
                  </a:lnTo>
                  <a:lnTo>
                    <a:pt x="10" y="1083"/>
                  </a:lnTo>
                  <a:lnTo>
                    <a:pt x="17" y="1131"/>
                  </a:lnTo>
                  <a:lnTo>
                    <a:pt x="27" y="1177"/>
                  </a:lnTo>
                  <a:lnTo>
                    <a:pt x="40" y="1221"/>
                  </a:lnTo>
                  <a:lnTo>
                    <a:pt x="54" y="1266"/>
                  </a:lnTo>
                  <a:lnTo>
                    <a:pt x="70" y="1309"/>
                  </a:lnTo>
                  <a:lnTo>
                    <a:pt x="89" y="1351"/>
                  </a:lnTo>
                  <a:lnTo>
                    <a:pt x="109" y="1392"/>
                  </a:lnTo>
                  <a:lnTo>
                    <a:pt x="132" y="1433"/>
                  </a:lnTo>
                  <a:lnTo>
                    <a:pt x="156" y="1472"/>
                  </a:lnTo>
                  <a:lnTo>
                    <a:pt x="182" y="1509"/>
                  </a:lnTo>
                  <a:lnTo>
                    <a:pt x="209" y="1545"/>
                  </a:lnTo>
                  <a:lnTo>
                    <a:pt x="239" y="1579"/>
                  </a:lnTo>
                  <a:lnTo>
                    <a:pt x="271" y="1612"/>
                  </a:lnTo>
                  <a:lnTo>
                    <a:pt x="302" y="1644"/>
                  </a:lnTo>
                  <a:lnTo>
                    <a:pt x="337" y="1674"/>
                  </a:lnTo>
                  <a:lnTo>
                    <a:pt x="373" y="1703"/>
                  </a:lnTo>
                  <a:lnTo>
                    <a:pt x="409" y="1730"/>
                  </a:lnTo>
                  <a:lnTo>
                    <a:pt x="447" y="1755"/>
                  </a:lnTo>
                  <a:lnTo>
                    <a:pt x="486" y="1778"/>
                  </a:lnTo>
                  <a:lnTo>
                    <a:pt x="528" y="1799"/>
                  </a:lnTo>
                  <a:lnTo>
                    <a:pt x="569" y="1820"/>
                  </a:lnTo>
                  <a:lnTo>
                    <a:pt x="612" y="1837"/>
                  </a:lnTo>
                  <a:lnTo>
                    <a:pt x="655" y="1853"/>
                  </a:lnTo>
                  <a:lnTo>
                    <a:pt x="700" y="1866"/>
                  </a:lnTo>
                  <a:lnTo>
                    <a:pt x="746" y="1877"/>
                  </a:lnTo>
                  <a:lnTo>
                    <a:pt x="793" y="1886"/>
                  </a:lnTo>
                  <a:lnTo>
                    <a:pt x="840" y="1893"/>
                  </a:lnTo>
                  <a:lnTo>
                    <a:pt x="888" y="1897"/>
                  </a:lnTo>
                  <a:lnTo>
                    <a:pt x="936" y="1899"/>
                  </a:lnTo>
                  <a:lnTo>
                    <a:pt x="985" y="1899"/>
                  </a:lnTo>
                  <a:lnTo>
                    <a:pt x="1033" y="1894"/>
                  </a:lnTo>
                  <a:lnTo>
                    <a:pt x="1080" y="1889"/>
                  </a:lnTo>
                  <a:lnTo>
                    <a:pt x="1127" y="1881"/>
                  </a:lnTo>
                  <a:lnTo>
                    <a:pt x="1173" y="1871"/>
                  </a:lnTo>
                  <a:lnTo>
                    <a:pt x="1218" y="1858"/>
                  </a:lnTo>
                  <a:lnTo>
                    <a:pt x="1262" y="1844"/>
                  </a:lnTo>
                  <a:lnTo>
                    <a:pt x="1305" y="1828"/>
                  </a:lnTo>
                  <a:lnTo>
                    <a:pt x="1347" y="1809"/>
                  </a:lnTo>
                  <a:lnTo>
                    <a:pt x="1388" y="1789"/>
                  </a:lnTo>
                  <a:lnTo>
                    <a:pt x="1428" y="1766"/>
                  </a:lnTo>
                  <a:lnTo>
                    <a:pt x="1467" y="1742"/>
                  </a:lnTo>
                  <a:lnTo>
                    <a:pt x="1505" y="1716"/>
                  </a:lnTo>
                  <a:lnTo>
                    <a:pt x="1540" y="1689"/>
                  </a:lnTo>
                  <a:lnTo>
                    <a:pt x="1575" y="1659"/>
                  </a:lnTo>
                  <a:lnTo>
                    <a:pt x="1608" y="1628"/>
                  </a:lnTo>
                  <a:lnTo>
                    <a:pt x="1639" y="1595"/>
                  </a:lnTo>
                  <a:lnTo>
                    <a:pt x="1669" y="1561"/>
                  </a:lnTo>
                  <a:lnTo>
                    <a:pt x="1698" y="1526"/>
                  </a:lnTo>
                  <a:lnTo>
                    <a:pt x="1725" y="1489"/>
                  </a:lnTo>
                  <a:lnTo>
                    <a:pt x="1750" y="1450"/>
                  </a:lnTo>
                  <a:lnTo>
                    <a:pt x="1774" y="1411"/>
                  </a:lnTo>
                  <a:lnTo>
                    <a:pt x="1796" y="1371"/>
                  </a:lnTo>
                  <a:lnTo>
                    <a:pt x="1814" y="1329"/>
                  </a:lnTo>
                  <a:lnTo>
                    <a:pt x="1832" y="1286"/>
                  </a:lnTo>
                  <a:lnTo>
                    <a:pt x="1847" y="1241"/>
                  </a:lnTo>
                  <a:lnTo>
                    <a:pt x="1860" y="1197"/>
                  </a:lnTo>
                  <a:lnTo>
                    <a:pt x="1872" y="1151"/>
                  </a:lnTo>
                  <a:lnTo>
                    <a:pt x="1880" y="1105"/>
                  </a:lnTo>
                  <a:lnTo>
                    <a:pt x="1888" y="1057"/>
                  </a:lnTo>
                  <a:lnTo>
                    <a:pt x="1892" y="1010"/>
                  </a:lnTo>
                  <a:lnTo>
                    <a:pt x="1893" y="961"/>
                  </a:lnTo>
                  <a:lnTo>
                    <a:pt x="1893" y="912"/>
                  </a:lnTo>
                  <a:lnTo>
                    <a:pt x="1889" y="865"/>
                  </a:lnTo>
                  <a:lnTo>
                    <a:pt x="1885" y="817"/>
                  </a:lnTo>
                  <a:lnTo>
                    <a:pt x="1876" y="770"/>
                  </a:lnTo>
                  <a:lnTo>
                    <a:pt x="1866" y="724"/>
                  </a:lnTo>
                  <a:lnTo>
                    <a:pt x="1855" y="679"/>
                  </a:lnTo>
                  <a:lnTo>
                    <a:pt x="1839" y="635"/>
                  </a:lnTo>
                  <a:lnTo>
                    <a:pt x="1823" y="591"/>
                  </a:lnTo>
                  <a:lnTo>
                    <a:pt x="1804" y="548"/>
                  </a:lnTo>
                  <a:lnTo>
                    <a:pt x="1784" y="508"/>
                  </a:lnTo>
                  <a:lnTo>
                    <a:pt x="1761" y="468"/>
                  </a:lnTo>
                  <a:lnTo>
                    <a:pt x="1737" y="429"/>
                  </a:lnTo>
                  <a:lnTo>
                    <a:pt x="1711" y="392"/>
                  </a:lnTo>
                  <a:lnTo>
                    <a:pt x="1684" y="354"/>
                  </a:lnTo>
                  <a:lnTo>
                    <a:pt x="1655" y="320"/>
                  </a:lnTo>
                  <a:lnTo>
                    <a:pt x="1624" y="287"/>
                  </a:lnTo>
                  <a:lnTo>
                    <a:pt x="1591" y="255"/>
                  </a:lnTo>
                  <a:lnTo>
                    <a:pt x="1558" y="225"/>
                  </a:lnTo>
                  <a:lnTo>
                    <a:pt x="1522" y="196"/>
                  </a:lnTo>
                  <a:lnTo>
                    <a:pt x="1486" y="169"/>
                  </a:lnTo>
                  <a:lnTo>
                    <a:pt x="1447" y="144"/>
                  </a:lnTo>
                  <a:lnTo>
                    <a:pt x="1408" y="120"/>
                  </a:lnTo>
                  <a:lnTo>
                    <a:pt x="1367" y="98"/>
                  </a:lnTo>
                  <a:lnTo>
                    <a:pt x="1325" y="80"/>
                  </a:lnTo>
                  <a:lnTo>
                    <a:pt x="1284" y="62"/>
                  </a:lnTo>
                  <a:lnTo>
                    <a:pt x="1239" y="46"/>
                  </a:lnTo>
                  <a:lnTo>
                    <a:pt x="1195" y="34"/>
                  </a:lnTo>
                  <a:lnTo>
                    <a:pt x="1149" y="22"/>
                  </a:lnTo>
                  <a:lnTo>
                    <a:pt x="1103" y="13"/>
                  </a:lnTo>
                  <a:lnTo>
                    <a:pt x="1056" y="6"/>
                  </a:lnTo>
                  <a:lnTo>
                    <a:pt x="1008" y="2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4B102B6-0F95-4E8A-9697-90A32816A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2106"/>
              <a:ext cx="227" cy="233"/>
            </a:xfrm>
            <a:custGeom>
              <a:avLst/>
              <a:gdLst>
                <a:gd name="T0" fmla="*/ 227 w 227"/>
                <a:gd name="T1" fmla="*/ 224 h 233"/>
                <a:gd name="T2" fmla="*/ 62 w 227"/>
                <a:gd name="T3" fmla="*/ 0 h 233"/>
                <a:gd name="T4" fmla="*/ 53 w 227"/>
                <a:gd name="T5" fmla="*/ 4 h 233"/>
                <a:gd name="T6" fmla="*/ 46 w 227"/>
                <a:gd name="T7" fmla="*/ 7 h 233"/>
                <a:gd name="T8" fmla="*/ 37 w 227"/>
                <a:gd name="T9" fmla="*/ 11 h 233"/>
                <a:gd name="T10" fmla="*/ 30 w 227"/>
                <a:gd name="T11" fmla="*/ 16 h 233"/>
                <a:gd name="T12" fmla="*/ 23 w 227"/>
                <a:gd name="T13" fmla="*/ 20 h 233"/>
                <a:gd name="T14" fmla="*/ 16 w 227"/>
                <a:gd name="T15" fmla="*/ 24 h 233"/>
                <a:gd name="T16" fmla="*/ 7 w 227"/>
                <a:gd name="T17" fmla="*/ 29 h 233"/>
                <a:gd name="T18" fmla="*/ 0 w 227"/>
                <a:gd name="T19" fmla="*/ 33 h 233"/>
                <a:gd name="T20" fmla="*/ 204 w 227"/>
                <a:gd name="T21" fmla="*/ 233 h 233"/>
                <a:gd name="T22" fmla="*/ 209 w 227"/>
                <a:gd name="T23" fmla="*/ 230 h 233"/>
                <a:gd name="T24" fmla="*/ 215 w 227"/>
                <a:gd name="T25" fmla="*/ 229 h 233"/>
                <a:gd name="T26" fmla="*/ 221 w 227"/>
                <a:gd name="T27" fmla="*/ 226 h 233"/>
                <a:gd name="T28" fmla="*/ 227 w 227"/>
                <a:gd name="T29" fmla="*/ 224 h 2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7"/>
                <a:gd name="T46" fmla="*/ 0 h 233"/>
                <a:gd name="T47" fmla="*/ 227 w 227"/>
                <a:gd name="T48" fmla="*/ 233 h 2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7" h="233">
                  <a:moveTo>
                    <a:pt x="227" y="224"/>
                  </a:moveTo>
                  <a:lnTo>
                    <a:pt x="62" y="0"/>
                  </a:lnTo>
                  <a:lnTo>
                    <a:pt x="53" y="4"/>
                  </a:lnTo>
                  <a:lnTo>
                    <a:pt x="46" y="7"/>
                  </a:lnTo>
                  <a:lnTo>
                    <a:pt x="37" y="11"/>
                  </a:lnTo>
                  <a:lnTo>
                    <a:pt x="30" y="16"/>
                  </a:lnTo>
                  <a:lnTo>
                    <a:pt x="23" y="20"/>
                  </a:lnTo>
                  <a:lnTo>
                    <a:pt x="16" y="24"/>
                  </a:lnTo>
                  <a:lnTo>
                    <a:pt x="7" y="29"/>
                  </a:lnTo>
                  <a:lnTo>
                    <a:pt x="0" y="33"/>
                  </a:lnTo>
                  <a:lnTo>
                    <a:pt x="204" y="233"/>
                  </a:lnTo>
                  <a:lnTo>
                    <a:pt x="209" y="230"/>
                  </a:lnTo>
                  <a:lnTo>
                    <a:pt x="215" y="229"/>
                  </a:lnTo>
                  <a:lnTo>
                    <a:pt x="221" y="226"/>
                  </a:lnTo>
                  <a:lnTo>
                    <a:pt x="227" y="224"/>
                  </a:lnTo>
                  <a:close/>
                </a:path>
              </a:pathLst>
            </a:custGeom>
            <a:solidFill>
              <a:srgbClr val="8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5D3AA6C-9DE9-4798-97FA-4E9FD5195452}"/>
              </a:ext>
            </a:extLst>
          </p:cNvPr>
          <p:cNvSpPr/>
          <p:nvPr/>
        </p:nvSpPr>
        <p:spPr>
          <a:xfrm>
            <a:off x="673275" y="313516"/>
            <a:ext cx="9669210" cy="4125319"/>
          </a:xfrm>
          <a:prstGeom prst="roundRect">
            <a:avLst>
              <a:gd name="adj" fmla="val 544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A30E40A4-FD49-4AE6-B1F8-7CCEDAD4F3AE}"/>
              </a:ext>
            </a:extLst>
          </p:cNvPr>
          <p:cNvSpPr txBox="1">
            <a:spLocks/>
          </p:cNvSpPr>
          <p:nvPr/>
        </p:nvSpPr>
        <p:spPr>
          <a:xfrm>
            <a:off x="1575115" y="1145494"/>
            <a:ext cx="7772400" cy="263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900" b="1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  <a:latin typeface="+mn-ea"/>
                <a:ea typeface="+mn-ea"/>
              </a:rPr>
              <a:t>心と体の変化</a:t>
            </a:r>
            <a:br>
              <a:rPr lang="en-US" altLang="ja-JP" b="1" dirty="0">
                <a:latin typeface="+mn-ea"/>
                <a:ea typeface="+mn-ea"/>
              </a:rPr>
            </a:br>
            <a:br>
              <a:rPr lang="en-US" altLang="ja-JP" b="1" dirty="0">
                <a:latin typeface="+mn-ea"/>
                <a:ea typeface="+mn-ea"/>
              </a:rPr>
            </a:br>
            <a:r>
              <a:rPr lang="ja-JP" altLang="en-US" b="1" dirty="0">
                <a:latin typeface="+mn-ea"/>
                <a:ea typeface="+mn-ea"/>
              </a:rPr>
              <a:t>ひとりひとり違います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BC31170A-3716-4F65-9979-A8FC0E2FE808}"/>
              </a:ext>
            </a:extLst>
          </p:cNvPr>
          <p:cNvSpPr txBox="1">
            <a:spLocks/>
          </p:cNvSpPr>
          <p:nvPr/>
        </p:nvSpPr>
        <p:spPr>
          <a:xfrm>
            <a:off x="1095791" y="5501860"/>
            <a:ext cx="8731049" cy="1094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まさにオンリーワン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3EE6C61-ACFF-4636-B6AF-2DCA3AEEAC83}"/>
              </a:ext>
            </a:extLst>
          </p:cNvPr>
          <p:cNvCxnSpPr>
            <a:cxnSpLocks/>
          </p:cNvCxnSpPr>
          <p:nvPr/>
        </p:nvCxnSpPr>
        <p:spPr>
          <a:xfrm>
            <a:off x="673275" y="5458339"/>
            <a:ext cx="639192" cy="1137770"/>
          </a:xfrm>
          <a:prstGeom prst="line">
            <a:avLst/>
          </a:prstGeom>
          <a:ln w="666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F5FA7AD-5D28-4753-A963-FE2CDB5D9F01}"/>
              </a:ext>
            </a:extLst>
          </p:cNvPr>
          <p:cNvCxnSpPr>
            <a:cxnSpLocks/>
          </p:cNvCxnSpPr>
          <p:nvPr/>
        </p:nvCxnSpPr>
        <p:spPr>
          <a:xfrm flipH="1">
            <a:off x="9507244" y="5458339"/>
            <a:ext cx="639192" cy="1137770"/>
          </a:xfrm>
          <a:prstGeom prst="line">
            <a:avLst/>
          </a:prstGeom>
          <a:ln w="666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08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4376926-B8DA-4E44-A5B8-27F45C9687D4}"/>
              </a:ext>
            </a:extLst>
          </p:cNvPr>
          <p:cNvGrpSpPr/>
          <p:nvPr/>
        </p:nvGrpSpPr>
        <p:grpSpPr>
          <a:xfrm>
            <a:off x="406945" y="306442"/>
            <a:ext cx="427497" cy="415776"/>
            <a:chOff x="683170" y="525517"/>
            <a:chExt cx="427497" cy="415776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EA342117-25C1-42DA-99E7-AE37498F14D3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4604857F-535C-4D13-951C-D60DC7F98A0E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7667BACA-2030-471A-8898-1736EEDEE491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A054CBDA-66A9-42D7-8EE0-E50A4A566445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BA74524-F7C6-4461-BFE4-869380BE14DA}"/>
              </a:ext>
            </a:extLst>
          </p:cNvPr>
          <p:cNvSpPr txBox="1">
            <a:spLocks/>
          </p:cNvSpPr>
          <p:nvPr/>
        </p:nvSpPr>
        <p:spPr>
          <a:xfrm>
            <a:off x="834442" y="244484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性に関する不安や悩み</a:t>
            </a:r>
            <a:r>
              <a:rPr lang="zh-CN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（中学３年男子）</a:t>
            </a:r>
            <a:endParaRPr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24B60239-41C2-453D-9F1D-35F377135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2000"/>
            <a:ext cx="9820131" cy="469128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6640513" algn="l"/>
              </a:tabLst>
            </a:pPr>
            <a:r>
              <a:rPr lang="ja-JP" altLang="en-US" sz="4000" dirty="0">
                <a:latin typeface="+mn-ea"/>
              </a:rPr>
              <a:t>➊　男女交際</a:t>
            </a:r>
            <a:r>
              <a:rPr lang="en-US" altLang="ja-JP" sz="4000" dirty="0">
                <a:latin typeface="+mn-ea"/>
              </a:rPr>
              <a:t>	</a:t>
            </a:r>
            <a:r>
              <a:rPr lang="ja-JP" altLang="en-US" sz="4000" dirty="0">
                <a:latin typeface="+mn-ea"/>
              </a:rPr>
              <a:t>（</a:t>
            </a:r>
            <a:r>
              <a:rPr lang="en-US" altLang="ja-JP" sz="4000" dirty="0">
                <a:latin typeface="+mn-ea"/>
              </a:rPr>
              <a:t>20.2</a:t>
            </a:r>
            <a:r>
              <a:rPr lang="ja-JP" altLang="en-US" sz="4000" dirty="0">
                <a:latin typeface="+mn-ea"/>
              </a:rPr>
              <a:t>％）</a:t>
            </a:r>
            <a:endParaRPr lang="en-US" altLang="ja-JP" sz="4000" dirty="0">
              <a:latin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6640513" algn="l"/>
              </a:tabLst>
            </a:pPr>
            <a:r>
              <a:rPr lang="ja-JP" altLang="en-US" sz="4000" dirty="0">
                <a:latin typeface="+mn-ea"/>
              </a:rPr>
              <a:t>➋　性的接触に関する件</a:t>
            </a:r>
            <a:r>
              <a:rPr lang="en-US" altLang="ja-JP" sz="4000" dirty="0">
                <a:latin typeface="+mn-ea"/>
              </a:rPr>
              <a:t>	</a:t>
            </a:r>
            <a:r>
              <a:rPr lang="ja-JP" altLang="en-US" sz="4000" dirty="0">
                <a:latin typeface="+mn-ea"/>
              </a:rPr>
              <a:t>（</a:t>
            </a:r>
            <a:r>
              <a:rPr lang="en-US" altLang="ja-JP" sz="4000" dirty="0">
                <a:latin typeface="+mn-ea"/>
              </a:rPr>
              <a:t>18.9</a:t>
            </a:r>
            <a:r>
              <a:rPr lang="ja-JP" altLang="en-US" sz="4000" dirty="0">
                <a:latin typeface="+mn-ea"/>
              </a:rPr>
              <a:t>％）</a:t>
            </a:r>
            <a:endParaRPr lang="en-US" altLang="ja-JP" sz="4000" dirty="0">
              <a:latin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6640513" algn="l"/>
              </a:tabLst>
            </a:pPr>
            <a:r>
              <a:rPr lang="ja-JP" altLang="en-US" sz="4000" dirty="0">
                <a:latin typeface="+mn-ea"/>
              </a:rPr>
              <a:t>➌　性器の形態など</a:t>
            </a:r>
            <a:r>
              <a:rPr lang="en-US" altLang="ja-JP" sz="4000" dirty="0">
                <a:latin typeface="+mn-ea"/>
              </a:rPr>
              <a:t>	</a:t>
            </a:r>
            <a:r>
              <a:rPr lang="ja-JP" altLang="en-US" sz="4000" dirty="0">
                <a:latin typeface="+mn-ea"/>
              </a:rPr>
              <a:t>（</a:t>
            </a:r>
            <a:r>
              <a:rPr lang="en-US" altLang="ja-JP" sz="4000" dirty="0">
                <a:latin typeface="+mn-ea"/>
              </a:rPr>
              <a:t>14.3</a:t>
            </a:r>
            <a:r>
              <a:rPr lang="ja-JP" altLang="en-US" sz="4000" dirty="0">
                <a:latin typeface="+mn-ea"/>
              </a:rPr>
              <a:t>％）</a:t>
            </a:r>
            <a:endParaRPr lang="en-US" altLang="ja-JP" sz="4000" dirty="0">
              <a:latin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6640513" algn="l"/>
              </a:tabLst>
            </a:pPr>
            <a:r>
              <a:rPr lang="ja-JP" altLang="en-US" sz="4000" dirty="0">
                <a:latin typeface="+mn-ea"/>
              </a:rPr>
              <a:t>➍　性感染症に関する件</a:t>
            </a:r>
            <a:r>
              <a:rPr lang="en-US" altLang="ja-JP" sz="4000" dirty="0">
                <a:latin typeface="+mn-ea"/>
              </a:rPr>
              <a:t>	</a:t>
            </a:r>
            <a:r>
              <a:rPr lang="ja-JP" altLang="en-US" sz="4000" dirty="0">
                <a:latin typeface="+mn-ea"/>
              </a:rPr>
              <a:t>（</a:t>
            </a:r>
            <a:r>
              <a:rPr lang="en-US" altLang="ja-JP" sz="4000" dirty="0">
                <a:latin typeface="+mn-ea"/>
              </a:rPr>
              <a:t>12.9</a:t>
            </a:r>
            <a:r>
              <a:rPr lang="ja-JP" altLang="en-US" sz="4000" dirty="0">
                <a:latin typeface="+mn-ea"/>
              </a:rPr>
              <a:t>％）</a:t>
            </a:r>
            <a:endParaRPr lang="en-US" altLang="ja-JP" sz="4000" dirty="0">
              <a:latin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6640513" algn="l"/>
              </a:tabLst>
            </a:pPr>
            <a:r>
              <a:rPr lang="ja-JP" altLang="en-US" sz="4000" dirty="0">
                <a:latin typeface="+mn-ea"/>
              </a:rPr>
              <a:t>➎　その他　</a:t>
            </a:r>
            <a:r>
              <a:rPr lang="en-US" altLang="ja-JP" sz="4000" dirty="0">
                <a:latin typeface="+mn-ea"/>
              </a:rPr>
              <a:t>	</a:t>
            </a:r>
            <a:r>
              <a:rPr lang="ja-JP" altLang="en-US" sz="4000" dirty="0">
                <a:latin typeface="+mn-ea"/>
              </a:rPr>
              <a:t>（  </a:t>
            </a:r>
            <a:r>
              <a:rPr lang="en-US" altLang="ja-JP" sz="4000" dirty="0">
                <a:latin typeface="+mn-ea"/>
              </a:rPr>
              <a:t>9.2</a:t>
            </a:r>
            <a:r>
              <a:rPr lang="ja-JP" altLang="en-US" sz="4000" dirty="0">
                <a:latin typeface="+mn-ea"/>
              </a:rPr>
              <a:t>％）</a:t>
            </a:r>
            <a:endParaRPr lang="en-US" altLang="ja-JP" sz="40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+mn-ea"/>
              </a:rPr>
              <a:t>　　　</a:t>
            </a:r>
            <a:endParaRPr lang="en-US" altLang="ja-JP" sz="1400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dirty="0"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kumimoji="1" lang="ja-JP" altLang="en-US" dirty="0">
              <a:latin typeface="+mn-ea"/>
            </a:endParaRPr>
          </a:p>
        </p:txBody>
      </p:sp>
      <p:sp>
        <p:nvSpPr>
          <p:cNvPr id="15" name="テキスト ボックス 8">
            <a:extLst>
              <a:ext uri="{FF2B5EF4-FFF2-40B4-BE49-F238E27FC236}">
                <a16:creationId xmlns:a16="http://schemas.microsoft.com/office/drawing/2014/main" id="{60CDE023-EA4E-40D4-8480-1C609FB601D6}"/>
              </a:ext>
            </a:extLst>
          </p:cNvPr>
          <p:cNvSpPr txBox="1"/>
          <p:nvPr/>
        </p:nvSpPr>
        <p:spPr>
          <a:xfrm>
            <a:off x="360000" y="7200000"/>
            <a:ext cx="5894026" cy="2154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東京都幼・小・中・高・心障学級・養護学校の性意識・性行動に関する調査報告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/1999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より改変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81A42344-4050-4509-BBB2-16762D7C5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2000"/>
            <a:ext cx="9820131" cy="469128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6640513" algn="l"/>
              </a:tabLst>
            </a:pPr>
            <a:r>
              <a:rPr lang="ja-JP" altLang="en-US" sz="4000" dirty="0">
                <a:latin typeface="+mn-ea"/>
              </a:rPr>
              <a:t>➊　男女交際　</a:t>
            </a:r>
            <a:r>
              <a:rPr lang="en-US" altLang="ja-JP" sz="4000" dirty="0">
                <a:latin typeface="+mn-ea"/>
              </a:rPr>
              <a:t>	</a:t>
            </a:r>
            <a:r>
              <a:rPr lang="ja-JP" altLang="en-US" sz="4000" dirty="0">
                <a:latin typeface="+mn-ea"/>
              </a:rPr>
              <a:t>（</a:t>
            </a:r>
            <a:r>
              <a:rPr lang="en-US" altLang="ja-JP" sz="4000" dirty="0">
                <a:latin typeface="+mn-ea"/>
              </a:rPr>
              <a:t>20.2</a:t>
            </a:r>
            <a:r>
              <a:rPr lang="ja-JP" altLang="en-US" sz="4000" dirty="0">
                <a:latin typeface="+mn-ea"/>
              </a:rPr>
              <a:t>％）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6640513" algn="l"/>
              </a:tabLst>
            </a:pPr>
            <a:r>
              <a:rPr lang="ja-JP" altLang="en-US" sz="4000" dirty="0">
                <a:latin typeface="+mn-ea"/>
              </a:rPr>
              <a:t>➋　乳房の大きさや・かたち</a:t>
            </a:r>
            <a:r>
              <a:rPr lang="en-US" altLang="ja-JP" sz="4000" dirty="0">
                <a:latin typeface="+mn-ea"/>
              </a:rPr>
              <a:t>	</a:t>
            </a:r>
            <a:r>
              <a:rPr lang="ja-JP" altLang="en-US" sz="4000" dirty="0">
                <a:latin typeface="+mn-ea"/>
              </a:rPr>
              <a:t>（</a:t>
            </a:r>
            <a:r>
              <a:rPr lang="en-US" altLang="ja-JP" sz="4000" dirty="0">
                <a:latin typeface="+mn-ea"/>
              </a:rPr>
              <a:t>18.9</a:t>
            </a:r>
            <a:r>
              <a:rPr lang="ja-JP" altLang="en-US" sz="4000" dirty="0">
                <a:latin typeface="+mn-ea"/>
              </a:rPr>
              <a:t>％）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6640513" algn="l"/>
              </a:tabLst>
            </a:pPr>
            <a:r>
              <a:rPr lang="ja-JP" altLang="en-US" sz="4000" dirty="0">
                <a:latin typeface="+mn-ea"/>
              </a:rPr>
              <a:t>➌　月経に関すること　</a:t>
            </a:r>
            <a:r>
              <a:rPr lang="en-US" altLang="ja-JP" sz="4000" dirty="0">
                <a:latin typeface="+mn-ea"/>
              </a:rPr>
              <a:t>	</a:t>
            </a:r>
            <a:r>
              <a:rPr lang="ja-JP" altLang="en-US" sz="4000" dirty="0">
                <a:latin typeface="+mn-ea"/>
              </a:rPr>
              <a:t>（</a:t>
            </a:r>
            <a:r>
              <a:rPr lang="en-US" altLang="ja-JP" sz="4000" dirty="0">
                <a:latin typeface="+mn-ea"/>
              </a:rPr>
              <a:t>14.3</a:t>
            </a:r>
            <a:r>
              <a:rPr lang="ja-JP" altLang="en-US" sz="4000" dirty="0">
                <a:latin typeface="+mn-ea"/>
              </a:rPr>
              <a:t>％）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6640513" algn="l"/>
              </a:tabLst>
            </a:pPr>
            <a:r>
              <a:rPr lang="ja-JP" altLang="en-US" sz="4000" dirty="0">
                <a:latin typeface="+mn-ea"/>
              </a:rPr>
              <a:t>➍　性的接触に関すること　</a:t>
            </a:r>
            <a:r>
              <a:rPr lang="en-US" altLang="ja-JP" sz="4000" dirty="0">
                <a:latin typeface="+mn-ea"/>
              </a:rPr>
              <a:t>	</a:t>
            </a:r>
            <a:r>
              <a:rPr lang="ja-JP" altLang="en-US" sz="4000" dirty="0">
                <a:latin typeface="+mn-ea"/>
              </a:rPr>
              <a:t>（</a:t>
            </a:r>
            <a:r>
              <a:rPr lang="en-US" altLang="ja-JP" sz="4000" dirty="0">
                <a:latin typeface="+mn-ea"/>
              </a:rPr>
              <a:t>12.9</a:t>
            </a:r>
            <a:r>
              <a:rPr lang="ja-JP" altLang="en-US" sz="4000" dirty="0">
                <a:latin typeface="+mn-ea"/>
              </a:rPr>
              <a:t>％）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6640513" algn="l"/>
              </a:tabLst>
            </a:pPr>
            <a:r>
              <a:rPr lang="ja-JP" altLang="en-US" sz="4000" dirty="0">
                <a:latin typeface="+mn-ea"/>
              </a:rPr>
              <a:t>➎　妊娠・出産　</a:t>
            </a:r>
            <a:r>
              <a:rPr lang="en-US" altLang="ja-JP" sz="4000" dirty="0">
                <a:latin typeface="+mn-ea"/>
              </a:rPr>
              <a:t>	</a:t>
            </a:r>
            <a:r>
              <a:rPr lang="ja-JP" altLang="en-US" sz="4000" dirty="0">
                <a:latin typeface="+mn-ea"/>
              </a:rPr>
              <a:t>（  </a:t>
            </a:r>
            <a:r>
              <a:rPr lang="en-US" altLang="ja-JP" sz="4000" dirty="0">
                <a:latin typeface="+mn-ea"/>
              </a:rPr>
              <a:t>9.2</a:t>
            </a:r>
            <a:r>
              <a:rPr lang="ja-JP" altLang="en-US" sz="4000" dirty="0">
                <a:latin typeface="+mn-ea"/>
              </a:rPr>
              <a:t>％）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CE2458C-8225-4DB2-8F4D-61CFE5E27237}"/>
              </a:ext>
            </a:extLst>
          </p:cNvPr>
          <p:cNvGrpSpPr/>
          <p:nvPr/>
        </p:nvGrpSpPr>
        <p:grpSpPr>
          <a:xfrm>
            <a:off x="406945" y="306442"/>
            <a:ext cx="427497" cy="415776"/>
            <a:chOff x="683170" y="525517"/>
            <a:chExt cx="427497" cy="415776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A66A9700-EA67-4917-991F-49E38B8888F1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E990097C-FE5C-4692-8CB7-C188B81DDA2E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1E1DEBE6-2178-4292-9179-00C37EB7B8AD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89188FE3-A130-4943-89A1-DFD9C61A2542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タイトル 1">
            <a:extLst>
              <a:ext uri="{FF2B5EF4-FFF2-40B4-BE49-F238E27FC236}">
                <a16:creationId xmlns:a16="http://schemas.microsoft.com/office/drawing/2014/main" id="{5CFC3683-D591-4758-BBA3-5B15971CBDEE}"/>
              </a:ext>
            </a:extLst>
          </p:cNvPr>
          <p:cNvSpPr txBox="1">
            <a:spLocks/>
          </p:cNvSpPr>
          <p:nvPr/>
        </p:nvSpPr>
        <p:spPr>
          <a:xfrm>
            <a:off x="834442" y="244484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性に関する不安や悩み</a:t>
            </a:r>
            <a:r>
              <a:rPr lang="zh-CN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（中学３年女子）</a:t>
            </a:r>
            <a:endParaRPr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8">
            <a:extLst>
              <a:ext uri="{FF2B5EF4-FFF2-40B4-BE49-F238E27FC236}">
                <a16:creationId xmlns:a16="http://schemas.microsoft.com/office/drawing/2014/main" id="{F892F058-3674-4250-81EE-F7B307FAC7F2}"/>
              </a:ext>
            </a:extLst>
          </p:cNvPr>
          <p:cNvSpPr txBox="1"/>
          <p:nvPr/>
        </p:nvSpPr>
        <p:spPr>
          <a:xfrm>
            <a:off x="360000" y="7200000"/>
            <a:ext cx="5894026" cy="2154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東京都幼・小・中・高・心障学級・養護学校の性意識・性行動に関する調査報告</a:t>
            </a:r>
            <a:r>
              <a:rPr lang="en-US" altLang="ja-JP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/1999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より改変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502F591-1355-4980-8EF8-C84118BBB0F6}"/>
              </a:ext>
            </a:extLst>
          </p:cNvPr>
          <p:cNvSpPr/>
          <p:nvPr/>
        </p:nvSpPr>
        <p:spPr>
          <a:xfrm>
            <a:off x="941032" y="3160449"/>
            <a:ext cx="8877671" cy="3027287"/>
          </a:xfrm>
          <a:prstGeom prst="roundRect">
            <a:avLst>
              <a:gd name="adj" fmla="val 544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1A333C6-7E27-4A5C-84CE-6E01803099F5}"/>
              </a:ext>
            </a:extLst>
          </p:cNvPr>
          <p:cNvSpPr txBox="1">
            <a:spLocks/>
          </p:cNvSpPr>
          <p:nvPr/>
        </p:nvSpPr>
        <p:spPr>
          <a:xfrm>
            <a:off x="1459706" y="1131241"/>
            <a:ext cx="7772400" cy="1243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9600" b="1" dirty="0">
                <a:solidFill>
                  <a:srgbClr val="008000"/>
                </a:solidFill>
                <a:latin typeface="+mn-ea"/>
                <a:ea typeface="+mn-ea"/>
              </a:rPr>
              <a:t>今こそ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BC8CD71F-2732-48FA-9371-9ABEA4207013}"/>
              </a:ext>
            </a:extLst>
          </p:cNvPr>
          <p:cNvSpPr txBox="1">
            <a:spLocks/>
          </p:cNvSpPr>
          <p:nvPr/>
        </p:nvSpPr>
        <p:spPr>
          <a:xfrm>
            <a:off x="1354477" y="3542684"/>
            <a:ext cx="7982857" cy="215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8000" b="1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性に関して</a:t>
            </a:r>
            <a:endParaRPr lang="en-US" altLang="ja-JP" sz="80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 algn="ctr">
              <a:buNone/>
            </a:pPr>
            <a:r>
              <a:rPr lang="ja-JP" altLang="en-US" sz="8000" b="1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正しい知識を！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1AFC2E2-E255-4D07-8AE4-49B1EDF4B3F5}"/>
              </a:ext>
            </a:extLst>
          </p:cNvPr>
          <p:cNvCxnSpPr>
            <a:cxnSpLocks/>
          </p:cNvCxnSpPr>
          <p:nvPr/>
        </p:nvCxnSpPr>
        <p:spPr>
          <a:xfrm>
            <a:off x="2015231" y="1060923"/>
            <a:ext cx="639192" cy="113777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230ECFE-D9AC-4465-9190-8B6A9098A71A}"/>
              </a:ext>
            </a:extLst>
          </p:cNvPr>
          <p:cNvCxnSpPr>
            <a:cxnSpLocks/>
          </p:cNvCxnSpPr>
          <p:nvPr/>
        </p:nvCxnSpPr>
        <p:spPr>
          <a:xfrm flipH="1">
            <a:off x="8037390" y="1045726"/>
            <a:ext cx="639192" cy="113777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D7DC9C-3045-4C1F-86F8-96AC200B1CD3}"/>
              </a:ext>
            </a:extLst>
          </p:cNvPr>
          <p:cNvSpPr/>
          <p:nvPr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8" name="Picture 19" descr="クリックすると新しいウィンドウで開きます">
            <a:extLst>
              <a:ext uri="{FF2B5EF4-FFF2-40B4-BE49-F238E27FC236}">
                <a16:creationId xmlns:a16="http://schemas.microsoft.com/office/drawing/2014/main" id="{F3E9B7F0-0DF8-4345-A2C1-45B4E345A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t="14287" r="13384" b="14347"/>
          <a:stretch/>
        </p:blipFill>
        <p:spPr bwMode="auto">
          <a:xfrm>
            <a:off x="2992669" y="1223683"/>
            <a:ext cx="4706471" cy="470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8E488CA-60E0-4AC5-9F2B-C831E69A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55" y="290814"/>
            <a:ext cx="6626737" cy="1223963"/>
          </a:xfrm>
        </p:spPr>
        <p:txBody>
          <a:bodyPr/>
          <a:lstStyle/>
          <a:p>
            <a:pPr algn="ctr"/>
            <a:r>
              <a:rPr lang="en-US" altLang="ja-JP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ja-JP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兆の惑星の中に</a:t>
            </a:r>
          </a:p>
        </p:txBody>
      </p:sp>
      <p:sp>
        <p:nvSpPr>
          <p:cNvPr id="15" name="コンテンツ プレースホルダ 2">
            <a:extLst>
              <a:ext uri="{FF2B5EF4-FFF2-40B4-BE49-F238E27FC236}">
                <a16:creationId xmlns:a16="http://schemas.microsoft.com/office/drawing/2014/main" id="{49725510-B1CC-4C25-B723-04221ECC2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507" y="6065846"/>
            <a:ext cx="8352043" cy="10848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ja-JP" altLang="en-US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地球がある</a:t>
            </a:r>
          </a:p>
          <a:p>
            <a:pPr algn="ctr">
              <a:buFontTx/>
              <a:buNone/>
            </a:pPr>
            <a:endParaRPr lang="ja-JP" altLang="en-US" sz="1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883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292F45F-8D8E-41FF-9AEC-7ADD610D87B2}"/>
              </a:ext>
            </a:extLst>
          </p:cNvPr>
          <p:cNvSpPr/>
          <p:nvPr/>
        </p:nvSpPr>
        <p:spPr>
          <a:xfrm>
            <a:off x="-1" y="-11019"/>
            <a:ext cx="10691813" cy="7570694"/>
          </a:xfrm>
          <a:prstGeom prst="rect">
            <a:avLst/>
          </a:prstGeom>
          <a:solidFill>
            <a:srgbClr val="02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7" name="Picture 9" descr="地球/世界 アイコン クリップアート">
            <a:extLst>
              <a:ext uri="{FF2B5EF4-FFF2-40B4-BE49-F238E27FC236}">
                <a16:creationId xmlns:a16="http://schemas.microsoft.com/office/drawing/2014/main" id="{3B8BE4D7-CDD7-46D8-9D16-3452E923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" b="94800" l="8000" r="99800">
                        <a14:foregroundMark x1="57837" y1="3756" x2="69000" y2="2000"/>
                        <a14:foregroundMark x1="69000" y1="2000" x2="86400" y2="5000"/>
                        <a14:foregroundMark x1="86400" y1="5000" x2="93800" y2="8400"/>
                        <a14:foregroundMark x1="93800" y1="8400" x2="99600" y2="31800"/>
                        <a14:foregroundMark x1="99600" y1="31800" x2="98000" y2="41200"/>
                        <a14:foregroundMark x1="98000" y1="41200" x2="98600" y2="59200"/>
                        <a14:foregroundMark x1="98600" y1="59200" x2="84600" y2="68000"/>
                        <a14:foregroundMark x1="84600" y1="68000" x2="72162" y2="86409"/>
                        <a14:foregroundMark x1="34980" y1="18168" x2="35464" y2="18093"/>
                        <a14:foregroundMark x1="90000" y1="1400" x2="90000" y2="1400"/>
                        <a14:foregroundMark x1="95000" y1="400" x2="96400" y2="1200"/>
                        <a14:foregroundMark x1="99800" y1="1800" x2="99800" y2="1800"/>
                        <a14:foregroundMark x1="15800" y1="40000" x2="12600" y2="48800"/>
                        <a14:foregroundMark x1="11400" y1="55000" x2="12200" y2="63400"/>
                        <a14:foregroundMark x1="28600" y1="26000" x2="22143" y2="31596"/>
                        <a14:foregroundMark x1="22600" y1="30800" x2="19400" y2="35200"/>
                        <a14:foregroundMark x1="39740" y1="21265" x2="40000" y2="21200"/>
                        <a14:foregroundMark x1="40800" y1="21000" x2="40800" y2="21000"/>
                        <a14:foregroundMark x1="40400" y1="20400" x2="40400" y2="20400"/>
                        <a14:foregroundMark x1="40200" y1="20800" x2="40200" y2="20800"/>
                        <a14:foregroundMark x1="40200" y1="21000" x2="40200" y2="21000"/>
                        <a14:foregroundMark x1="47000" y1="14000" x2="47200" y2="200"/>
                        <a14:foregroundMark x1="47000" y1="12200" x2="47000" y2="12200"/>
                        <a14:foregroundMark x1="47000" y1="12400" x2="46800" y2="14600"/>
                        <a14:foregroundMark x1="47000" y1="11800" x2="47000" y2="13200"/>
                        <a14:foregroundMark x1="49000" y1="1600" x2="49000" y2="1600"/>
                        <a14:foregroundMark x1="50200" y1="3600" x2="50200" y2="3600"/>
                        <a14:foregroundMark x1="53000" y1="2600" x2="53000" y2="2600"/>
                        <a14:foregroundMark x1="54000" y1="4600" x2="54000" y2="4600"/>
                        <a14:foregroundMark x1="55600" y1="3000" x2="49400" y2="10200"/>
                        <a14:foregroundMark x1="49400" y1="10200" x2="52400" y2="200"/>
                        <a14:foregroundMark x1="56600" y1="2200" x2="55600" y2="600"/>
                        <a14:foregroundMark x1="51400" y1="1800" x2="57200" y2="1800"/>
                        <a14:foregroundMark x1="51400" y1="2200" x2="51400" y2="2200"/>
                        <a14:foregroundMark x1="49200" y1="9600" x2="47200" y2="12200"/>
                        <a14:foregroundMark x1="51800" y1="2000" x2="50800" y2="2400"/>
                        <a14:backgroundMark x1="32600" y1="22600" x2="32600" y2="22600"/>
                        <a14:backgroundMark x1="34400" y1="17800" x2="29400" y2="24600"/>
                        <a14:backgroundMark x1="18377" y1="34556" x2="17000" y2="35800"/>
                        <a14:backgroundMark x1="29400" y1="24600" x2="28215" y2="25670"/>
                        <a14:backgroundMark x1="12071" y1="48616" x2="11000" y2="51400"/>
                        <a14:backgroundMark x1="17000" y1="35800" x2="15434" y2="39872"/>
                        <a14:backgroundMark x1="11574" y1="63460" x2="11800" y2="68200"/>
                        <a14:backgroundMark x1="11000" y1="51400" x2="11172" y2="55022"/>
                        <a14:backgroundMark x1="11800" y1="68200" x2="18800" y2="83000"/>
                        <a14:backgroundMark x1="18800" y1="83000" x2="19600" y2="87800"/>
                        <a14:backgroundMark x1="23400" y1="86200" x2="29400" y2="92400"/>
                        <a14:backgroundMark x1="29400" y1="92400" x2="37000" y2="95400"/>
                        <a14:backgroundMark x1="37000" y1="95400" x2="45600" y2="96000"/>
                        <a14:backgroundMark x1="45600" y1="96000" x2="62400" y2="93800"/>
                        <a14:backgroundMark x1="62400" y1="93800" x2="70800" y2="89400"/>
                        <a14:backgroundMark x1="55800" y1="97600" x2="55800" y2="97600"/>
                        <a14:backgroundMark x1="55000" y1="97800" x2="55000" y2="97800"/>
                        <a14:backgroundMark x1="56200" y1="97400" x2="48400" y2="98400"/>
                        <a14:backgroundMark x1="29000" y1="93000" x2="21800" y2="86000"/>
                        <a14:backgroundMark x1="21800" y1="86000" x2="22200" y2="87800"/>
                        <a14:backgroundMark x1="22000" y1="87000" x2="22000" y2="87000"/>
                        <a14:backgroundMark x1="9400" y1="68200" x2="10600" y2="71000"/>
                        <a14:backgroundMark x1="9000" y1="49800" x2="8600" y2="52800"/>
                        <a14:backgroundMark x1="29600" y1="19800" x2="20600" y2="22600"/>
                        <a14:backgroundMark x1="20600" y1="22600" x2="16800" y2="30600"/>
                        <a14:backgroundMark x1="16800" y1="30600" x2="20200" y2="22800"/>
                        <a14:backgroundMark x1="20200" y1="22800" x2="15400" y2="34000"/>
                        <a14:backgroundMark x1="15200" y1="35200" x2="15200" y2="35200"/>
                        <a14:backgroundMark x1="15200" y1="35200" x2="15600" y2="35200"/>
                        <a14:backgroundMark x1="15800" y1="34800" x2="15800" y2="34800"/>
                        <a14:backgroundMark x1="38608" y1="17900" x2="39200" y2="16800"/>
                        <a14:backgroundMark x1="36000" y1="18000" x2="36000" y2="18000"/>
                        <a14:backgroundMark x1="37522" y1="17764" x2="35400" y2="18000"/>
                        <a14:backgroundMark x1="39000" y1="17600" x2="38455" y2="17661"/>
                        <a14:backgroundMark x1="40513" y1="20400" x2="40340" y2="20621"/>
                        <a14:backgroundMark x1="45166" y1="14452" x2="40513" y2="20400"/>
                        <a14:backgroundMark x1="34600" y1="18000" x2="34600" y2="18000"/>
                        <a14:backgroundMark x1="35200" y1="18000" x2="35200" y2="18000"/>
                        <a14:backgroundMark x1="35800" y1="21800" x2="40200" y2="2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55" y="162587"/>
            <a:ext cx="5932170" cy="590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8E488CA-60E0-4AC5-9F2B-C831E69A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55" y="290814"/>
            <a:ext cx="6626737" cy="1223963"/>
          </a:xfrm>
        </p:spPr>
        <p:txBody>
          <a:bodyPr/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まさに地球は</a:t>
            </a:r>
          </a:p>
        </p:txBody>
      </p:sp>
      <p:sp>
        <p:nvSpPr>
          <p:cNvPr id="15" name="コンテンツ プレースホルダ 2">
            <a:extLst>
              <a:ext uri="{FF2B5EF4-FFF2-40B4-BE49-F238E27FC236}">
                <a16:creationId xmlns:a16="http://schemas.microsoft.com/office/drawing/2014/main" id="{49725510-B1CC-4C25-B723-04221ECC2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882" y="6065846"/>
            <a:ext cx="8352043" cy="10848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ja-JP" altLang="en-US" sz="10000" b="1" dirty="0">
                <a:ln w="10541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+mn-ea"/>
              </a:rPr>
              <a:t>奇蹟の星</a:t>
            </a:r>
          </a:p>
        </p:txBody>
      </p:sp>
    </p:spTree>
    <p:extLst>
      <p:ext uri="{BB962C8B-B14F-4D97-AF65-F5344CB8AC3E}">
        <p14:creationId xmlns:p14="http://schemas.microsoft.com/office/powerpoint/2010/main" val="12532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BDA81CA-1078-476D-A39E-92EA0012A92B}"/>
              </a:ext>
            </a:extLst>
          </p:cNvPr>
          <p:cNvSpPr txBox="1">
            <a:spLocks/>
          </p:cNvSpPr>
          <p:nvPr/>
        </p:nvSpPr>
        <p:spPr>
          <a:xfrm>
            <a:off x="424800" y="704427"/>
            <a:ext cx="7285121" cy="94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大切な いのち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B0FB16E6-90E5-4A84-B5F9-C7B870F27C30}"/>
              </a:ext>
            </a:extLst>
          </p:cNvPr>
          <p:cNvSpPr txBox="1">
            <a:spLocks/>
          </p:cNvSpPr>
          <p:nvPr/>
        </p:nvSpPr>
        <p:spPr>
          <a:xfrm>
            <a:off x="424800" y="2593634"/>
            <a:ext cx="8947595" cy="694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私たちは どこから来たの？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482A658-04B7-4C0E-8E10-DA9060DB9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43" y="5218902"/>
            <a:ext cx="2324324" cy="161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楕円 8">
            <a:extLst>
              <a:ext uri="{FF2B5EF4-FFF2-40B4-BE49-F238E27FC236}">
                <a16:creationId xmlns:a16="http://schemas.microsoft.com/office/drawing/2014/main" id="{716BE567-D405-451A-99FF-C227C0A795CF}"/>
              </a:ext>
            </a:extLst>
          </p:cNvPr>
          <p:cNvSpPr/>
          <p:nvPr/>
        </p:nvSpPr>
        <p:spPr>
          <a:xfrm>
            <a:off x="6738151" y="3240350"/>
            <a:ext cx="3764132" cy="41813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3D04ECF-F44C-4F8E-9C09-8C06A9FABD6E}"/>
              </a:ext>
            </a:extLst>
          </p:cNvPr>
          <p:cNvSpPr txBox="1">
            <a:spLocks/>
          </p:cNvSpPr>
          <p:nvPr/>
        </p:nvSpPr>
        <p:spPr>
          <a:xfrm>
            <a:off x="426127" y="514905"/>
            <a:ext cx="9201931" cy="3915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私たちは </a:t>
            </a:r>
            <a:b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お父さんと お母さんから</a:t>
            </a:r>
            <a:b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89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いのち</a:t>
            </a:r>
            <a:r>
              <a:rPr lang="ja-JP" altLang="en-US" sz="8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をもらいます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555E556-8C8C-48AD-8BED-D541FF08E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55" y="4468765"/>
            <a:ext cx="1138665" cy="17024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B945D8-6C3A-428A-9906-AB09221A9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261" y="3760031"/>
            <a:ext cx="1391639" cy="14910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4270846-64C2-4A46-BA6A-09195CB0EE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1623" y="5556142"/>
            <a:ext cx="1489591" cy="14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2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CCC2A82-36A9-4CCC-878B-EB368AC92A4D}"/>
              </a:ext>
            </a:extLst>
          </p:cNvPr>
          <p:cNvCxnSpPr>
            <a:cxnSpLocks/>
          </p:cNvCxnSpPr>
          <p:nvPr/>
        </p:nvCxnSpPr>
        <p:spPr>
          <a:xfrm>
            <a:off x="3845119" y="5638821"/>
            <a:ext cx="3754753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13">
            <a:extLst>
              <a:ext uri="{FF2B5EF4-FFF2-40B4-BE49-F238E27FC236}">
                <a16:creationId xmlns:a16="http://schemas.microsoft.com/office/drawing/2014/main" id="{C9989F66-36D5-4D9D-BCD4-CB4BFCD48251}"/>
              </a:ext>
            </a:extLst>
          </p:cNvPr>
          <p:cNvCxnSpPr>
            <a:cxnSpLocks/>
          </p:cNvCxnSpPr>
          <p:nvPr/>
        </p:nvCxnSpPr>
        <p:spPr>
          <a:xfrm rot="5400000">
            <a:off x="7643287" y="4160832"/>
            <a:ext cx="1021153" cy="836957"/>
          </a:xfrm>
          <a:prstGeom prst="bentConnector3">
            <a:avLst>
              <a:gd name="adj1" fmla="val 50000"/>
            </a:avLst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カギ線コネクタ 13">
            <a:extLst>
              <a:ext uri="{FF2B5EF4-FFF2-40B4-BE49-F238E27FC236}">
                <a16:creationId xmlns:a16="http://schemas.microsoft.com/office/drawing/2014/main" id="{D0E53869-5CE9-44EE-96C6-39568A72B9A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00005" y="4160831"/>
            <a:ext cx="1021153" cy="836957"/>
          </a:xfrm>
          <a:prstGeom prst="bentConnector3">
            <a:avLst>
              <a:gd name="adj1" fmla="val 50000"/>
            </a:avLst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カギ線コネクタ 13">
            <a:extLst>
              <a:ext uri="{FF2B5EF4-FFF2-40B4-BE49-F238E27FC236}">
                <a16:creationId xmlns:a16="http://schemas.microsoft.com/office/drawing/2014/main" id="{3453E3C8-381E-48D4-A36C-4A18F29E8F3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83102" y="4163645"/>
            <a:ext cx="1021153" cy="836957"/>
          </a:xfrm>
          <a:prstGeom prst="bentConnector3">
            <a:avLst>
              <a:gd name="adj1" fmla="val 50000"/>
            </a:avLst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ACE9669-C136-4FFE-B2C5-5EA69379C731}"/>
              </a:ext>
            </a:extLst>
          </p:cNvPr>
          <p:cNvGrpSpPr/>
          <p:nvPr/>
        </p:nvGrpSpPr>
        <p:grpSpPr>
          <a:xfrm>
            <a:off x="406945" y="306442"/>
            <a:ext cx="427497" cy="415776"/>
            <a:chOff x="683170" y="525517"/>
            <a:chExt cx="427497" cy="415776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84EE1947-7B9F-44FA-9762-EDAAF996731A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74C471B1-F3D4-47C6-B8EF-73CAE52A8033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C3781CA0-84B7-4AC1-9134-F53883D2BBA4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5A4FF5C4-E2F3-48EB-A8D4-B27EC5B25DC7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タイトル 1">
            <a:extLst>
              <a:ext uri="{FF2B5EF4-FFF2-40B4-BE49-F238E27FC236}">
                <a16:creationId xmlns:a16="http://schemas.microsoft.com/office/drawing/2014/main" id="{C664D1CD-9B34-4AAB-B940-FA51930EBDCE}"/>
              </a:ext>
            </a:extLst>
          </p:cNvPr>
          <p:cNvSpPr txBox="1">
            <a:spLocks/>
          </p:cNvSpPr>
          <p:nvPr/>
        </p:nvSpPr>
        <p:spPr>
          <a:xfrm>
            <a:off x="834442" y="244484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私たちの大切な命はどこから？</a:t>
            </a:r>
          </a:p>
        </p:txBody>
      </p:sp>
      <p:cxnSp>
        <p:nvCxnSpPr>
          <p:cNvPr id="25" name="カギ線コネクタ 13">
            <a:extLst>
              <a:ext uri="{FF2B5EF4-FFF2-40B4-BE49-F238E27FC236}">
                <a16:creationId xmlns:a16="http://schemas.microsoft.com/office/drawing/2014/main" id="{20AA6424-DDC8-49D4-A124-319F3649E942}"/>
              </a:ext>
            </a:extLst>
          </p:cNvPr>
          <p:cNvCxnSpPr>
            <a:cxnSpLocks/>
          </p:cNvCxnSpPr>
          <p:nvPr/>
        </p:nvCxnSpPr>
        <p:spPr>
          <a:xfrm rot="5400000">
            <a:off x="3521199" y="4160831"/>
            <a:ext cx="1021153" cy="836957"/>
          </a:xfrm>
          <a:prstGeom prst="bentConnector3">
            <a:avLst>
              <a:gd name="adj1" fmla="val 50000"/>
            </a:avLst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図 10" descr="図形&#10;&#10;自動的に生成された説明">
            <a:extLst>
              <a:ext uri="{FF2B5EF4-FFF2-40B4-BE49-F238E27FC236}">
                <a16:creationId xmlns:a16="http://schemas.microsoft.com/office/drawing/2014/main" id="{E00DBBFF-0D4C-42A9-AF2F-E928C3C59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08" y="2843851"/>
            <a:ext cx="922273" cy="1523187"/>
          </a:xfrm>
          <a:prstGeom prst="rect">
            <a:avLst/>
          </a:prstGeom>
        </p:spPr>
      </p:pic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1711EE2-73C8-4272-9402-8A57C6D2C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57" y="2880428"/>
            <a:ext cx="600914" cy="1486610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7BDC69D-8246-4E28-AB16-9FC96C96D4CC}"/>
              </a:ext>
            </a:extLst>
          </p:cNvPr>
          <p:cNvSpPr/>
          <p:nvPr/>
        </p:nvSpPr>
        <p:spPr>
          <a:xfrm>
            <a:off x="244559" y="864815"/>
            <a:ext cx="10797253" cy="18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お父さんお母さんにも お父さんお母さんがいます</a:t>
            </a:r>
            <a:endParaRPr lang="en-US" altLang="ja-JP" sz="2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（あなたのお爺ちゃんとお婆ちゃんです）</a:t>
            </a:r>
            <a:endParaRPr lang="en-US" altLang="ja-JP" sz="2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お爺ちゃんにもお婆ちゃんにも、またお父さんとお母さんがいます</a:t>
            </a:r>
          </a:p>
        </p:txBody>
      </p:sp>
      <p:pic>
        <p:nvPicPr>
          <p:cNvPr id="7" name="図 6" descr="時計, らくがき, シャツ が含まれている画像&#10;&#10;自動的に生成された説明">
            <a:extLst>
              <a:ext uri="{FF2B5EF4-FFF2-40B4-BE49-F238E27FC236}">
                <a16:creationId xmlns:a16="http://schemas.microsoft.com/office/drawing/2014/main" id="{37BB0207-1D11-47C0-AA38-B9D978865D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93" y="2811586"/>
            <a:ext cx="1047681" cy="1533638"/>
          </a:xfrm>
          <a:prstGeom prst="rect">
            <a:avLst/>
          </a:prstGeom>
        </p:spPr>
      </p:pic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D6FC749-08F5-43A6-B551-51EAD36A35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98" y="2841238"/>
            <a:ext cx="632266" cy="1525800"/>
          </a:xfrm>
          <a:prstGeom prst="rect">
            <a:avLst/>
          </a:prstGeom>
        </p:spPr>
      </p:pic>
      <p:pic>
        <p:nvPicPr>
          <p:cNvPr id="3" name="図 2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C6A68F4D-3047-4960-953A-E1F74772E4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1"/>
          <a:stretch/>
        </p:blipFill>
        <p:spPr>
          <a:xfrm>
            <a:off x="5421395" y="5893112"/>
            <a:ext cx="603527" cy="1544090"/>
          </a:xfrm>
          <a:prstGeom prst="rect">
            <a:avLst/>
          </a:prstGeom>
        </p:spPr>
      </p:pic>
      <p:pic>
        <p:nvPicPr>
          <p:cNvPr id="33" name="図 3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2A8ED18-8359-48EF-8148-4385864AE3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210" y="4866777"/>
            <a:ext cx="600914" cy="1544089"/>
          </a:xfrm>
          <a:prstGeom prst="rect">
            <a:avLst/>
          </a:prstGeom>
        </p:spPr>
      </p:pic>
      <p:pic>
        <p:nvPicPr>
          <p:cNvPr id="24" name="図 2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EA4047B0-D1B9-4B32-A4D9-1DF4D8CF08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3"/>
          <a:stretch/>
        </p:blipFill>
        <p:spPr>
          <a:xfrm>
            <a:off x="3120926" y="4781600"/>
            <a:ext cx="862182" cy="1629266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A5FC291-1572-4D3A-BFB4-C3A21A8430C8}"/>
              </a:ext>
            </a:extLst>
          </p:cNvPr>
          <p:cNvCxnSpPr>
            <a:cxnSpLocks/>
          </p:cNvCxnSpPr>
          <p:nvPr/>
        </p:nvCxnSpPr>
        <p:spPr>
          <a:xfrm>
            <a:off x="5722495" y="5647446"/>
            <a:ext cx="664" cy="25200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6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8000" y="403742"/>
            <a:ext cx="9481067" cy="3672349"/>
          </a:xfrm>
        </p:spPr>
        <p:txBody>
          <a:bodyPr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ず～っと むかしに</a:t>
            </a:r>
            <a:br>
              <a:rPr lang="ja-JP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あなたを作ってくれた</a:t>
            </a:r>
            <a:br>
              <a:rPr lang="en-US" altLang="ja-JP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多くの人たち</a:t>
            </a:r>
            <a:r>
              <a:rPr lang="ja-JP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が いたのです</a:t>
            </a:r>
          </a:p>
        </p:txBody>
      </p:sp>
      <p:pic>
        <p:nvPicPr>
          <p:cNvPr id="4" name="図 3" descr="おもちゃ, 部屋 が含まれている画像&#10;&#10;自動的に生成された説明">
            <a:extLst>
              <a:ext uri="{FF2B5EF4-FFF2-40B4-BE49-F238E27FC236}">
                <a16:creationId xmlns:a16="http://schemas.microsoft.com/office/drawing/2014/main" id="{A62FB861-263B-4E24-89F1-D512696090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8"/>
          <a:stretch/>
        </p:blipFill>
        <p:spPr>
          <a:xfrm>
            <a:off x="692945" y="4241191"/>
            <a:ext cx="8085295" cy="2664925"/>
          </a:xfrm>
          <a:prstGeom prst="rect">
            <a:avLst/>
          </a:prstGeom>
        </p:spPr>
      </p:pic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89A40C5-03A6-4AD2-B66A-3190163EA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98" y="4465563"/>
            <a:ext cx="603527" cy="24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8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AE38FD8-0302-437A-8C64-B4E832510E28}"/>
              </a:ext>
            </a:extLst>
          </p:cNvPr>
          <p:cNvSpPr/>
          <p:nvPr/>
        </p:nvSpPr>
        <p:spPr>
          <a:xfrm>
            <a:off x="501538" y="1365600"/>
            <a:ext cx="9849825" cy="5096742"/>
          </a:xfrm>
          <a:prstGeom prst="roundRect">
            <a:avLst>
              <a:gd name="adj" fmla="val 269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DB51564-7DA9-49F1-AD6A-43C9A3083536}"/>
              </a:ext>
            </a:extLst>
          </p:cNvPr>
          <p:cNvGrpSpPr/>
          <p:nvPr/>
        </p:nvGrpSpPr>
        <p:grpSpPr>
          <a:xfrm>
            <a:off x="406945" y="306442"/>
            <a:ext cx="427497" cy="415776"/>
            <a:chOff x="683170" y="525517"/>
            <a:chExt cx="427497" cy="415776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6EADB5BA-C916-4686-8D4B-C62904A1BE8D}"/>
                </a:ext>
              </a:extLst>
            </p:cNvPr>
            <p:cNvSpPr/>
            <p:nvPr/>
          </p:nvSpPr>
          <p:spPr>
            <a:xfrm>
              <a:off x="683170" y="525517"/>
              <a:ext cx="189187" cy="18918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B4AA2BB9-483F-4C47-88DB-01B15840C346}"/>
                </a:ext>
              </a:extLst>
            </p:cNvPr>
            <p:cNvSpPr/>
            <p:nvPr/>
          </p:nvSpPr>
          <p:spPr>
            <a:xfrm>
              <a:off x="921480" y="52551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4F99EEE1-9BEC-461C-B1D1-B13E37A6DA7E}"/>
                </a:ext>
              </a:extLst>
            </p:cNvPr>
            <p:cNvSpPr/>
            <p:nvPr/>
          </p:nvSpPr>
          <p:spPr>
            <a:xfrm>
              <a:off x="92148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080D298C-0B32-4AF0-801A-630317F1EAE0}"/>
                </a:ext>
              </a:extLst>
            </p:cNvPr>
            <p:cNvSpPr/>
            <p:nvPr/>
          </p:nvSpPr>
          <p:spPr>
            <a:xfrm>
              <a:off x="683170" y="752107"/>
              <a:ext cx="189187" cy="189186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FB8801F-C579-43DE-A4E1-FF26FEE50337}"/>
              </a:ext>
            </a:extLst>
          </p:cNvPr>
          <p:cNvSpPr txBox="1">
            <a:spLocks/>
          </p:cNvSpPr>
          <p:nvPr/>
        </p:nvSpPr>
        <p:spPr>
          <a:xfrm>
            <a:off x="834442" y="244484"/>
            <a:ext cx="9071610" cy="617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奇蹟の連続</a:t>
            </a:r>
          </a:p>
        </p:txBody>
      </p:sp>
      <p:sp>
        <p:nvSpPr>
          <p:cNvPr id="14" name="コンテンツ プレースホルダ 2">
            <a:extLst>
              <a:ext uri="{FF2B5EF4-FFF2-40B4-BE49-F238E27FC236}">
                <a16:creationId xmlns:a16="http://schemas.microsoft.com/office/drawing/2014/main" id="{40A8914A-D7D5-4B39-B878-F173822F2235}"/>
              </a:ext>
            </a:extLst>
          </p:cNvPr>
          <p:cNvSpPr txBox="1">
            <a:spLocks/>
          </p:cNvSpPr>
          <p:nvPr/>
        </p:nvSpPr>
        <p:spPr>
          <a:xfrm>
            <a:off x="739847" y="1636363"/>
            <a:ext cx="8856913" cy="4679950"/>
          </a:xfrm>
          <a:prstGeom prst="rect">
            <a:avLst/>
          </a:prstGeom>
        </p:spPr>
        <p:txBody>
          <a:bodyPr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3400" b="1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奇蹟の地球に生命が生まれたのも奇蹟。</a:t>
            </a:r>
            <a:endParaRPr lang="en-US" altLang="ja-JP" sz="3400" b="1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3400" b="1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その生命が、人間にまで進化したのも奇蹟。</a:t>
            </a:r>
            <a:endParaRPr lang="en-US" altLang="ja-JP" sz="3400" b="1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3400" b="1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何億何兆もの奇蹟が積み重なった結果、</a:t>
            </a:r>
            <a:br>
              <a:rPr lang="en-US" altLang="ja-JP" sz="3400" b="1" dirty="0">
                <a:solidFill>
                  <a:schemeClr val="accent1">
                    <a:lumMod val="25000"/>
                  </a:schemeClr>
                </a:solidFill>
                <a:latin typeface="+mn-ea"/>
              </a:rPr>
            </a:br>
            <a:r>
              <a:rPr lang="ja-JP" altLang="en-US" sz="3400" b="1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あなたも私も今こうして生きている。</a:t>
            </a:r>
            <a:endParaRPr lang="en-US" altLang="ja-JP" sz="3400" b="1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3400" b="1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今生きているというだけで、</a:t>
            </a:r>
            <a:br>
              <a:rPr lang="en-US" altLang="ja-JP" sz="3400" b="1" dirty="0">
                <a:solidFill>
                  <a:schemeClr val="accent1">
                    <a:lumMod val="25000"/>
                  </a:schemeClr>
                </a:solidFill>
                <a:latin typeface="+mn-ea"/>
              </a:rPr>
            </a:br>
            <a:r>
              <a:rPr lang="ja-JP" altLang="en-US" sz="3400" b="1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もうそれは</a:t>
            </a:r>
            <a:br>
              <a:rPr lang="en-US" altLang="ja-JP" sz="3400" b="1" dirty="0">
                <a:solidFill>
                  <a:schemeClr val="accent1">
                    <a:lumMod val="25000"/>
                  </a:schemeClr>
                </a:solidFill>
                <a:latin typeface="+mn-ea"/>
              </a:rPr>
            </a:br>
            <a:r>
              <a:rPr lang="ja-JP" altLang="en-US" sz="3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奇蹟の中の奇蹟</a:t>
            </a:r>
            <a:r>
              <a:rPr lang="ja-JP" altLang="en-US" sz="3400" b="1" dirty="0">
                <a:solidFill>
                  <a:schemeClr val="accent1">
                    <a:lumMod val="25000"/>
                  </a:schemeClr>
                </a:solidFill>
                <a:latin typeface="+mn-ea"/>
              </a:rPr>
              <a:t>なのです。</a:t>
            </a:r>
            <a:endParaRPr lang="en-US" altLang="ja-JP" sz="3400" b="1" dirty="0">
              <a:solidFill>
                <a:schemeClr val="accent1">
                  <a:lumMod val="25000"/>
                </a:schemeClr>
              </a:solidFill>
              <a:latin typeface="+mn-ea"/>
            </a:endParaRPr>
          </a:p>
          <a:p>
            <a:pPr>
              <a:buFontTx/>
              <a:buNone/>
              <a:defRPr/>
            </a:pPr>
            <a:r>
              <a:rPr lang="ja-JP" altLang="en-US" dirty="0"/>
              <a:t>             </a:t>
            </a:r>
            <a:endParaRPr lang="en-US" altLang="ja-JP" dirty="0"/>
          </a:p>
        </p:txBody>
      </p:sp>
      <p:pic>
        <p:nvPicPr>
          <p:cNvPr id="16" name="Picture 11" descr="C:\Users\D551\AppData\Local\Microsoft\Windows\Temporary Internet Files\Content.IE5\JU4XLG05\MC900437636[1].png">
            <a:extLst>
              <a:ext uri="{FF2B5EF4-FFF2-40B4-BE49-F238E27FC236}">
                <a16:creationId xmlns:a16="http://schemas.microsoft.com/office/drawing/2014/main" id="{73FA52A5-3267-4852-9B59-4395519AF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386" y="4127966"/>
            <a:ext cx="2188347" cy="21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8">
            <a:extLst>
              <a:ext uri="{FF2B5EF4-FFF2-40B4-BE49-F238E27FC236}">
                <a16:creationId xmlns:a16="http://schemas.microsoft.com/office/drawing/2014/main" id="{71098BD2-588A-435C-9DA9-7CEC1BB24F0F}"/>
              </a:ext>
            </a:extLst>
          </p:cNvPr>
          <p:cNvSpPr txBox="1"/>
          <p:nvPr/>
        </p:nvSpPr>
        <p:spPr>
          <a:xfrm>
            <a:off x="360000" y="7200000"/>
            <a:ext cx="5894026" cy="2154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haroni" panose="02010803020104030203" pitchFamily="2" charset="-79"/>
              </a:rPr>
              <a:t>出典：井上ひさし 「きらめく星座昭和オデオン物語」</a:t>
            </a:r>
          </a:p>
        </p:txBody>
      </p:sp>
    </p:spTree>
    <p:extLst>
      <p:ext uri="{BB962C8B-B14F-4D97-AF65-F5344CB8AC3E}">
        <p14:creationId xmlns:p14="http://schemas.microsoft.com/office/powerpoint/2010/main" val="2702340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1E85DE-5220-4226-B5E6-1AA93A3DF05F}"/>
              </a:ext>
            </a:extLst>
          </p:cNvPr>
          <p:cNvSpPr txBox="1">
            <a:spLocks/>
          </p:cNvSpPr>
          <p:nvPr/>
        </p:nvSpPr>
        <p:spPr>
          <a:xfrm>
            <a:off x="755897" y="465487"/>
            <a:ext cx="7416800" cy="1079500"/>
          </a:xfrm>
          <a:prstGeom prst="rect">
            <a:avLst/>
          </a:prstGeom>
        </p:spPr>
        <p:txBody>
          <a:bodyPr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5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私たちは・・・・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1AA74C53-A5F8-4238-AACB-EFC77E08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40" y="4527612"/>
            <a:ext cx="3031513" cy="26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38E525CA-2ACB-4C9E-8354-F58B3E86B61A}"/>
              </a:ext>
            </a:extLst>
          </p:cNvPr>
          <p:cNvSpPr txBox="1">
            <a:spLocks/>
          </p:cNvSpPr>
          <p:nvPr/>
        </p:nvSpPr>
        <p:spPr>
          <a:xfrm>
            <a:off x="455860" y="1163247"/>
            <a:ext cx="8640762" cy="4176712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4800" b="1" dirty="0">
                <a:latin typeface="+mn-ea"/>
              </a:rPr>
              <a:t>奇蹟の星 地球と   </a:t>
            </a:r>
            <a:endParaRPr lang="en-US" altLang="ja-JP" sz="4800" b="1" dirty="0">
              <a:latin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4800" b="1" dirty="0">
                <a:latin typeface="+mn-ea"/>
              </a:rPr>
              <a:t>奇蹟の私たち を</a:t>
            </a:r>
            <a:endParaRPr lang="en-US" altLang="ja-JP" sz="4800" b="1" dirty="0">
              <a:latin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4800" b="1" dirty="0">
                <a:latin typeface="+mn-ea"/>
              </a:rPr>
              <a:t>大切にしなければなりません</a:t>
            </a:r>
          </a:p>
        </p:txBody>
      </p:sp>
    </p:spTree>
    <p:extLst>
      <p:ext uri="{BB962C8B-B14F-4D97-AF65-F5344CB8AC3E}">
        <p14:creationId xmlns:p14="http://schemas.microsoft.com/office/powerpoint/2010/main" val="37911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3751</TotalTime>
  <Words>581</Words>
  <Application>Microsoft Office PowerPoint</Application>
  <PresentationFormat>ユーザー設定</PresentationFormat>
  <Paragraphs>72</Paragraphs>
  <Slides>18</Slides>
  <Notes>16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1" baseType="lpstr">
      <vt:lpstr>HGP平成明朝体W9</vt:lpstr>
      <vt:lpstr>HGS明朝E</vt:lpstr>
      <vt:lpstr>ＭＳ 明朝</vt:lpstr>
      <vt:lpstr>Yu Gothic UI</vt:lpstr>
      <vt:lpstr>メイリオ</vt:lpstr>
      <vt:lpstr>游ゴシック</vt:lpstr>
      <vt:lpstr>游ゴシック Medium</vt:lpstr>
      <vt:lpstr>游明朝</vt:lpstr>
      <vt:lpstr>Arial</vt:lpstr>
      <vt:lpstr>Calibri</vt:lpstr>
      <vt:lpstr>Calibri Light</vt:lpstr>
      <vt:lpstr>Office テーマ</vt:lpstr>
      <vt:lpstr>グラフ</vt:lpstr>
      <vt:lpstr> 心と体の話</vt:lpstr>
      <vt:lpstr>4兆の惑星の中に</vt:lpstr>
      <vt:lpstr>まさに地球は</vt:lpstr>
      <vt:lpstr>PowerPoint プレゼンテーション</vt:lpstr>
      <vt:lpstr>PowerPoint プレゼンテーション</vt:lpstr>
      <vt:lpstr>PowerPoint プレゼンテーション</vt:lpstr>
      <vt:lpstr>ず～っと むかしに あなたを作ってくれた 多くの人たちが いたのです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AzumaClinic</dc:creator>
  <cp:lastModifiedBy>髙橋 保智</cp:lastModifiedBy>
  <cp:revision>316</cp:revision>
  <cp:lastPrinted>2020-11-30T06:19:34Z</cp:lastPrinted>
  <dcterms:created xsi:type="dcterms:W3CDTF">2018-11-06T07:02:26Z</dcterms:created>
  <dcterms:modified xsi:type="dcterms:W3CDTF">2020-12-01T02:33:59Z</dcterms:modified>
</cp:coreProperties>
</file>