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17"/>
  </p:notesMasterIdLst>
  <p:handoutMasterIdLst>
    <p:handoutMasterId r:id="rId18"/>
  </p:handoutMasterIdLst>
  <p:sldIdLst>
    <p:sldId id="326" r:id="rId2"/>
    <p:sldId id="323" r:id="rId3"/>
    <p:sldId id="341" r:id="rId4"/>
    <p:sldId id="378" r:id="rId5"/>
    <p:sldId id="337" r:id="rId6"/>
    <p:sldId id="338" r:id="rId7"/>
    <p:sldId id="261" r:id="rId8"/>
    <p:sldId id="485" r:id="rId9"/>
    <p:sldId id="1230" r:id="rId10"/>
    <p:sldId id="1238" r:id="rId11"/>
    <p:sldId id="264" r:id="rId12"/>
    <p:sldId id="265" r:id="rId13"/>
    <p:sldId id="263" r:id="rId14"/>
    <p:sldId id="398" r:id="rId15"/>
    <p:sldId id="1239" r:id="rId16"/>
  </p:sldIdLst>
  <p:sldSz cx="10691813" cy="7559675"/>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6699"/>
    <a:srgbClr val="FF0066"/>
    <a:srgbClr val="660066"/>
    <a:srgbClr val="F6BB00"/>
    <a:srgbClr val="FF9900"/>
    <a:srgbClr val="43A6BD"/>
    <a:srgbClr val="FFCCCC"/>
    <a:srgbClr val="ECCA74"/>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43" autoAdjust="0"/>
    <p:restoredTop sz="94433" autoAdjust="0"/>
  </p:normalViewPr>
  <p:slideViewPr>
    <p:cSldViewPr snapToGrid="0">
      <p:cViewPr varScale="1">
        <p:scale>
          <a:sx n="53" d="100"/>
          <a:sy n="53" d="100"/>
        </p:scale>
        <p:origin x="96" y="42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3420"/>
    </p:cViewPr>
  </p:sorterViewPr>
  <p:notesViewPr>
    <p:cSldViewPr snapToGrid="0">
      <p:cViewPr varScale="1">
        <p:scale>
          <a:sx n="73" d="100"/>
          <a:sy n="73" d="100"/>
        </p:scale>
        <p:origin x="126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4" cy="513508"/>
          </a:xfrm>
          <a:prstGeom prst="rect">
            <a:avLst/>
          </a:prstGeom>
        </p:spPr>
        <p:txBody>
          <a:bodyPr vert="horz" lIns="99032" tIns="49516" rIns="99032" bIns="49516" rtlCol="0"/>
          <a:lstStyle>
            <a:lvl1pPr algn="l">
              <a:defRPr sz="1400"/>
            </a:lvl1pPr>
          </a:lstStyle>
          <a:p>
            <a:endParaRPr kumimoji="1" lang="ja-JP" altLang="en-US"/>
          </a:p>
        </p:txBody>
      </p:sp>
      <p:sp>
        <p:nvSpPr>
          <p:cNvPr id="3" name="日付プレースホルダー 2"/>
          <p:cNvSpPr>
            <a:spLocks noGrp="1"/>
          </p:cNvSpPr>
          <p:nvPr>
            <p:ph type="dt" sz="quarter" idx="1"/>
          </p:nvPr>
        </p:nvSpPr>
        <p:spPr>
          <a:xfrm>
            <a:off x="4021295" y="0"/>
            <a:ext cx="3076364" cy="513508"/>
          </a:xfrm>
          <a:prstGeom prst="rect">
            <a:avLst/>
          </a:prstGeom>
        </p:spPr>
        <p:txBody>
          <a:bodyPr vert="horz" lIns="99032" tIns="49516" rIns="99032" bIns="49516" rtlCol="0"/>
          <a:lstStyle>
            <a:lvl1pPr algn="r">
              <a:defRPr sz="1400"/>
            </a:lvl1pPr>
          </a:lstStyle>
          <a:p>
            <a:fld id="{17953FCA-AF60-448C-A5B2-D457605843C4}" type="datetimeFigureOut">
              <a:rPr kumimoji="1" lang="ja-JP" altLang="en-US" smtClean="0"/>
              <a:t>2020/12/1</a:t>
            </a:fld>
            <a:endParaRPr kumimoji="1" lang="ja-JP" altLang="en-US"/>
          </a:p>
        </p:txBody>
      </p:sp>
      <p:sp>
        <p:nvSpPr>
          <p:cNvPr id="4" name="フッター プレースホルダー 3"/>
          <p:cNvSpPr>
            <a:spLocks noGrp="1"/>
          </p:cNvSpPr>
          <p:nvPr>
            <p:ph type="ftr" sz="quarter" idx="2"/>
          </p:nvPr>
        </p:nvSpPr>
        <p:spPr>
          <a:xfrm>
            <a:off x="0" y="9721107"/>
            <a:ext cx="3076364" cy="513507"/>
          </a:xfrm>
          <a:prstGeom prst="rect">
            <a:avLst/>
          </a:prstGeom>
        </p:spPr>
        <p:txBody>
          <a:bodyPr vert="horz" lIns="99032" tIns="49516" rIns="99032" bIns="49516" rtlCol="0" anchor="b"/>
          <a:lstStyle>
            <a:lvl1pPr algn="l">
              <a:defRPr sz="1400"/>
            </a:lvl1pPr>
          </a:lstStyle>
          <a:p>
            <a:endParaRPr kumimoji="1" lang="ja-JP" altLang="en-US"/>
          </a:p>
        </p:txBody>
      </p:sp>
      <p:sp>
        <p:nvSpPr>
          <p:cNvPr id="5" name="スライド番号プレースホルダー 4"/>
          <p:cNvSpPr>
            <a:spLocks noGrp="1"/>
          </p:cNvSpPr>
          <p:nvPr>
            <p:ph type="sldNum" sz="quarter" idx="3"/>
          </p:nvPr>
        </p:nvSpPr>
        <p:spPr>
          <a:xfrm>
            <a:off x="4021295" y="9721107"/>
            <a:ext cx="3076364" cy="513507"/>
          </a:xfrm>
          <a:prstGeom prst="rect">
            <a:avLst/>
          </a:prstGeom>
        </p:spPr>
        <p:txBody>
          <a:bodyPr vert="horz" lIns="99032" tIns="49516" rIns="99032" bIns="49516" rtlCol="0" anchor="b"/>
          <a:lstStyle>
            <a:lvl1pPr algn="r">
              <a:defRPr sz="1400"/>
            </a:lvl1pPr>
          </a:lstStyle>
          <a:p>
            <a:fld id="{B7F01104-D03E-4370-B1ED-C04B97ED7D90}" type="slidenum">
              <a:rPr kumimoji="1" lang="ja-JP" altLang="en-US" smtClean="0"/>
              <a:t>‹#›</a:t>
            </a:fld>
            <a:endParaRPr kumimoji="1" lang="ja-JP" altLang="en-US"/>
          </a:p>
        </p:txBody>
      </p:sp>
    </p:spTree>
    <p:extLst>
      <p:ext uri="{BB962C8B-B14F-4D97-AF65-F5344CB8AC3E}">
        <p14:creationId xmlns:p14="http://schemas.microsoft.com/office/powerpoint/2010/main" val="2979878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4" cy="513508"/>
          </a:xfrm>
          <a:prstGeom prst="rect">
            <a:avLst/>
          </a:prstGeom>
        </p:spPr>
        <p:txBody>
          <a:bodyPr vert="horz" lIns="99032" tIns="49516" rIns="99032" bIns="49516" rtlCol="0"/>
          <a:lstStyle>
            <a:lvl1pPr algn="l">
              <a:defRPr sz="1400"/>
            </a:lvl1pPr>
          </a:lstStyle>
          <a:p>
            <a:endParaRPr kumimoji="1" lang="ja-JP" altLang="en-US"/>
          </a:p>
        </p:txBody>
      </p:sp>
      <p:sp>
        <p:nvSpPr>
          <p:cNvPr id="3" name="日付プレースホルダー 2"/>
          <p:cNvSpPr>
            <a:spLocks noGrp="1"/>
          </p:cNvSpPr>
          <p:nvPr>
            <p:ph type="dt" idx="1"/>
          </p:nvPr>
        </p:nvSpPr>
        <p:spPr>
          <a:xfrm>
            <a:off x="4021295" y="0"/>
            <a:ext cx="3076364" cy="513508"/>
          </a:xfrm>
          <a:prstGeom prst="rect">
            <a:avLst/>
          </a:prstGeom>
        </p:spPr>
        <p:txBody>
          <a:bodyPr vert="horz" lIns="99032" tIns="49516" rIns="99032" bIns="49516" rtlCol="0"/>
          <a:lstStyle>
            <a:lvl1pPr algn="r">
              <a:defRPr sz="1400"/>
            </a:lvl1pPr>
          </a:lstStyle>
          <a:p>
            <a:fld id="{AF53730C-A73E-4828-A63B-CB40589E7E3D}" type="datetimeFigureOut">
              <a:rPr kumimoji="1" lang="ja-JP" altLang="en-US" smtClean="0"/>
              <a:t>2020/12/1</a:t>
            </a:fld>
            <a:endParaRPr kumimoji="1" lang="ja-JP" altLang="en-US"/>
          </a:p>
        </p:txBody>
      </p:sp>
      <p:sp>
        <p:nvSpPr>
          <p:cNvPr id="4" name="スライド イメージ プレースホルダー 3"/>
          <p:cNvSpPr>
            <a:spLocks noGrp="1" noRot="1" noChangeAspect="1"/>
          </p:cNvSpPr>
          <p:nvPr>
            <p:ph type="sldImg" idx="2"/>
          </p:nvPr>
        </p:nvSpPr>
        <p:spPr>
          <a:xfrm>
            <a:off x="1108075" y="1279525"/>
            <a:ext cx="4883150" cy="3452813"/>
          </a:xfrm>
          <a:prstGeom prst="rect">
            <a:avLst/>
          </a:prstGeom>
          <a:noFill/>
          <a:ln w="12700">
            <a:solidFill>
              <a:prstClr val="black"/>
            </a:solidFill>
          </a:ln>
        </p:spPr>
        <p:txBody>
          <a:bodyPr vert="horz" lIns="99032" tIns="49516" rIns="99032" bIns="49516" rtlCol="0" anchor="ctr"/>
          <a:lstStyle/>
          <a:p>
            <a:endParaRPr lang="ja-JP" altLang="en-US"/>
          </a:p>
        </p:txBody>
      </p:sp>
      <p:sp>
        <p:nvSpPr>
          <p:cNvPr id="5" name="ノート プレースホルダー 4"/>
          <p:cNvSpPr>
            <a:spLocks noGrp="1"/>
          </p:cNvSpPr>
          <p:nvPr>
            <p:ph type="body" sz="quarter" idx="3"/>
          </p:nvPr>
        </p:nvSpPr>
        <p:spPr>
          <a:xfrm>
            <a:off x="709931" y="4925408"/>
            <a:ext cx="5679440" cy="4029879"/>
          </a:xfrm>
          <a:prstGeom prst="rect">
            <a:avLst/>
          </a:prstGeom>
        </p:spPr>
        <p:txBody>
          <a:bodyPr vert="horz" lIns="99032" tIns="49516" rIns="99032" bIns="49516"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9721107"/>
            <a:ext cx="3076364" cy="513507"/>
          </a:xfrm>
          <a:prstGeom prst="rect">
            <a:avLst/>
          </a:prstGeom>
        </p:spPr>
        <p:txBody>
          <a:bodyPr vert="horz" lIns="99032" tIns="49516" rIns="99032" bIns="49516" rtlCol="0" anchor="b"/>
          <a:lstStyle>
            <a:lvl1pPr algn="l">
              <a:defRPr sz="1400"/>
            </a:lvl1pPr>
          </a:lstStyle>
          <a:p>
            <a:endParaRPr kumimoji="1" lang="ja-JP" altLang="en-US"/>
          </a:p>
        </p:txBody>
      </p:sp>
    </p:spTree>
    <p:extLst>
      <p:ext uri="{BB962C8B-B14F-4D97-AF65-F5344CB8AC3E}">
        <p14:creationId xmlns:p14="http://schemas.microsoft.com/office/powerpoint/2010/main" val="285698471"/>
      </p:ext>
    </p:extLst>
  </p:cSld>
  <p:clrMap bg1="lt1" tx1="dk1" bg2="lt2" tx2="dk2" accent1="accent1" accent2="accent2" accent3="accent3" accent4="accent4" accent5="accent5" accent6="accent6" hlink="hlink" folHlink="folHlink"/>
  <p:notesStyle>
    <a:lvl1pPr marL="0" algn="l" defTabSz="1042873" rtl="0" eaLnBrk="1" latinLnBrk="0" hangingPunct="1">
      <a:defRPr kumimoji="1" sz="1200" kern="1200">
        <a:solidFill>
          <a:schemeClr val="tx1"/>
        </a:solidFill>
        <a:latin typeface="游明朝" panose="02020400000000000000" pitchFamily="18" charset="-128"/>
        <a:ea typeface="游明朝" panose="02020400000000000000" pitchFamily="18" charset="-128"/>
        <a:cs typeface="+mn-cs"/>
      </a:defRPr>
    </a:lvl1pPr>
    <a:lvl2pPr marL="521437" algn="l" defTabSz="1042873" rtl="0" eaLnBrk="1" latinLnBrk="0" hangingPunct="1">
      <a:defRPr kumimoji="1" sz="1200" kern="1200">
        <a:solidFill>
          <a:schemeClr val="tx1"/>
        </a:solidFill>
        <a:latin typeface="游明朝" panose="02020400000000000000" pitchFamily="18" charset="-128"/>
        <a:ea typeface="游明朝" panose="02020400000000000000" pitchFamily="18" charset="-128"/>
        <a:cs typeface="+mn-cs"/>
      </a:defRPr>
    </a:lvl2pPr>
    <a:lvl3pPr marL="1042873" algn="l" defTabSz="1042873" rtl="0" eaLnBrk="1" latinLnBrk="0" hangingPunct="1">
      <a:defRPr kumimoji="1" sz="1200" kern="1200">
        <a:solidFill>
          <a:schemeClr val="tx1"/>
        </a:solidFill>
        <a:latin typeface="游明朝" panose="02020400000000000000" pitchFamily="18" charset="-128"/>
        <a:ea typeface="游明朝" panose="02020400000000000000" pitchFamily="18" charset="-128"/>
        <a:cs typeface="+mn-cs"/>
      </a:defRPr>
    </a:lvl3pPr>
    <a:lvl4pPr marL="1564310" algn="l" defTabSz="1042873" rtl="0" eaLnBrk="1" latinLnBrk="0" hangingPunct="1">
      <a:defRPr kumimoji="1" sz="1200" kern="1200">
        <a:solidFill>
          <a:schemeClr val="tx1"/>
        </a:solidFill>
        <a:latin typeface="游明朝" panose="02020400000000000000" pitchFamily="18" charset="-128"/>
        <a:ea typeface="游明朝" panose="02020400000000000000" pitchFamily="18" charset="-128"/>
        <a:cs typeface="+mn-cs"/>
      </a:defRPr>
    </a:lvl4pPr>
    <a:lvl5pPr marL="2085746" algn="l" defTabSz="1042873" rtl="0" eaLnBrk="1" latinLnBrk="0" hangingPunct="1">
      <a:defRPr kumimoji="1" sz="1200" kern="1200">
        <a:solidFill>
          <a:schemeClr val="tx1"/>
        </a:solidFill>
        <a:latin typeface="游明朝" panose="02020400000000000000" pitchFamily="18" charset="-128"/>
        <a:ea typeface="游明朝" panose="02020400000000000000" pitchFamily="18" charset="-128"/>
        <a:cs typeface="+mn-cs"/>
      </a:defRPr>
    </a:lvl5pPr>
    <a:lvl6pPr marL="2607183" algn="l" defTabSz="1042873" rtl="0" eaLnBrk="1" latinLnBrk="0" hangingPunct="1">
      <a:defRPr kumimoji="1" sz="1369" kern="1200">
        <a:solidFill>
          <a:schemeClr val="tx1"/>
        </a:solidFill>
        <a:latin typeface="+mn-lt"/>
        <a:ea typeface="+mn-ea"/>
        <a:cs typeface="+mn-cs"/>
      </a:defRPr>
    </a:lvl6pPr>
    <a:lvl7pPr marL="3128620" algn="l" defTabSz="1042873" rtl="0" eaLnBrk="1" latinLnBrk="0" hangingPunct="1">
      <a:defRPr kumimoji="1" sz="1369" kern="1200">
        <a:solidFill>
          <a:schemeClr val="tx1"/>
        </a:solidFill>
        <a:latin typeface="+mn-lt"/>
        <a:ea typeface="+mn-ea"/>
        <a:cs typeface="+mn-cs"/>
      </a:defRPr>
    </a:lvl7pPr>
    <a:lvl8pPr marL="3650056" algn="l" defTabSz="1042873" rtl="0" eaLnBrk="1" latinLnBrk="0" hangingPunct="1">
      <a:defRPr kumimoji="1" sz="1369" kern="1200">
        <a:solidFill>
          <a:schemeClr val="tx1"/>
        </a:solidFill>
        <a:latin typeface="+mn-lt"/>
        <a:ea typeface="+mn-ea"/>
        <a:cs typeface="+mn-cs"/>
      </a:defRPr>
    </a:lvl8pPr>
    <a:lvl9pPr marL="4171493" algn="l" defTabSz="1042873" rtl="0" eaLnBrk="1" latinLnBrk="0" hangingPunct="1">
      <a:defRPr kumimoji="1" sz="13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52400" algn="just"/>
            <a:endParaRPr kumimoji="1" lang="ja-JP" altLang="en-US" dirty="0"/>
          </a:p>
        </p:txBody>
      </p:sp>
    </p:spTree>
    <p:extLst>
      <p:ext uri="{BB962C8B-B14F-4D97-AF65-F5344CB8AC3E}">
        <p14:creationId xmlns:p14="http://schemas.microsoft.com/office/powerpoint/2010/main" val="3566993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8435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indent="151200"/>
            <a:endParaRPr lang="ja-JP" altLang="en-US" dirty="0"/>
          </a:p>
        </p:txBody>
      </p:sp>
      <p:sp>
        <p:nvSpPr>
          <p:cNvPr id="7" name="スライド イメージ プレースホルダー 6">
            <a:extLst>
              <a:ext uri="{FF2B5EF4-FFF2-40B4-BE49-F238E27FC236}">
                <a16:creationId xmlns:a16="http://schemas.microsoft.com/office/drawing/2014/main" id="{CE151430-5D6A-4133-BFF2-2B2041821069}"/>
              </a:ext>
            </a:extLst>
          </p:cNvPr>
          <p:cNvSpPr>
            <a:spLocks noGrp="1" noRot="1" noChangeAspect="1"/>
          </p:cNvSpPr>
          <p:nvPr>
            <p:ph type="sldImg"/>
          </p:nvPr>
        </p:nvSpPr>
        <p:spPr/>
      </p:sp>
    </p:spTree>
    <p:extLst>
      <p:ext uri="{BB962C8B-B14F-4D97-AF65-F5344CB8AC3E}">
        <p14:creationId xmlns:p14="http://schemas.microsoft.com/office/powerpoint/2010/main" val="41923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indent="151200"/>
            <a:endParaRPr lang="ja-JP" altLang="en-US" dirty="0"/>
          </a:p>
        </p:txBody>
      </p:sp>
      <p:sp>
        <p:nvSpPr>
          <p:cNvPr id="7" name="スライド イメージ プレースホルダー 6">
            <a:extLst>
              <a:ext uri="{FF2B5EF4-FFF2-40B4-BE49-F238E27FC236}">
                <a16:creationId xmlns:a16="http://schemas.microsoft.com/office/drawing/2014/main" id="{746D2696-2D77-4255-A8AE-561D831E83BE}"/>
              </a:ext>
            </a:extLst>
          </p:cNvPr>
          <p:cNvSpPr>
            <a:spLocks noGrp="1" noRot="1" noChangeAspect="1"/>
          </p:cNvSpPr>
          <p:nvPr>
            <p:ph type="sldImg"/>
          </p:nvPr>
        </p:nvSpPr>
        <p:spPr/>
      </p:sp>
    </p:spTree>
    <p:extLst>
      <p:ext uri="{BB962C8B-B14F-4D97-AF65-F5344CB8AC3E}">
        <p14:creationId xmlns:p14="http://schemas.microsoft.com/office/powerpoint/2010/main" val="844714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ノート プレースホルダー 2">
            <a:extLst>
              <a:ext uri="{FF2B5EF4-FFF2-40B4-BE49-F238E27FC236}">
                <a16:creationId xmlns:a16="http://schemas.microsoft.com/office/drawing/2014/main" id="{6BFE8430-1D11-534B-91E7-43BD8A7B9418}"/>
              </a:ext>
            </a:extLst>
          </p:cNvPr>
          <p:cNvSpPr>
            <a:spLocks noGrp="1"/>
          </p:cNvSpPr>
          <p:nvPr>
            <p:ph type="body" idx="1"/>
          </p:nvPr>
        </p:nvSpPr>
        <p:spPr/>
        <p:txBody>
          <a:bodyPr/>
          <a:lstStyle/>
          <a:p>
            <a:pPr indent="151200"/>
            <a:endParaRPr lang="ja-JP" altLang="en-US" dirty="0">
              <a:latin typeface="Helvetica" pitchFamily="2" charset="0"/>
            </a:endParaRPr>
          </a:p>
        </p:txBody>
      </p:sp>
      <p:sp>
        <p:nvSpPr>
          <p:cNvPr id="18" name="スライド イメージ プレースホルダー 17">
            <a:extLst>
              <a:ext uri="{FF2B5EF4-FFF2-40B4-BE49-F238E27FC236}">
                <a16:creationId xmlns:a16="http://schemas.microsoft.com/office/drawing/2014/main" id="{20756FAC-FABB-4CA2-B464-CA6B33D649FA}"/>
              </a:ext>
            </a:extLst>
          </p:cNvPr>
          <p:cNvSpPr>
            <a:spLocks noGrp="1" noRot="1" noChangeAspect="1"/>
          </p:cNvSpPr>
          <p:nvPr>
            <p:ph type="sldImg"/>
          </p:nvPr>
        </p:nvSpPr>
        <p:spPr/>
      </p:sp>
    </p:spTree>
    <p:extLst>
      <p:ext uri="{BB962C8B-B14F-4D97-AF65-F5344CB8AC3E}">
        <p14:creationId xmlns:p14="http://schemas.microsoft.com/office/powerpoint/2010/main" val="375602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indent="152400"/>
            <a:endParaRPr lang="ja-JP" altLang="en-US" dirty="0"/>
          </a:p>
        </p:txBody>
      </p:sp>
      <p:sp>
        <p:nvSpPr>
          <p:cNvPr id="7" name="スライド イメージ プレースホルダー 6">
            <a:extLst>
              <a:ext uri="{FF2B5EF4-FFF2-40B4-BE49-F238E27FC236}">
                <a16:creationId xmlns:a16="http://schemas.microsoft.com/office/drawing/2014/main" id="{E3BFB160-6C40-441A-9E90-0AB309F5BEB7}"/>
              </a:ext>
            </a:extLst>
          </p:cNvPr>
          <p:cNvSpPr>
            <a:spLocks noGrp="1" noRot="1" noChangeAspect="1"/>
          </p:cNvSpPr>
          <p:nvPr>
            <p:ph type="sldImg"/>
          </p:nvPr>
        </p:nvSpPr>
        <p:spPr/>
      </p:sp>
    </p:spTree>
    <p:extLst>
      <p:ext uri="{BB962C8B-B14F-4D97-AF65-F5344CB8AC3E}">
        <p14:creationId xmlns:p14="http://schemas.microsoft.com/office/powerpoint/2010/main" val="4120185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427046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EBC8EB93-7C55-4B07-BFF4-271EFB6FB5D5}"/>
              </a:ext>
            </a:extLst>
          </p:cNvPr>
          <p:cNvSpPr>
            <a:spLocks noGrp="1" noRot="1" noChangeAspect="1"/>
          </p:cNvSpPr>
          <p:nvPr>
            <p:ph type="sldImg"/>
          </p:nvPr>
        </p:nvSpPr>
        <p:spPr/>
      </p:sp>
    </p:spTree>
    <p:extLst>
      <p:ext uri="{BB962C8B-B14F-4D97-AF65-F5344CB8AC3E}">
        <p14:creationId xmlns:p14="http://schemas.microsoft.com/office/powerpoint/2010/main" val="1151990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3">
            <a:extLst>
              <a:ext uri="{FF2B5EF4-FFF2-40B4-BE49-F238E27FC236}">
                <a16:creationId xmlns:a16="http://schemas.microsoft.com/office/drawing/2014/main" id="{D18E2DB0-F1FD-462F-AA10-A3E4CAA3DE26}"/>
              </a:ext>
            </a:extLst>
          </p:cNvPr>
          <p:cNvSpPr>
            <a:spLocks noGrp="1" noChangeArrowheads="1"/>
          </p:cNvSpPr>
          <p:nvPr>
            <p:ph type="body" idx="1"/>
          </p:nvPr>
        </p:nvSpPr>
        <p:spPr/>
        <p:txBody>
          <a:bodyPr/>
          <a:lstStyle/>
          <a:p>
            <a:pPr indent="151200"/>
            <a:endParaRPr lang="ja-JP" altLang="ja-JP" dirty="0"/>
          </a:p>
        </p:txBody>
      </p:sp>
      <p:sp>
        <p:nvSpPr>
          <p:cNvPr id="4" name="スライド イメージ プレースホルダー 3">
            <a:extLst>
              <a:ext uri="{FF2B5EF4-FFF2-40B4-BE49-F238E27FC236}">
                <a16:creationId xmlns:a16="http://schemas.microsoft.com/office/drawing/2014/main" id="{5A7221FC-DE79-4B0C-956C-E107FF103CE9}"/>
              </a:ext>
            </a:extLst>
          </p:cNvPr>
          <p:cNvSpPr>
            <a:spLocks noGrp="1" noRot="1" noChangeAspect="1"/>
          </p:cNvSpPr>
          <p:nvPr>
            <p:ph type="sldImg"/>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indent="151200"/>
            <a:endParaRPr lang="ja-JP" altLang="en-US" dirty="0"/>
          </a:p>
        </p:txBody>
      </p:sp>
      <p:sp>
        <p:nvSpPr>
          <p:cNvPr id="7" name="スライド イメージ プレースホルダー 6">
            <a:extLst>
              <a:ext uri="{FF2B5EF4-FFF2-40B4-BE49-F238E27FC236}">
                <a16:creationId xmlns:a16="http://schemas.microsoft.com/office/drawing/2014/main" id="{C30D3DF3-C1BA-48CC-9F9B-D42FAB486A39}"/>
              </a:ext>
            </a:extLst>
          </p:cNvPr>
          <p:cNvSpPr>
            <a:spLocks noGrp="1" noRot="1" noChangeAspect="1"/>
          </p:cNvSpPr>
          <p:nvPr>
            <p:ph type="sldImg"/>
          </p:nvPr>
        </p:nvSpPr>
        <p:spPr/>
      </p:sp>
    </p:spTree>
    <p:extLst>
      <p:ext uri="{BB962C8B-B14F-4D97-AF65-F5344CB8AC3E}">
        <p14:creationId xmlns:p14="http://schemas.microsoft.com/office/powerpoint/2010/main" val="3933795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3"/>
          <p:cNvSpPr>
            <a:spLocks noGrp="1" noChangeArrowheads="1"/>
          </p:cNvSpPr>
          <p:nvPr>
            <p:ph type="body" idx="1"/>
          </p:nvPr>
        </p:nvSpPr>
        <p:spPr/>
        <p:txBody>
          <a:bodyPr/>
          <a:lstStyle/>
          <a:p>
            <a:pPr indent="151200"/>
            <a:endParaRPr lang="ja-JP" altLang="ja-JP" dirty="0"/>
          </a:p>
        </p:txBody>
      </p:sp>
      <p:sp>
        <p:nvSpPr>
          <p:cNvPr id="4" name="スライド イメージ プレースホルダー 3">
            <a:extLst>
              <a:ext uri="{FF2B5EF4-FFF2-40B4-BE49-F238E27FC236}">
                <a16:creationId xmlns:a16="http://schemas.microsoft.com/office/drawing/2014/main" id="{F4488D36-8586-45AE-B4C4-B1095BB6AA12}"/>
              </a:ext>
            </a:extLst>
          </p:cNvPr>
          <p:cNvSpPr>
            <a:spLocks noGrp="1" noRot="1" noChangeAspect="1"/>
          </p:cNvSpPr>
          <p:nvPr>
            <p:ph type="sldImg"/>
          </p:nvPr>
        </p:nvSpPr>
        <p:spPr/>
      </p:sp>
    </p:spTree>
    <p:extLst>
      <p:ext uri="{BB962C8B-B14F-4D97-AF65-F5344CB8AC3E}">
        <p14:creationId xmlns:p14="http://schemas.microsoft.com/office/powerpoint/2010/main" val="3584404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3"/>
          <p:cNvSpPr>
            <a:spLocks noGrp="1" noChangeArrowheads="1"/>
          </p:cNvSpPr>
          <p:nvPr>
            <p:ph type="body" idx="1"/>
          </p:nvPr>
        </p:nvSpPr>
        <p:spPr/>
        <p:txBody>
          <a:bodyPr/>
          <a:lstStyle/>
          <a:p>
            <a:pPr indent="151200"/>
            <a:endParaRPr lang="ja-JP" altLang="ja-JP" dirty="0"/>
          </a:p>
        </p:txBody>
      </p:sp>
      <p:sp>
        <p:nvSpPr>
          <p:cNvPr id="4" name="スライド イメージ プレースホルダー 3">
            <a:extLst>
              <a:ext uri="{FF2B5EF4-FFF2-40B4-BE49-F238E27FC236}">
                <a16:creationId xmlns:a16="http://schemas.microsoft.com/office/drawing/2014/main" id="{4E3E49A8-B3DA-4323-89B9-F99CEFB63D0E}"/>
              </a:ext>
            </a:extLst>
          </p:cNvPr>
          <p:cNvSpPr>
            <a:spLocks noGrp="1" noRot="1" noChangeAspect="1"/>
          </p:cNvSpPr>
          <p:nvPr>
            <p:ph type="sldImg"/>
          </p:nvPr>
        </p:nvSpPr>
        <p:spPr/>
      </p:sp>
    </p:spTree>
    <p:extLst>
      <p:ext uri="{BB962C8B-B14F-4D97-AF65-F5344CB8AC3E}">
        <p14:creationId xmlns:p14="http://schemas.microsoft.com/office/powerpoint/2010/main" val="2802617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indent="151200"/>
            <a:endParaRPr lang="ja-JP" altLang="en-US" dirty="0"/>
          </a:p>
        </p:txBody>
      </p:sp>
      <p:sp>
        <p:nvSpPr>
          <p:cNvPr id="7" name="スライド イメージ プレースホルダー 6">
            <a:extLst>
              <a:ext uri="{FF2B5EF4-FFF2-40B4-BE49-F238E27FC236}">
                <a16:creationId xmlns:a16="http://schemas.microsoft.com/office/drawing/2014/main" id="{17B23D53-0BFD-4199-AE61-369EC9459A15}"/>
              </a:ext>
            </a:extLst>
          </p:cNvPr>
          <p:cNvSpPr>
            <a:spLocks noGrp="1" noRot="1" noChangeAspect="1"/>
          </p:cNvSpPr>
          <p:nvPr>
            <p:ph type="sldImg"/>
          </p:nvPr>
        </p:nvSpPr>
        <p:spPr/>
      </p:sp>
    </p:spTree>
    <p:extLst>
      <p:ext uri="{BB962C8B-B14F-4D97-AF65-F5344CB8AC3E}">
        <p14:creationId xmlns:p14="http://schemas.microsoft.com/office/powerpoint/2010/main" val="2519190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08A803CA-B7A7-4311-B5D4-6823D7AA66A8}"/>
              </a:ext>
            </a:extLst>
          </p:cNvPr>
          <p:cNvSpPr>
            <a:spLocks noGrp="1" noRot="1" noChangeAspect="1"/>
          </p:cNvSpPr>
          <p:nvPr>
            <p:ph type="sldImg"/>
          </p:nvPr>
        </p:nvSpPr>
        <p:spPr/>
      </p:sp>
    </p:spTree>
    <p:extLst>
      <p:ext uri="{BB962C8B-B14F-4D97-AF65-F5344CB8AC3E}">
        <p14:creationId xmlns:p14="http://schemas.microsoft.com/office/powerpoint/2010/main" val="3472893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E61CD061-F117-4EC2-9CFA-4DDCA6569088}"/>
              </a:ext>
            </a:extLst>
          </p:cNvPr>
          <p:cNvSpPr>
            <a:spLocks noGrp="1" noRot="1" noChangeAspect="1"/>
          </p:cNvSpPr>
          <p:nvPr>
            <p:ph type="sldImg"/>
          </p:nvPr>
        </p:nvSpPr>
        <p:spPr/>
      </p:sp>
    </p:spTree>
    <p:extLst>
      <p:ext uri="{BB962C8B-B14F-4D97-AF65-F5344CB8AC3E}">
        <p14:creationId xmlns:p14="http://schemas.microsoft.com/office/powerpoint/2010/main" val="2241771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1685393-9022-4FCA-8AA5-27630580D9D4}" type="datetimeFigureOut">
              <a:rPr kumimoji="1" lang="ja-JP" altLang="en-US" smtClean="0"/>
              <a:t>2020/12/1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551093" y="7006700"/>
            <a:ext cx="2405658" cy="402483"/>
          </a:xfrm>
          <a:prstGeom prst="rect">
            <a:avLst/>
          </a:prstGeom>
        </p:spPr>
        <p:txBody>
          <a:bodyPr/>
          <a:lstStyle/>
          <a:p>
            <a:fld id="{E24598D9-B111-4D50-BFA3-C5BE939CEDB1}" type="slidenum">
              <a:rPr kumimoji="1" lang="ja-JP" altLang="en-US" smtClean="0"/>
              <a:t>‹#›</a:t>
            </a:fld>
            <a:endParaRPr kumimoji="1" lang="ja-JP" altLang="en-US"/>
          </a:p>
        </p:txBody>
      </p:sp>
    </p:spTree>
    <p:extLst>
      <p:ext uri="{BB962C8B-B14F-4D97-AF65-F5344CB8AC3E}">
        <p14:creationId xmlns:p14="http://schemas.microsoft.com/office/powerpoint/2010/main" val="1846139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1685393-9022-4FCA-8AA5-27630580D9D4}" type="datetimeFigureOut">
              <a:rPr kumimoji="1" lang="ja-JP" altLang="en-US" smtClean="0"/>
              <a:t>2020/12/1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551093" y="7006700"/>
            <a:ext cx="2405658" cy="402483"/>
          </a:xfrm>
          <a:prstGeom prst="rect">
            <a:avLst/>
          </a:prstGeom>
        </p:spPr>
        <p:txBody>
          <a:bodyPr/>
          <a:lstStyle/>
          <a:p>
            <a:fld id="{E24598D9-B111-4D50-BFA3-C5BE939CEDB1}" type="slidenum">
              <a:rPr kumimoji="1" lang="ja-JP" altLang="en-US" smtClean="0"/>
              <a:t>‹#›</a:t>
            </a:fld>
            <a:endParaRPr kumimoji="1" lang="ja-JP" altLang="en-US"/>
          </a:p>
        </p:txBody>
      </p:sp>
    </p:spTree>
    <p:extLst>
      <p:ext uri="{BB962C8B-B14F-4D97-AF65-F5344CB8AC3E}">
        <p14:creationId xmlns:p14="http://schemas.microsoft.com/office/powerpoint/2010/main" val="206513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1685393-9022-4FCA-8AA5-27630580D9D4}" type="datetimeFigureOut">
              <a:rPr kumimoji="1" lang="ja-JP" altLang="en-US" smtClean="0"/>
              <a:t>2020/12/1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551093" y="7006700"/>
            <a:ext cx="2405658" cy="402483"/>
          </a:xfrm>
          <a:prstGeom prst="rect">
            <a:avLst/>
          </a:prstGeom>
        </p:spPr>
        <p:txBody>
          <a:bodyPr/>
          <a:lstStyle/>
          <a:p>
            <a:fld id="{E24598D9-B111-4D50-BFA3-C5BE939CEDB1}" type="slidenum">
              <a:rPr kumimoji="1" lang="ja-JP" altLang="en-US" smtClean="0"/>
              <a:t>‹#›</a:t>
            </a:fld>
            <a:endParaRPr kumimoji="1" lang="ja-JP" altLang="en-US"/>
          </a:p>
        </p:txBody>
      </p:sp>
    </p:spTree>
    <p:extLst>
      <p:ext uri="{BB962C8B-B14F-4D97-AF65-F5344CB8AC3E}">
        <p14:creationId xmlns:p14="http://schemas.microsoft.com/office/powerpoint/2010/main" val="1005989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1685393-9022-4FCA-8AA5-27630580D9D4}" type="datetimeFigureOut">
              <a:rPr kumimoji="1" lang="ja-JP" altLang="en-US" smtClean="0"/>
              <a:t>2020/12/1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551093" y="7006700"/>
            <a:ext cx="2405658" cy="402483"/>
          </a:xfrm>
          <a:prstGeom prst="rect">
            <a:avLst/>
          </a:prstGeom>
        </p:spPr>
        <p:txBody>
          <a:bodyPr/>
          <a:lstStyle/>
          <a:p>
            <a:fld id="{E24598D9-B111-4D50-BFA3-C5BE939CEDB1}" type="slidenum">
              <a:rPr kumimoji="1" lang="ja-JP" altLang="en-US" smtClean="0"/>
              <a:t>‹#›</a:t>
            </a:fld>
            <a:endParaRPr kumimoji="1" lang="ja-JP" altLang="en-US"/>
          </a:p>
        </p:txBody>
      </p:sp>
    </p:spTree>
    <p:extLst>
      <p:ext uri="{BB962C8B-B14F-4D97-AF65-F5344CB8AC3E}">
        <p14:creationId xmlns:p14="http://schemas.microsoft.com/office/powerpoint/2010/main" val="2379725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1685393-9022-4FCA-8AA5-27630580D9D4}" type="datetimeFigureOut">
              <a:rPr kumimoji="1" lang="ja-JP" altLang="en-US" smtClean="0"/>
              <a:t>2020/12/1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551093" y="7006700"/>
            <a:ext cx="2405658" cy="402483"/>
          </a:xfrm>
          <a:prstGeom prst="rect">
            <a:avLst/>
          </a:prstGeom>
        </p:spPr>
        <p:txBody>
          <a:bodyPr/>
          <a:lstStyle/>
          <a:p>
            <a:fld id="{E24598D9-B111-4D50-BFA3-C5BE939CEDB1}" type="slidenum">
              <a:rPr kumimoji="1" lang="ja-JP" altLang="en-US" smtClean="0"/>
              <a:t>‹#›</a:t>
            </a:fld>
            <a:endParaRPr kumimoji="1" lang="ja-JP" altLang="en-US"/>
          </a:p>
        </p:txBody>
      </p:sp>
    </p:spTree>
    <p:extLst>
      <p:ext uri="{BB962C8B-B14F-4D97-AF65-F5344CB8AC3E}">
        <p14:creationId xmlns:p14="http://schemas.microsoft.com/office/powerpoint/2010/main" val="3444600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1685393-9022-4FCA-8AA5-27630580D9D4}" type="datetimeFigureOut">
              <a:rPr kumimoji="1" lang="ja-JP" altLang="en-US" smtClean="0"/>
              <a:t>2020/12/1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7551093" y="7006700"/>
            <a:ext cx="2405658" cy="402483"/>
          </a:xfrm>
          <a:prstGeom prst="rect">
            <a:avLst/>
          </a:prstGeom>
        </p:spPr>
        <p:txBody>
          <a:bodyPr/>
          <a:lstStyle/>
          <a:p>
            <a:fld id="{E24598D9-B111-4D50-BFA3-C5BE939CEDB1}" type="slidenum">
              <a:rPr kumimoji="1" lang="ja-JP" altLang="en-US" smtClean="0"/>
              <a:t>‹#›</a:t>
            </a:fld>
            <a:endParaRPr kumimoji="1" lang="ja-JP" altLang="en-US"/>
          </a:p>
        </p:txBody>
      </p:sp>
    </p:spTree>
    <p:extLst>
      <p:ext uri="{BB962C8B-B14F-4D97-AF65-F5344CB8AC3E}">
        <p14:creationId xmlns:p14="http://schemas.microsoft.com/office/powerpoint/2010/main" val="3642141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Content Placeholder 3"/>
          <p:cNvSpPr>
            <a:spLocks noGrp="1"/>
          </p:cNvSpPr>
          <p:nvPr>
            <p:ph sz="half" idx="2"/>
          </p:nvPr>
        </p:nvSpPr>
        <p:spPr>
          <a:xfrm>
            <a:off x="736456" y="2761381"/>
            <a:ext cx="4523137"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1381"/>
            <a:ext cx="4545413"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1685393-9022-4FCA-8AA5-27630580D9D4}" type="datetimeFigureOut">
              <a:rPr kumimoji="1" lang="ja-JP" altLang="en-US" smtClean="0"/>
              <a:t>2020/12/1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a:xfrm>
            <a:off x="7551093" y="7006700"/>
            <a:ext cx="2405658" cy="402483"/>
          </a:xfrm>
          <a:prstGeom prst="rect">
            <a:avLst/>
          </a:prstGeom>
        </p:spPr>
        <p:txBody>
          <a:bodyPr/>
          <a:lstStyle/>
          <a:p>
            <a:fld id="{E24598D9-B111-4D50-BFA3-C5BE939CEDB1}" type="slidenum">
              <a:rPr kumimoji="1" lang="ja-JP" altLang="en-US" smtClean="0"/>
              <a:t>‹#›</a:t>
            </a:fld>
            <a:endParaRPr kumimoji="1" lang="ja-JP" altLang="en-US"/>
          </a:p>
        </p:txBody>
      </p:sp>
    </p:spTree>
    <p:extLst>
      <p:ext uri="{BB962C8B-B14F-4D97-AF65-F5344CB8AC3E}">
        <p14:creationId xmlns:p14="http://schemas.microsoft.com/office/powerpoint/2010/main" val="1273948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1685393-9022-4FCA-8AA5-27630580D9D4}" type="datetimeFigureOut">
              <a:rPr kumimoji="1" lang="ja-JP" altLang="en-US" smtClean="0"/>
              <a:t>2020/12/1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a:xfrm>
            <a:off x="7551093" y="7006700"/>
            <a:ext cx="2405658" cy="402483"/>
          </a:xfrm>
          <a:prstGeom prst="rect">
            <a:avLst/>
          </a:prstGeom>
        </p:spPr>
        <p:txBody>
          <a:bodyPr/>
          <a:lstStyle/>
          <a:p>
            <a:fld id="{E24598D9-B111-4D50-BFA3-C5BE939CEDB1}" type="slidenum">
              <a:rPr kumimoji="1" lang="ja-JP" altLang="en-US" smtClean="0"/>
              <a:t>‹#›</a:t>
            </a:fld>
            <a:endParaRPr kumimoji="1" lang="ja-JP" altLang="en-US"/>
          </a:p>
        </p:txBody>
      </p:sp>
    </p:spTree>
    <p:extLst>
      <p:ext uri="{BB962C8B-B14F-4D97-AF65-F5344CB8AC3E}">
        <p14:creationId xmlns:p14="http://schemas.microsoft.com/office/powerpoint/2010/main" val="160681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685393-9022-4FCA-8AA5-27630580D9D4}" type="datetimeFigureOut">
              <a:rPr kumimoji="1" lang="ja-JP" altLang="en-US" smtClean="0"/>
              <a:t>2020/12/1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7551093" y="7006700"/>
            <a:ext cx="2405658" cy="402483"/>
          </a:xfrm>
          <a:prstGeom prst="rect">
            <a:avLst/>
          </a:prstGeom>
        </p:spPr>
        <p:txBody>
          <a:bodyPr/>
          <a:lstStyle/>
          <a:p>
            <a:fld id="{E24598D9-B111-4D50-BFA3-C5BE939CEDB1}" type="slidenum">
              <a:rPr kumimoji="1" lang="ja-JP" altLang="en-US" smtClean="0"/>
              <a:t>‹#›</a:t>
            </a:fld>
            <a:endParaRPr kumimoji="1" lang="ja-JP" altLang="en-US"/>
          </a:p>
        </p:txBody>
      </p:sp>
    </p:spTree>
    <p:extLst>
      <p:ext uri="{BB962C8B-B14F-4D97-AF65-F5344CB8AC3E}">
        <p14:creationId xmlns:p14="http://schemas.microsoft.com/office/powerpoint/2010/main" val="1914351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1685393-9022-4FCA-8AA5-27630580D9D4}" type="datetimeFigureOut">
              <a:rPr kumimoji="1" lang="ja-JP" altLang="en-US" smtClean="0"/>
              <a:t>2020/12/1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7551093" y="7006700"/>
            <a:ext cx="2405658" cy="402483"/>
          </a:xfrm>
          <a:prstGeom prst="rect">
            <a:avLst/>
          </a:prstGeom>
        </p:spPr>
        <p:txBody>
          <a:bodyPr/>
          <a:lstStyle/>
          <a:p>
            <a:fld id="{E24598D9-B111-4D50-BFA3-C5BE939CEDB1}" type="slidenum">
              <a:rPr kumimoji="1" lang="ja-JP" altLang="en-US" smtClean="0"/>
              <a:t>‹#›</a:t>
            </a:fld>
            <a:endParaRPr kumimoji="1" lang="ja-JP" altLang="en-US"/>
          </a:p>
        </p:txBody>
      </p:sp>
    </p:spTree>
    <p:extLst>
      <p:ext uri="{BB962C8B-B14F-4D97-AF65-F5344CB8AC3E}">
        <p14:creationId xmlns:p14="http://schemas.microsoft.com/office/powerpoint/2010/main" val="3139963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1685393-9022-4FCA-8AA5-27630580D9D4}" type="datetimeFigureOut">
              <a:rPr kumimoji="1" lang="ja-JP" altLang="en-US" smtClean="0"/>
              <a:t>2020/12/1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7551093" y="7006700"/>
            <a:ext cx="2405658" cy="402483"/>
          </a:xfrm>
          <a:prstGeom prst="rect">
            <a:avLst/>
          </a:prstGeom>
        </p:spPr>
        <p:txBody>
          <a:bodyPr/>
          <a:lstStyle/>
          <a:p>
            <a:fld id="{E24598D9-B111-4D50-BFA3-C5BE939CEDB1}" type="slidenum">
              <a:rPr kumimoji="1" lang="ja-JP" altLang="en-US" smtClean="0"/>
              <a:t>‹#›</a:t>
            </a:fld>
            <a:endParaRPr kumimoji="1" lang="ja-JP" altLang="en-US"/>
          </a:p>
        </p:txBody>
      </p:sp>
    </p:spTree>
    <p:extLst>
      <p:ext uri="{BB962C8B-B14F-4D97-AF65-F5344CB8AC3E}">
        <p14:creationId xmlns:p14="http://schemas.microsoft.com/office/powerpoint/2010/main" val="831530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71685393-9022-4FCA-8AA5-27630580D9D4}" type="datetimeFigureOut">
              <a:rPr kumimoji="1" lang="ja-JP" altLang="en-US" smtClean="0"/>
              <a:t>2020/12/1</a:t>
            </a:fld>
            <a:endParaRPr kumimoji="1" lang="ja-JP" alt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216330446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0A3B7AF2-6EC2-43EC-92E6-4ACF27AB362B}"/>
              </a:ext>
            </a:extLst>
          </p:cNvPr>
          <p:cNvSpPr>
            <a:spLocks noGrp="1"/>
          </p:cNvSpPr>
          <p:nvPr>
            <p:ph type="ctrTitle"/>
          </p:nvPr>
        </p:nvSpPr>
        <p:spPr>
          <a:xfrm>
            <a:off x="987481" y="1629944"/>
            <a:ext cx="7768148" cy="1753383"/>
          </a:xfrm>
        </p:spPr>
        <p:txBody>
          <a:bodyPr anchor="b">
            <a:noAutofit/>
          </a:bodyPr>
          <a:lstStyle/>
          <a:p>
            <a:pPr algn="l"/>
            <a:br>
              <a:rPr lang="en-US" altLang="ja-JP" sz="5400" b="1" dirty="0">
                <a:latin typeface="メイリオ" panose="020B0604030504040204" pitchFamily="50" charset="-128"/>
                <a:ea typeface="メイリオ" panose="020B0604030504040204" pitchFamily="50" charset="-128"/>
              </a:rPr>
            </a:br>
            <a:r>
              <a:rPr lang="ja-JP" altLang="en-US" sz="5400" b="1" dirty="0">
                <a:latin typeface="メイリオ" panose="020B0604030504040204" pitchFamily="50" charset="-128"/>
                <a:ea typeface="メイリオ" panose="020B0604030504040204" pitchFamily="50" charset="-128"/>
              </a:rPr>
              <a:t>心と体の話</a:t>
            </a:r>
            <a:endParaRPr kumimoji="1" lang="ja-JP" altLang="en-US" sz="5400" b="1" dirty="0">
              <a:latin typeface="メイリオ" panose="020B0604030504040204" pitchFamily="50" charset="-128"/>
              <a:ea typeface="メイリオ" panose="020B0604030504040204" pitchFamily="50" charset="-128"/>
            </a:endParaRPr>
          </a:p>
        </p:txBody>
      </p:sp>
      <p:pic>
        <p:nvPicPr>
          <p:cNvPr id="11" name="図 10" descr="黒い背景と白い文字のロゴ&#10;&#10;自動的に生成された説明">
            <a:extLst>
              <a:ext uri="{FF2B5EF4-FFF2-40B4-BE49-F238E27FC236}">
                <a16:creationId xmlns:a16="http://schemas.microsoft.com/office/drawing/2014/main" id="{CEA0F6B2-3EE9-4F02-90C6-F97A78B44155}"/>
              </a:ext>
            </a:extLst>
          </p:cNvPr>
          <p:cNvPicPr>
            <a:picLocks noChangeAspect="1"/>
          </p:cNvPicPr>
          <p:nvPr/>
        </p:nvPicPr>
        <p:blipFill rotWithShape="1">
          <a:blip r:embed="rId3">
            <a:clrChange>
              <a:clrFrom>
                <a:srgbClr val="FFFFFF"/>
              </a:clrFrom>
              <a:clrTo>
                <a:srgbClr val="FFFFFF">
                  <a:alpha val="0"/>
                </a:srgbClr>
              </a:clrTo>
            </a:clrChange>
          </a:blip>
          <a:srcRect l="22952" t="22096" r="7709" b="25978"/>
          <a:stretch/>
        </p:blipFill>
        <p:spPr>
          <a:xfrm>
            <a:off x="9388552" y="409305"/>
            <a:ext cx="788765" cy="838728"/>
          </a:xfrm>
          <a:prstGeom prst="rect">
            <a:avLst/>
          </a:prstGeom>
        </p:spPr>
      </p:pic>
      <p:sp>
        <p:nvSpPr>
          <p:cNvPr id="15" name="タイトル 1">
            <a:extLst>
              <a:ext uri="{FF2B5EF4-FFF2-40B4-BE49-F238E27FC236}">
                <a16:creationId xmlns:a16="http://schemas.microsoft.com/office/drawing/2014/main" id="{8955669D-390B-4B32-A9DB-1629F9DF6E19}"/>
              </a:ext>
            </a:extLst>
          </p:cNvPr>
          <p:cNvSpPr txBox="1">
            <a:spLocks/>
          </p:cNvSpPr>
          <p:nvPr/>
        </p:nvSpPr>
        <p:spPr>
          <a:xfrm>
            <a:off x="345140" y="368741"/>
            <a:ext cx="1552671" cy="454450"/>
          </a:xfrm>
          <a:prstGeom prst="rect">
            <a:avLst/>
          </a:prstGeom>
        </p:spPr>
        <p:txBody>
          <a:bodyPr vert="horz" lIns="91440" tIns="45720" rIns="91440" bIns="45720" rtlCol="0" anchor="b">
            <a:noAutofit/>
          </a:bodyPr>
          <a:lstStyle>
            <a:lvl1pPr algn="ctr" defTabSz="1007943" rtl="0" eaLnBrk="1" latinLnBrk="0" hangingPunct="1">
              <a:lnSpc>
                <a:spcPct val="90000"/>
              </a:lnSpc>
              <a:spcBef>
                <a:spcPct val="0"/>
              </a:spcBef>
              <a:buNone/>
              <a:defRPr kumimoji="1" sz="6614" kern="1200">
                <a:solidFill>
                  <a:schemeClr val="tx1"/>
                </a:solidFill>
                <a:latin typeface="+mj-lt"/>
                <a:ea typeface="+mj-ea"/>
                <a:cs typeface="+mj-cs"/>
              </a:defRPr>
            </a:lvl1pPr>
          </a:lstStyle>
          <a:p>
            <a:pPr algn="l"/>
            <a:r>
              <a:rPr lang="ja-JP" altLang="en-US" sz="2400" dirty="0">
                <a:latin typeface="HGS明朝E" panose="02020900000000000000" pitchFamily="18" charset="-128"/>
                <a:ea typeface="HGS明朝E" panose="02020900000000000000" pitchFamily="18" charset="-128"/>
              </a:rPr>
              <a:t>性教育</a:t>
            </a:r>
            <a:endParaRPr lang="ja-JP" altLang="en-US" sz="2400" b="1" dirty="0">
              <a:latin typeface="HGS明朝E" panose="02020900000000000000" pitchFamily="18" charset="-128"/>
              <a:ea typeface="HGS明朝E" panose="02020900000000000000" pitchFamily="18" charset="-128"/>
            </a:endParaRPr>
          </a:p>
        </p:txBody>
      </p:sp>
      <p:sp>
        <p:nvSpPr>
          <p:cNvPr id="19" name="字幕 2">
            <a:extLst>
              <a:ext uri="{FF2B5EF4-FFF2-40B4-BE49-F238E27FC236}">
                <a16:creationId xmlns:a16="http://schemas.microsoft.com/office/drawing/2014/main" id="{EF96A6DA-B1FC-4188-974F-EDBE540EF19B}"/>
              </a:ext>
            </a:extLst>
          </p:cNvPr>
          <p:cNvSpPr>
            <a:spLocks noGrp="1"/>
          </p:cNvSpPr>
          <p:nvPr>
            <p:ph type="subTitle" idx="1"/>
          </p:nvPr>
        </p:nvSpPr>
        <p:spPr>
          <a:xfrm>
            <a:off x="7081962" y="6633402"/>
            <a:ext cx="3095356" cy="335986"/>
          </a:xfrm>
        </p:spPr>
        <p:txBody>
          <a:bodyPr anchor="t">
            <a:noAutofit/>
          </a:bodyPr>
          <a:lstStyle/>
          <a:p>
            <a:pPr algn="l"/>
            <a:r>
              <a:rPr lang="ja-JP" altLang="en-US" sz="2200" b="1" dirty="0">
                <a:latin typeface="游ゴシック Medium" panose="020B0500000000000000" pitchFamily="50" charset="-128"/>
                <a:ea typeface="游ゴシック Medium" panose="020B0500000000000000" pitchFamily="50" charset="-128"/>
              </a:rPr>
              <a:t>（公社）東京都医師会</a:t>
            </a:r>
          </a:p>
        </p:txBody>
      </p:sp>
      <p:sp>
        <p:nvSpPr>
          <p:cNvPr id="8" name="タイトル 1">
            <a:extLst>
              <a:ext uri="{FF2B5EF4-FFF2-40B4-BE49-F238E27FC236}">
                <a16:creationId xmlns:a16="http://schemas.microsoft.com/office/drawing/2014/main" id="{E3D9287C-52B9-4C1C-9414-01375D4EE2FA}"/>
              </a:ext>
            </a:extLst>
          </p:cNvPr>
          <p:cNvSpPr txBox="1">
            <a:spLocks/>
          </p:cNvSpPr>
          <p:nvPr/>
        </p:nvSpPr>
        <p:spPr>
          <a:xfrm>
            <a:off x="903398" y="1127398"/>
            <a:ext cx="8401071" cy="1001371"/>
          </a:xfrm>
          <a:prstGeom prst="rect">
            <a:avLst/>
          </a:prstGeom>
        </p:spPr>
        <p:txBody>
          <a:bodyPr vert="horz" lIns="91440" tIns="45720" rIns="91440" bIns="45720" rtlCol="0" anchor="b">
            <a:noAutofit/>
          </a:bodyPr>
          <a:lstStyle>
            <a:lvl1pPr algn="ctr" defTabSz="1007943" rtl="0" eaLnBrk="1" latinLnBrk="0" hangingPunct="1">
              <a:lnSpc>
                <a:spcPct val="90000"/>
              </a:lnSpc>
              <a:spcBef>
                <a:spcPct val="0"/>
              </a:spcBef>
              <a:buNone/>
              <a:defRPr kumimoji="1" sz="6614" kern="1200">
                <a:solidFill>
                  <a:schemeClr val="tx1"/>
                </a:solidFill>
                <a:latin typeface="+mj-lt"/>
                <a:ea typeface="+mj-ea"/>
                <a:cs typeface="+mj-cs"/>
              </a:defRPr>
            </a:lvl1pPr>
          </a:lstStyle>
          <a:p>
            <a:pPr algn="l"/>
            <a:r>
              <a:rPr lang="ja-JP" altLang="en-US" sz="5400" dirty="0">
                <a:solidFill>
                  <a:srgbClr val="0070C0"/>
                </a:solidFill>
                <a:latin typeface="HGP平成明朝体W9" panose="02020A00000000000000" pitchFamily="18" charset="-128"/>
                <a:ea typeface="HGP平成明朝体W9" panose="02020A00000000000000" pitchFamily="18" charset="-128"/>
              </a:rPr>
              <a:t>補助スライド</a:t>
            </a:r>
            <a:r>
              <a:rPr lang="ja-JP" altLang="en-US" sz="3200" dirty="0">
                <a:solidFill>
                  <a:srgbClr val="0070C0"/>
                </a:solidFill>
                <a:latin typeface="ＭＳ 明朝" panose="02020609040205080304" pitchFamily="17" charset="-128"/>
                <a:ea typeface="ＭＳ 明朝" panose="02020609040205080304" pitchFamily="17" charset="-128"/>
              </a:rPr>
              <a:t>（任意でご使用下さい）</a:t>
            </a:r>
            <a:endParaRPr lang="ja-JP" altLang="en-US" sz="2800" dirty="0">
              <a:solidFill>
                <a:srgbClr val="0070C0"/>
              </a:solidFill>
              <a:latin typeface="ＭＳ 明朝" panose="02020609040205080304" pitchFamily="17" charset="-128"/>
              <a:ea typeface="ＭＳ 明朝" panose="02020609040205080304" pitchFamily="17" charset="-128"/>
            </a:endParaRPr>
          </a:p>
        </p:txBody>
      </p:sp>
      <p:sp>
        <p:nvSpPr>
          <p:cNvPr id="9" name="字幕 2">
            <a:extLst>
              <a:ext uri="{FF2B5EF4-FFF2-40B4-BE49-F238E27FC236}">
                <a16:creationId xmlns:a16="http://schemas.microsoft.com/office/drawing/2014/main" id="{672CCD6D-095B-4204-988F-D1231CEE40B7}"/>
              </a:ext>
            </a:extLst>
          </p:cNvPr>
          <p:cNvSpPr txBox="1">
            <a:spLocks/>
          </p:cNvSpPr>
          <p:nvPr/>
        </p:nvSpPr>
        <p:spPr>
          <a:xfrm>
            <a:off x="1540046" y="409304"/>
            <a:ext cx="1552671" cy="413887"/>
          </a:xfrm>
          <a:prstGeom prst="rect">
            <a:avLst/>
          </a:prstGeom>
          <a:solidFill>
            <a:schemeClr val="bg1"/>
          </a:solidFill>
          <a:ln>
            <a:solidFill>
              <a:schemeClr val="bg2">
                <a:lumMod val="50000"/>
              </a:schemeClr>
            </a:solidFill>
          </a:ln>
        </p:spPr>
        <p:txBody>
          <a:bodyPr vert="horz" wrap="square" lIns="36000" tIns="36000" rIns="36000" bIns="36000" rtlCol="0" anchor="ctr" anchorCtr="1">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1800" dirty="0">
                <a:latin typeface="游ゴシック Medium" panose="020B0500000000000000" pitchFamily="50" charset="-128"/>
                <a:ea typeface="游ゴシック Medium" panose="020B0500000000000000" pitchFamily="50" charset="-128"/>
              </a:rPr>
              <a:t>高等学校版</a:t>
            </a:r>
            <a:endParaRPr lang="en-US" altLang="ja-JP" sz="1800" dirty="0">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814006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7B490394-390B-4F88-9EDA-35B6ADFCA69A}"/>
              </a:ext>
            </a:extLst>
          </p:cNvPr>
          <p:cNvGrpSpPr>
            <a:grpSpLocks noChangeAspect="1"/>
          </p:cNvGrpSpPr>
          <p:nvPr/>
        </p:nvGrpSpPr>
        <p:grpSpPr>
          <a:xfrm>
            <a:off x="775134" y="719497"/>
            <a:ext cx="9141543" cy="6120680"/>
            <a:chOff x="1025720" y="-3282579"/>
            <a:chExt cx="10678496" cy="7149740"/>
          </a:xfrm>
        </p:grpSpPr>
        <p:sp>
          <p:nvSpPr>
            <p:cNvPr id="5" name="object 2">
              <a:extLst>
                <a:ext uri="{FF2B5EF4-FFF2-40B4-BE49-F238E27FC236}">
                  <a16:creationId xmlns:a16="http://schemas.microsoft.com/office/drawing/2014/main" id="{972F5BE1-2881-47DF-A83F-EE842174BA92}"/>
                </a:ext>
              </a:extLst>
            </p:cNvPr>
            <p:cNvSpPr/>
            <p:nvPr/>
          </p:nvSpPr>
          <p:spPr>
            <a:xfrm>
              <a:off x="1025720" y="-3254375"/>
              <a:ext cx="10678004" cy="7121536"/>
            </a:xfrm>
            <a:prstGeom prst="rect">
              <a:avLst/>
            </a:prstGeom>
            <a:blipFill>
              <a:blip r:embed="rId3" cstate="print"/>
              <a:stretch>
                <a:fillRect/>
              </a:stretch>
            </a:blipFill>
          </p:spPr>
          <p:txBody>
            <a:bodyPr wrap="square" lIns="0" tIns="0" rIns="0" bIns="0" rtlCol="0"/>
            <a:lstStyle/>
            <a:p>
              <a:endParaRPr sz="2400"/>
            </a:p>
          </p:txBody>
        </p:sp>
        <p:sp>
          <p:nvSpPr>
            <p:cNvPr id="6" name="object 3">
              <a:extLst>
                <a:ext uri="{FF2B5EF4-FFF2-40B4-BE49-F238E27FC236}">
                  <a16:creationId xmlns:a16="http://schemas.microsoft.com/office/drawing/2014/main" id="{DC615CA0-54AD-45C2-BA12-8E706D3FCE5C}"/>
                </a:ext>
              </a:extLst>
            </p:cNvPr>
            <p:cNvSpPr/>
            <p:nvPr/>
          </p:nvSpPr>
          <p:spPr>
            <a:xfrm>
              <a:off x="1025721" y="-3282579"/>
              <a:ext cx="10678495" cy="7122271"/>
            </a:xfrm>
            <a:custGeom>
              <a:avLst/>
              <a:gdLst/>
              <a:ahLst/>
              <a:cxnLst/>
              <a:rect l="l" t="t" r="r" b="b"/>
              <a:pathLst>
                <a:path w="5520055" h="3681729">
                  <a:moveTo>
                    <a:pt x="0" y="3681349"/>
                  </a:moveTo>
                  <a:lnTo>
                    <a:pt x="5519801" y="3681349"/>
                  </a:lnTo>
                  <a:lnTo>
                    <a:pt x="5519801" y="0"/>
                  </a:lnTo>
                  <a:lnTo>
                    <a:pt x="0" y="0"/>
                  </a:lnTo>
                  <a:lnTo>
                    <a:pt x="0" y="3681349"/>
                  </a:lnTo>
                  <a:close/>
                </a:path>
              </a:pathLst>
            </a:custGeom>
            <a:ln w="9525">
              <a:solidFill>
                <a:srgbClr val="000000"/>
              </a:solidFill>
            </a:ln>
          </p:spPr>
          <p:txBody>
            <a:bodyPr wrap="square" lIns="0" tIns="0" rIns="0" bIns="0" rtlCol="0"/>
            <a:lstStyle/>
            <a:p>
              <a:endParaRPr sz="2400"/>
            </a:p>
          </p:txBody>
        </p:sp>
      </p:grpSp>
      <p:sp>
        <p:nvSpPr>
          <p:cNvPr id="7" name="object 6">
            <a:extLst>
              <a:ext uri="{FF2B5EF4-FFF2-40B4-BE49-F238E27FC236}">
                <a16:creationId xmlns:a16="http://schemas.microsoft.com/office/drawing/2014/main" id="{FB34BDB5-DBAD-421E-9A7A-8D6E6AE6A32B}"/>
              </a:ext>
            </a:extLst>
          </p:cNvPr>
          <p:cNvSpPr txBox="1">
            <a:spLocks/>
          </p:cNvSpPr>
          <p:nvPr/>
        </p:nvSpPr>
        <p:spPr>
          <a:xfrm>
            <a:off x="19245524" y="10155126"/>
            <a:ext cx="571593" cy="218008"/>
          </a:xfrm>
          <a:prstGeom prst="rect">
            <a:avLst/>
          </a:prstGeom>
        </p:spPr>
        <p:txBody>
          <a:bodyPr vert="horz" wrap="square" lIns="0" tIns="0" rIns="0" bIns="0" numCol="1" rtlCol="0" anchor="t"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3865">
              <a:lnSpc>
                <a:spcPts val="1746"/>
              </a:lnSpc>
            </a:pPr>
            <a:fld id="{81D60167-4931-47E6-BA6A-407CBD079E47}" type="slidenum">
              <a:rPr lang="en-US" altLang="ja-JP" sz="1600" spc="-7" smtClean="0">
                <a:latin typeface="Arial"/>
                <a:cs typeface="Arial"/>
              </a:rPr>
              <a:pPr marL="33865">
                <a:lnSpc>
                  <a:spcPts val="1746"/>
                </a:lnSpc>
              </a:pPr>
              <a:t>10</a:t>
            </a:fld>
            <a:endParaRPr lang="ja-JP" altLang="en-US" sz="1600">
              <a:latin typeface="Arial"/>
              <a:cs typeface="Arial"/>
            </a:endParaRPr>
          </a:p>
        </p:txBody>
      </p:sp>
    </p:spTree>
    <p:extLst>
      <p:ext uri="{BB962C8B-B14F-4D97-AF65-F5344CB8AC3E}">
        <p14:creationId xmlns:p14="http://schemas.microsoft.com/office/powerpoint/2010/main" val="1669843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AFF72B60-A47B-460D-8EDA-16B7EAE7D797}"/>
              </a:ext>
            </a:extLst>
          </p:cNvPr>
          <p:cNvGrpSpPr/>
          <p:nvPr/>
        </p:nvGrpSpPr>
        <p:grpSpPr>
          <a:xfrm>
            <a:off x="406945" y="306442"/>
            <a:ext cx="427497" cy="415776"/>
            <a:chOff x="683170" y="525517"/>
            <a:chExt cx="427497" cy="415776"/>
          </a:xfrm>
        </p:grpSpPr>
        <p:sp>
          <p:nvSpPr>
            <p:cNvPr id="7" name="四角形: 角を丸くする 6">
              <a:extLst>
                <a:ext uri="{FF2B5EF4-FFF2-40B4-BE49-F238E27FC236}">
                  <a16:creationId xmlns:a16="http://schemas.microsoft.com/office/drawing/2014/main" id="{121E912A-CC16-4CCF-B6BB-6A32B81A987E}"/>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8374FBC-26EB-47CE-A141-9F91EA27509E}"/>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02A54DCB-D82F-4EC2-B23D-C440A9E938F3}"/>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407DDF2A-BD3C-4147-9D91-9A2923BDBEE4}"/>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タイトル 1">
            <a:extLst>
              <a:ext uri="{FF2B5EF4-FFF2-40B4-BE49-F238E27FC236}">
                <a16:creationId xmlns:a16="http://schemas.microsoft.com/office/drawing/2014/main" id="{25A38D8F-12EF-4DB4-A76A-B4526B787A05}"/>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日本における年代別子宮頸がん罹患率</a:t>
            </a:r>
          </a:p>
        </p:txBody>
      </p:sp>
      <p:grpSp>
        <p:nvGrpSpPr>
          <p:cNvPr id="13" name="グループ化 12">
            <a:extLst>
              <a:ext uri="{FF2B5EF4-FFF2-40B4-BE49-F238E27FC236}">
                <a16:creationId xmlns:a16="http://schemas.microsoft.com/office/drawing/2014/main" id="{D1883BBA-D363-4612-984C-DBEDE151088C}"/>
              </a:ext>
            </a:extLst>
          </p:cNvPr>
          <p:cNvGrpSpPr/>
          <p:nvPr/>
        </p:nvGrpSpPr>
        <p:grpSpPr>
          <a:xfrm>
            <a:off x="1317172" y="2613739"/>
            <a:ext cx="8269883" cy="4468039"/>
            <a:chOff x="469584" y="2348883"/>
            <a:chExt cx="7648539" cy="4014754"/>
          </a:xfrm>
        </p:grpSpPr>
        <p:sp>
          <p:nvSpPr>
            <p:cNvPr id="14" name="Rectangle 10">
              <a:extLst>
                <a:ext uri="{FF2B5EF4-FFF2-40B4-BE49-F238E27FC236}">
                  <a16:creationId xmlns:a16="http://schemas.microsoft.com/office/drawing/2014/main" id="{29F80766-1428-4BAA-B2E8-31E6FE677F22}"/>
                </a:ext>
              </a:extLst>
            </p:cNvPr>
            <p:cNvSpPr>
              <a:spLocks noChangeArrowheads="1"/>
            </p:cNvSpPr>
            <p:nvPr/>
          </p:nvSpPr>
          <p:spPr bwMode="auto">
            <a:xfrm>
              <a:off x="1209533" y="2655863"/>
              <a:ext cx="6867815" cy="3077114"/>
            </a:xfrm>
            <a:prstGeom prst="roundRect">
              <a:avLst>
                <a:gd name="adj" fmla="val 4731"/>
              </a:avLst>
            </a:prstGeom>
            <a:solidFill>
              <a:schemeClr val="bg1"/>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600">
                <a:solidFill>
                  <a:srgbClr val="000000"/>
                </a:solidFill>
                <a:latin typeface="HGP創英角ｺﾞｼｯｸUB" pitchFamily="50" charset="-128"/>
                <a:ea typeface="HGP創英角ｺﾞｼｯｸUB" pitchFamily="50" charset="-128"/>
              </a:endParaRPr>
            </a:p>
          </p:txBody>
        </p:sp>
        <p:sp>
          <p:nvSpPr>
            <p:cNvPr id="15" name="AutoShape 23">
              <a:extLst>
                <a:ext uri="{FF2B5EF4-FFF2-40B4-BE49-F238E27FC236}">
                  <a16:creationId xmlns:a16="http://schemas.microsoft.com/office/drawing/2014/main" id="{0C99055E-48D9-4DA3-8967-EEC473232BC8}"/>
                </a:ext>
              </a:extLst>
            </p:cNvPr>
            <p:cNvSpPr>
              <a:spLocks noChangeArrowheads="1"/>
            </p:cNvSpPr>
            <p:nvPr/>
          </p:nvSpPr>
          <p:spPr bwMode="auto">
            <a:xfrm>
              <a:off x="1198034" y="2612741"/>
              <a:ext cx="6920089" cy="3162300"/>
            </a:xfrm>
            <a:prstGeom prst="roundRect">
              <a:avLst>
                <a:gd name="adj" fmla="val 3481"/>
              </a:avLst>
            </a:prstGeom>
            <a:gradFill rotWithShape="0">
              <a:gsLst>
                <a:gs pos="0">
                  <a:srgbClr val="EFEFC9"/>
                </a:gs>
                <a:gs pos="45000">
                  <a:srgbClr val="EFEFC9"/>
                </a:gs>
                <a:gs pos="100000">
                  <a:srgbClr val="F1F5EF"/>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kumimoji="1" sz="2400" b="1">
                  <a:solidFill>
                    <a:schemeClr val="tx1"/>
                  </a:solidFill>
                  <a:latin typeface="Times" pitchFamily="2" charset="0"/>
                  <a:ea typeface="Osaka" panose="020B0600000000000000" pitchFamily="34" charset="-128"/>
                </a:defRPr>
              </a:lvl1pPr>
              <a:lvl2pPr marL="742950" indent="-285750" eaLnBrk="0" hangingPunct="0">
                <a:defRPr kumimoji="1" sz="2400" b="1">
                  <a:solidFill>
                    <a:schemeClr val="tx1"/>
                  </a:solidFill>
                  <a:latin typeface="Times" pitchFamily="2" charset="0"/>
                  <a:ea typeface="Osaka" panose="020B0600000000000000" pitchFamily="34" charset="-128"/>
                </a:defRPr>
              </a:lvl2pPr>
              <a:lvl3pPr marL="1143000" indent="-228600" eaLnBrk="0" hangingPunct="0">
                <a:defRPr kumimoji="1" sz="2400" b="1">
                  <a:solidFill>
                    <a:schemeClr val="tx1"/>
                  </a:solidFill>
                  <a:latin typeface="Times" pitchFamily="2" charset="0"/>
                  <a:ea typeface="Osaka" panose="020B0600000000000000" pitchFamily="34" charset="-128"/>
                </a:defRPr>
              </a:lvl3pPr>
              <a:lvl4pPr marL="1600200" indent="-228600" eaLnBrk="0" hangingPunct="0">
                <a:defRPr kumimoji="1" sz="2400" b="1">
                  <a:solidFill>
                    <a:schemeClr val="tx1"/>
                  </a:solidFill>
                  <a:latin typeface="Times" pitchFamily="2" charset="0"/>
                  <a:ea typeface="Osaka" panose="020B0600000000000000" pitchFamily="34" charset="-128"/>
                </a:defRPr>
              </a:lvl4pPr>
              <a:lvl5pPr marL="2057400" indent="-228600" eaLnBrk="0" hangingPunct="0">
                <a:defRPr kumimoji="1" sz="2400" b="1">
                  <a:solidFill>
                    <a:schemeClr val="tx1"/>
                  </a:solidFill>
                  <a:latin typeface="Times" pitchFamily="2" charset="0"/>
                  <a:ea typeface="Osaka" panose="020B0600000000000000" pitchFamily="34" charset="-128"/>
                </a:defRPr>
              </a:lvl5pPr>
              <a:lvl6pPr marL="25146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6pPr>
              <a:lvl7pPr marL="29718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7pPr>
              <a:lvl8pPr marL="34290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8pPr>
              <a:lvl9pPr marL="38862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9pPr>
            </a:lstStyle>
            <a:p>
              <a:pPr eaLnBrk="1" hangingPunct="1"/>
              <a:endParaRPr lang="ja-JP" altLang="en-US" sz="1600" b="0">
                <a:solidFill>
                  <a:srgbClr val="000000"/>
                </a:solidFill>
                <a:latin typeface="HGP創英角ｺﾞｼｯｸUB" panose="020B0900000000000000" pitchFamily="34" charset="-128"/>
                <a:ea typeface="HGP創英角ｺﾞｼｯｸUB" panose="020B0900000000000000" pitchFamily="34" charset="-128"/>
              </a:endParaRPr>
            </a:p>
          </p:txBody>
        </p:sp>
        <p:sp>
          <p:nvSpPr>
            <p:cNvPr id="16" name="正方形/長方形 15">
              <a:extLst>
                <a:ext uri="{FF2B5EF4-FFF2-40B4-BE49-F238E27FC236}">
                  <a16:creationId xmlns:a16="http://schemas.microsoft.com/office/drawing/2014/main" id="{765D1DB7-01AC-4060-8C6D-19010F8D55DA}"/>
                </a:ext>
              </a:extLst>
            </p:cNvPr>
            <p:cNvSpPr/>
            <p:nvPr/>
          </p:nvSpPr>
          <p:spPr>
            <a:xfrm>
              <a:off x="3119967" y="2612741"/>
              <a:ext cx="1539522" cy="3170767"/>
            </a:xfrm>
            <a:prstGeom prst="rect">
              <a:avLst/>
            </a:prstGeom>
            <a:solidFill>
              <a:srgbClr val="BAF5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srgbClr val="FFFFFF"/>
                </a:solidFill>
                <a:ea typeface="HGP創英角ｺﾞｼｯｸUB" pitchFamily="50" charset="-128"/>
              </a:endParaRPr>
            </a:p>
          </p:txBody>
        </p:sp>
        <p:grpSp>
          <p:nvGrpSpPr>
            <p:cNvPr id="17" name="Group 170">
              <a:extLst>
                <a:ext uri="{FF2B5EF4-FFF2-40B4-BE49-F238E27FC236}">
                  <a16:creationId xmlns:a16="http://schemas.microsoft.com/office/drawing/2014/main" id="{C1CEF416-9C8B-47DA-B1CB-634963A9AE3D}"/>
                </a:ext>
              </a:extLst>
            </p:cNvPr>
            <p:cNvGrpSpPr>
              <a:grpSpLocks/>
            </p:cNvGrpSpPr>
            <p:nvPr/>
          </p:nvGrpSpPr>
          <p:grpSpPr bwMode="auto">
            <a:xfrm>
              <a:off x="1198034" y="3064297"/>
              <a:ext cx="6920089" cy="2259189"/>
              <a:chOff x="755" y="1580"/>
              <a:chExt cx="4359" cy="1601"/>
            </a:xfrm>
          </p:grpSpPr>
          <p:sp>
            <p:nvSpPr>
              <p:cNvPr id="87" name="Line 16">
                <a:extLst>
                  <a:ext uri="{FF2B5EF4-FFF2-40B4-BE49-F238E27FC236}">
                    <a16:creationId xmlns:a16="http://schemas.microsoft.com/office/drawing/2014/main" id="{4952E22E-17FF-474B-96A9-AE29260E5DC0}"/>
                  </a:ext>
                </a:extLst>
              </p:cNvPr>
              <p:cNvSpPr>
                <a:spLocks noChangeShapeType="1"/>
              </p:cNvSpPr>
              <p:nvPr/>
            </p:nvSpPr>
            <p:spPr bwMode="auto">
              <a:xfrm>
                <a:off x="755" y="3181"/>
                <a:ext cx="4359" cy="0"/>
              </a:xfrm>
              <a:prstGeom prst="line">
                <a:avLst/>
              </a:prstGeom>
              <a:noFill/>
              <a:ln w="0">
                <a:solidFill>
                  <a:schemeClr val="bg1"/>
                </a:solidFill>
                <a:round/>
                <a:headEnd/>
                <a:tailEnd/>
              </a:ln>
              <a:extLst>
                <a:ext uri="{909E8E84-426E-40DD-AFC4-6F175D3DCCD1}">
                  <a14:hiddenFill xmlns:a14="http://schemas.microsoft.com/office/drawing/2010/main">
                    <a:noFill/>
                  </a14:hiddenFill>
                </a:ext>
              </a:extLst>
            </p:spPr>
            <p:txBody>
              <a:bodyPr/>
              <a:lstStyle/>
              <a:p>
                <a:endParaRPr lang="ja-JP" altLang="en-US" sz="1600"/>
              </a:p>
            </p:txBody>
          </p:sp>
          <p:sp>
            <p:nvSpPr>
              <p:cNvPr id="88" name="Line 17">
                <a:extLst>
                  <a:ext uri="{FF2B5EF4-FFF2-40B4-BE49-F238E27FC236}">
                    <a16:creationId xmlns:a16="http://schemas.microsoft.com/office/drawing/2014/main" id="{E9AEAE57-F48B-42CA-9FAD-822BBE93C8D2}"/>
                  </a:ext>
                </a:extLst>
              </p:cNvPr>
              <p:cNvSpPr>
                <a:spLocks noChangeShapeType="1"/>
              </p:cNvSpPr>
              <p:nvPr/>
            </p:nvSpPr>
            <p:spPr bwMode="auto">
              <a:xfrm>
                <a:off x="755" y="2861"/>
                <a:ext cx="4359" cy="0"/>
              </a:xfrm>
              <a:prstGeom prst="line">
                <a:avLst/>
              </a:prstGeom>
              <a:noFill/>
              <a:ln w="0">
                <a:solidFill>
                  <a:schemeClr val="bg1"/>
                </a:solidFill>
                <a:round/>
                <a:headEnd/>
                <a:tailEnd/>
              </a:ln>
              <a:extLst>
                <a:ext uri="{909E8E84-426E-40DD-AFC4-6F175D3DCCD1}">
                  <a14:hiddenFill xmlns:a14="http://schemas.microsoft.com/office/drawing/2010/main">
                    <a:noFill/>
                  </a14:hiddenFill>
                </a:ext>
              </a:extLst>
            </p:spPr>
            <p:txBody>
              <a:bodyPr/>
              <a:lstStyle/>
              <a:p>
                <a:endParaRPr lang="ja-JP" altLang="en-US" sz="1600"/>
              </a:p>
            </p:txBody>
          </p:sp>
          <p:sp>
            <p:nvSpPr>
              <p:cNvPr id="89" name="Line 18">
                <a:extLst>
                  <a:ext uri="{FF2B5EF4-FFF2-40B4-BE49-F238E27FC236}">
                    <a16:creationId xmlns:a16="http://schemas.microsoft.com/office/drawing/2014/main" id="{E7D691E8-F7F2-4FCE-971A-2E6471B23479}"/>
                  </a:ext>
                </a:extLst>
              </p:cNvPr>
              <p:cNvSpPr>
                <a:spLocks noChangeShapeType="1"/>
              </p:cNvSpPr>
              <p:nvPr/>
            </p:nvSpPr>
            <p:spPr bwMode="auto">
              <a:xfrm>
                <a:off x="755" y="2541"/>
                <a:ext cx="4359" cy="0"/>
              </a:xfrm>
              <a:prstGeom prst="line">
                <a:avLst/>
              </a:prstGeom>
              <a:noFill/>
              <a:ln w="0">
                <a:solidFill>
                  <a:schemeClr val="bg1"/>
                </a:solidFill>
                <a:round/>
                <a:headEnd/>
                <a:tailEnd/>
              </a:ln>
              <a:extLst>
                <a:ext uri="{909E8E84-426E-40DD-AFC4-6F175D3DCCD1}">
                  <a14:hiddenFill xmlns:a14="http://schemas.microsoft.com/office/drawing/2010/main">
                    <a:noFill/>
                  </a14:hiddenFill>
                </a:ext>
              </a:extLst>
            </p:spPr>
            <p:txBody>
              <a:bodyPr/>
              <a:lstStyle/>
              <a:p>
                <a:endParaRPr lang="ja-JP" altLang="en-US" sz="1600"/>
              </a:p>
            </p:txBody>
          </p:sp>
          <p:sp>
            <p:nvSpPr>
              <p:cNvPr id="90" name="Line 19">
                <a:extLst>
                  <a:ext uri="{FF2B5EF4-FFF2-40B4-BE49-F238E27FC236}">
                    <a16:creationId xmlns:a16="http://schemas.microsoft.com/office/drawing/2014/main" id="{0FC6B95D-380F-40D2-ADD9-D12145B3F32A}"/>
                  </a:ext>
                </a:extLst>
              </p:cNvPr>
              <p:cNvSpPr>
                <a:spLocks noChangeShapeType="1"/>
              </p:cNvSpPr>
              <p:nvPr/>
            </p:nvSpPr>
            <p:spPr bwMode="auto">
              <a:xfrm>
                <a:off x="755" y="2221"/>
                <a:ext cx="4359" cy="0"/>
              </a:xfrm>
              <a:prstGeom prst="line">
                <a:avLst/>
              </a:prstGeom>
              <a:noFill/>
              <a:ln w="0">
                <a:solidFill>
                  <a:schemeClr val="bg1"/>
                </a:solidFill>
                <a:round/>
                <a:headEnd/>
                <a:tailEnd/>
              </a:ln>
              <a:extLst>
                <a:ext uri="{909E8E84-426E-40DD-AFC4-6F175D3DCCD1}">
                  <a14:hiddenFill xmlns:a14="http://schemas.microsoft.com/office/drawing/2010/main">
                    <a:noFill/>
                  </a14:hiddenFill>
                </a:ext>
              </a:extLst>
            </p:spPr>
            <p:txBody>
              <a:bodyPr/>
              <a:lstStyle/>
              <a:p>
                <a:endParaRPr lang="ja-JP" altLang="en-US" sz="1600"/>
              </a:p>
            </p:txBody>
          </p:sp>
          <p:sp>
            <p:nvSpPr>
              <p:cNvPr id="91" name="Line 20">
                <a:extLst>
                  <a:ext uri="{FF2B5EF4-FFF2-40B4-BE49-F238E27FC236}">
                    <a16:creationId xmlns:a16="http://schemas.microsoft.com/office/drawing/2014/main" id="{71D62996-4451-42AF-ACE8-669CA26E8E04}"/>
                  </a:ext>
                </a:extLst>
              </p:cNvPr>
              <p:cNvSpPr>
                <a:spLocks noChangeShapeType="1"/>
              </p:cNvSpPr>
              <p:nvPr/>
            </p:nvSpPr>
            <p:spPr bwMode="auto">
              <a:xfrm>
                <a:off x="755" y="1900"/>
                <a:ext cx="4359" cy="0"/>
              </a:xfrm>
              <a:prstGeom prst="line">
                <a:avLst/>
              </a:prstGeom>
              <a:noFill/>
              <a:ln w="0">
                <a:solidFill>
                  <a:schemeClr val="bg1"/>
                </a:solidFill>
                <a:round/>
                <a:headEnd/>
                <a:tailEnd/>
              </a:ln>
              <a:extLst>
                <a:ext uri="{909E8E84-426E-40DD-AFC4-6F175D3DCCD1}">
                  <a14:hiddenFill xmlns:a14="http://schemas.microsoft.com/office/drawing/2010/main">
                    <a:noFill/>
                  </a14:hiddenFill>
                </a:ext>
              </a:extLst>
            </p:spPr>
            <p:txBody>
              <a:bodyPr/>
              <a:lstStyle/>
              <a:p>
                <a:endParaRPr lang="ja-JP" altLang="en-US" sz="1600"/>
              </a:p>
            </p:txBody>
          </p:sp>
          <p:sp>
            <p:nvSpPr>
              <p:cNvPr id="92" name="Line 21">
                <a:extLst>
                  <a:ext uri="{FF2B5EF4-FFF2-40B4-BE49-F238E27FC236}">
                    <a16:creationId xmlns:a16="http://schemas.microsoft.com/office/drawing/2014/main" id="{DF0B31E2-5E15-47AF-8C9F-90FD7DC2BA11}"/>
                  </a:ext>
                </a:extLst>
              </p:cNvPr>
              <p:cNvSpPr>
                <a:spLocks noChangeShapeType="1"/>
              </p:cNvSpPr>
              <p:nvPr/>
            </p:nvSpPr>
            <p:spPr bwMode="auto">
              <a:xfrm>
                <a:off x="755" y="1580"/>
                <a:ext cx="4359" cy="0"/>
              </a:xfrm>
              <a:prstGeom prst="line">
                <a:avLst/>
              </a:prstGeom>
              <a:noFill/>
              <a:ln w="0">
                <a:solidFill>
                  <a:schemeClr val="bg1"/>
                </a:solidFill>
                <a:round/>
                <a:headEnd/>
                <a:tailEnd/>
              </a:ln>
              <a:extLst>
                <a:ext uri="{909E8E84-426E-40DD-AFC4-6F175D3DCCD1}">
                  <a14:hiddenFill xmlns:a14="http://schemas.microsoft.com/office/drawing/2010/main">
                    <a:noFill/>
                  </a14:hiddenFill>
                </a:ext>
              </a:extLst>
            </p:spPr>
            <p:txBody>
              <a:bodyPr/>
              <a:lstStyle/>
              <a:p>
                <a:endParaRPr lang="ja-JP" altLang="en-US" sz="1600"/>
              </a:p>
            </p:txBody>
          </p:sp>
        </p:grpSp>
        <p:grpSp>
          <p:nvGrpSpPr>
            <p:cNvPr id="18" name="グループ化 7">
              <a:extLst>
                <a:ext uri="{FF2B5EF4-FFF2-40B4-BE49-F238E27FC236}">
                  <a16:creationId xmlns:a16="http://schemas.microsoft.com/office/drawing/2014/main" id="{058701E6-D9B6-46DB-91D0-07B85B40C0A4}"/>
                </a:ext>
              </a:extLst>
            </p:cNvPr>
            <p:cNvGrpSpPr>
              <a:grpSpLocks/>
            </p:cNvGrpSpPr>
            <p:nvPr/>
          </p:nvGrpSpPr>
          <p:grpSpPr bwMode="auto">
            <a:xfrm>
              <a:off x="1341968" y="3501741"/>
              <a:ext cx="6650566" cy="2329745"/>
              <a:chOff x="1341410" y="2960593"/>
              <a:chExt cx="6651675" cy="2621013"/>
            </a:xfrm>
          </p:grpSpPr>
          <p:sp>
            <p:nvSpPr>
              <p:cNvPr id="85" name="Freeform 53">
                <a:extLst>
                  <a:ext uri="{FF2B5EF4-FFF2-40B4-BE49-F238E27FC236}">
                    <a16:creationId xmlns:a16="http://schemas.microsoft.com/office/drawing/2014/main" id="{69BBBA90-26B5-42FD-9170-5641C8927828}"/>
                  </a:ext>
                </a:extLst>
              </p:cNvPr>
              <p:cNvSpPr>
                <a:spLocks/>
              </p:cNvSpPr>
              <p:nvPr/>
            </p:nvSpPr>
            <p:spPr bwMode="auto">
              <a:xfrm>
                <a:off x="1385888" y="3006658"/>
                <a:ext cx="6545262" cy="2511425"/>
              </a:xfrm>
              <a:custGeom>
                <a:avLst/>
                <a:gdLst>
                  <a:gd name="T0" fmla="*/ 0 w 663"/>
                  <a:gd name="T1" fmla="*/ 2147483647 h 257"/>
                  <a:gd name="T2" fmla="*/ 2147483647 w 663"/>
                  <a:gd name="T3" fmla="*/ 2147483647 h 257"/>
                  <a:gd name="T4" fmla="*/ 2147483647 w 663"/>
                  <a:gd name="T5" fmla="*/ 2147483647 h 257"/>
                  <a:gd name="T6" fmla="*/ 2147483647 w 663"/>
                  <a:gd name="T7" fmla="*/ 2147483647 h 257"/>
                  <a:gd name="T8" fmla="*/ 2147483647 w 663"/>
                  <a:gd name="T9" fmla="*/ 2147483647 h 257"/>
                  <a:gd name="T10" fmla="*/ 2147483647 w 663"/>
                  <a:gd name="T11" fmla="*/ 2147483647 h 257"/>
                  <a:gd name="T12" fmla="*/ 2147483647 w 663"/>
                  <a:gd name="T13" fmla="*/ 2147483647 h 257"/>
                  <a:gd name="T14" fmla="*/ 2147483647 w 663"/>
                  <a:gd name="T15" fmla="*/ 2147483647 h 257"/>
                  <a:gd name="T16" fmla="*/ 2147483647 w 663"/>
                  <a:gd name="T17" fmla="*/ 2147483647 h 257"/>
                  <a:gd name="T18" fmla="*/ 2147483647 w 663"/>
                  <a:gd name="T19" fmla="*/ 2147483647 h 257"/>
                  <a:gd name="T20" fmla="*/ 2147483647 w 663"/>
                  <a:gd name="T21" fmla="*/ 2147483647 h 257"/>
                  <a:gd name="T22" fmla="*/ 2147483647 w 663"/>
                  <a:gd name="T23" fmla="*/ 2147483647 h 257"/>
                  <a:gd name="T24" fmla="*/ 2147483647 w 663"/>
                  <a:gd name="T25" fmla="*/ 2147483647 h 257"/>
                  <a:gd name="T26" fmla="*/ 2147483647 w 663"/>
                  <a:gd name="T27" fmla="*/ 0 h 257"/>
                  <a:gd name="T28" fmla="*/ 2147483647 w 663"/>
                  <a:gd name="T29" fmla="*/ 0 h 257"/>
                  <a:gd name="T30" fmla="*/ 2147483647 w 663"/>
                  <a:gd name="T31" fmla="*/ 2147483647 h 257"/>
                  <a:gd name="T32" fmla="*/ 2147483647 w 663"/>
                  <a:gd name="T33" fmla="*/ 2147483647 h 257"/>
                  <a:gd name="T34" fmla="*/ 2147483647 w 663"/>
                  <a:gd name="T35" fmla="*/ 2147483647 h 2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3"/>
                  <a:gd name="T55" fmla="*/ 0 h 257"/>
                  <a:gd name="T56" fmla="*/ 663 w 663"/>
                  <a:gd name="T57" fmla="*/ 257 h 2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3" h="257">
                    <a:moveTo>
                      <a:pt x="0" y="257"/>
                    </a:moveTo>
                    <a:lnTo>
                      <a:pt x="39" y="257"/>
                    </a:lnTo>
                    <a:lnTo>
                      <a:pt x="78" y="257"/>
                    </a:lnTo>
                    <a:lnTo>
                      <a:pt x="117" y="257"/>
                    </a:lnTo>
                    <a:lnTo>
                      <a:pt x="156" y="253"/>
                    </a:lnTo>
                    <a:lnTo>
                      <a:pt x="195" y="229"/>
                    </a:lnTo>
                    <a:lnTo>
                      <a:pt x="234" y="163"/>
                    </a:lnTo>
                    <a:lnTo>
                      <a:pt x="273" y="91"/>
                    </a:lnTo>
                    <a:lnTo>
                      <a:pt x="312" y="53"/>
                    </a:lnTo>
                    <a:lnTo>
                      <a:pt x="351" y="65"/>
                    </a:lnTo>
                    <a:lnTo>
                      <a:pt x="390" y="67"/>
                    </a:lnTo>
                    <a:lnTo>
                      <a:pt x="429" y="27"/>
                    </a:lnTo>
                    <a:lnTo>
                      <a:pt x="468" y="16"/>
                    </a:lnTo>
                    <a:lnTo>
                      <a:pt x="507" y="0"/>
                    </a:lnTo>
                    <a:lnTo>
                      <a:pt x="546" y="0"/>
                    </a:lnTo>
                    <a:lnTo>
                      <a:pt x="585" y="17"/>
                    </a:lnTo>
                    <a:lnTo>
                      <a:pt x="624" y="12"/>
                    </a:lnTo>
                    <a:lnTo>
                      <a:pt x="663" y="98"/>
                    </a:lnTo>
                  </a:path>
                </a:pathLst>
              </a:custGeom>
              <a:noFill/>
              <a:ln w="19050" cmpd="sng">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a:p>
            </p:txBody>
          </p:sp>
          <p:pic>
            <p:nvPicPr>
              <p:cNvPr id="86" name="グループ化 3">
                <a:extLst>
                  <a:ext uri="{FF2B5EF4-FFF2-40B4-BE49-F238E27FC236}">
                    <a16:creationId xmlns:a16="http://schemas.microsoft.com/office/drawing/2014/main" id="{148F1237-3C90-40AF-B7DE-D6918AF31C9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132" y="2926048"/>
                <a:ext cx="6766611" cy="2737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grpSp>
        <p:sp>
          <p:nvSpPr>
            <p:cNvPr id="19" name="Rectangle 15">
              <a:extLst>
                <a:ext uri="{FF2B5EF4-FFF2-40B4-BE49-F238E27FC236}">
                  <a16:creationId xmlns:a16="http://schemas.microsoft.com/office/drawing/2014/main" id="{894B6A0B-8D81-44E4-8442-9CDD8E5D715F}"/>
                </a:ext>
              </a:extLst>
            </p:cNvPr>
            <p:cNvSpPr>
              <a:spLocks noChangeArrowheads="1"/>
            </p:cNvSpPr>
            <p:nvPr/>
          </p:nvSpPr>
          <p:spPr bwMode="auto">
            <a:xfrm>
              <a:off x="1198034" y="2612741"/>
              <a:ext cx="6920089"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b="1">
                  <a:solidFill>
                    <a:schemeClr val="tx1"/>
                  </a:solidFill>
                  <a:latin typeface="Times" pitchFamily="2" charset="0"/>
                  <a:ea typeface="Osaka" panose="020B0600000000000000" pitchFamily="34" charset="-128"/>
                </a:defRPr>
              </a:lvl1pPr>
              <a:lvl2pPr marL="742950" indent="-285750" eaLnBrk="0" hangingPunct="0">
                <a:defRPr kumimoji="1" sz="2400" b="1">
                  <a:solidFill>
                    <a:schemeClr val="tx1"/>
                  </a:solidFill>
                  <a:latin typeface="Times" pitchFamily="2" charset="0"/>
                  <a:ea typeface="Osaka" panose="020B0600000000000000" pitchFamily="34" charset="-128"/>
                </a:defRPr>
              </a:lvl2pPr>
              <a:lvl3pPr marL="1143000" indent="-228600" eaLnBrk="0" hangingPunct="0">
                <a:defRPr kumimoji="1" sz="2400" b="1">
                  <a:solidFill>
                    <a:schemeClr val="tx1"/>
                  </a:solidFill>
                  <a:latin typeface="Times" pitchFamily="2" charset="0"/>
                  <a:ea typeface="Osaka" panose="020B0600000000000000" pitchFamily="34" charset="-128"/>
                </a:defRPr>
              </a:lvl3pPr>
              <a:lvl4pPr marL="1600200" indent="-228600" eaLnBrk="0" hangingPunct="0">
                <a:defRPr kumimoji="1" sz="2400" b="1">
                  <a:solidFill>
                    <a:schemeClr val="tx1"/>
                  </a:solidFill>
                  <a:latin typeface="Times" pitchFamily="2" charset="0"/>
                  <a:ea typeface="Osaka" panose="020B0600000000000000" pitchFamily="34" charset="-128"/>
                </a:defRPr>
              </a:lvl4pPr>
              <a:lvl5pPr marL="2057400" indent="-228600" eaLnBrk="0" hangingPunct="0">
                <a:defRPr kumimoji="1" sz="2400" b="1">
                  <a:solidFill>
                    <a:schemeClr val="tx1"/>
                  </a:solidFill>
                  <a:latin typeface="Times" pitchFamily="2" charset="0"/>
                  <a:ea typeface="Osaka" panose="020B0600000000000000" pitchFamily="34" charset="-128"/>
                </a:defRPr>
              </a:lvl5pPr>
              <a:lvl6pPr marL="25146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6pPr>
              <a:lvl7pPr marL="29718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7pPr>
              <a:lvl8pPr marL="34290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8pPr>
              <a:lvl9pPr marL="38862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9pPr>
            </a:lstStyle>
            <a:p>
              <a:pPr eaLnBrk="1" hangingPunct="1"/>
              <a:endParaRPr lang="ja-JP" altLang="en-US" sz="1600" b="0">
                <a:solidFill>
                  <a:srgbClr val="000000"/>
                </a:solidFill>
                <a:latin typeface="HGP創英角ｺﾞｼｯｸUB" panose="020B0900000000000000" pitchFamily="34" charset="-128"/>
                <a:ea typeface="HGP創英角ｺﾞｼｯｸUB" panose="020B0900000000000000" pitchFamily="34" charset="-128"/>
              </a:endParaRPr>
            </a:p>
          </p:txBody>
        </p:sp>
        <p:sp>
          <p:nvSpPr>
            <p:cNvPr id="20" name="Line 34">
              <a:extLst>
                <a:ext uri="{FF2B5EF4-FFF2-40B4-BE49-F238E27FC236}">
                  <a16:creationId xmlns:a16="http://schemas.microsoft.com/office/drawing/2014/main" id="{FF9723C7-90C9-4056-99C0-41C617061043}"/>
                </a:ext>
              </a:extLst>
            </p:cNvPr>
            <p:cNvSpPr>
              <a:spLocks noChangeShapeType="1"/>
            </p:cNvSpPr>
            <p:nvPr/>
          </p:nvSpPr>
          <p:spPr bwMode="auto">
            <a:xfrm flipV="1">
              <a:off x="1584678" y="5741174"/>
              <a:ext cx="0" cy="3386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600"/>
            </a:p>
          </p:txBody>
        </p:sp>
        <p:sp>
          <p:nvSpPr>
            <p:cNvPr id="21" name="Line 35">
              <a:extLst>
                <a:ext uri="{FF2B5EF4-FFF2-40B4-BE49-F238E27FC236}">
                  <a16:creationId xmlns:a16="http://schemas.microsoft.com/office/drawing/2014/main" id="{49B79A09-7D33-4326-9A6F-21DE8BEF4081}"/>
                </a:ext>
              </a:extLst>
            </p:cNvPr>
            <p:cNvSpPr>
              <a:spLocks noChangeShapeType="1"/>
            </p:cNvSpPr>
            <p:nvPr/>
          </p:nvSpPr>
          <p:spPr bwMode="auto">
            <a:xfrm flipV="1">
              <a:off x="1968500" y="5741174"/>
              <a:ext cx="0" cy="3386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600"/>
            </a:p>
          </p:txBody>
        </p:sp>
        <p:sp>
          <p:nvSpPr>
            <p:cNvPr id="22" name="Line 36">
              <a:extLst>
                <a:ext uri="{FF2B5EF4-FFF2-40B4-BE49-F238E27FC236}">
                  <a16:creationId xmlns:a16="http://schemas.microsoft.com/office/drawing/2014/main" id="{5B38D441-F8C4-4E26-9137-F86CEA5E5EA2}"/>
                </a:ext>
              </a:extLst>
            </p:cNvPr>
            <p:cNvSpPr>
              <a:spLocks noChangeShapeType="1"/>
            </p:cNvSpPr>
            <p:nvPr/>
          </p:nvSpPr>
          <p:spPr bwMode="auto">
            <a:xfrm flipV="1">
              <a:off x="2353733" y="5741174"/>
              <a:ext cx="0" cy="3386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600"/>
            </a:p>
          </p:txBody>
        </p:sp>
        <p:sp>
          <p:nvSpPr>
            <p:cNvPr id="23" name="Line 37">
              <a:extLst>
                <a:ext uri="{FF2B5EF4-FFF2-40B4-BE49-F238E27FC236}">
                  <a16:creationId xmlns:a16="http://schemas.microsoft.com/office/drawing/2014/main" id="{BCA7CB55-6CFE-485B-9B37-A7C82B9CAB72}"/>
                </a:ext>
              </a:extLst>
            </p:cNvPr>
            <p:cNvSpPr>
              <a:spLocks noChangeShapeType="1"/>
            </p:cNvSpPr>
            <p:nvPr/>
          </p:nvSpPr>
          <p:spPr bwMode="auto">
            <a:xfrm flipV="1">
              <a:off x="2738967" y="5741174"/>
              <a:ext cx="0" cy="3386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600"/>
            </a:p>
          </p:txBody>
        </p:sp>
        <p:sp>
          <p:nvSpPr>
            <p:cNvPr id="24" name="Line 38">
              <a:extLst>
                <a:ext uri="{FF2B5EF4-FFF2-40B4-BE49-F238E27FC236}">
                  <a16:creationId xmlns:a16="http://schemas.microsoft.com/office/drawing/2014/main" id="{862E5940-A9B8-4FB3-959D-8697C95411FF}"/>
                </a:ext>
              </a:extLst>
            </p:cNvPr>
            <p:cNvSpPr>
              <a:spLocks noChangeShapeType="1"/>
            </p:cNvSpPr>
            <p:nvPr/>
          </p:nvSpPr>
          <p:spPr bwMode="auto">
            <a:xfrm flipV="1">
              <a:off x="3124200" y="5741174"/>
              <a:ext cx="0" cy="3386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600"/>
            </a:p>
          </p:txBody>
        </p:sp>
        <p:sp>
          <p:nvSpPr>
            <p:cNvPr id="25" name="Line 39">
              <a:extLst>
                <a:ext uri="{FF2B5EF4-FFF2-40B4-BE49-F238E27FC236}">
                  <a16:creationId xmlns:a16="http://schemas.microsoft.com/office/drawing/2014/main" id="{2B89DB4D-4AC7-457E-9795-56236868249E}"/>
                </a:ext>
              </a:extLst>
            </p:cNvPr>
            <p:cNvSpPr>
              <a:spLocks noChangeShapeType="1"/>
            </p:cNvSpPr>
            <p:nvPr/>
          </p:nvSpPr>
          <p:spPr bwMode="auto">
            <a:xfrm flipV="1">
              <a:off x="3508022" y="5741174"/>
              <a:ext cx="0" cy="3386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600"/>
            </a:p>
          </p:txBody>
        </p:sp>
        <p:sp>
          <p:nvSpPr>
            <p:cNvPr id="26" name="Line 40">
              <a:extLst>
                <a:ext uri="{FF2B5EF4-FFF2-40B4-BE49-F238E27FC236}">
                  <a16:creationId xmlns:a16="http://schemas.microsoft.com/office/drawing/2014/main" id="{8A19E5CF-048C-4EE2-9925-1E4DD1ED647D}"/>
                </a:ext>
              </a:extLst>
            </p:cNvPr>
            <p:cNvSpPr>
              <a:spLocks noChangeShapeType="1"/>
            </p:cNvSpPr>
            <p:nvPr/>
          </p:nvSpPr>
          <p:spPr bwMode="auto">
            <a:xfrm flipV="1">
              <a:off x="3894667" y="5741174"/>
              <a:ext cx="0" cy="3386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600"/>
            </a:p>
          </p:txBody>
        </p:sp>
        <p:sp>
          <p:nvSpPr>
            <p:cNvPr id="27" name="Line 41">
              <a:extLst>
                <a:ext uri="{FF2B5EF4-FFF2-40B4-BE49-F238E27FC236}">
                  <a16:creationId xmlns:a16="http://schemas.microsoft.com/office/drawing/2014/main" id="{B83C3069-8E48-44BB-9CF0-741AB2399C77}"/>
                </a:ext>
              </a:extLst>
            </p:cNvPr>
            <p:cNvSpPr>
              <a:spLocks noChangeShapeType="1"/>
            </p:cNvSpPr>
            <p:nvPr/>
          </p:nvSpPr>
          <p:spPr bwMode="auto">
            <a:xfrm flipV="1">
              <a:off x="4278489" y="5741174"/>
              <a:ext cx="0" cy="3386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600"/>
            </a:p>
          </p:txBody>
        </p:sp>
        <p:sp>
          <p:nvSpPr>
            <p:cNvPr id="28" name="Line 42">
              <a:extLst>
                <a:ext uri="{FF2B5EF4-FFF2-40B4-BE49-F238E27FC236}">
                  <a16:creationId xmlns:a16="http://schemas.microsoft.com/office/drawing/2014/main" id="{4BDCA512-372F-4AEB-9C41-C28A8FA5FF51}"/>
                </a:ext>
              </a:extLst>
            </p:cNvPr>
            <p:cNvSpPr>
              <a:spLocks noChangeShapeType="1"/>
            </p:cNvSpPr>
            <p:nvPr/>
          </p:nvSpPr>
          <p:spPr bwMode="auto">
            <a:xfrm flipV="1">
              <a:off x="4663723" y="5741174"/>
              <a:ext cx="0" cy="3386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600"/>
            </a:p>
          </p:txBody>
        </p:sp>
        <p:sp>
          <p:nvSpPr>
            <p:cNvPr id="29" name="Line 43">
              <a:extLst>
                <a:ext uri="{FF2B5EF4-FFF2-40B4-BE49-F238E27FC236}">
                  <a16:creationId xmlns:a16="http://schemas.microsoft.com/office/drawing/2014/main" id="{274D71B7-40B9-4ABB-814C-142C64672905}"/>
                </a:ext>
              </a:extLst>
            </p:cNvPr>
            <p:cNvSpPr>
              <a:spLocks noChangeShapeType="1"/>
            </p:cNvSpPr>
            <p:nvPr/>
          </p:nvSpPr>
          <p:spPr bwMode="auto">
            <a:xfrm flipV="1">
              <a:off x="5039078" y="5741174"/>
              <a:ext cx="0" cy="3386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600"/>
            </a:p>
          </p:txBody>
        </p:sp>
        <p:sp>
          <p:nvSpPr>
            <p:cNvPr id="30" name="Line 44">
              <a:extLst>
                <a:ext uri="{FF2B5EF4-FFF2-40B4-BE49-F238E27FC236}">
                  <a16:creationId xmlns:a16="http://schemas.microsoft.com/office/drawing/2014/main" id="{2B9CE965-56FA-479E-B5BF-0EF0CC4F8867}"/>
                </a:ext>
              </a:extLst>
            </p:cNvPr>
            <p:cNvSpPr>
              <a:spLocks noChangeShapeType="1"/>
            </p:cNvSpPr>
            <p:nvPr/>
          </p:nvSpPr>
          <p:spPr bwMode="auto">
            <a:xfrm flipV="1">
              <a:off x="5422900" y="5741174"/>
              <a:ext cx="0" cy="3386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600"/>
            </a:p>
          </p:txBody>
        </p:sp>
        <p:sp>
          <p:nvSpPr>
            <p:cNvPr id="31" name="Line 45">
              <a:extLst>
                <a:ext uri="{FF2B5EF4-FFF2-40B4-BE49-F238E27FC236}">
                  <a16:creationId xmlns:a16="http://schemas.microsoft.com/office/drawing/2014/main" id="{0DF0806D-485C-4ACB-8A62-29F40BD11D03}"/>
                </a:ext>
              </a:extLst>
            </p:cNvPr>
            <p:cNvSpPr>
              <a:spLocks noChangeShapeType="1"/>
            </p:cNvSpPr>
            <p:nvPr/>
          </p:nvSpPr>
          <p:spPr bwMode="auto">
            <a:xfrm flipV="1">
              <a:off x="5808133" y="5741174"/>
              <a:ext cx="0" cy="3386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600"/>
            </a:p>
          </p:txBody>
        </p:sp>
        <p:sp>
          <p:nvSpPr>
            <p:cNvPr id="32" name="Line 46">
              <a:extLst>
                <a:ext uri="{FF2B5EF4-FFF2-40B4-BE49-F238E27FC236}">
                  <a16:creationId xmlns:a16="http://schemas.microsoft.com/office/drawing/2014/main" id="{BA00755E-6BB8-4704-8452-EEC1897C7894}"/>
                </a:ext>
              </a:extLst>
            </p:cNvPr>
            <p:cNvSpPr>
              <a:spLocks noChangeShapeType="1"/>
            </p:cNvSpPr>
            <p:nvPr/>
          </p:nvSpPr>
          <p:spPr bwMode="auto">
            <a:xfrm flipV="1">
              <a:off x="6193367" y="5741174"/>
              <a:ext cx="0" cy="3386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600"/>
            </a:p>
          </p:txBody>
        </p:sp>
        <p:sp>
          <p:nvSpPr>
            <p:cNvPr id="33" name="Line 47">
              <a:extLst>
                <a:ext uri="{FF2B5EF4-FFF2-40B4-BE49-F238E27FC236}">
                  <a16:creationId xmlns:a16="http://schemas.microsoft.com/office/drawing/2014/main" id="{897E64B7-7E58-4D36-9826-6A4B3E8B3831}"/>
                </a:ext>
              </a:extLst>
            </p:cNvPr>
            <p:cNvSpPr>
              <a:spLocks noChangeShapeType="1"/>
            </p:cNvSpPr>
            <p:nvPr/>
          </p:nvSpPr>
          <p:spPr bwMode="auto">
            <a:xfrm flipV="1">
              <a:off x="6578600" y="5741174"/>
              <a:ext cx="0" cy="3386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600"/>
            </a:p>
          </p:txBody>
        </p:sp>
        <p:sp>
          <p:nvSpPr>
            <p:cNvPr id="34" name="Line 48">
              <a:extLst>
                <a:ext uri="{FF2B5EF4-FFF2-40B4-BE49-F238E27FC236}">
                  <a16:creationId xmlns:a16="http://schemas.microsoft.com/office/drawing/2014/main" id="{2481A518-E9B3-439A-BA08-88DEAA7E7EBF}"/>
                </a:ext>
              </a:extLst>
            </p:cNvPr>
            <p:cNvSpPr>
              <a:spLocks noChangeShapeType="1"/>
            </p:cNvSpPr>
            <p:nvPr/>
          </p:nvSpPr>
          <p:spPr bwMode="auto">
            <a:xfrm flipV="1">
              <a:off x="6962422" y="5741174"/>
              <a:ext cx="0" cy="3386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600"/>
            </a:p>
          </p:txBody>
        </p:sp>
        <p:sp>
          <p:nvSpPr>
            <p:cNvPr id="35" name="Line 49">
              <a:extLst>
                <a:ext uri="{FF2B5EF4-FFF2-40B4-BE49-F238E27FC236}">
                  <a16:creationId xmlns:a16="http://schemas.microsoft.com/office/drawing/2014/main" id="{3F3A4975-F51E-4D82-AB06-F0BCFDA598BF}"/>
                </a:ext>
              </a:extLst>
            </p:cNvPr>
            <p:cNvSpPr>
              <a:spLocks noChangeShapeType="1"/>
            </p:cNvSpPr>
            <p:nvPr/>
          </p:nvSpPr>
          <p:spPr bwMode="auto">
            <a:xfrm flipV="1">
              <a:off x="7349067" y="5741174"/>
              <a:ext cx="0" cy="3386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600"/>
            </a:p>
          </p:txBody>
        </p:sp>
        <p:sp>
          <p:nvSpPr>
            <p:cNvPr id="36" name="Line 50">
              <a:extLst>
                <a:ext uri="{FF2B5EF4-FFF2-40B4-BE49-F238E27FC236}">
                  <a16:creationId xmlns:a16="http://schemas.microsoft.com/office/drawing/2014/main" id="{9B4A2415-A276-4905-9208-5EEB6F577411}"/>
                </a:ext>
              </a:extLst>
            </p:cNvPr>
            <p:cNvSpPr>
              <a:spLocks noChangeShapeType="1"/>
            </p:cNvSpPr>
            <p:nvPr/>
          </p:nvSpPr>
          <p:spPr bwMode="auto">
            <a:xfrm flipV="1">
              <a:off x="7732889" y="5741174"/>
              <a:ext cx="0" cy="3386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600"/>
            </a:p>
          </p:txBody>
        </p:sp>
        <p:sp>
          <p:nvSpPr>
            <p:cNvPr id="37" name="Rectangle 128">
              <a:extLst>
                <a:ext uri="{FF2B5EF4-FFF2-40B4-BE49-F238E27FC236}">
                  <a16:creationId xmlns:a16="http://schemas.microsoft.com/office/drawing/2014/main" id="{A6E4A6DA-A1C1-45BA-A8CA-D783032D8A55}"/>
                </a:ext>
              </a:extLst>
            </p:cNvPr>
            <p:cNvSpPr>
              <a:spLocks noChangeArrowheads="1"/>
            </p:cNvSpPr>
            <p:nvPr/>
          </p:nvSpPr>
          <p:spPr bwMode="auto">
            <a:xfrm>
              <a:off x="1000394" y="5732708"/>
              <a:ext cx="72136" cy="13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b="1">
                  <a:solidFill>
                    <a:schemeClr val="tx1"/>
                  </a:solidFill>
                  <a:latin typeface="Times" pitchFamily="2" charset="0"/>
                  <a:ea typeface="Osaka" panose="020B0600000000000000" pitchFamily="34" charset="-128"/>
                </a:defRPr>
              </a:lvl1pPr>
              <a:lvl2pPr marL="742950" indent="-285750" eaLnBrk="0" hangingPunct="0">
                <a:defRPr kumimoji="1" sz="2400" b="1">
                  <a:solidFill>
                    <a:schemeClr val="tx1"/>
                  </a:solidFill>
                  <a:latin typeface="Times" pitchFamily="2" charset="0"/>
                  <a:ea typeface="Osaka" panose="020B0600000000000000" pitchFamily="34" charset="-128"/>
                </a:defRPr>
              </a:lvl2pPr>
              <a:lvl3pPr marL="1143000" indent="-228600" eaLnBrk="0" hangingPunct="0">
                <a:defRPr kumimoji="1" sz="2400" b="1">
                  <a:solidFill>
                    <a:schemeClr val="tx1"/>
                  </a:solidFill>
                  <a:latin typeface="Times" pitchFamily="2" charset="0"/>
                  <a:ea typeface="Osaka" panose="020B0600000000000000" pitchFamily="34" charset="-128"/>
                </a:defRPr>
              </a:lvl3pPr>
              <a:lvl4pPr marL="1600200" indent="-228600" eaLnBrk="0" hangingPunct="0">
                <a:defRPr kumimoji="1" sz="2400" b="1">
                  <a:solidFill>
                    <a:schemeClr val="tx1"/>
                  </a:solidFill>
                  <a:latin typeface="Times" pitchFamily="2" charset="0"/>
                  <a:ea typeface="Osaka" panose="020B0600000000000000" pitchFamily="34" charset="-128"/>
                </a:defRPr>
              </a:lvl4pPr>
              <a:lvl5pPr marL="2057400" indent="-228600" eaLnBrk="0" hangingPunct="0">
                <a:defRPr kumimoji="1" sz="2400" b="1">
                  <a:solidFill>
                    <a:schemeClr val="tx1"/>
                  </a:solidFill>
                  <a:latin typeface="Times" pitchFamily="2" charset="0"/>
                  <a:ea typeface="Osaka" panose="020B0600000000000000" pitchFamily="34" charset="-128"/>
                </a:defRPr>
              </a:lvl5pPr>
              <a:lvl6pPr marL="25146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6pPr>
              <a:lvl7pPr marL="29718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7pPr>
              <a:lvl8pPr marL="34290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8pPr>
              <a:lvl9pPr marL="38862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9pPr>
            </a:lstStyle>
            <a:p>
              <a:pPr algn="ctr" eaLnBrk="1" hangingPunct="1"/>
              <a:r>
                <a:rPr lang="en-US" altLang="ja-JP" sz="889" b="0">
                  <a:solidFill>
                    <a:srgbClr val="000000"/>
                  </a:solidFill>
                  <a:latin typeface="HGP創英角ｺﾞｼｯｸUB" panose="020B0900000000000000" pitchFamily="34" charset="-128"/>
                  <a:ea typeface="HGP創英角ｺﾞｼｯｸUB" panose="020B0900000000000000" pitchFamily="34" charset="-128"/>
                </a:rPr>
                <a:t>0</a:t>
              </a:r>
            </a:p>
          </p:txBody>
        </p:sp>
        <p:sp>
          <p:nvSpPr>
            <p:cNvPr id="38" name="Rectangle 129">
              <a:extLst>
                <a:ext uri="{FF2B5EF4-FFF2-40B4-BE49-F238E27FC236}">
                  <a16:creationId xmlns:a16="http://schemas.microsoft.com/office/drawing/2014/main" id="{8E1D1B2B-ED8C-4695-94D2-975A2DB3AA6B}"/>
                </a:ext>
              </a:extLst>
            </p:cNvPr>
            <p:cNvSpPr>
              <a:spLocks noChangeArrowheads="1"/>
            </p:cNvSpPr>
            <p:nvPr/>
          </p:nvSpPr>
          <p:spPr bwMode="auto">
            <a:xfrm>
              <a:off x="940337" y="5279741"/>
              <a:ext cx="144271" cy="13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b="1">
                  <a:solidFill>
                    <a:schemeClr val="tx1"/>
                  </a:solidFill>
                  <a:latin typeface="Times" pitchFamily="2" charset="0"/>
                  <a:ea typeface="Osaka" panose="020B0600000000000000" pitchFamily="34" charset="-128"/>
                </a:defRPr>
              </a:lvl1pPr>
              <a:lvl2pPr marL="742950" indent="-285750" eaLnBrk="0" hangingPunct="0">
                <a:defRPr kumimoji="1" sz="2400" b="1">
                  <a:solidFill>
                    <a:schemeClr val="tx1"/>
                  </a:solidFill>
                  <a:latin typeface="Times" pitchFamily="2" charset="0"/>
                  <a:ea typeface="Osaka" panose="020B0600000000000000" pitchFamily="34" charset="-128"/>
                </a:defRPr>
              </a:lvl2pPr>
              <a:lvl3pPr marL="1143000" indent="-228600" eaLnBrk="0" hangingPunct="0">
                <a:defRPr kumimoji="1" sz="2400" b="1">
                  <a:solidFill>
                    <a:schemeClr val="tx1"/>
                  </a:solidFill>
                  <a:latin typeface="Times" pitchFamily="2" charset="0"/>
                  <a:ea typeface="Osaka" panose="020B0600000000000000" pitchFamily="34" charset="-128"/>
                </a:defRPr>
              </a:lvl3pPr>
              <a:lvl4pPr marL="1600200" indent="-228600" eaLnBrk="0" hangingPunct="0">
                <a:defRPr kumimoji="1" sz="2400" b="1">
                  <a:solidFill>
                    <a:schemeClr val="tx1"/>
                  </a:solidFill>
                  <a:latin typeface="Times" pitchFamily="2" charset="0"/>
                  <a:ea typeface="Osaka" panose="020B0600000000000000" pitchFamily="34" charset="-128"/>
                </a:defRPr>
              </a:lvl4pPr>
              <a:lvl5pPr marL="2057400" indent="-228600" eaLnBrk="0" hangingPunct="0">
                <a:defRPr kumimoji="1" sz="2400" b="1">
                  <a:solidFill>
                    <a:schemeClr val="tx1"/>
                  </a:solidFill>
                  <a:latin typeface="Times" pitchFamily="2" charset="0"/>
                  <a:ea typeface="Osaka" panose="020B0600000000000000" pitchFamily="34" charset="-128"/>
                </a:defRPr>
              </a:lvl5pPr>
              <a:lvl6pPr marL="25146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6pPr>
              <a:lvl7pPr marL="29718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7pPr>
              <a:lvl8pPr marL="34290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8pPr>
              <a:lvl9pPr marL="38862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9pPr>
            </a:lstStyle>
            <a:p>
              <a:pPr algn="ctr" eaLnBrk="1" hangingPunct="1"/>
              <a:r>
                <a:rPr lang="en-US" altLang="ja-JP" sz="889" b="0">
                  <a:solidFill>
                    <a:srgbClr val="000000"/>
                  </a:solidFill>
                  <a:latin typeface="HGP創英角ｺﾞｼｯｸUB" panose="020B0900000000000000" pitchFamily="34" charset="-128"/>
                  <a:ea typeface="HGP創英角ｺﾞｼｯｸUB" panose="020B0900000000000000" pitchFamily="34" charset="-128"/>
                </a:rPr>
                <a:t>10</a:t>
              </a:r>
            </a:p>
          </p:txBody>
        </p:sp>
        <p:sp>
          <p:nvSpPr>
            <p:cNvPr id="39" name="Rectangle 130">
              <a:extLst>
                <a:ext uri="{FF2B5EF4-FFF2-40B4-BE49-F238E27FC236}">
                  <a16:creationId xmlns:a16="http://schemas.microsoft.com/office/drawing/2014/main" id="{DA4AAAB3-1695-4C46-9931-5F4369228E0F}"/>
                </a:ext>
              </a:extLst>
            </p:cNvPr>
            <p:cNvSpPr>
              <a:spLocks noChangeArrowheads="1"/>
            </p:cNvSpPr>
            <p:nvPr/>
          </p:nvSpPr>
          <p:spPr bwMode="auto">
            <a:xfrm>
              <a:off x="940337" y="4828185"/>
              <a:ext cx="144271" cy="13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b="1">
                  <a:solidFill>
                    <a:schemeClr val="tx1"/>
                  </a:solidFill>
                  <a:latin typeface="Times" pitchFamily="2" charset="0"/>
                  <a:ea typeface="Osaka" panose="020B0600000000000000" pitchFamily="34" charset="-128"/>
                </a:defRPr>
              </a:lvl1pPr>
              <a:lvl2pPr marL="742950" indent="-285750" eaLnBrk="0" hangingPunct="0">
                <a:defRPr kumimoji="1" sz="2400" b="1">
                  <a:solidFill>
                    <a:schemeClr val="tx1"/>
                  </a:solidFill>
                  <a:latin typeface="Times" pitchFamily="2" charset="0"/>
                  <a:ea typeface="Osaka" panose="020B0600000000000000" pitchFamily="34" charset="-128"/>
                </a:defRPr>
              </a:lvl2pPr>
              <a:lvl3pPr marL="1143000" indent="-228600" eaLnBrk="0" hangingPunct="0">
                <a:defRPr kumimoji="1" sz="2400" b="1">
                  <a:solidFill>
                    <a:schemeClr val="tx1"/>
                  </a:solidFill>
                  <a:latin typeface="Times" pitchFamily="2" charset="0"/>
                  <a:ea typeface="Osaka" panose="020B0600000000000000" pitchFamily="34" charset="-128"/>
                </a:defRPr>
              </a:lvl3pPr>
              <a:lvl4pPr marL="1600200" indent="-228600" eaLnBrk="0" hangingPunct="0">
                <a:defRPr kumimoji="1" sz="2400" b="1">
                  <a:solidFill>
                    <a:schemeClr val="tx1"/>
                  </a:solidFill>
                  <a:latin typeface="Times" pitchFamily="2" charset="0"/>
                  <a:ea typeface="Osaka" panose="020B0600000000000000" pitchFamily="34" charset="-128"/>
                </a:defRPr>
              </a:lvl4pPr>
              <a:lvl5pPr marL="2057400" indent="-228600" eaLnBrk="0" hangingPunct="0">
                <a:defRPr kumimoji="1" sz="2400" b="1">
                  <a:solidFill>
                    <a:schemeClr val="tx1"/>
                  </a:solidFill>
                  <a:latin typeface="Times" pitchFamily="2" charset="0"/>
                  <a:ea typeface="Osaka" panose="020B0600000000000000" pitchFamily="34" charset="-128"/>
                </a:defRPr>
              </a:lvl5pPr>
              <a:lvl6pPr marL="25146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6pPr>
              <a:lvl7pPr marL="29718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7pPr>
              <a:lvl8pPr marL="34290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8pPr>
              <a:lvl9pPr marL="38862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9pPr>
            </a:lstStyle>
            <a:p>
              <a:pPr algn="ctr" eaLnBrk="1" hangingPunct="1"/>
              <a:r>
                <a:rPr lang="en-US" altLang="ja-JP" sz="889" b="0">
                  <a:solidFill>
                    <a:srgbClr val="000000"/>
                  </a:solidFill>
                  <a:latin typeface="HGP創英角ｺﾞｼｯｸUB" panose="020B0900000000000000" pitchFamily="34" charset="-128"/>
                  <a:ea typeface="HGP創英角ｺﾞｼｯｸUB" panose="020B0900000000000000" pitchFamily="34" charset="-128"/>
                </a:rPr>
                <a:t>20</a:t>
              </a:r>
            </a:p>
          </p:txBody>
        </p:sp>
        <p:sp>
          <p:nvSpPr>
            <p:cNvPr id="40" name="Rectangle 131">
              <a:extLst>
                <a:ext uri="{FF2B5EF4-FFF2-40B4-BE49-F238E27FC236}">
                  <a16:creationId xmlns:a16="http://schemas.microsoft.com/office/drawing/2014/main" id="{5A7B6BE6-58B5-4E07-8597-299CEFFD18AA}"/>
                </a:ext>
              </a:extLst>
            </p:cNvPr>
            <p:cNvSpPr>
              <a:spLocks noChangeArrowheads="1"/>
            </p:cNvSpPr>
            <p:nvPr/>
          </p:nvSpPr>
          <p:spPr bwMode="auto">
            <a:xfrm>
              <a:off x="940337" y="4376630"/>
              <a:ext cx="144271" cy="13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b="1">
                  <a:solidFill>
                    <a:schemeClr val="tx1"/>
                  </a:solidFill>
                  <a:latin typeface="Times" pitchFamily="2" charset="0"/>
                  <a:ea typeface="Osaka" panose="020B0600000000000000" pitchFamily="34" charset="-128"/>
                </a:defRPr>
              </a:lvl1pPr>
              <a:lvl2pPr marL="742950" indent="-285750" eaLnBrk="0" hangingPunct="0">
                <a:defRPr kumimoji="1" sz="2400" b="1">
                  <a:solidFill>
                    <a:schemeClr val="tx1"/>
                  </a:solidFill>
                  <a:latin typeface="Times" pitchFamily="2" charset="0"/>
                  <a:ea typeface="Osaka" panose="020B0600000000000000" pitchFamily="34" charset="-128"/>
                </a:defRPr>
              </a:lvl2pPr>
              <a:lvl3pPr marL="1143000" indent="-228600" eaLnBrk="0" hangingPunct="0">
                <a:defRPr kumimoji="1" sz="2400" b="1">
                  <a:solidFill>
                    <a:schemeClr val="tx1"/>
                  </a:solidFill>
                  <a:latin typeface="Times" pitchFamily="2" charset="0"/>
                  <a:ea typeface="Osaka" panose="020B0600000000000000" pitchFamily="34" charset="-128"/>
                </a:defRPr>
              </a:lvl3pPr>
              <a:lvl4pPr marL="1600200" indent="-228600" eaLnBrk="0" hangingPunct="0">
                <a:defRPr kumimoji="1" sz="2400" b="1">
                  <a:solidFill>
                    <a:schemeClr val="tx1"/>
                  </a:solidFill>
                  <a:latin typeface="Times" pitchFamily="2" charset="0"/>
                  <a:ea typeface="Osaka" panose="020B0600000000000000" pitchFamily="34" charset="-128"/>
                </a:defRPr>
              </a:lvl4pPr>
              <a:lvl5pPr marL="2057400" indent="-228600" eaLnBrk="0" hangingPunct="0">
                <a:defRPr kumimoji="1" sz="2400" b="1">
                  <a:solidFill>
                    <a:schemeClr val="tx1"/>
                  </a:solidFill>
                  <a:latin typeface="Times" pitchFamily="2" charset="0"/>
                  <a:ea typeface="Osaka" panose="020B0600000000000000" pitchFamily="34" charset="-128"/>
                </a:defRPr>
              </a:lvl5pPr>
              <a:lvl6pPr marL="25146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6pPr>
              <a:lvl7pPr marL="29718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7pPr>
              <a:lvl8pPr marL="34290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8pPr>
              <a:lvl9pPr marL="38862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9pPr>
            </a:lstStyle>
            <a:p>
              <a:pPr algn="ctr" eaLnBrk="1" hangingPunct="1"/>
              <a:r>
                <a:rPr lang="en-US" altLang="ja-JP" sz="889" b="0">
                  <a:solidFill>
                    <a:srgbClr val="000000"/>
                  </a:solidFill>
                  <a:latin typeface="HGP創英角ｺﾞｼｯｸUB" panose="020B0900000000000000" pitchFamily="34" charset="-128"/>
                  <a:ea typeface="HGP創英角ｺﾞｼｯｸUB" panose="020B0900000000000000" pitchFamily="34" charset="-128"/>
                </a:rPr>
                <a:t>30</a:t>
              </a:r>
            </a:p>
          </p:txBody>
        </p:sp>
        <p:sp>
          <p:nvSpPr>
            <p:cNvPr id="41" name="Rectangle 132">
              <a:extLst>
                <a:ext uri="{FF2B5EF4-FFF2-40B4-BE49-F238E27FC236}">
                  <a16:creationId xmlns:a16="http://schemas.microsoft.com/office/drawing/2014/main" id="{AC783489-CD90-4AEB-B606-AAD9DE1D5590}"/>
                </a:ext>
              </a:extLst>
            </p:cNvPr>
            <p:cNvSpPr>
              <a:spLocks noChangeArrowheads="1"/>
            </p:cNvSpPr>
            <p:nvPr/>
          </p:nvSpPr>
          <p:spPr bwMode="auto">
            <a:xfrm>
              <a:off x="940337" y="3925074"/>
              <a:ext cx="144271" cy="13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b="1">
                  <a:solidFill>
                    <a:schemeClr val="tx1"/>
                  </a:solidFill>
                  <a:latin typeface="Times" pitchFamily="2" charset="0"/>
                  <a:ea typeface="Osaka" panose="020B0600000000000000" pitchFamily="34" charset="-128"/>
                </a:defRPr>
              </a:lvl1pPr>
              <a:lvl2pPr marL="742950" indent="-285750" eaLnBrk="0" hangingPunct="0">
                <a:defRPr kumimoji="1" sz="2400" b="1">
                  <a:solidFill>
                    <a:schemeClr val="tx1"/>
                  </a:solidFill>
                  <a:latin typeface="Times" pitchFamily="2" charset="0"/>
                  <a:ea typeface="Osaka" panose="020B0600000000000000" pitchFamily="34" charset="-128"/>
                </a:defRPr>
              </a:lvl2pPr>
              <a:lvl3pPr marL="1143000" indent="-228600" eaLnBrk="0" hangingPunct="0">
                <a:defRPr kumimoji="1" sz="2400" b="1">
                  <a:solidFill>
                    <a:schemeClr val="tx1"/>
                  </a:solidFill>
                  <a:latin typeface="Times" pitchFamily="2" charset="0"/>
                  <a:ea typeface="Osaka" panose="020B0600000000000000" pitchFamily="34" charset="-128"/>
                </a:defRPr>
              </a:lvl3pPr>
              <a:lvl4pPr marL="1600200" indent="-228600" eaLnBrk="0" hangingPunct="0">
                <a:defRPr kumimoji="1" sz="2400" b="1">
                  <a:solidFill>
                    <a:schemeClr val="tx1"/>
                  </a:solidFill>
                  <a:latin typeface="Times" pitchFamily="2" charset="0"/>
                  <a:ea typeface="Osaka" panose="020B0600000000000000" pitchFamily="34" charset="-128"/>
                </a:defRPr>
              </a:lvl4pPr>
              <a:lvl5pPr marL="2057400" indent="-228600" eaLnBrk="0" hangingPunct="0">
                <a:defRPr kumimoji="1" sz="2400" b="1">
                  <a:solidFill>
                    <a:schemeClr val="tx1"/>
                  </a:solidFill>
                  <a:latin typeface="Times" pitchFamily="2" charset="0"/>
                  <a:ea typeface="Osaka" panose="020B0600000000000000" pitchFamily="34" charset="-128"/>
                </a:defRPr>
              </a:lvl5pPr>
              <a:lvl6pPr marL="25146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6pPr>
              <a:lvl7pPr marL="29718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7pPr>
              <a:lvl8pPr marL="34290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8pPr>
              <a:lvl9pPr marL="38862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9pPr>
            </a:lstStyle>
            <a:p>
              <a:pPr algn="ctr" eaLnBrk="1" hangingPunct="1"/>
              <a:r>
                <a:rPr lang="en-US" altLang="ja-JP" sz="889" b="0">
                  <a:solidFill>
                    <a:srgbClr val="000000"/>
                  </a:solidFill>
                  <a:latin typeface="HGP創英角ｺﾞｼｯｸUB" panose="020B0900000000000000" pitchFamily="34" charset="-128"/>
                  <a:ea typeface="HGP創英角ｺﾞｼｯｸUB" panose="020B0900000000000000" pitchFamily="34" charset="-128"/>
                </a:rPr>
                <a:t>40</a:t>
              </a:r>
            </a:p>
          </p:txBody>
        </p:sp>
        <p:sp>
          <p:nvSpPr>
            <p:cNvPr id="42" name="Rectangle 133">
              <a:extLst>
                <a:ext uri="{FF2B5EF4-FFF2-40B4-BE49-F238E27FC236}">
                  <a16:creationId xmlns:a16="http://schemas.microsoft.com/office/drawing/2014/main" id="{24E6C9E9-2BA8-472A-AC18-58645A1AA566}"/>
                </a:ext>
              </a:extLst>
            </p:cNvPr>
            <p:cNvSpPr>
              <a:spLocks noChangeArrowheads="1"/>
            </p:cNvSpPr>
            <p:nvPr/>
          </p:nvSpPr>
          <p:spPr bwMode="auto">
            <a:xfrm>
              <a:off x="940337" y="3473519"/>
              <a:ext cx="144271" cy="13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b="1">
                  <a:solidFill>
                    <a:schemeClr val="tx1"/>
                  </a:solidFill>
                  <a:latin typeface="Times" pitchFamily="2" charset="0"/>
                  <a:ea typeface="Osaka" panose="020B0600000000000000" pitchFamily="34" charset="-128"/>
                </a:defRPr>
              </a:lvl1pPr>
              <a:lvl2pPr marL="742950" indent="-285750" eaLnBrk="0" hangingPunct="0">
                <a:defRPr kumimoji="1" sz="2400" b="1">
                  <a:solidFill>
                    <a:schemeClr val="tx1"/>
                  </a:solidFill>
                  <a:latin typeface="Times" pitchFamily="2" charset="0"/>
                  <a:ea typeface="Osaka" panose="020B0600000000000000" pitchFamily="34" charset="-128"/>
                </a:defRPr>
              </a:lvl2pPr>
              <a:lvl3pPr marL="1143000" indent="-228600" eaLnBrk="0" hangingPunct="0">
                <a:defRPr kumimoji="1" sz="2400" b="1">
                  <a:solidFill>
                    <a:schemeClr val="tx1"/>
                  </a:solidFill>
                  <a:latin typeface="Times" pitchFamily="2" charset="0"/>
                  <a:ea typeface="Osaka" panose="020B0600000000000000" pitchFamily="34" charset="-128"/>
                </a:defRPr>
              </a:lvl3pPr>
              <a:lvl4pPr marL="1600200" indent="-228600" eaLnBrk="0" hangingPunct="0">
                <a:defRPr kumimoji="1" sz="2400" b="1">
                  <a:solidFill>
                    <a:schemeClr val="tx1"/>
                  </a:solidFill>
                  <a:latin typeface="Times" pitchFamily="2" charset="0"/>
                  <a:ea typeface="Osaka" panose="020B0600000000000000" pitchFamily="34" charset="-128"/>
                </a:defRPr>
              </a:lvl4pPr>
              <a:lvl5pPr marL="2057400" indent="-228600" eaLnBrk="0" hangingPunct="0">
                <a:defRPr kumimoji="1" sz="2400" b="1">
                  <a:solidFill>
                    <a:schemeClr val="tx1"/>
                  </a:solidFill>
                  <a:latin typeface="Times" pitchFamily="2" charset="0"/>
                  <a:ea typeface="Osaka" panose="020B0600000000000000" pitchFamily="34" charset="-128"/>
                </a:defRPr>
              </a:lvl5pPr>
              <a:lvl6pPr marL="25146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6pPr>
              <a:lvl7pPr marL="29718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7pPr>
              <a:lvl8pPr marL="34290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8pPr>
              <a:lvl9pPr marL="38862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9pPr>
            </a:lstStyle>
            <a:p>
              <a:pPr algn="ctr" eaLnBrk="1" hangingPunct="1"/>
              <a:r>
                <a:rPr lang="en-US" altLang="ja-JP" sz="889" b="0">
                  <a:solidFill>
                    <a:srgbClr val="000000"/>
                  </a:solidFill>
                  <a:latin typeface="HGP創英角ｺﾞｼｯｸUB" panose="020B0900000000000000" pitchFamily="34" charset="-128"/>
                  <a:ea typeface="HGP創英角ｺﾞｼｯｸUB" panose="020B0900000000000000" pitchFamily="34" charset="-128"/>
                </a:rPr>
                <a:t>50</a:t>
              </a:r>
            </a:p>
          </p:txBody>
        </p:sp>
        <p:sp>
          <p:nvSpPr>
            <p:cNvPr id="43" name="Rectangle 134">
              <a:extLst>
                <a:ext uri="{FF2B5EF4-FFF2-40B4-BE49-F238E27FC236}">
                  <a16:creationId xmlns:a16="http://schemas.microsoft.com/office/drawing/2014/main" id="{2C63580B-8E25-4E25-A022-B67F05B0EFA5}"/>
                </a:ext>
              </a:extLst>
            </p:cNvPr>
            <p:cNvSpPr>
              <a:spLocks noChangeArrowheads="1"/>
            </p:cNvSpPr>
            <p:nvPr/>
          </p:nvSpPr>
          <p:spPr bwMode="auto">
            <a:xfrm>
              <a:off x="940337" y="3020553"/>
              <a:ext cx="144271" cy="13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b="1">
                  <a:solidFill>
                    <a:schemeClr val="tx1"/>
                  </a:solidFill>
                  <a:latin typeface="Times" pitchFamily="2" charset="0"/>
                  <a:ea typeface="Osaka" panose="020B0600000000000000" pitchFamily="34" charset="-128"/>
                </a:defRPr>
              </a:lvl1pPr>
              <a:lvl2pPr marL="742950" indent="-285750" eaLnBrk="0" hangingPunct="0">
                <a:defRPr kumimoji="1" sz="2400" b="1">
                  <a:solidFill>
                    <a:schemeClr val="tx1"/>
                  </a:solidFill>
                  <a:latin typeface="Times" pitchFamily="2" charset="0"/>
                  <a:ea typeface="Osaka" panose="020B0600000000000000" pitchFamily="34" charset="-128"/>
                </a:defRPr>
              </a:lvl2pPr>
              <a:lvl3pPr marL="1143000" indent="-228600" eaLnBrk="0" hangingPunct="0">
                <a:defRPr kumimoji="1" sz="2400" b="1">
                  <a:solidFill>
                    <a:schemeClr val="tx1"/>
                  </a:solidFill>
                  <a:latin typeface="Times" pitchFamily="2" charset="0"/>
                  <a:ea typeface="Osaka" panose="020B0600000000000000" pitchFamily="34" charset="-128"/>
                </a:defRPr>
              </a:lvl3pPr>
              <a:lvl4pPr marL="1600200" indent="-228600" eaLnBrk="0" hangingPunct="0">
                <a:defRPr kumimoji="1" sz="2400" b="1">
                  <a:solidFill>
                    <a:schemeClr val="tx1"/>
                  </a:solidFill>
                  <a:latin typeface="Times" pitchFamily="2" charset="0"/>
                  <a:ea typeface="Osaka" panose="020B0600000000000000" pitchFamily="34" charset="-128"/>
                </a:defRPr>
              </a:lvl4pPr>
              <a:lvl5pPr marL="2057400" indent="-228600" eaLnBrk="0" hangingPunct="0">
                <a:defRPr kumimoji="1" sz="2400" b="1">
                  <a:solidFill>
                    <a:schemeClr val="tx1"/>
                  </a:solidFill>
                  <a:latin typeface="Times" pitchFamily="2" charset="0"/>
                  <a:ea typeface="Osaka" panose="020B0600000000000000" pitchFamily="34" charset="-128"/>
                </a:defRPr>
              </a:lvl5pPr>
              <a:lvl6pPr marL="25146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6pPr>
              <a:lvl7pPr marL="29718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7pPr>
              <a:lvl8pPr marL="34290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8pPr>
              <a:lvl9pPr marL="38862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9pPr>
            </a:lstStyle>
            <a:p>
              <a:pPr algn="ctr" eaLnBrk="1" hangingPunct="1"/>
              <a:r>
                <a:rPr lang="en-US" altLang="ja-JP" sz="889" b="0">
                  <a:solidFill>
                    <a:srgbClr val="000000"/>
                  </a:solidFill>
                  <a:latin typeface="HGP創英角ｺﾞｼｯｸUB" panose="020B0900000000000000" pitchFamily="34" charset="-128"/>
                  <a:ea typeface="HGP創英角ｺﾞｼｯｸUB" panose="020B0900000000000000" pitchFamily="34" charset="-128"/>
                </a:rPr>
                <a:t>60</a:t>
              </a:r>
            </a:p>
          </p:txBody>
        </p:sp>
        <p:sp>
          <p:nvSpPr>
            <p:cNvPr id="44" name="Rectangle 135">
              <a:extLst>
                <a:ext uri="{FF2B5EF4-FFF2-40B4-BE49-F238E27FC236}">
                  <a16:creationId xmlns:a16="http://schemas.microsoft.com/office/drawing/2014/main" id="{D9036C79-5B10-4300-8D87-86ED99A6DEB0}"/>
                </a:ext>
              </a:extLst>
            </p:cNvPr>
            <p:cNvSpPr>
              <a:spLocks noChangeArrowheads="1"/>
            </p:cNvSpPr>
            <p:nvPr/>
          </p:nvSpPr>
          <p:spPr bwMode="auto">
            <a:xfrm>
              <a:off x="940337" y="2568997"/>
              <a:ext cx="144271" cy="13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b="1">
                  <a:solidFill>
                    <a:schemeClr val="tx1"/>
                  </a:solidFill>
                  <a:latin typeface="Times" pitchFamily="2" charset="0"/>
                  <a:ea typeface="Osaka" panose="020B0600000000000000" pitchFamily="34" charset="-128"/>
                </a:defRPr>
              </a:lvl1pPr>
              <a:lvl2pPr marL="742950" indent="-285750" eaLnBrk="0" hangingPunct="0">
                <a:defRPr kumimoji="1" sz="2400" b="1">
                  <a:solidFill>
                    <a:schemeClr val="tx1"/>
                  </a:solidFill>
                  <a:latin typeface="Times" pitchFamily="2" charset="0"/>
                  <a:ea typeface="Osaka" panose="020B0600000000000000" pitchFamily="34" charset="-128"/>
                </a:defRPr>
              </a:lvl2pPr>
              <a:lvl3pPr marL="1143000" indent="-228600" eaLnBrk="0" hangingPunct="0">
                <a:defRPr kumimoji="1" sz="2400" b="1">
                  <a:solidFill>
                    <a:schemeClr val="tx1"/>
                  </a:solidFill>
                  <a:latin typeface="Times" pitchFamily="2" charset="0"/>
                  <a:ea typeface="Osaka" panose="020B0600000000000000" pitchFamily="34" charset="-128"/>
                </a:defRPr>
              </a:lvl3pPr>
              <a:lvl4pPr marL="1600200" indent="-228600" eaLnBrk="0" hangingPunct="0">
                <a:defRPr kumimoji="1" sz="2400" b="1">
                  <a:solidFill>
                    <a:schemeClr val="tx1"/>
                  </a:solidFill>
                  <a:latin typeface="Times" pitchFamily="2" charset="0"/>
                  <a:ea typeface="Osaka" panose="020B0600000000000000" pitchFamily="34" charset="-128"/>
                </a:defRPr>
              </a:lvl4pPr>
              <a:lvl5pPr marL="2057400" indent="-228600" eaLnBrk="0" hangingPunct="0">
                <a:defRPr kumimoji="1" sz="2400" b="1">
                  <a:solidFill>
                    <a:schemeClr val="tx1"/>
                  </a:solidFill>
                  <a:latin typeface="Times" pitchFamily="2" charset="0"/>
                  <a:ea typeface="Osaka" panose="020B0600000000000000" pitchFamily="34" charset="-128"/>
                </a:defRPr>
              </a:lvl5pPr>
              <a:lvl6pPr marL="25146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6pPr>
              <a:lvl7pPr marL="29718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7pPr>
              <a:lvl8pPr marL="34290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8pPr>
              <a:lvl9pPr marL="38862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9pPr>
            </a:lstStyle>
            <a:p>
              <a:pPr algn="ctr" eaLnBrk="1" hangingPunct="1"/>
              <a:r>
                <a:rPr lang="en-US" altLang="ja-JP" sz="889" b="0">
                  <a:solidFill>
                    <a:srgbClr val="000000"/>
                  </a:solidFill>
                  <a:latin typeface="HGP創英角ｺﾞｼｯｸUB" panose="020B0900000000000000" pitchFamily="34" charset="-128"/>
                  <a:ea typeface="HGP創英角ｺﾞｼｯｸUB" panose="020B0900000000000000" pitchFamily="34" charset="-128"/>
                </a:rPr>
                <a:t>70</a:t>
              </a:r>
            </a:p>
          </p:txBody>
        </p:sp>
        <p:sp>
          <p:nvSpPr>
            <p:cNvPr id="45" name="Rectangle 137">
              <a:extLst>
                <a:ext uri="{FF2B5EF4-FFF2-40B4-BE49-F238E27FC236}">
                  <a16:creationId xmlns:a16="http://schemas.microsoft.com/office/drawing/2014/main" id="{8E265AA0-7CBA-441D-97C1-97CCC1F85798}"/>
                </a:ext>
              </a:extLst>
            </p:cNvPr>
            <p:cNvSpPr>
              <a:spLocks noChangeArrowheads="1"/>
            </p:cNvSpPr>
            <p:nvPr/>
          </p:nvSpPr>
          <p:spPr bwMode="auto">
            <a:xfrm>
              <a:off x="1578296" y="5876063"/>
              <a:ext cx="3895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b="1">
                  <a:solidFill>
                    <a:schemeClr val="tx1"/>
                  </a:solidFill>
                  <a:latin typeface="Times" pitchFamily="2" charset="0"/>
                  <a:ea typeface="Osaka" panose="020B0600000000000000" pitchFamily="34" charset="-128"/>
                </a:defRPr>
              </a:lvl1pPr>
              <a:lvl2pPr marL="742950" indent="-285750" eaLnBrk="0" hangingPunct="0">
                <a:defRPr kumimoji="1" sz="2400" b="1">
                  <a:solidFill>
                    <a:schemeClr val="tx1"/>
                  </a:solidFill>
                  <a:latin typeface="Times" pitchFamily="2" charset="0"/>
                  <a:ea typeface="Osaka" panose="020B0600000000000000" pitchFamily="34" charset="-128"/>
                </a:defRPr>
              </a:lvl2pPr>
              <a:lvl3pPr marL="1143000" indent="-228600" eaLnBrk="0" hangingPunct="0">
                <a:defRPr kumimoji="1" sz="2400" b="1">
                  <a:solidFill>
                    <a:schemeClr val="tx1"/>
                  </a:solidFill>
                  <a:latin typeface="Times" pitchFamily="2" charset="0"/>
                  <a:ea typeface="Osaka" panose="020B0600000000000000" pitchFamily="34" charset="-128"/>
                </a:defRPr>
              </a:lvl3pPr>
              <a:lvl4pPr marL="1600200" indent="-228600" eaLnBrk="0" hangingPunct="0">
                <a:defRPr kumimoji="1" sz="2400" b="1">
                  <a:solidFill>
                    <a:schemeClr val="tx1"/>
                  </a:solidFill>
                  <a:latin typeface="Times" pitchFamily="2" charset="0"/>
                  <a:ea typeface="Osaka" panose="020B0600000000000000" pitchFamily="34" charset="-128"/>
                </a:defRPr>
              </a:lvl4pPr>
              <a:lvl5pPr marL="2057400" indent="-228600" eaLnBrk="0" hangingPunct="0">
                <a:defRPr kumimoji="1" sz="2400" b="1">
                  <a:solidFill>
                    <a:schemeClr val="tx1"/>
                  </a:solidFill>
                  <a:latin typeface="Times" pitchFamily="2" charset="0"/>
                  <a:ea typeface="Osaka" panose="020B0600000000000000" pitchFamily="34" charset="-128"/>
                </a:defRPr>
              </a:lvl5pPr>
              <a:lvl6pPr marL="25146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6pPr>
              <a:lvl7pPr marL="29718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7pPr>
              <a:lvl8pPr marL="34290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8pPr>
              <a:lvl9pPr marL="38862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9pPr>
            </a:lstStyle>
            <a:p>
              <a:pPr algn="ctr" eaLnBrk="1" hangingPunct="1"/>
              <a:r>
                <a:rPr lang="en-US" altLang="ja-JP" sz="1600" b="0">
                  <a:solidFill>
                    <a:srgbClr val="000000"/>
                  </a:solidFill>
                  <a:latin typeface="HGP創英角ｺﾞｼｯｸUB" panose="020B0900000000000000" pitchFamily="34" charset="-128"/>
                  <a:ea typeface="HGP創英角ｺﾞｼｯｸUB" panose="020B0900000000000000" pitchFamily="34" charset="-128"/>
                </a:rPr>
                <a:t>5-9</a:t>
              </a:r>
            </a:p>
          </p:txBody>
        </p:sp>
        <p:sp>
          <p:nvSpPr>
            <p:cNvPr id="46" name="Rectangle 139">
              <a:extLst>
                <a:ext uri="{FF2B5EF4-FFF2-40B4-BE49-F238E27FC236}">
                  <a16:creationId xmlns:a16="http://schemas.microsoft.com/office/drawing/2014/main" id="{57155E20-D350-4DA5-9A83-E7C3D36772DC}"/>
                </a:ext>
              </a:extLst>
            </p:cNvPr>
            <p:cNvSpPr>
              <a:spLocks noChangeArrowheads="1"/>
            </p:cNvSpPr>
            <p:nvPr/>
          </p:nvSpPr>
          <p:spPr bwMode="auto">
            <a:xfrm>
              <a:off x="2057945" y="5876063"/>
              <a:ext cx="6492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b="1">
                  <a:solidFill>
                    <a:schemeClr val="tx1"/>
                  </a:solidFill>
                  <a:latin typeface="Times" pitchFamily="2" charset="0"/>
                  <a:ea typeface="Osaka" panose="020B0600000000000000" pitchFamily="34" charset="-128"/>
                </a:defRPr>
              </a:lvl1pPr>
              <a:lvl2pPr marL="742950" indent="-285750" eaLnBrk="0" hangingPunct="0">
                <a:defRPr kumimoji="1" sz="2400" b="1">
                  <a:solidFill>
                    <a:schemeClr val="tx1"/>
                  </a:solidFill>
                  <a:latin typeface="Times" pitchFamily="2" charset="0"/>
                  <a:ea typeface="Osaka" panose="020B0600000000000000" pitchFamily="34" charset="-128"/>
                </a:defRPr>
              </a:lvl2pPr>
              <a:lvl3pPr marL="1143000" indent="-228600" eaLnBrk="0" hangingPunct="0">
                <a:defRPr kumimoji="1" sz="2400" b="1">
                  <a:solidFill>
                    <a:schemeClr val="tx1"/>
                  </a:solidFill>
                  <a:latin typeface="Times" pitchFamily="2" charset="0"/>
                  <a:ea typeface="Osaka" panose="020B0600000000000000" pitchFamily="34" charset="-128"/>
                </a:defRPr>
              </a:lvl3pPr>
              <a:lvl4pPr marL="1600200" indent="-228600" eaLnBrk="0" hangingPunct="0">
                <a:defRPr kumimoji="1" sz="2400" b="1">
                  <a:solidFill>
                    <a:schemeClr val="tx1"/>
                  </a:solidFill>
                  <a:latin typeface="Times" pitchFamily="2" charset="0"/>
                  <a:ea typeface="Osaka" panose="020B0600000000000000" pitchFamily="34" charset="-128"/>
                </a:defRPr>
              </a:lvl4pPr>
              <a:lvl5pPr marL="2057400" indent="-228600" eaLnBrk="0" hangingPunct="0">
                <a:defRPr kumimoji="1" sz="2400" b="1">
                  <a:solidFill>
                    <a:schemeClr val="tx1"/>
                  </a:solidFill>
                  <a:latin typeface="Times" pitchFamily="2" charset="0"/>
                  <a:ea typeface="Osaka" panose="020B0600000000000000" pitchFamily="34" charset="-128"/>
                </a:defRPr>
              </a:lvl5pPr>
              <a:lvl6pPr marL="25146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6pPr>
              <a:lvl7pPr marL="29718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7pPr>
              <a:lvl8pPr marL="34290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8pPr>
              <a:lvl9pPr marL="38862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9pPr>
            </a:lstStyle>
            <a:p>
              <a:pPr algn="ctr" eaLnBrk="1" hangingPunct="1"/>
              <a:r>
                <a:rPr lang="en-US" altLang="ja-JP" sz="1600" b="0">
                  <a:solidFill>
                    <a:srgbClr val="000000"/>
                  </a:solidFill>
                  <a:latin typeface="HGP創英角ｺﾞｼｯｸUB" panose="020B0900000000000000" pitchFamily="34" charset="-128"/>
                  <a:ea typeface="HGP創英角ｺﾞｼｯｸUB" panose="020B0900000000000000" pitchFamily="34" charset="-128"/>
                </a:rPr>
                <a:t>15-19</a:t>
              </a:r>
            </a:p>
          </p:txBody>
        </p:sp>
        <p:sp>
          <p:nvSpPr>
            <p:cNvPr id="47" name="Rectangle 141">
              <a:extLst>
                <a:ext uri="{FF2B5EF4-FFF2-40B4-BE49-F238E27FC236}">
                  <a16:creationId xmlns:a16="http://schemas.microsoft.com/office/drawing/2014/main" id="{9E780632-3269-4276-A433-E3570B18499F}"/>
                </a:ext>
              </a:extLst>
            </p:cNvPr>
            <p:cNvSpPr>
              <a:spLocks noChangeArrowheads="1"/>
            </p:cNvSpPr>
            <p:nvPr/>
          </p:nvSpPr>
          <p:spPr bwMode="auto">
            <a:xfrm>
              <a:off x="2797282" y="5876063"/>
              <a:ext cx="6492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b="1">
                  <a:solidFill>
                    <a:schemeClr val="tx1"/>
                  </a:solidFill>
                  <a:latin typeface="Times" pitchFamily="2" charset="0"/>
                  <a:ea typeface="Osaka" panose="020B0600000000000000" pitchFamily="34" charset="-128"/>
                </a:defRPr>
              </a:lvl1pPr>
              <a:lvl2pPr marL="742950" indent="-285750" eaLnBrk="0" hangingPunct="0">
                <a:defRPr kumimoji="1" sz="2400" b="1">
                  <a:solidFill>
                    <a:schemeClr val="tx1"/>
                  </a:solidFill>
                  <a:latin typeface="Times" pitchFamily="2" charset="0"/>
                  <a:ea typeface="Osaka" panose="020B0600000000000000" pitchFamily="34" charset="-128"/>
                </a:defRPr>
              </a:lvl2pPr>
              <a:lvl3pPr marL="1143000" indent="-228600" eaLnBrk="0" hangingPunct="0">
                <a:defRPr kumimoji="1" sz="2400" b="1">
                  <a:solidFill>
                    <a:schemeClr val="tx1"/>
                  </a:solidFill>
                  <a:latin typeface="Times" pitchFamily="2" charset="0"/>
                  <a:ea typeface="Osaka" panose="020B0600000000000000" pitchFamily="34" charset="-128"/>
                </a:defRPr>
              </a:lvl3pPr>
              <a:lvl4pPr marL="1600200" indent="-228600" eaLnBrk="0" hangingPunct="0">
                <a:defRPr kumimoji="1" sz="2400" b="1">
                  <a:solidFill>
                    <a:schemeClr val="tx1"/>
                  </a:solidFill>
                  <a:latin typeface="Times" pitchFamily="2" charset="0"/>
                  <a:ea typeface="Osaka" panose="020B0600000000000000" pitchFamily="34" charset="-128"/>
                </a:defRPr>
              </a:lvl4pPr>
              <a:lvl5pPr marL="2057400" indent="-228600" eaLnBrk="0" hangingPunct="0">
                <a:defRPr kumimoji="1" sz="2400" b="1">
                  <a:solidFill>
                    <a:schemeClr val="tx1"/>
                  </a:solidFill>
                  <a:latin typeface="Times" pitchFamily="2" charset="0"/>
                  <a:ea typeface="Osaka" panose="020B0600000000000000" pitchFamily="34" charset="-128"/>
                </a:defRPr>
              </a:lvl5pPr>
              <a:lvl6pPr marL="25146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6pPr>
              <a:lvl7pPr marL="29718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7pPr>
              <a:lvl8pPr marL="34290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8pPr>
              <a:lvl9pPr marL="38862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9pPr>
            </a:lstStyle>
            <a:p>
              <a:pPr algn="ctr" eaLnBrk="1" hangingPunct="1"/>
              <a:r>
                <a:rPr lang="en-US" altLang="ja-JP" sz="1600" b="0" dirty="0">
                  <a:solidFill>
                    <a:srgbClr val="000000"/>
                  </a:solidFill>
                  <a:latin typeface="HGP創英角ｺﾞｼｯｸUB" panose="020B0900000000000000" pitchFamily="34" charset="-128"/>
                  <a:ea typeface="HGP創英角ｺﾞｼｯｸUB" panose="020B0900000000000000" pitchFamily="34" charset="-128"/>
                </a:rPr>
                <a:t>25-29</a:t>
              </a:r>
            </a:p>
          </p:txBody>
        </p:sp>
        <p:sp>
          <p:nvSpPr>
            <p:cNvPr id="48" name="Rectangle 143">
              <a:extLst>
                <a:ext uri="{FF2B5EF4-FFF2-40B4-BE49-F238E27FC236}">
                  <a16:creationId xmlns:a16="http://schemas.microsoft.com/office/drawing/2014/main" id="{4BEA24A7-3016-4565-AF48-CBF9241579A2}"/>
                </a:ext>
              </a:extLst>
            </p:cNvPr>
            <p:cNvSpPr>
              <a:spLocks noChangeArrowheads="1"/>
            </p:cNvSpPr>
            <p:nvPr/>
          </p:nvSpPr>
          <p:spPr bwMode="auto">
            <a:xfrm>
              <a:off x="3536618" y="5876063"/>
              <a:ext cx="6492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b="1">
                  <a:solidFill>
                    <a:schemeClr val="tx1"/>
                  </a:solidFill>
                  <a:latin typeface="Times" pitchFamily="2" charset="0"/>
                  <a:ea typeface="Osaka" panose="020B0600000000000000" pitchFamily="34" charset="-128"/>
                </a:defRPr>
              </a:lvl1pPr>
              <a:lvl2pPr marL="742950" indent="-285750" eaLnBrk="0" hangingPunct="0">
                <a:defRPr kumimoji="1" sz="2400" b="1">
                  <a:solidFill>
                    <a:schemeClr val="tx1"/>
                  </a:solidFill>
                  <a:latin typeface="Times" pitchFamily="2" charset="0"/>
                  <a:ea typeface="Osaka" panose="020B0600000000000000" pitchFamily="34" charset="-128"/>
                </a:defRPr>
              </a:lvl2pPr>
              <a:lvl3pPr marL="1143000" indent="-228600" eaLnBrk="0" hangingPunct="0">
                <a:defRPr kumimoji="1" sz="2400" b="1">
                  <a:solidFill>
                    <a:schemeClr val="tx1"/>
                  </a:solidFill>
                  <a:latin typeface="Times" pitchFamily="2" charset="0"/>
                  <a:ea typeface="Osaka" panose="020B0600000000000000" pitchFamily="34" charset="-128"/>
                </a:defRPr>
              </a:lvl3pPr>
              <a:lvl4pPr marL="1600200" indent="-228600" eaLnBrk="0" hangingPunct="0">
                <a:defRPr kumimoji="1" sz="2400" b="1">
                  <a:solidFill>
                    <a:schemeClr val="tx1"/>
                  </a:solidFill>
                  <a:latin typeface="Times" pitchFamily="2" charset="0"/>
                  <a:ea typeface="Osaka" panose="020B0600000000000000" pitchFamily="34" charset="-128"/>
                </a:defRPr>
              </a:lvl4pPr>
              <a:lvl5pPr marL="2057400" indent="-228600" eaLnBrk="0" hangingPunct="0">
                <a:defRPr kumimoji="1" sz="2400" b="1">
                  <a:solidFill>
                    <a:schemeClr val="tx1"/>
                  </a:solidFill>
                  <a:latin typeface="Times" pitchFamily="2" charset="0"/>
                  <a:ea typeface="Osaka" panose="020B0600000000000000" pitchFamily="34" charset="-128"/>
                </a:defRPr>
              </a:lvl5pPr>
              <a:lvl6pPr marL="25146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6pPr>
              <a:lvl7pPr marL="29718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7pPr>
              <a:lvl8pPr marL="34290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8pPr>
              <a:lvl9pPr marL="38862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9pPr>
            </a:lstStyle>
            <a:p>
              <a:pPr algn="ctr" eaLnBrk="1" hangingPunct="1"/>
              <a:r>
                <a:rPr lang="en-US" altLang="ja-JP" sz="1600" b="0" dirty="0">
                  <a:solidFill>
                    <a:srgbClr val="000000"/>
                  </a:solidFill>
                  <a:latin typeface="HGP創英角ｺﾞｼｯｸUB" panose="020B0900000000000000" pitchFamily="34" charset="-128"/>
                  <a:ea typeface="HGP創英角ｺﾞｼｯｸUB" panose="020B0900000000000000" pitchFamily="34" charset="-128"/>
                </a:rPr>
                <a:t>35-39</a:t>
              </a:r>
            </a:p>
          </p:txBody>
        </p:sp>
        <p:sp>
          <p:nvSpPr>
            <p:cNvPr id="49" name="Rectangle 145">
              <a:extLst>
                <a:ext uri="{FF2B5EF4-FFF2-40B4-BE49-F238E27FC236}">
                  <a16:creationId xmlns:a16="http://schemas.microsoft.com/office/drawing/2014/main" id="{E8A1C471-73E4-40B1-BA7F-7F99BCCD75B1}"/>
                </a:ext>
              </a:extLst>
            </p:cNvPr>
            <p:cNvSpPr>
              <a:spLocks noChangeArrowheads="1"/>
            </p:cNvSpPr>
            <p:nvPr/>
          </p:nvSpPr>
          <p:spPr bwMode="auto">
            <a:xfrm>
              <a:off x="4275955" y="5876063"/>
              <a:ext cx="6492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b="1">
                  <a:solidFill>
                    <a:schemeClr val="tx1"/>
                  </a:solidFill>
                  <a:latin typeface="Times" pitchFamily="2" charset="0"/>
                  <a:ea typeface="Osaka" panose="020B0600000000000000" pitchFamily="34" charset="-128"/>
                </a:defRPr>
              </a:lvl1pPr>
              <a:lvl2pPr marL="742950" indent="-285750" eaLnBrk="0" hangingPunct="0">
                <a:defRPr kumimoji="1" sz="2400" b="1">
                  <a:solidFill>
                    <a:schemeClr val="tx1"/>
                  </a:solidFill>
                  <a:latin typeface="Times" pitchFamily="2" charset="0"/>
                  <a:ea typeface="Osaka" panose="020B0600000000000000" pitchFamily="34" charset="-128"/>
                </a:defRPr>
              </a:lvl2pPr>
              <a:lvl3pPr marL="1143000" indent="-228600" eaLnBrk="0" hangingPunct="0">
                <a:defRPr kumimoji="1" sz="2400" b="1">
                  <a:solidFill>
                    <a:schemeClr val="tx1"/>
                  </a:solidFill>
                  <a:latin typeface="Times" pitchFamily="2" charset="0"/>
                  <a:ea typeface="Osaka" panose="020B0600000000000000" pitchFamily="34" charset="-128"/>
                </a:defRPr>
              </a:lvl3pPr>
              <a:lvl4pPr marL="1600200" indent="-228600" eaLnBrk="0" hangingPunct="0">
                <a:defRPr kumimoji="1" sz="2400" b="1">
                  <a:solidFill>
                    <a:schemeClr val="tx1"/>
                  </a:solidFill>
                  <a:latin typeface="Times" pitchFamily="2" charset="0"/>
                  <a:ea typeface="Osaka" panose="020B0600000000000000" pitchFamily="34" charset="-128"/>
                </a:defRPr>
              </a:lvl4pPr>
              <a:lvl5pPr marL="2057400" indent="-228600" eaLnBrk="0" hangingPunct="0">
                <a:defRPr kumimoji="1" sz="2400" b="1">
                  <a:solidFill>
                    <a:schemeClr val="tx1"/>
                  </a:solidFill>
                  <a:latin typeface="Times" pitchFamily="2" charset="0"/>
                  <a:ea typeface="Osaka" panose="020B0600000000000000" pitchFamily="34" charset="-128"/>
                </a:defRPr>
              </a:lvl5pPr>
              <a:lvl6pPr marL="25146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6pPr>
              <a:lvl7pPr marL="29718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7pPr>
              <a:lvl8pPr marL="34290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8pPr>
              <a:lvl9pPr marL="38862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9pPr>
            </a:lstStyle>
            <a:p>
              <a:pPr algn="ctr" eaLnBrk="1" hangingPunct="1"/>
              <a:r>
                <a:rPr lang="en-US" altLang="ja-JP" sz="1600" b="0">
                  <a:solidFill>
                    <a:srgbClr val="000000"/>
                  </a:solidFill>
                  <a:latin typeface="HGP創英角ｺﾞｼｯｸUB" panose="020B0900000000000000" pitchFamily="34" charset="-128"/>
                  <a:ea typeface="HGP創英角ｺﾞｼｯｸUB" panose="020B0900000000000000" pitchFamily="34" charset="-128"/>
                </a:rPr>
                <a:t>45-49</a:t>
              </a:r>
            </a:p>
          </p:txBody>
        </p:sp>
        <p:sp>
          <p:nvSpPr>
            <p:cNvPr id="50" name="Rectangle 147">
              <a:extLst>
                <a:ext uri="{FF2B5EF4-FFF2-40B4-BE49-F238E27FC236}">
                  <a16:creationId xmlns:a16="http://schemas.microsoft.com/office/drawing/2014/main" id="{C9FBE941-0D3D-4C8E-9D75-3A06C8F38D57}"/>
                </a:ext>
              </a:extLst>
            </p:cNvPr>
            <p:cNvSpPr>
              <a:spLocks noChangeArrowheads="1"/>
            </p:cNvSpPr>
            <p:nvPr/>
          </p:nvSpPr>
          <p:spPr bwMode="auto">
            <a:xfrm>
              <a:off x="5015292" y="5876063"/>
              <a:ext cx="6492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b="1">
                  <a:solidFill>
                    <a:schemeClr val="tx1"/>
                  </a:solidFill>
                  <a:latin typeface="Times" pitchFamily="2" charset="0"/>
                  <a:ea typeface="Osaka" panose="020B0600000000000000" pitchFamily="34" charset="-128"/>
                </a:defRPr>
              </a:lvl1pPr>
              <a:lvl2pPr marL="742950" indent="-285750" eaLnBrk="0" hangingPunct="0">
                <a:defRPr kumimoji="1" sz="2400" b="1">
                  <a:solidFill>
                    <a:schemeClr val="tx1"/>
                  </a:solidFill>
                  <a:latin typeface="Times" pitchFamily="2" charset="0"/>
                  <a:ea typeface="Osaka" panose="020B0600000000000000" pitchFamily="34" charset="-128"/>
                </a:defRPr>
              </a:lvl2pPr>
              <a:lvl3pPr marL="1143000" indent="-228600" eaLnBrk="0" hangingPunct="0">
                <a:defRPr kumimoji="1" sz="2400" b="1">
                  <a:solidFill>
                    <a:schemeClr val="tx1"/>
                  </a:solidFill>
                  <a:latin typeface="Times" pitchFamily="2" charset="0"/>
                  <a:ea typeface="Osaka" panose="020B0600000000000000" pitchFamily="34" charset="-128"/>
                </a:defRPr>
              </a:lvl3pPr>
              <a:lvl4pPr marL="1600200" indent="-228600" eaLnBrk="0" hangingPunct="0">
                <a:defRPr kumimoji="1" sz="2400" b="1">
                  <a:solidFill>
                    <a:schemeClr val="tx1"/>
                  </a:solidFill>
                  <a:latin typeface="Times" pitchFamily="2" charset="0"/>
                  <a:ea typeface="Osaka" panose="020B0600000000000000" pitchFamily="34" charset="-128"/>
                </a:defRPr>
              </a:lvl4pPr>
              <a:lvl5pPr marL="2057400" indent="-228600" eaLnBrk="0" hangingPunct="0">
                <a:defRPr kumimoji="1" sz="2400" b="1">
                  <a:solidFill>
                    <a:schemeClr val="tx1"/>
                  </a:solidFill>
                  <a:latin typeface="Times" pitchFamily="2" charset="0"/>
                  <a:ea typeface="Osaka" panose="020B0600000000000000" pitchFamily="34" charset="-128"/>
                </a:defRPr>
              </a:lvl5pPr>
              <a:lvl6pPr marL="25146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6pPr>
              <a:lvl7pPr marL="29718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7pPr>
              <a:lvl8pPr marL="34290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8pPr>
              <a:lvl9pPr marL="38862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9pPr>
            </a:lstStyle>
            <a:p>
              <a:pPr algn="ctr" eaLnBrk="1" hangingPunct="1"/>
              <a:r>
                <a:rPr lang="en-US" altLang="ja-JP" sz="1600" b="0" dirty="0">
                  <a:solidFill>
                    <a:srgbClr val="000000"/>
                  </a:solidFill>
                  <a:latin typeface="HGP創英角ｺﾞｼｯｸUB" panose="020B0900000000000000" pitchFamily="34" charset="-128"/>
                  <a:ea typeface="HGP創英角ｺﾞｼｯｸUB" panose="020B0900000000000000" pitchFamily="34" charset="-128"/>
                </a:rPr>
                <a:t>55-59</a:t>
              </a:r>
            </a:p>
          </p:txBody>
        </p:sp>
        <p:sp>
          <p:nvSpPr>
            <p:cNvPr id="51" name="Rectangle 148">
              <a:extLst>
                <a:ext uri="{FF2B5EF4-FFF2-40B4-BE49-F238E27FC236}">
                  <a16:creationId xmlns:a16="http://schemas.microsoft.com/office/drawing/2014/main" id="{665720A2-6814-49D4-83B8-4AD66459E62E}"/>
                </a:ext>
              </a:extLst>
            </p:cNvPr>
            <p:cNvSpPr>
              <a:spLocks noChangeArrowheads="1"/>
            </p:cNvSpPr>
            <p:nvPr/>
          </p:nvSpPr>
          <p:spPr bwMode="auto">
            <a:xfrm>
              <a:off x="5754628" y="5876063"/>
              <a:ext cx="6492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b="1">
                  <a:solidFill>
                    <a:schemeClr val="tx1"/>
                  </a:solidFill>
                  <a:latin typeface="Times" pitchFamily="2" charset="0"/>
                  <a:ea typeface="Osaka" panose="020B0600000000000000" pitchFamily="34" charset="-128"/>
                </a:defRPr>
              </a:lvl1pPr>
              <a:lvl2pPr marL="742950" indent="-285750" eaLnBrk="0" hangingPunct="0">
                <a:defRPr kumimoji="1" sz="2400" b="1">
                  <a:solidFill>
                    <a:schemeClr val="tx1"/>
                  </a:solidFill>
                  <a:latin typeface="Times" pitchFamily="2" charset="0"/>
                  <a:ea typeface="Osaka" panose="020B0600000000000000" pitchFamily="34" charset="-128"/>
                </a:defRPr>
              </a:lvl2pPr>
              <a:lvl3pPr marL="1143000" indent="-228600" eaLnBrk="0" hangingPunct="0">
                <a:defRPr kumimoji="1" sz="2400" b="1">
                  <a:solidFill>
                    <a:schemeClr val="tx1"/>
                  </a:solidFill>
                  <a:latin typeface="Times" pitchFamily="2" charset="0"/>
                  <a:ea typeface="Osaka" panose="020B0600000000000000" pitchFamily="34" charset="-128"/>
                </a:defRPr>
              </a:lvl3pPr>
              <a:lvl4pPr marL="1600200" indent="-228600" eaLnBrk="0" hangingPunct="0">
                <a:defRPr kumimoji="1" sz="2400" b="1">
                  <a:solidFill>
                    <a:schemeClr val="tx1"/>
                  </a:solidFill>
                  <a:latin typeface="Times" pitchFamily="2" charset="0"/>
                  <a:ea typeface="Osaka" panose="020B0600000000000000" pitchFamily="34" charset="-128"/>
                </a:defRPr>
              </a:lvl4pPr>
              <a:lvl5pPr marL="2057400" indent="-228600" eaLnBrk="0" hangingPunct="0">
                <a:defRPr kumimoji="1" sz="2400" b="1">
                  <a:solidFill>
                    <a:schemeClr val="tx1"/>
                  </a:solidFill>
                  <a:latin typeface="Times" pitchFamily="2" charset="0"/>
                  <a:ea typeface="Osaka" panose="020B0600000000000000" pitchFamily="34" charset="-128"/>
                </a:defRPr>
              </a:lvl5pPr>
              <a:lvl6pPr marL="25146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6pPr>
              <a:lvl7pPr marL="29718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7pPr>
              <a:lvl8pPr marL="34290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8pPr>
              <a:lvl9pPr marL="38862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9pPr>
            </a:lstStyle>
            <a:p>
              <a:pPr algn="ctr" eaLnBrk="1" hangingPunct="1"/>
              <a:r>
                <a:rPr lang="en-US" altLang="ja-JP" sz="1600" b="0" dirty="0">
                  <a:solidFill>
                    <a:srgbClr val="000000"/>
                  </a:solidFill>
                  <a:latin typeface="HGP創英角ｺﾞｼｯｸUB" panose="020B0900000000000000" pitchFamily="34" charset="-128"/>
                  <a:ea typeface="HGP創英角ｺﾞｼｯｸUB" panose="020B0900000000000000" pitchFamily="34" charset="-128"/>
                </a:rPr>
                <a:t>60-64</a:t>
              </a:r>
            </a:p>
          </p:txBody>
        </p:sp>
        <p:sp>
          <p:nvSpPr>
            <p:cNvPr id="52" name="Rectangle 150">
              <a:extLst>
                <a:ext uri="{FF2B5EF4-FFF2-40B4-BE49-F238E27FC236}">
                  <a16:creationId xmlns:a16="http://schemas.microsoft.com/office/drawing/2014/main" id="{AA8FED78-9F16-4DF1-8BE9-70485B7E306C}"/>
                </a:ext>
              </a:extLst>
            </p:cNvPr>
            <p:cNvSpPr>
              <a:spLocks noChangeArrowheads="1"/>
            </p:cNvSpPr>
            <p:nvPr/>
          </p:nvSpPr>
          <p:spPr bwMode="auto">
            <a:xfrm>
              <a:off x="6493965" y="5876063"/>
              <a:ext cx="6492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b="1">
                  <a:solidFill>
                    <a:schemeClr val="tx1"/>
                  </a:solidFill>
                  <a:latin typeface="Times" pitchFamily="2" charset="0"/>
                  <a:ea typeface="Osaka" panose="020B0600000000000000" pitchFamily="34" charset="-128"/>
                </a:defRPr>
              </a:lvl1pPr>
              <a:lvl2pPr marL="742950" indent="-285750" eaLnBrk="0" hangingPunct="0">
                <a:defRPr kumimoji="1" sz="2400" b="1">
                  <a:solidFill>
                    <a:schemeClr val="tx1"/>
                  </a:solidFill>
                  <a:latin typeface="Times" pitchFamily="2" charset="0"/>
                  <a:ea typeface="Osaka" panose="020B0600000000000000" pitchFamily="34" charset="-128"/>
                </a:defRPr>
              </a:lvl2pPr>
              <a:lvl3pPr marL="1143000" indent="-228600" eaLnBrk="0" hangingPunct="0">
                <a:defRPr kumimoji="1" sz="2400" b="1">
                  <a:solidFill>
                    <a:schemeClr val="tx1"/>
                  </a:solidFill>
                  <a:latin typeface="Times" pitchFamily="2" charset="0"/>
                  <a:ea typeface="Osaka" panose="020B0600000000000000" pitchFamily="34" charset="-128"/>
                </a:defRPr>
              </a:lvl3pPr>
              <a:lvl4pPr marL="1600200" indent="-228600" eaLnBrk="0" hangingPunct="0">
                <a:defRPr kumimoji="1" sz="2400" b="1">
                  <a:solidFill>
                    <a:schemeClr val="tx1"/>
                  </a:solidFill>
                  <a:latin typeface="Times" pitchFamily="2" charset="0"/>
                  <a:ea typeface="Osaka" panose="020B0600000000000000" pitchFamily="34" charset="-128"/>
                </a:defRPr>
              </a:lvl4pPr>
              <a:lvl5pPr marL="2057400" indent="-228600" eaLnBrk="0" hangingPunct="0">
                <a:defRPr kumimoji="1" sz="2400" b="1">
                  <a:solidFill>
                    <a:schemeClr val="tx1"/>
                  </a:solidFill>
                  <a:latin typeface="Times" pitchFamily="2" charset="0"/>
                  <a:ea typeface="Osaka" panose="020B0600000000000000" pitchFamily="34" charset="-128"/>
                </a:defRPr>
              </a:lvl5pPr>
              <a:lvl6pPr marL="25146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6pPr>
              <a:lvl7pPr marL="29718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7pPr>
              <a:lvl8pPr marL="34290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8pPr>
              <a:lvl9pPr marL="38862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9pPr>
            </a:lstStyle>
            <a:p>
              <a:pPr algn="ctr" eaLnBrk="1" hangingPunct="1"/>
              <a:r>
                <a:rPr lang="en-US" altLang="ja-JP" sz="1600" b="0" dirty="0">
                  <a:solidFill>
                    <a:srgbClr val="000000"/>
                  </a:solidFill>
                  <a:latin typeface="HGP創英角ｺﾞｼｯｸUB" panose="020B0900000000000000" pitchFamily="34" charset="-128"/>
                  <a:ea typeface="HGP創英角ｺﾞｼｯｸUB" panose="020B0900000000000000" pitchFamily="34" charset="-128"/>
                </a:rPr>
                <a:t>70-74</a:t>
              </a:r>
            </a:p>
          </p:txBody>
        </p:sp>
        <p:sp>
          <p:nvSpPr>
            <p:cNvPr id="53" name="Rectangle 152">
              <a:extLst>
                <a:ext uri="{FF2B5EF4-FFF2-40B4-BE49-F238E27FC236}">
                  <a16:creationId xmlns:a16="http://schemas.microsoft.com/office/drawing/2014/main" id="{999536B5-1D3E-420F-AFBA-C4B909D4D176}"/>
                </a:ext>
              </a:extLst>
            </p:cNvPr>
            <p:cNvSpPr>
              <a:spLocks noChangeArrowheads="1"/>
            </p:cNvSpPr>
            <p:nvPr/>
          </p:nvSpPr>
          <p:spPr bwMode="auto">
            <a:xfrm>
              <a:off x="7233303" y="5876063"/>
              <a:ext cx="6492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b="1">
                  <a:solidFill>
                    <a:schemeClr val="tx1"/>
                  </a:solidFill>
                  <a:latin typeface="Times" pitchFamily="2" charset="0"/>
                  <a:ea typeface="Osaka" panose="020B0600000000000000" pitchFamily="34" charset="-128"/>
                </a:defRPr>
              </a:lvl1pPr>
              <a:lvl2pPr marL="742950" indent="-285750" eaLnBrk="0" hangingPunct="0">
                <a:defRPr kumimoji="1" sz="2400" b="1">
                  <a:solidFill>
                    <a:schemeClr val="tx1"/>
                  </a:solidFill>
                  <a:latin typeface="Times" pitchFamily="2" charset="0"/>
                  <a:ea typeface="Osaka" panose="020B0600000000000000" pitchFamily="34" charset="-128"/>
                </a:defRPr>
              </a:lvl2pPr>
              <a:lvl3pPr marL="1143000" indent="-228600" eaLnBrk="0" hangingPunct="0">
                <a:defRPr kumimoji="1" sz="2400" b="1">
                  <a:solidFill>
                    <a:schemeClr val="tx1"/>
                  </a:solidFill>
                  <a:latin typeface="Times" pitchFamily="2" charset="0"/>
                  <a:ea typeface="Osaka" panose="020B0600000000000000" pitchFamily="34" charset="-128"/>
                </a:defRPr>
              </a:lvl3pPr>
              <a:lvl4pPr marL="1600200" indent="-228600" eaLnBrk="0" hangingPunct="0">
                <a:defRPr kumimoji="1" sz="2400" b="1">
                  <a:solidFill>
                    <a:schemeClr val="tx1"/>
                  </a:solidFill>
                  <a:latin typeface="Times" pitchFamily="2" charset="0"/>
                  <a:ea typeface="Osaka" panose="020B0600000000000000" pitchFamily="34" charset="-128"/>
                </a:defRPr>
              </a:lvl4pPr>
              <a:lvl5pPr marL="2057400" indent="-228600" eaLnBrk="0" hangingPunct="0">
                <a:defRPr kumimoji="1" sz="2400" b="1">
                  <a:solidFill>
                    <a:schemeClr val="tx1"/>
                  </a:solidFill>
                  <a:latin typeface="Times" pitchFamily="2" charset="0"/>
                  <a:ea typeface="Osaka" panose="020B0600000000000000" pitchFamily="34" charset="-128"/>
                </a:defRPr>
              </a:lvl5pPr>
              <a:lvl6pPr marL="25146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6pPr>
              <a:lvl7pPr marL="29718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7pPr>
              <a:lvl8pPr marL="34290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8pPr>
              <a:lvl9pPr marL="38862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9pPr>
            </a:lstStyle>
            <a:p>
              <a:pPr algn="ctr" eaLnBrk="1" hangingPunct="1"/>
              <a:r>
                <a:rPr lang="en-US" altLang="ja-JP" sz="1600" b="0" dirty="0">
                  <a:solidFill>
                    <a:srgbClr val="000000"/>
                  </a:solidFill>
                  <a:latin typeface="HGP創英角ｺﾞｼｯｸUB" panose="020B0900000000000000" pitchFamily="34" charset="-128"/>
                  <a:ea typeface="HGP創英角ｺﾞｼｯｸUB" panose="020B0900000000000000" pitchFamily="34" charset="-128"/>
                </a:rPr>
                <a:t>80-84</a:t>
              </a:r>
            </a:p>
          </p:txBody>
        </p:sp>
        <p:grpSp>
          <p:nvGrpSpPr>
            <p:cNvPr id="54" name="グループ化 161">
              <a:extLst>
                <a:ext uri="{FF2B5EF4-FFF2-40B4-BE49-F238E27FC236}">
                  <a16:creationId xmlns:a16="http://schemas.microsoft.com/office/drawing/2014/main" id="{49B5EB38-0B18-4583-BD15-BA500A7A2E49}"/>
                </a:ext>
              </a:extLst>
            </p:cNvPr>
            <p:cNvGrpSpPr>
              <a:grpSpLocks/>
            </p:cNvGrpSpPr>
            <p:nvPr/>
          </p:nvGrpSpPr>
          <p:grpSpPr bwMode="auto">
            <a:xfrm>
              <a:off x="2843807" y="2348883"/>
              <a:ext cx="1584917" cy="246226"/>
              <a:chOff x="2958275" y="1700209"/>
              <a:chExt cx="1583020" cy="275096"/>
            </a:xfrm>
          </p:grpSpPr>
          <p:sp>
            <p:nvSpPr>
              <p:cNvPr id="79" name="Rectangle 159">
                <a:extLst>
                  <a:ext uri="{FF2B5EF4-FFF2-40B4-BE49-F238E27FC236}">
                    <a16:creationId xmlns:a16="http://schemas.microsoft.com/office/drawing/2014/main" id="{20D3F07B-29D7-425D-8105-17635EBB309F}"/>
                  </a:ext>
                </a:extLst>
              </p:cNvPr>
              <p:cNvSpPr>
                <a:spLocks noChangeArrowheads="1"/>
              </p:cNvSpPr>
              <p:nvPr/>
            </p:nvSpPr>
            <p:spPr bwMode="auto">
              <a:xfrm>
                <a:off x="3184616" y="1700213"/>
                <a:ext cx="587599" cy="275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b="1">
                    <a:solidFill>
                      <a:schemeClr val="tx1"/>
                    </a:solidFill>
                    <a:latin typeface="Times" pitchFamily="2" charset="0"/>
                    <a:ea typeface="Osaka" panose="020B0600000000000000" pitchFamily="34" charset="-128"/>
                  </a:defRPr>
                </a:lvl1pPr>
                <a:lvl2pPr marL="742950" indent="-285750" eaLnBrk="0" hangingPunct="0">
                  <a:defRPr kumimoji="1" sz="2400" b="1">
                    <a:solidFill>
                      <a:schemeClr val="tx1"/>
                    </a:solidFill>
                    <a:latin typeface="Times" pitchFamily="2" charset="0"/>
                    <a:ea typeface="Osaka" panose="020B0600000000000000" pitchFamily="34" charset="-128"/>
                  </a:defRPr>
                </a:lvl2pPr>
                <a:lvl3pPr marL="1143000" indent="-228600" eaLnBrk="0" hangingPunct="0">
                  <a:defRPr kumimoji="1" sz="2400" b="1">
                    <a:solidFill>
                      <a:schemeClr val="tx1"/>
                    </a:solidFill>
                    <a:latin typeface="Times" pitchFamily="2" charset="0"/>
                    <a:ea typeface="Osaka" panose="020B0600000000000000" pitchFamily="34" charset="-128"/>
                  </a:defRPr>
                </a:lvl3pPr>
                <a:lvl4pPr marL="1600200" indent="-228600" eaLnBrk="0" hangingPunct="0">
                  <a:defRPr kumimoji="1" sz="2400" b="1">
                    <a:solidFill>
                      <a:schemeClr val="tx1"/>
                    </a:solidFill>
                    <a:latin typeface="Times" pitchFamily="2" charset="0"/>
                    <a:ea typeface="Osaka" panose="020B0600000000000000" pitchFamily="34" charset="-128"/>
                  </a:defRPr>
                </a:lvl4pPr>
                <a:lvl5pPr marL="2057400" indent="-228600" eaLnBrk="0" hangingPunct="0">
                  <a:defRPr kumimoji="1" sz="2400" b="1">
                    <a:solidFill>
                      <a:schemeClr val="tx1"/>
                    </a:solidFill>
                    <a:latin typeface="Times" pitchFamily="2" charset="0"/>
                    <a:ea typeface="Osaka" panose="020B0600000000000000" pitchFamily="34" charset="-128"/>
                  </a:defRPr>
                </a:lvl5pPr>
                <a:lvl6pPr marL="25146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6pPr>
                <a:lvl7pPr marL="29718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7pPr>
                <a:lvl8pPr marL="34290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8pPr>
                <a:lvl9pPr marL="38862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9pPr>
              </a:lstStyle>
              <a:p>
                <a:pPr eaLnBrk="1" hangingPunct="1"/>
                <a:r>
                  <a:rPr lang="en-US" altLang="ja-JP" sz="1600" b="0" dirty="0">
                    <a:solidFill>
                      <a:srgbClr val="000000"/>
                    </a:solidFill>
                    <a:latin typeface="HGP創英角ｺﾞｼｯｸUB" panose="020B0900000000000000" pitchFamily="34" charset="-128"/>
                    <a:ea typeface="HGP創英角ｺﾞｼｯｸUB" panose="020B0900000000000000" pitchFamily="34" charset="-128"/>
                  </a:rPr>
                  <a:t>1985 </a:t>
                </a:r>
              </a:p>
            </p:txBody>
          </p:sp>
          <p:sp>
            <p:nvSpPr>
              <p:cNvPr id="80" name="Rectangle 165">
                <a:extLst>
                  <a:ext uri="{FF2B5EF4-FFF2-40B4-BE49-F238E27FC236}">
                    <a16:creationId xmlns:a16="http://schemas.microsoft.com/office/drawing/2014/main" id="{B59F86CC-34DF-4E47-A514-445250C4AB54}"/>
                  </a:ext>
                </a:extLst>
              </p:cNvPr>
              <p:cNvSpPr>
                <a:spLocks noChangeArrowheads="1"/>
              </p:cNvSpPr>
              <p:nvPr/>
            </p:nvSpPr>
            <p:spPr bwMode="auto">
              <a:xfrm>
                <a:off x="3953696" y="1700213"/>
                <a:ext cx="587599" cy="275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b="1">
                    <a:solidFill>
                      <a:schemeClr val="tx1"/>
                    </a:solidFill>
                    <a:latin typeface="Times" pitchFamily="2" charset="0"/>
                    <a:ea typeface="Osaka" panose="020B0600000000000000" pitchFamily="34" charset="-128"/>
                  </a:defRPr>
                </a:lvl1pPr>
                <a:lvl2pPr marL="742950" indent="-285750" eaLnBrk="0" hangingPunct="0">
                  <a:defRPr kumimoji="1" sz="2400" b="1">
                    <a:solidFill>
                      <a:schemeClr val="tx1"/>
                    </a:solidFill>
                    <a:latin typeface="Times" pitchFamily="2" charset="0"/>
                    <a:ea typeface="Osaka" panose="020B0600000000000000" pitchFamily="34" charset="-128"/>
                  </a:defRPr>
                </a:lvl2pPr>
                <a:lvl3pPr marL="1143000" indent="-228600" eaLnBrk="0" hangingPunct="0">
                  <a:defRPr kumimoji="1" sz="2400" b="1">
                    <a:solidFill>
                      <a:schemeClr val="tx1"/>
                    </a:solidFill>
                    <a:latin typeface="Times" pitchFamily="2" charset="0"/>
                    <a:ea typeface="Osaka" panose="020B0600000000000000" pitchFamily="34" charset="-128"/>
                  </a:defRPr>
                </a:lvl3pPr>
                <a:lvl4pPr marL="1600200" indent="-228600" eaLnBrk="0" hangingPunct="0">
                  <a:defRPr kumimoji="1" sz="2400" b="1">
                    <a:solidFill>
                      <a:schemeClr val="tx1"/>
                    </a:solidFill>
                    <a:latin typeface="Times" pitchFamily="2" charset="0"/>
                    <a:ea typeface="Osaka" panose="020B0600000000000000" pitchFamily="34" charset="-128"/>
                  </a:defRPr>
                </a:lvl4pPr>
                <a:lvl5pPr marL="2057400" indent="-228600" eaLnBrk="0" hangingPunct="0">
                  <a:defRPr kumimoji="1" sz="2400" b="1">
                    <a:solidFill>
                      <a:schemeClr val="tx1"/>
                    </a:solidFill>
                    <a:latin typeface="Times" pitchFamily="2" charset="0"/>
                    <a:ea typeface="Osaka" panose="020B0600000000000000" pitchFamily="34" charset="-128"/>
                  </a:defRPr>
                </a:lvl5pPr>
                <a:lvl6pPr marL="25146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6pPr>
                <a:lvl7pPr marL="29718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7pPr>
                <a:lvl8pPr marL="34290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8pPr>
                <a:lvl9pPr marL="38862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9pPr>
              </a:lstStyle>
              <a:p>
                <a:pPr eaLnBrk="1" hangingPunct="1"/>
                <a:r>
                  <a:rPr lang="en-US" altLang="ja-JP" sz="1600" b="0">
                    <a:solidFill>
                      <a:srgbClr val="000000"/>
                    </a:solidFill>
                    <a:latin typeface="HGP創英角ｺﾞｼｯｸUB" panose="020B0900000000000000" pitchFamily="34" charset="-128"/>
                    <a:ea typeface="HGP創英角ｺﾞｼｯｸUB" panose="020B0900000000000000" pitchFamily="34" charset="-128"/>
                  </a:rPr>
                  <a:t>2005 </a:t>
                </a:r>
              </a:p>
            </p:txBody>
          </p:sp>
          <p:sp>
            <p:nvSpPr>
              <p:cNvPr id="84" name="Oval 155">
                <a:extLst>
                  <a:ext uri="{FF2B5EF4-FFF2-40B4-BE49-F238E27FC236}">
                    <a16:creationId xmlns:a16="http://schemas.microsoft.com/office/drawing/2014/main" id="{9DE0745F-6EF9-43A8-913C-B67450E191D0}"/>
                  </a:ext>
                </a:extLst>
              </p:cNvPr>
              <p:cNvSpPr>
                <a:spLocks noChangeArrowheads="1"/>
              </p:cNvSpPr>
              <p:nvPr/>
            </p:nvSpPr>
            <p:spPr bwMode="auto">
              <a:xfrm>
                <a:off x="2958275" y="1700209"/>
                <a:ext cx="142170" cy="142875"/>
              </a:xfrm>
              <a:prstGeom prst="ellipse">
                <a:avLst/>
              </a:pr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3600">
                  <a:solidFill>
                    <a:srgbClr val="000000"/>
                  </a:solidFill>
                  <a:latin typeface="HGP創英角ｺﾞｼｯｸUB" pitchFamily="50" charset="-128"/>
                  <a:ea typeface="HGP創英角ｺﾞｼｯｸUB" pitchFamily="50" charset="-128"/>
                </a:endParaRPr>
              </a:p>
            </p:txBody>
          </p:sp>
          <p:sp>
            <p:nvSpPr>
              <p:cNvPr id="82" name="Oval 155">
                <a:extLst>
                  <a:ext uri="{FF2B5EF4-FFF2-40B4-BE49-F238E27FC236}">
                    <a16:creationId xmlns:a16="http://schemas.microsoft.com/office/drawing/2014/main" id="{05024FA7-E31F-462D-942F-5F342994831A}"/>
                  </a:ext>
                </a:extLst>
              </p:cNvPr>
              <p:cNvSpPr>
                <a:spLocks noChangeArrowheads="1"/>
              </p:cNvSpPr>
              <p:nvPr/>
            </p:nvSpPr>
            <p:spPr bwMode="auto">
              <a:xfrm>
                <a:off x="3726637" y="1701008"/>
                <a:ext cx="142170" cy="141287"/>
              </a:xfrm>
              <a:prstGeom prst="ellipse">
                <a:avLst/>
              </a:prstGeom>
              <a:solidFill>
                <a:srgbClr val="FF66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3600">
                  <a:solidFill>
                    <a:srgbClr val="000000"/>
                  </a:solidFill>
                  <a:latin typeface="HGP創英角ｺﾞｼｯｸUB" pitchFamily="50" charset="-128"/>
                  <a:ea typeface="HGP創英角ｺﾞｼｯｸUB" pitchFamily="50" charset="-128"/>
                </a:endParaRPr>
              </a:p>
            </p:txBody>
          </p:sp>
        </p:grpSp>
        <p:sp>
          <p:nvSpPr>
            <p:cNvPr id="55" name="正方形/長方形 14">
              <a:extLst>
                <a:ext uri="{FF2B5EF4-FFF2-40B4-BE49-F238E27FC236}">
                  <a16:creationId xmlns:a16="http://schemas.microsoft.com/office/drawing/2014/main" id="{57B75AAD-7F0A-4166-A604-A39CCB9B99DC}"/>
                </a:ext>
              </a:extLst>
            </p:cNvPr>
            <p:cNvSpPr>
              <a:spLocks noChangeArrowheads="1"/>
            </p:cNvSpPr>
            <p:nvPr/>
          </p:nvSpPr>
          <p:spPr bwMode="auto">
            <a:xfrm>
              <a:off x="3175926" y="2691763"/>
              <a:ext cx="1326004" cy="36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b="1">
                  <a:solidFill>
                    <a:schemeClr val="tx1"/>
                  </a:solidFill>
                  <a:latin typeface="Times" pitchFamily="2" charset="0"/>
                  <a:ea typeface="Osaka" panose="020B0600000000000000" pitchFamily="34" charset="-128"/>
                </a:defRPr>
              </a:lvl1pPr>
              <a:lvl2pPr marL="742950" indent="-285750" eaLnBrk="0" hangingPunct="0">
                <a:defRPr kumimoji="1" sz="2400" b="1">
                  <a:solidFill>
                    <a:schemeClr val="tx1"/>
                  </a:solidFill>
                  <a:latin typeface="Times" pitchFamily="2" charset="0"/>
                  <a:ea typeface="Osaka" panose="020B0600000000000000" pitchFamily="34" charset="-128"/>
                </a:defRPr>
              </a:lvl2pPr>
              <a:lvl3pPr marL="1143000" indent="-228600" eaLnBrk="0" hangingPunct="0">
                <a:defRPr kumimoji="1" sz="2400" b="1">
                  <a:solidFill>
                    <a:schemeClr val="tx1"/>
                  </a:solidFill>
                  <a:latin typeface="Times" pitchFamily="2" charset="0"/>
                  <a:ea typeface="Osaka" panose="020B0600000000000000" pitchFamily="34" charset="-128"/>
                </a:defRPr>
              </a:lvl3pPr>
              <a:lvl4pPr marL="1600200" indent="-228600" eaLnBrk="0" hangingPunct="0">
                <a:defRPr kumimoji="1" sz="2400" b="1">
                  <a:solidFill>
                    <a:schemeClr val="tx1"/>
                  </a:solidFill>
                  <a:latin typeface="Times" pitchFamily="2" charset="0"/>
                  <a:ea typeface="Osaka" panose="020B0600000000000000" pitchFamily="34" charset="-128"/>
                </a:defRPr>
              </a:lvl4pPr>
              <a:lvl5pPr marL="2057400" indent="-228600" eaLnBrk="0" hangingPunct="0">
                <a:defRPr kumimoji="1" sz="2400" b="1">
                  <a:solidFill>
                    <a:schemeClr val="tx1"/>
                  </a:solidFill>
                  <a:latin typeface="Times" pitchFamily="2" charset="0"/>
                  <a:ea typeface="Osaka" panose="020B0600000000000000" pitchFamily="34" charset="-128"/>
                </a:defRPr>
              </a:lvl5pPr>
              <a:lvl6pPr marL="25146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6pPr>
              <a:lvl7pPr marL="29718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7pPr>
              <a:lvl8pPr marL="34290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8pPr>
              <a:lvl9pPr marL="38862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9pPr>
            </a:lstStyle>
            <a:p>
              <a:pPr algn="ctr" eaLnBrk="1" hangingPunct="1"/>
              <a:r>
                <a:rPr lang="ja-JP" altLang="en-US" sz="1778" b="0" dirty="0">
                  <a:solidFill>
                    <a:srgbClr val="37424A"/>
                  </a:solidFill>
                  <a:latin typeface="HGP創英角ｺﾞｼｯｸUB" panose="020B0900000000000000" pitchFamily="34" charset="-128"/>
                  <a:ea typeface="HGP創英角ｺﾞｼｯｸUB" panose="020B0900000000000000" pitchFamily="34" charset="-128"/>
                </a:rPr>
                <a:t>２５～４４歳</a:t>
              </a:r>
            </a:p>
          </p:txBody>
        </p:sp>
        <p:sp>
          <p:nvSpPr>
            <p:cNvPr id="56" name="テキスト ボックス 15">
              <a:extLst>
                <a:ext uri="{FF2B5EF4-FFF2-40B4-BE49-F238E27FC236}">
                  <a16:creationId xmlns:a16="http://schemas.microsoft.com/office/drawing/2014/main" id="{00CE2E61-E9D2-43DD-BE4D-96CFCB5C76E4}"/>
                </a:ext>
              </a:extLst>
            </p:cNvPr>
            <p:cNvSpPr txBox="1">
              <a:spLocks noChangeArrowheads="1"/>
            </p:cNvSpPr>
            <p:nvPr/>
          </p:nvSpPr>
          <p:spPr bwMode="auto">
            <a:xfrm>
              <a:off x="469584" y="2597219"/>
              <a:ext cx="414088" cy="1924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nchor="ctr">
              <a:spAutoFit/>
            </a:bodyPr>
            <a:lstStyle>
              <a:lvl1pPr eaLnBrk="0" hangingPunct="0">
                <a:defRPr kumimoji="1" sz="2400" b="1">
                  <a:solidFill>
                    <a:schemeClr val="tx1"/>
                  </a:solidFill>
                  <a:latin typeface="Times" pitchFamily="2" charset="0"/>
                  <a:ea typeface="Osaka" panose="020B0600000000000000" pitchFamily="34" charset="-128"/>
                </a:defRPr>
              </a:lvl1pPr>
              <a:lvl2pPr marL="742950" indent="-285750" eaLnBrk="0" hangingPunct="0">
                <a:defRPr kumimoji="1" sz="2400" b="1">
                  <a:solidFill>
                    <a:schemeClr val="tx1"/>
                  </a:solidFill>
                  <a:latin typeface="Times" pitchFamily="2" charset="0"/>
                  <a:ea typeface="Osaka" panose="020B0600000000000000" pitchFamily="34" charset="-128"/>
                </a:defRPr>
              </a:lvl2pPr>
              <a:lvl3pPr marL="1143000" indent="-228600" eaLnBrk="0" hangingPunct="0">
                <a:defRPr kumimoji="1" sz="2400" b="1">
                  <a:solidFill>
                    <a:schemeClr val="tx1"/>
                  </a:solidFill>
                  <a:latin typeface="Times" pitchFamily="2" charset="0"/>
                  <a:ea typeface="Osaka" panose="020B0600000000000000" pitchFamily="34" charset="-128"/>
                </a:defRPr>
              </a:lvl3pPr>
              <a:lvl4pPr marL="1600200" indent="-228600" eaLnBrk="0" hangingPunct="0">
                <a:defRPr kumimoji="1" sz="2400" b="1">
                  <a:solidFill>
                    <a:schemeClr val="tx1"/>
                  </a:solidFill>
                  <a:latin typeface="Times" pitchFamily="2" charset="0"/>
                  <a:ea typeface="Osaka" panose="020B0600000000000000" pitchFamily="34" charset="-128"/>
                </a:defRPr>
              </a:lvl4pPr>
              <a:lvl5pPr marL="2057400" indent="-228600" eaLnBrk="0" hangingPunct="0">
                <a:defRPr kumimoji="1" sz="2400" b="1">
                  <a:solidFill>
                    <a:schemeClr val="tx1"/>
                  </a:solidFill>
                  <a:latin typeface="Times" pitchFamily="2" charset="0"/>
                  <a:ea typeface="Osaka" panose="020B0600000000000000" pitchFamily="34" charset="-128"/>
                </a:defRPr>
              </a:lvl5pPr>
              <a:lvl6pPr marL="25146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6pPr>
              <a:lvl7pPr marL="29718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7pPr>
              <a:lvl8pPr marL="34290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8pPr>
              <a:lvl9pPr marL="38862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9pPr>
            </a:lstStyle>
            <a:p>
              <a:pPr eaLnBrk="1" hangingPunct="1"/>
              <a:r>
                <a:rPr lang="ja-JP" altLang="en-US" sz="1422" b="0">
                  <a:solidFill>
                    <a:srgbClr val="000000"/>
                  </a:solidFill>
                  <a:latin typeface="HGP創英角ｺﾞｼｯｸUB" panose="020B0900000000000000" pitchFamily="34" charset="-128"/>
                  <a:ea typeface="HGP創英角ｺﾞｼｯｸUB" panose="020B0900000000000000" pitchFamily="34" charset="-128"/>
                </a:rPr>
                <a:t>罹患率（対人口</a:t>
              </a:r>
              <a:r>
                <a:rPr lang="en-US" altLang="ja-JP" sz="1422" b="0">
                  <a:solidFill>
                    <a:srgbClr val="000000"/>
                  </a:solidFill>
                  <a:latin typeface="HGP創英角ｺﾞｼｯｸUB" panose="020B0900000000000000" pitchFamily="34" charset="-128"/>
                  <a:ea typeface="HGP創英角ｺﾞｼｯｸUB" panose="020B0900000000000000" pitchFamily="34" charset="-128"/>
                </a:rPr>
                <a:t>10</a:t>
              </a:r>
              <a:r>
                <a:rPr lang="ja-JP" altLang="en-US" sz="1422" b="0">
                  <a:solidFill>
                    <a:srgbClr val="000000"/>
                  </a:solidFill>
                  <a:latin typeface="HGP創英角ｺﾞｼｯｸUB" panose="020B0900000000000000" pitchFamily="34" charset="-128"/>
                  <a:ea typeface="HGP創英角ｺﾞｼｯｸUB" panose="020B0900000000000000" pitchFamily="34" charset="-128"/>
                </a:rPr>
                <a:t>万人）</a:t>
              </a:r>
            </a:p>
          </p:txBody>
        </p:sp>
        <p:sp>
          <p:nvSpPr>
            <p:cNvPr id="57" name="テキスト ボックス 16">
              <a:extLst>
                <a:ext uri="{FF2B5EF4-FFF2-40B4-BE49-F238E27FC236}">
                  <a16:creationId xmlns:a16="http://schemas.microsoft.com/office/drawing/2014/main" id="{D7A23386-82ED-468B-9F7B-24A0A314DCCE}"/>
                </a:ext>
              </a:extLst>
            </p:cNvPr>
            <p:cNvSpPr txBox="1">
              <a:spLocks noChangeArrowheads="1"/>
            </p:cNvSpPr>
            <p:nvPr/>
          </p:nvSpPr>
          <p:spPr bwMode="auto">
            <a:xfrm>
              <a:off x="6948311" y="6079841"/>
              <a:ext cx="1146468" cy="283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b="1">
                  <a:solidFill>
                    <a:schemeClr val="tx1"/>
                  </a:solidFill>
                  <a:latin typeface="Times" pitchFamily="2" charset="0"/>
                  <a:ea typeface="Osaka" panose="020B0600000000000000" pitchFamily="34" charset="-128"/>
                </a:defRPr>
              </a:lvl1pPr>
              <a:lvl2pPr marL="742950" indent="-285750" eaLnBrk="0" hangingPunct="0">
                <a:defRPr kumimoji="1" sz="2400" b="1">
                  <a:solidFill>
                    <a:schemeClr val="tx1"/>
                  </a:solidFill>
                  <a:latin typeface="Times" pitchFamily="2" charset="0"/>
                  <a:ea typeface="Osaka" panose="020B0600000000000000" pitchFamily="34" charset="-128"/>
                </a:defRPr>
              </a:lvl2pPr>
              <a:lvl3pPr marL="1143000" indent="-228600" eaLnBrk="0" hangingPunct="0">
                <a:defRPr kumimoji="1" sz="2400" b="1">
                  <a:solidFill>
                    <a:schemeClr val="tx1"/>
                  </a:solidFill>
                  <a:latin typeface="Times" pitchFamily="2" charset="0"/>
                  <a:ea typeface="Osaka" panose="020B0600000000000000" pitchFamily="34" charset="-128"/>
                </a:defRPr>
              </a:lvl3pPr>
              <a:lvl4pPr marL="1600200" indent="-228600" eaLnBrk="0" hangingPunct="0">
                <a:defRPr kumimoji="1" sz="2400" b="1">
                  <a:solidFill>
                    <a:schemeClr val="tx1"/>
                  </a:solidFill>
                  <a:latin typeface="Times" pitchFamily="2" charset="0"/>
                  <a:ea typeface="Osaka" panose="020B0600000000000000" pitchFamily="34" charset="-128"/>
                </a:defRPr>
              </a:lvl4pPr>
              <a:lvl5pPr marL="2057400" indent="-228600" eaLnBrk="0" hangingPunct="0">
                <a:defRPr kumimoji="1" sz="2400" b="1">
                  <a:solidFill>
                    <a:schemeClr val="tx1"/>
                  </a:solidFill>
                  <a:latin typeface="Times" pitchFamily="2" charset="0"/>
                  <a:ea typeface="Osaka" panose="020B0600000000000000" pitchFamily="34" charset="-128"/>
                </a:defRPr>
              </a:lvl5pPr>
              <a:lvl6pPr marL="25146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6pPr>
              <a:lvl7pPr marL="29718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7pPr>
              <a:lvl8pPr marL="34290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8pPr>
              <a:lvl9pPr marL="38862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9pPr>
            </a:lstStyle>
            <a:p>
              <a:pPr eaLnBrk="1" hangingPunct="1"/>
              <a:r>
                <a:rPr lang="ja-JP" altLang="en-US" sz="1244" b="0">
                  <a:solidFill>
                    <a:srgbClr val="000000"/>
                  </a:solidFill>
                  <a:latin typeface="HGP創英角ｺﾞｼｯｸUB" panose="020B0900000000000000" pitchFamily="34" charset="-128"/>
                  <a:ea typeface="HGP創英角ｺﾞｼｯｸUB" panose="020B0900000000000000" pitchFamily="34" charset="-128"/>
                </a:rPr>
                <a:t>診断年齢（歳）</a:t>
              </a:r>
            </a:p>
          </p:txBody>
        </p:sp>
        <p:grpSp>
          <p:nvGrpSpPr>
            <p:cNvPr id="58" name="グループ化 162">
              <a:extLst>
                <a:ext uri="{FF2B5EF4-FFF2-40B4-BE49-F238E27FC236}">
                  <a16:creationId xmlns:a16="http://schemas.microsoft.com/office/drawing/2014/main" id="{C02D2AC6-69D2-43FB-8442-D7DBA6BB32E7}"/>
                </a:ext>
              </a:extLst>
            </p:cNvPr>
            <p:cNvGrpSpPr>
              <a:grpSpLocks/>
            </p:cNvGrpSpPr>
            <p:nvPr/>
          </p:nvGrpSpPr>
          <p:grpSpPr bwMode="auto">
            <a:xfrm>
              <a:off x="1341968" y="3163074"/>
              <a:ext cx="6650566" cy="2668412"/>
              <a:chOff x="1341438" y="2616200"/>
              <a:chExt cx="6651625" cy="3001963"/>
            </a:xfrm>
          </p:grpSpPr>
          <p:sp>
            <p:nvSpPr>
              <p:cNvPr id="59" name="Freeform 55">
                <a:extLst>
                  <a:ext uri="{FF2B5EF4-FFF2-40B4-BE49-F238E27FC236}">
                    <a16:creationId xmlns:a16="http://schemas.microsoft.com/office/drawing/2014/main" id="{CBDABED8-071C-432B-9F89-86D1950C411B}"/>
                  </a:ext>
                </a:extLst>
              </p:cNvPr>
              <p:cNvSpPr>
                <a:spLocks/>
              </p:cNvSpPr>
              <p:nvPr/>
            </p:nvSpPr>
            <p:spPr bwMode="auto">
              <a:xfrm>
                <a:off x="1385916" y="2662264"/>
                <a:ext cx="6545213" cy="2892377"/>
              </a:xfrm>
              <a:custGeom>
                <a:avLst/>
                <a:gdLst>
                  <a:gd name="T0" fmla="*/ 0 w 663"/>
                  <a:gd name="T1" fmla="*/ 2147483647 h 296"/>
                  <a:gd name="T2" fmla="*/ 2147483647 w 663"/>
                  <a:gd name="T3" fmla="*/ 2147483647 h 296"/>
                  <a:gd name="T4" fmla="*/ 2147483647 w 663"/>
                  <a:gd name="T5" fmla="*/ 2147483647 h 296"/>
                  <a:gd name="T6" fmla="*/ 2147483647 w 663"/>
                  <a:gd name="T7" fmla="*/ 2147483647 h 296"/>
                  <a:gd name="T8" fmla="*/ 2147483647 w 663"/>
                  <a:gd name="T9" fmla="*/ 2147483647 h 296"/>
                  <a:gd name="T10" fmla="*/ 2147483647 w 663"/>
                  <a:gd name="T11" fmla="*/ 2147483647 h 296"/>
                  <a:gd name="T12" fmla="*/ 2147483647 w 663"/>
                  <a:gd name="T13" fmla="*/ 2147483647 h 296"/>
                  <a:gd name="T14" fmla="*/ 2147483647 w 663"/>
                  <a:gd name="T15" fmla="*/ 0 h 296"/>
                  <a:gd name="T16" fmla="*/ 2147483647 w 663"/>
                  <a:gd name="T17" fmla="*/ 2147483647 h 296"/>
                  <a:gd name="T18" fmla="*/ 2147483647 w 663"/>
                  <a:gd name="T19" fmla="*/ 2147483647 h 296"/>
                  <a:gd name="T20" fmla="*/ 2147483647 w 663"/>
                  <a:gd name="T21" fmla="*/ 2147483647 h 296"/>
                  <a:gd name="T22" fmla="*/ 2147483647 w 663"/>
                  <a:gd name="T23" fmla="*/ 2147483647 h 296"/>
                  <a:gd name="T24" fmla="*/ 2147483647 w 663"/>
                  <a:gd name="T25" fmla="*/ 2147483647 h 296"/>
                  <a:gd name="T26" fmla="*/ 2147483647 w 663"/>
                  <a:gd name="T27" fmla="*/ 2147483647 h 296"/>
                  <a:gd name="T28" fmla="*/ 2147483647 w 663"/>
                  <a:gd name="T29" fmla="*/ 2147483647 h 296"/>
                  <a:gd name="T30" fmla="*/ 2147483647 w 663"/>
                  <a:gd name="T31" fmla="*/ 2147483647 h 296"/>
                  <a:gd name="T32" fmla="*/ 2147483647 w 663"/>
                  <a:gd name="T33" fmla="*/ 2147483647 h 296"/>
                  <a:gd name="T34" fmla="*/ 2147483647 w 663"/>
                  <a:gd name="T35" fmla="*/ 2147483647 h 2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3"/>
                  <a:gd name="T55" fmla="*/ 0 h 296"/>
                  <a:gd name="T56" fmla="*/ 663 w 663"/>
                  <a:gd name="T57" fmla="*/ 296 h 2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3" h="296">
                    <a:moveTo>
                      <a:pt x="0" y="296"/>
                    </a:moveTo>
                    <a:lnTo>
                      <a:pt x="39" y="296"/>
                    </a:lnTo>
                    <a:lnTo>
                      <a:pt x="78" y="296"/>
                    </a:lnTo>
                    <a:lnTo>
                      <a:pt x="117" y="291"/>
                    </a:lnTo>
                    <a:lnTo>
                      <a:pt x="156" y="238"/>
                    </a:lnTo>
                    <a:lnTo>
                      <a:pt x="195" y="127"/>
                    </a:lnTo>
                    <a:lnTo>
                      <a:pt x="234" y="55"/>
                    </a:lnTo>
                    <a:lnTo>
                      <a:pt x="273" y="0"/>
                    </a:lnTo>
                    <a:lnTo>
                      <a:pt x="312" y="28"/>
                    </a:lnTo>
                    <a:lnTo>
                      <a:pt x="351" y="104"/>
                    </a:lnTo>
                    <a:lnTo>
                      <a:pt x="390" y="138"/>
                    </a:lnTo>
                    <a:lnTo>
                      <a:pt x="429" y="158"/>
                    </a:lnTo>
                    <a:lnTo>
                      <a:pt x="468" y="200"/>
                    </a:lnTo>
                    <a:lnTo>
                      <a:pt x="507" y="196"/>
                    </a:lnTo>
                    <a:lnTo>
                      <a:pt x="546" y="188"/>
                    </a:lnTo>
                    <a:lnTo>
                      <a:pt x="585" y="185"/>
                    </a:lnTo>
                    <a:lnTo>
                      <a:pt x="624" y="204"/>
                    </a:lnTo>
                    <a:lnTo>
                      <a:pt x="663" y="191"/>
                    </a:lnTo>
                  </a:path>
                </a:pathLst>
              </a:custGeom>
              <a:noFill/>
              <a:ln w="38100" cmpd="sng">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a:p>
            </p:txBody>
          </p:sp>
          <p:grpSp>
            <p:nvGrpSpPr>
              <p:cNvPr id="60" name="グループ化 1">
                <a:extLst>
                  <a:ext uri="{FF2B5EF4-FFF2-40B4-BE49-F238E27FC236}">
                    <a16:creationId xmlns:a16="http://schemas.microsoft.com/office/drawing/2014/main" id="{0B859472-C7AF-436F-9DC9-C6116E594570}"/>
                  </a:ext>
                </a:extLst>
              </p:cNvPr>
              <p:cNvGrpSpPr>
                <a:grpSpLocks/>
              </p:cNvGrpSpPr>
              <p:nvPr/>
            </p:nvGrpSpPr>
            <p:grpSpPr bwMode="auto">
              <a:xfrm>
                <a:off x="1341438" y="2616200"/>
                <a:ext cx="6651625" cy="3001963"/>
                <a:chOff x="1357312" y="2595495"/>
                <a:chExt cx="6651675" cy="3002013"/>
              </a:xfrm>
            </p:grpSpPr>
            <p:sp>
              <p:nvSpPr>
                <p:cNvPr id="61" name="Oval 110">
                  <a:extLst>
                    <a:ext uri="{FF2B5EF4-FFF2-40B4-BE49-F238E27FC236}">
                      <a16:creationId xmlns:a16="http://schemas.microsoft.com/office/drawing/2014/main" id="{D373691E-C783-4128-BFB2-21B506C79413}"/>
                    </a:ext>
                  </a:extLst>
                </p:cNvPr>
                <p:cNvSpPr>
                  <a:spLocks noChangeArrowheads="1"/>
                </p:cNvSpPr>
                <p:nvPr/>
              </p:nvSpPr>
              <p:spPr bwMode="auto">
                <a:xfrm>
                  <a:off x="1357312" y="5489508"/>
                  <a:ext cx="108000" cy="108000"/>
                </a:xfrm>
                <a:prstGeom prst="ellipse">
                  <a:avLst/>
                </a:prstGeom>
                <a:solidFill>
                  <a:srgbClr val="FF66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600">
                    <a:solidFill>
                      <a:srgbClr val="000000"/>
                    </a:solidFill>
                    <a:latin typeface="HGP創英角ｺﾞｼｯｸUB" pitchFamily="50" charset="-128"/>
                    <a:ea typeface="HGP創英角ｺﾞｼｯｸUB" pitchFamily="50" charset="-128"/>
                  </a:endParaRPr>
                </a:p>
              </p:txBody>
            </p:sp>
            <p:sp>
              <p:nvSpPr>
                <p:cNvPr id="62" name="Oval 111">
                  <a:extLst>
                    <a:ext uri="{FF2B5EF4-FFF2-40B4-BE49-F238E27FC236}">
                      <a16:creationId xmlns:a16="http://schemas.microsoft.com/office/drawing/2014/main" id="{486EBED4-05D3-4887-BF42-8F21243B8FD5}"/>
                    </a:ext>
                  </a:extLst>
                </p:cNvPr>
                <p:cNvSpPr>
                  <a:spLocks noChangeArrowheads="1"/>
                </p:cNvSpPr>
                <p:nvPr/>
              </p:nvSpPr>
              <p:spPr bwMode="auto">
                <a:xfrm>
                  <a:off x="1741487" y="5489508"/>
                  <a:ext cx="108000" cy="108000"/>
                </a:xfrm>
                <a:prstGeom prst="ellipse">
                  <a:avLst/>
                </a:prstGeom>
                <a:solidFill>
                  <a:srgbClr val="FF66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600">
                    <a:solidFill>
                      <a:srgbClr val="000000"/>
                    </a:solidFill>
                    <a:latin typeface="HGP創英角ｺﾞｼｯｸUB" pitchFamily="50" charset="-128"/>
                    <a:ea typeface="HGP創英角ｺﾞｼｯｸUB" pitchFamily="50" charset="-128"/>
                  </a:endParaRPr>
                </a:p>
              </p:txBody>
            </p:sp>
            <p:sp>
              <p:nvSpPr>
                <p:cNvPr id="63" name="Oval 112">
                  <a:extLst>
                    <a:ext uri="{FF2B5EF4-FFF2-40B4-BE49-F238E27FC236}">
                      <a16:creationId xmlns:a16="http://schemas.microsoft.com/office/drawing/2014/main" id="{01D8B4E8-5B91-43D7-878B-87DADD6CD984}"/>
                    </a:ext>
                  </a:extLst>
                </p:cNvPr>
                <p:cNvSpPr>
                  <a:spLocks noChangeArrowheads="1"/>
                </p:cNvSpPr>
                <p:nvPr/>
              </p:nvSpPr>
              <p:spPr bwMode="auto">
                <a:xfrm>
                  <a:off x="2127249" y="5489508"/>
                  <a:ext cx="108000" cy="108000"/>
                </a:xfrm>
                <a:prstGeom prst="ellipse">
                  <a:avLst/>
                </a:prstGeom>
                <a:solidFill>
                  <a:srgbClr val="FF66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600">
                    <a:solidFill>
                      <a:srgbClr val="000000"/>
                    </a:solidFill>
                    <a:latin typeface="HGP創英角ｺﾞｼｯｸUB" pitchFamily="50" charset="-128"/>
                    <a:ea typeface="HGP創英角ｺﾞｼｯｸUB" pitchFamily="50" charset="-128"/>
                  </a:endParaRPr>
                </a:p>
              </p:txBody>
            </p:sp>
            <p:sp>
              <p:nvSpPr>
                <p:cNvPr id="64" name="Oval 113">
                  <a:extLst>
                    <a:ext uri="{FF2B5EF4-FFF2-40B4-BE49-F238E27FC236}">
                      <a16:creationId xmlns:a16="http://schemas.microsoft.com/office/drawing/2014/main" id="{92B95367-29F5-4691-8DE4-15515657FAC9}"/>
                    </a:ext>
                  </a:extLst>
                </p:cNvPr>
                <p:cNvSpPr>
                  <a:spLocks noChangeArrowheads="1"/>
                </p:cNvSpPr>
                <p:nvPr/>
              </p:nvSpPr>
              <p:spPr bwMode="auto">
                <a:xfrm>
                  <a:off x="2511424" y="5440295"/>
                  <a:ext cx="108000" cy="108000"/>
                </a:xfrm>
                <a:prstGeom prst="ellipse">
                  <a:avLst/>
                </a:prstGeom>
                <a:solidFill>
                  <a:srgbClr val="FF66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600">
                    <a:solidFill>
                      <a:srgbClr val="000000"/>
                    </a:solidFill>
                    <a:latin typeface="HGP創英角ｺﾞｼｯｸUB" pitchFamily="50" charset="-128"/>
                    <a:ea typeface="HGP創英角ｺﾞｼｯｸUB" pitchFamily="50" charset="-128"/>
                  </a:endParaRPr>
                </a:p>
              </p:txBody>
            </p:sp>
            <p:sp>
              <p:nvSpPr>
                <p:cNvPr id="65" name="Oval 114">
                  <a:extLst>
                    <a:ext uri="{FF2B5EF4-FFF2-40B4-BE49-F238E27FC236}">
                      <a16:creationId xmlns:a16="http://schemas.microsoft.com/office/drawing/2014/main" id="{2F339A9D-3F3A-4D94-8FAB-9D45A93D8544}"/>
                    </a:ext>
                  </a:extLst>
                </p:cNvPr>
                <p:cNvSpPr>
                  <a:spLocks noChangeArrowheads="1"/>
                </p:cNvSpPr>
                <p:nvPr/>
              </p:nvSpPr>
              <p:spPr bwMode="auto">
                <a:xfrm>
                  <a:off x="2897187" y="4922770"/>
                  <a:ext cx="108000" cy="108000"/>
                </a:xfrm>
                <a:prstGeom prst="ellipse">
                  <a:avLst/>
                </a:prstGeom>
                <a:solidFill>
                  <a:srgbClr val="FF66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600">
                    <a:solidFill>
                      <a:srgbClr val="000000"/>
                    </a:solidFill>
                    <a:latin typeface="HGP創英角ｺﾞｼｯｸUB" pitchFamily="50" charset="-128"/>
                    <a:ea typeface="HGP創英角ｺﾞｼｯｸUB" pitchFamily="50" charset="-128"/>
                  </a:endParaRPr>
                </a:p>
              </p:txBody>
            </p:sp>
            <p:sp>
              <p:nvSpPr>
                <p:cNvPr id="66" name="Oval 115">
                  <a:extLst>
                    <a:ext uri="{FF2B5EF4-FFF2-40B4-BE49-F238E27FC236}">
                      <a16:creationId xmlns:a16="http://schemas.microsoft.com/office/drawing/2014/main" id="{41825140-73DD-4238-8744-2725B4916BE3}"/>
                    </a:ext>
                  </a:extLst>
                </p:cNvPr>
                <p:cNvSpPr>
                  <a:spLocks noChangeArrowheads="1"/>
                </p:cNvSpPr>
                <p:nvPr/>
              </p:nvSpPr>
              <p:spPr bwMode="auto">
                <a:xfrm>
                  <a:off x="3281362" y="3836920"/>
                  <a:ext cx="108000" cy="108000"/>
                </a:xfrm>
                <a:prstGeom prst="ellipse">
                  <a:avLst/>
                </a:prstGeom>
                <a:solidFill>
                  <a:srgbClr val="FF66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600">
                    <a:solidFill>
                      <a:srgbClr val="000000"/>
                    </a:solidFill>
                    <a:latin typeface="HGP創英角ｺﾞｼｯｸUB" pitchFamily="50" charset="-128"/>
                    <a:ea typeface="HGP創英角ｺﾞｼｯｸUB" pitchFamily="50" charset="-128"/>
                  </a:endParaRPr>
                </a:p>
              </p:txBody>
            </p:sp>
            <p:sp>
              <p:nvSpPr>
                <p:cNvPr id="67" name="Oval 116">
                  <a:extLst>
                    <a:ext uri="{FF2B5EF4-FFF2-40B4-BE49-F238E27FC236}">
                      <a16:creationId xmlns:a16="http://schemas.microsoft.com/office/drawing/2014/main" id="{F5170826-C0CE-4CD6-B354-D197FD374A62}"/>
                    </a:ext>
                  </a:extLst>
                </p:cNvPr>
                <p:cNvSpPr>
                  <a:spLocks noChangeArrowheads="1"/>
                </p:cNvSpPr>
                <p:nvPr/>
              </p:nvSpPr>
              <p:spPr bwMode="auto">
                <a:xfrm>
                  <a:off x="3667124" y="3133658"/>
                  <a:ext cx="108000" cy="108000"/>
                </a:xfrm>
                <a:prstGeom prst="ellipse">
                  <a:avLst/>
                </a:prstGeom>
                <a:solidFill>
                  <a:srgbClr val="FF66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600">
                    <a:solidFill>
                      <a:srgbClr val="000000"/>
                    </a:solidFill>
                    <a:latin typeface="HGP創英角ｺﾞｼｯｸUB" pitchFamily="50" charset="-128"/>
                    <a:ea typeface="HGP創英角ｺﾞｼｯｸUB" pitchFamily="50" charset="-128"/>
                  </a:endParaRPr>
                </a:p>
              </p:txBody>
            </p:sp>
            <p:sp>
              <p:nvSpPr>
                <p:cNvPr id="68" name="Oval 117">
                  <a:extLst>
                    <a:ext uri="{FF2B5EF4-FFF2-40B4-BE49-F238E27FC236}">
                      <a16:creationId xmlns:a16="http://schemas.microsoft.com/office/drawing/2014/main" id="{A984835F-3BD4-4F25-92AC-FBEE7510E77F}"/>
                    </a:ext>
                  </a:extLst>
                </p:cNvPr>
                <p:cNvSpPr>
                  <a:spLocks noChangeArrowheads="1"/>
                </p:cNvSpPr>
                <p:nvPr/>
              </p:nvSpPr>
              <p:spPr bwMode="auto">
                <a:xfrm>
                  <a:off x="4051299" y="2595495"/>
                  <a:ext cx="108000" cy="108000"/>
                </a:xfrm>
                <a:prstGeom prst="ellipse">
                  <a:avLst/>
                </a:prstGeom>
                <a:solidFill>
                  <a:srgbClr val="FF66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600">
                    <a:solidFill>
                      <a:srgbClr val="000000"/>
                    </a:solidFill>
                    <a:latin typeface="HGP創英角ｺﾞｼｯｸUB" pitchFamily="50" charset="-128"/>
                    <a:ea typeface="HGP創英角ｺﾞｼｯｸUB" pitchFamily="50" charset="-128"/>
                  </a:endParaRPr>
                </a:p>
              </p:txBody>
            </p:sp>
            <p:sp>
              <p:nvSpPr>
                <p:cNvPr id="69" name="Oval 118">
                  <a:extLst>
                    <a:ext uri="{FF2B5EF4-FFF2-40B4-BE49-F238E27FC236}">
                      <a16:creationId xmlns:a16="http://schemas.microsoft.com/office/drawing/2014/main" id="{7B880E66-E6CF-4511-9BB0-1501FABF0B80}"/>
                    </a:ext>
                  </a:extLst>
                </p:cNvPr>
                <p:cNvSpPr>
                  <a:spLocks noChangeArrowheads="1"/>
                </p:cNvSpPr>
                <p:nvPr/>
              </p:nvSpPr>
              <p:spPr bwMode="auto">
                <a:xfrm>
                  <a:off x="4437062" y="2870133"/>
                  <a:ext cx="108000" cy="108000"/>
                </a:xfrm>
                <a:prstGeom prst="ellipse">
                  <a:avLst/>
                </a:prstGeom>
                <a:solidFill>
                  <a:srgbClr val="FF66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600">
                    <a:solidFill>
                      <a:srgbClr val="000000"/>
                    </a:solidFill>
                    <a:latin typeface="HGP創英角ｺﾞｼｯｸUB" pitchFamily="50" charset="-128"/>
                    <a:ea typeface="HGP創英角ｺﾞｼｯｸUB" pitchFamily="50" charset="-128"/>
                  </a:endParaRPr>
                </a:p>
              </p:txBody>
            </p:sp>
            <p:sp>
              <p:nvSpPr>
                <p:cNvPr id="70" name="Oval 119">
                  <a:extLst>
                    <a:ext uri="{FF2B5EF4-FFF2-40B4-BE49-F238E27FC236}">
                      <a16:creationId xmlns:a16="http://schemas.microsoft.com/office/drawing/2014/main" id="{3664DCD5-3E59-4D31-85F2-AC4FA51817A9}"/>
                    </a:ext>
                  </a:extLst>
                </p:cNvPr>
                <p:cNvSpPr>
                  <a:spLocks noChangeArrowheads="1"/>
                </p:cNvSpPr>
                <p:nvPr/>
              </p:nvSpPr>
              <p:spPr bwMode="auto">
                <a:xfrm>
                  <a:off x="4821237" y="3613083"/>
                  <a:ext cx="108000" cy="108000"/>
                </a:xfrm>
                <a:prstGeom prst="ellipse">
                  <a:avLst/>
                </a:prstGeom>
                <a:solidFill>
                  <a:srgbClr val="FF66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600">
                    <a:solidFill>
                      <a:srgbClr val="000000"/>
                    </a:solidFill>
                    <a:latin typeface="HGP創英角ｺﾞｼｯｸUB" pitchFamily="50" charset="-128"/>
                    <a:ea typeface="HGP創英角ｺﾞｼｯｸUB" pitchFamily="50" charset="-128"/>
                  </a:endParaRPr>
                </a:p>
              </p:txBody>
            </p:sp>
            <p:sp>
              <p:nvSpPr>
                <p:cNvPr id="71" name="Oval 120">
                  <a:extLst>
                    <a:ext uri="{FF2B5EF4-FFF2-40B4-BE49-F238E27FC236}">
                      <a16:creationId xmlns:a16="http://schemas.microsoft.com/office/drawing/2014/main" id="{D4786072-F523-4A30-9AE1-813E7BA9D01A}"/>
                    </a:ext>
                  </a:extLst>
                </p:cNvPr>
                <p:cNvSpPr>
                  <a:spLocks noChangeArrowheads="1"/>
                </p:cNvSpPr>
                <p:nvPr/>
              </p:nvSpPr>
              <p:spPr bwMode="auto">
                <a:xfrm>
                  <a:off x="5206999" y="3944870"/>
                  <a:ext cx="108000" cy="108000"/>
                </a:xfrm>
                <a:prstGeom prst="ellipse">
                  <a:avLst/>
                </a:prstGeom>
                <a:solidFill>
                  <a:srgbClr val="FF66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600">
                    <a:solidFill>
                      <a:srgbClr val="000000"/>
                    </a:solidFill>
                    <a:latin typeface="HGP創英角ｺﾞｼｯｸUB" pitchFamily="50" charset="-128"/>
                    <a:ea typeface="HGP創英角ｺﾞｼｯｸUB" pitchFamily="50" charset="-128"/>
                  </a:endParaRPr>
                </a:p>
              </p:txBody>
            </p:sp>
            <p:sp>
              <p:nvSpPr>
                <p:cNvPr id="72" name="Oval 121">
                  <a:extLst>
                    <a:ext uri="{FF2B5EF4-FFF2-40B4-BE49-F238E27FC236}">
                      <a16:creationId xmlns:a16="http://schemas.microsoft.com/office/drawing/2014/main" id="{D5CB4BBA-3DF1-4196-9B5C-42F1F79647EA}"/>
                    </a:ext>
                  </a:extLst>
                </p:cNvPr>
                <p:cNvSpPr>
                  <a:spLocks noChangeArrowheads="1"/>
                </p:cNvSpPr>
                <p:nvPr/>
              </p:nvSpPr>
              <p:spPr bwMode="auto">
                <a:xfrm>
                  <a:off x="5591174" y="4140133"/>
                  <a:ext cx="108000" cy="108000"/>
                </a:xfrm>
                <a:prstGeom prst="ellipse">
                  <a:avLst/>
                </a:prstGeom>
                <a:solidFill>
                  <a:srgbClr val="FF66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600">
                    <a:solidFill>
                      <a:srgbClr val="000000"/>
                    </a:solidFill>
                    <a:latin typeface="HGP創英角ｺﾞｼｯｸUB" pitchFamily="50" charset="-128"/>
                    <a:ea typeface="HGP創英角ｺﾞｼｯｸUB" pitchFamily="50" charset="-128"/>
                  </a:endParaRPr>
                </a:p>
              </p:txBody>
            </p:sp>
            <p:sp>
              <p:nvSpPr>
                <p:cNvPr id="73" name="Oval 122">
                  <a:extLst>
                    <a:ext uri="{FF2B5EF4-FFF2-40B4-BE49-F238E27FC236}">
                      <a16:creationId xmlns:a16="http://schemas.microsoft.com/office/drawing/2014/main" id="{E9B7E24A-EF8F-4F79-ABA1-DB24771B63E3}"/>
                    </a:ext>
                  </a:extLst>
                </p:cNvPr>
                <p:cNvSpPr>
                  <a:spLocks noChangeArrowheads="1"/>
                </p:cNvSpPr>
                <p:nvPr/>
              </p:nvSpPr>
              <p:spPr bwMode="auto">
                <a:xfrm>
                  <a:off x="5976937" y="4551295"/>
                  <a:ext cx="108000" cy="108000"/>
                </a:xfrm>
                <a:prstGeom prst="ellipse">
                  <a:avLst/>
                </a:prstGeom>
                <a:solidFill>
                  <a:srgbClr val="FF66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600">
                    <a:solidFill>
                      <a:srgbClr val="000000"/>
                    </a:solidFill>
                    <a:latin typeface="HGP創英角ｺﾞｼｯｸUB" pitchFamily="50" charset="-128"/>
                    <a:ea typeface="HGP創英角ｺﾞｼｯｸUB" pitchFamily="50" charset="-128"/>
                  </a:endParaRPr>
                </a:p>
              </p:txBody>
            </p:sp>
            <p:sp>
              <p:nvSpPr>
                <p:cNvPr id="74" name="Oval 123">
                  <a:extLst>
                    <a:ext uri="{FF2B5EF4-FFF2-40B4-BE49-F238E27FC236}">
                      <a16:creationId xmlns:a16="http://schemas.microsoft.com/office/drawing/2014/main" id="{2950C95D-2BBF-4AF5-BA9C-D13DEB1F6353}"/>
                    </a:ext>
                  </a:extLst>
                </p:cNvPr>
                <p:cNvSpPr>
                  <a:spLocks noChangeArrowheads="1"/>
                </p:cNvSpPr>
                <p:nvPr/>
              </p:nvSpPr>
              <p:spPr bwMode="auto">
                <a:xfrm>
                  <a:off x="6361112" y="4511608"/>
                  <a:ext cx="108000" cy="108000"/>
                </a:xfrm>
                <a:prstGeom prst="ellipse">
                  <a:avLst/>
                </a:prstGeom>
                <a:solidFill>
                  <a:srgbClr val="FF66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600">
                    <a:solidFill>
                      <a:srgbClr val="000000"/>
                    </a:solidFill>
                    <a:latin typeface="HGP創英角ｺﾞｼｯｸUB" pitchFamily="50" charset="-128"/>
                    <a:ea typeface="HGP創英角ｺﾞｼｯｸUB" pitchFamily="50" charset="-128"/>
                  </a:endParaRPr>
                </a:p>
              </p:txBody>
            </p:sp>
            <p:sp>
              <p:nvSpPr>
                <p:cNvPr id="75" name="Oval 124">
                  <a:extLst>
                    <a:ext uri="{FF2B5EF4-FFF2-40B4-BE49-F238E27FC236}">
                      <a16:creationId xmlns:a16="http://schemas.microsoft.com/office/drawing/2014/main" id="{0E577839-342E-430F-8EF4-16F0A965ECA0}"/>
                    </a:ext>
                  </a:extLst>
                </p:cNvPr>
                <p:cNvSpPr>
                  <a:spLocks noChangeArrowheads="1"/>
                </p:cNvSpPr>
                <p:nvPr/>
              </p:nvSpPr>
              <p:spPr bwMode="auto">
                <a:xfrm>
                  <a:off x="6746874" y="4433820"/>
                  <a:ext cx="108000" cy="108000"/>
                </a:xfrm>
                <a:prstGeom prst="ellipse">
                  <a:avLst/>
                </a:prstGeom>
                <a:solidFill>
                  <a:srgbClr val="FF66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600">
                    <a:solidFill>
                      <a:srgbClr val="000000"/>
                    </a:solidFill>
                    <a:latin typeface="HGP創英角ｺﾞｼｯｸUB" pitchFamily="50" charset="-128"/>
                    <a:ea typeface="HGP創英角ｺﾞｼｯｸUB" pitchFamily="50" charset="-128"/>
                  </a:endParaRPr>
                </a:p>
              </p:txBody>
            </p:sp>
            <p:sp>
              <p:nvSpPr>
                <p:cNvPr id="76" name="Oval 126">
                  <a:extLst>
                    <a:ext uri="{FF2B5EF4-FFF2-40B4-BE49-F238E27FC236}">
                      <a16:creationId xmlns:a16="http://schemas.microsoft.com/office/drawing/2014/main" id="{B3EC0D53-8782-4E29-9392-F316D5A15553}"/>
                    </a:ext>
                  </a:extLst>
                </p:cNvPr>
                <p:cNvSpPr>
                  <a:spLocks noChangeArrowheads="1"/>
                </p:cNvSpPr>
                <p:nvPr/>
              </p:nvSpPr>
              <p:spPr bwMode="auto">
                <a:xfrm>
                  <a:off x="7515224" y="4589395"/>
                  <a:ext cx="108000" cy="108000"/>
                </a:xfrm>
                <a:prstGeom prst="ellipse">
                  <a:avLst/>
                </a:prstGeom>
                <a:solidFill>
                  <a:srgbClr val="FF66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600">
                    <a:solidFill>
                      <a:srgbClr val="000000"/>
                    </a:solidFill>
                    <a:latin typeface="HGP創英角ｺﾞｼｯｸUB" pitchFamily="50" charset="-128"/>
                    <a:ea typeface="HGP創英角ｺﾞｼｯｸUB" pitchFamily="50" charset="-128"/>
                  </a:endParaRPr>
                </a:p>
              </p:txBody>
            </p:sp>
            <p:sp>
              <p:nvSpPr>
                <p:cNvPr id="77" name="Oval 127">
                  <a:extLst>
                    <a:ext uri="{FF2B5EF4-FFF2-40B4-BE49-F238E27FC236}">
                      <a16:creationId xmlns:a16="http://schemas.microsoft.com/office/drawing/2014/main" id="{235D46C0-CE19-4A5B-9918-FC55B547F773}"/>
                    </a:ext>
                  </a:extLst>
                </p:cNvPr>
                <p:cNvSpPr>
                  <a:spLocks noChangeArrowheads="1"/>
                </p:cNvSpPr>
                <p:nvPr/>
              </p:nvSpPr>
              <p:spPr bwMode="auto">
                <a:xfrm>
                  <a:off x="7900987" y="4462395"/>
                  <a:ext cx="108000" cy="108000"/>
                </a:xfrm>
                <a:prstGeom prst="ellipse">
                  <a:avLst/>
                </a:prstGeom>
                <a:solidFill>
                  <a:srgbClr val="FF66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600">
                    <a:solidFill>
                      <a:srgbClr val="000000"/>
                    </a:solidFill>
                    <a:latin typeface="HGP創英角ｺﾞｼｯｸUB" pitchFamily="50" charset="-128"/>
                    <a:ea typeface="HGP創英角ｺﾞｼｯｸUB" pitchFamily="50" charset="-128"/>
                  </a:endParaRPr>
                </a:p>
              </p:txBody>
            </p:sp>
            <p:sp>
              <p:nvSpPr>
                <p:cNvPr id="78" name="Oval 125">
                  <a:extLst>
                    <a:ext uri="{FF2B5EF4-FFF2-40B4-BE49-F238E27FC236}">
                      <a16:creationId xmlns:a16="http://schemas.microsoft.com/office/drawing/2014/main" id="{F27E8C70-1655-40AA-9BD8-AC7D217DFB7C}"/>
                    </a:ext>
                  </a:extLst>
                </p:cNvPr>
                <p:cNvSpPr>
                  <a:spLocks noChangeArrowheads="1"/>
                </p:cNvSpPr>
                <p:nvPr/>
              </p:nvSpPr>
              <p:spPr bwMode="auto">
                <a:xfrm>
                  <a:off x="7131049" y="4403658"/>
                  <a:ext cx="108000" cy="108000"/>
                </a:xfrm>
                <a:prstGeom prst="ellipse">
                  <a:avLst/>
                </a:prstGeom>
                <a:solidFill>
                  <a:srgbClr val="FF66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600">
                    <a:solidFill>
                      <a:srgbClr val="000000"/>
                    </a:solidFill>
                    <a:latin typeface="HGP創英角ｺﾞｼｯｸUB" pitchFamily="50" charset="-128"/>
                    <a:ea typeface="HGP創英角ｺﾞｼｯｸUB" pitchFamily="50" charset="-128"/>
                  </a:endParaRPr>
                </a:p>
              </p:txBody>
            </p:sp>
          </p:grpSp>
        </p:grpSp>
      </p:grpSp>
      <p:sp>
        <p:nvSpPr>
          <p:cNvPr id="94" name="線吹き出し 1 (枠付き) 1">
            <a:extLst>
              <a:ext uri="{FF2B5EF4-FFF2-40B4-BE49-F238E27FC236}">
                <a16:creationId xmlns:a16="http://schemas.microsoft.com/office/drawing/2014/main" id="{3FE80172-F517-460A-BA3D-6A463AE10E30}"/>
              </a:ext>
            </a:extLst>
          </p:cNvPr>
          <p:cNvSpPr/>
          <p:nvPr/>
        </p:nvSpPr>
        <p:spPr>
          <a:xfrm>
            <a:off x="6781239" y="1307248"/>
            <a:ext cx="3675355" cy="982928"/>
          </a:xfrm>
          <a:prstGeom prst="borderCallout1">
            <a:avLst>
              <a:gd name="adj1" fmla="val 101424"/>
              <a:gd name="adj2" fmla="val -14"/>
              <a:gd name="adj3" fmla="val 230448"/>
              <a:gd name="adj4" fmla="val -42163"/>
            </a:avLst>
          </a:prstGeom>
          <a:solidFill>
            <a:schemeClr val="bg1">
              <a:lumMod val="50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r>
              <a:rPr lang="en-US" altLang="ja-JP" sz="2400" b="1" dirty="0">
                <a:solidFill>
                  <a:schemeClr val="bg1"/>
                </a:solidFill>
                <a:latin typeface="+mn-ea"/>
              </a:rPr>
              <a:t>30</a:t>
            </a:r>
            <a:r>
              <a:rPr lang="ja-JP" altLang="en-US" sz="2400" b="1" dirty="0">
                <a:solidFill>
                  <a:schemeClr val="bg1"/>
                </a:solidFill>
                <a:latin typeface="+mn-ea"/>
              </a:rPr>
              <a:t>～</a:t>
            </a:r>
            <a:r>
              <a:rPr lang="en-US" altLang="ja-JP" sz="2400" b="1" dirty="0">
                <a:solidFill>
                  <a:schemeClr val="bg1"/>
                </a:solidFill>
                <a:latin typeface="+mn-ea"/>
              </a:rPr>
              <a:t>35</a:t>
            </a:r>
            <a:r>
              <a:rPr lang="ja-JP" altLang="en-US" sz="2400" b="1" dirty="0">
                <a:solidFill>
                  <a:schemeClr val="bg1"/>
                </a:solidFill>
                <a:latin typeface="+mn-ea"/>
              </a:rPr>
              <a:t>歳が発病のピーク</a:t>
            </a:r>
            <a:endParaRPr lang="en-US" altLang="ja-JP" sz="2400" b="1" dirty="0">
              <a:solidFill>
                <a:schemeClr val="bg1"/>
              </a:solidFill>
              <a:latin typeface="+mn-ea"/>
            </a:endParaRPr>
          </a:p>
          <a:p>
            <a:pPr eaLnBrk="0" hangingPunct="0">
              <a:defRPr/>
            </a:pPr>
            <a:r>
              <a:rPr lang="ja-JP" altLang="en-US" sz="2400" b="1" dirty="0">
                <a:solidFill>
                  <a:schemeClr val="bg1"/>
                </a:solidFill>
                <a:latin typeface="+mn-ea"/>
              </a:rPr>
              <a:t>➡ 若年化</a:t>
            </a:r>
          </a:p>
        </p:txBody>
      </p:sp>
      <p:sp>
        <p:nvSpPr>
          <p:cNvPr id="95" name="線吹き出し 1 (枠付き) 94">
            <a:extLst>
              <a:ext uri="{FF2B5EF4-FFF2-40B4-BE49-F238E27FC236}">
                <a16:creationId xmlns:a16="http://schemas.microsoft.com/office/drawing/2014/main" id="{DB7E5C33-309D-47F4-BBD5-4ADEB8553BD1}"/>
              </a:ext>
            </a:extLst>
          </p:cNvPr>
          <p:cNvSpPr/>
          <p:nvPr/>
        </p:nvSpPr>
        <p:spPr>
          <a:xfrm>
            <a:off x="1334910" y="1307248"/>
            <a:ext cx="3005523" cy="918633"/>
          </a:xfrm>
          <a:prstGeom prst="borderCallout1">
            <a:avLst>
              <a:gd name="adj1" fmla="val 99461"/>
              <a:gd name="adj2" fmla="val 36272"/>
              <a:gd name="adj3" fmla="val 546449"/>
              <a:gd name="adj4" fmla="val 73586"/>
            </a:avLst>
          </a:prstGeom>
          <a:solidFill>
            <a:schemeClr val="bg1">
              <a:lumMod val="50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r>
              <a:rPr lang="en-US" altLang="ja-JP" sz="2489" b="1" dirty="0">
                <a:solidFill>
                  <a:schemeClr val="bg1"/>
                </a:solidFill>
                <a:latin typeface="+mn-ea"/>
              </a:rPr>
              <a:t>10</a:t>
            </a:r>
            <a:r>
              <a:rPr lang="ja-JP" altLang="en-US" sz="2489" b="1" dirty="0">
                <a:solidFill>
                  <a:schemeClr val="bg1"/>
                </a:solidFill>
                <a:latin typeface="+mn-ea"/>
              </a:rPr>
              <a:t>代後半で感染</a:t>
            </a:r>
            <a:endParaRPr lang="en-US" altLang="ja-JP" sz="2489" b="1" dirty="0">
              <a:solidFill>
                <a:schemeClr val="bg1"/>
              </a:solidFill>
              <a:latin typeface="+mn-ea"/>
            </a:endParaRPr>
          </a:p>
          <a:p>
            <a:pPr eaLnBrk="0" hangingPunct="0">
              <a:defRPr/>
            </a:pPr>
            <a:r>
              <a:rPr lang="ja-JP" altLang="en-US" sz="2489" b="1" dirty="0">
                <a:solidFill>
                  <a:schemeClr val="bg1"/>
                </a:solidFill>
                <a:latin typeface="+mn-ea"/>
              </a:rPr>
              <a:t>➡ </a:t>
            </a:r>
            <a:r>
              <a:rPr lang="en-US" altLang="ja-JP" sz="2489" b="1" dirty="0">
                <a:solidFill>
                  <a:schemeClr val="bg1"/>
                </a:solidFill>
                <a:latin typeface="+mn-ea"/>
              </a:rPr>
              <a:t>30</a:t>
            </a:r>
            <a:r>
              <a:rPr lang="ja-JP" altLang="en-US" sz="2489" b="1" dirty="0">
                <a:solidFill>
                  <a:schemeClr val="bg1"/>
                </a:solidFill>
                <a:latin typeface="+mn-ea"/>
              </a:rPr>
              <a:t>歳前後で発病</a:t>
            </a:r>
            <a:endParaRPr lang="en-US" altLang="ja-JP" sz="2489" b="1" dirty="0">
              <a:solidFill>
                <a:schemeClr val="bg1"/>
              </a:solidFill>
              <a:latin typeface="+mn-ea"/>
            </a:endParaRPr>
          </a:p>
        </p:txBody>
      </p:sp>
      <p:sp>
        <p:nvSpPr>
          <p:cNvPr id="96" name="テキスト ボックス 8">
            <a:extLst>
              <a:ext uri="{FF2B5EF4-FFF2-40B4-BE49-F238E27FC236}">
                <a16:creationId xmlns:a16="http://schemas.microsoft.com/office/drawing/2014/main" id="{1D4B8C42-86C7-4C0C-B8DF-45926EA2AD39}"/>
              </a:ext>
            </a:extLst>
          </p:cNvPr>
          <p:cNvSpPr txBox="1"/>
          <p:nvPr/>
        </p:nvSpPr>
        <p:spPr>
          <a:xfrm>
            <a:off x="360000" y="7200000"/>
            <a:ext cx="5894026" cy="215444"/>
          </a:xfrm>
          <a:prstGeom prst="rect">
            <a:avLst/>
          </a:prstGeom>
          <a:noFill/>
        </p:spPr>
        <p:txBody>
          <a:bodyPr wrap="square" rtlCol="0">
            <a:no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ja-JP" altLang="en-US" sz="900" dirty="0">
                <a:latin typeface="Yu Gothic UI" panose="020B0500000000000000" pitchFamily="50" charset="-128"/>
                <a:ea typeface="Yu Gothic UI" panose="020B0500000000000000" pitchFamily="50" charset="-128"/>
                <a:cs typeface="Aharoni" panose="02010803020104030203" pitchFamily="2" charset="-79"/>
              </a:rPr>
              <a:t>国立がんセンターがん対策情報センター　地域癌登録全国推計によるがん罹患データ（</a:t>
            </a:r>
            <a:r>
              <a:rPr lang="en-US" altLang="ja-JP" sz="900" dirty="0">
                <a:latin typeface="Yu Gothic UI" panose="020B0500000000000000" pitchFamily="50" charset="-128"/>
                <a:ea typeface="Yu Gothic UI" panose="020B0500000000000000" pitchFamily="50" charset="-128"/>
                <a:cs typeface="Aharoni" panose="02010803020104030203" pitchFamily="2" charset="-79"/>
              </a:rPr>
              <a:t>1990</a:t>
            </a:r>
            <a:r>
              <a:rPr lang="ja-JP" altLang="en-US" sz="900" dirty="0">
                <a:latin typeface="Yu Gothic UI" panose="020B0500000000000000" pitchFamily="50" charset="-128"/>
                <a:ea typeface="Yu Gothic UI" panose="020B0500000000000000" pitchFamily="50" charset="-128"/>
                <a:cs typeface="Aharoni" panose="02010803020104030203" pitchFamily="2" charset="-79"/>
              </a:rPr>
              <a:t>年～</a:t>
            </a:r>
            <a:r>
              <a:rPr lang="en-US" altLang="ja-JP" sz="900" dirty="0">
                <a:latin typeface="Yu Gothic UI" panose="020B0500000000000000" pitchFamily="50" charset="-128"/>
                <a:ea typeface="Yu Gothic UI" panose="020B0500000000000000" pitchFamily="50" charset="-128"/>
                <a:cs typeface="Aharoni" panose="02010803020104030203" pitchFamily="2" charset="-79"/>
              </a:rPr>
              <a:t>2005</a:t>
            </a:r>
            <a:r>
              <a:rPr lang="ja-JP" altLang="en-US" sz="900" dirty="0">
                <a:latin typeface="Yu Gothic UI" panose="020B0500000000000000" pitchFamily="50" charset="-128"/>
                <a:ea typeface="Yu Gothic UI" panose="020B0500000000000000" pitchFamily="50" charset="-128"/>
                <a:cs typeface="Aharoni" panose="02010803020104030203" pitchFamily="2" charset="-79"/>
              </a:rPr>
              <a:t>年）</a:t>
            </a:r>
          </a:p>
        </p:txBody>
      </p:sp>
    </p:spTree>
    <p:extLst>
      <p:ext uri="{BB962C8B-B14F-4D97-AF65-F5344CB8AC3E}">
        <p14:creationId xmlns:p14="http://schemas.microsoft.com/office/powerpoint/2010/main" val="190659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fade">
                                      <p:cBhvr>
                                        <p:cTn id="12"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グループ化 41">
            <a:extLst>
              <a:ext uri="{FF2B5EF4-FFF2-40B4-BE49-F238E27FC236}">
                <a16:creationId xmlns:a16="http://schemas.microsoft.com/office/drawing/2014/main" id="{A1C48BAD-A657-4088-B8A3-A2967646AC1B}"/>
              </a:ext>
            </a:extLst>
          </p:cNvPr>
          <p:cNvGrpSpPr/>
          <p:nvPr/>
        </p:nvGrpSpPr>
        <p:grpSpPr>
          <a:xfrm>
            <a:off x="217584" y="861967"/>
            <a:ext cx="10256645" cy="4221662"/>
            <a:chOff x="217584" y="861967"/>
            <a:chExt cx="10256645" cy="4221662"/>
          </a:xfrm>
        </p:grpSpPr>
        <p:sp>
          <p:nvSpPr>
            <p:cNvPr id="37" name="四角形: 角を丸くする 36">
              <a:extLst>
                <a:ext uri="{FF2B5EF4-FFF2-40B4-BE49-F238E27FC236}">
                  <a16:creationId xmlns:a16="http://schemas.microsoft.com/office/drawing/2014/main" id="{B83691EF-F1D1-4FC3-A4B8-2F5D482CD582}"/>
                </a:ext>
              </a:extLst>
            </p:cNvPr>
            <p:cNvSpPr/>
            <p:nvPr/>
          </p:nvSpPr>
          <p:spPr>
            <a:xfrm>
              <a:off x="217584" y="861967"/>
              <a:ext cx="10256645" cy="4221662"/>
            </a:xfrm>
            <a:prstGeom prst="roundRect">
              <a:avLst>
                <a:gd name="adj" fmla="val 222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0" name="グループ化 39">
              <a:extLst>
                <a:ext uri="{FF2B5EF4-FFF2-40B4-BE49-F238E27FC236}">
                  <a16:creationId xmlns:a16="http://schemas.microsoft.com/office/drawing/2014/main" id="{28350BD9-7605-420B-B304-D017B065AEC5}"/>
                </a:ext>
              </a:extLst>
            </p:cNvPr>
            <p:cNvGrpSpPr/>
            <p:nvPr/>
          </p:nvGrpSpPr>
          <p:grpSpPr>
            <a:xfrm>
              <a:off x="2348137" y="3321472"/>
              <a:ext cx="6047408" cy="1532658"/>
              <a:chOff x="2384349" y="3321472"/>
              <a:chExt cx="6047408" cy="1532658"/>
            </a:xfrm>
          </p:grpSpPr>
          <p:sp>
            <p:nvSpPr>
              <p:cNvPr id="2" name="右大かっこ 1">
                <a:extLst>
                  <a:ext uri="{FF2B5EF4-FFF2-40B4-BE49-F238E27FC236}">
                    <a16:creationId xmlns:a16="http://schemas.microsoft.com/office/drawing/2014/main" id="{ED7C47F8-D9E3-480C-A7AF-A92DCBB89A5A}"/>
                  </a:ext>
                </a:extLst>
              </p:cNvPr>
              <p:cNvSpPr/>
              <p:nvPr/>
            </p:nvSpPr>
            <p:spPr>
              <a:xfrm rot="5134913">
                <a:off x="5001349" y="704472"/>
                <a:ext cx="813408" cy="6047408"/>
              </a:xfrm>
              <a:prstGeom prst="rightBracket">
                <a:avLst>
                  <a:gd name="adj" fmla="val 4659"/>
                </a:avLst>
              </a:prstGeom>
              <a:ln w="698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AutoShape 5">
                <a:extLst>
                  <a:ext uri="{FF2B5EF4-FFF2-40B4-BE49-F238E27FC236}">
                    <a16:creationId xmlns:a16="http://schemas.microsoft.com/office/drawing/2014/main" id="{9378537C-7AF7-411D-98CF-05645158320B}"/>
                  </a:ext>
                </a:extLst>
              </p:cNvPr>
              <p:cNvSpPr>
                <a:spLocks noChangeArrowheads="1"/>
              </p:cNvSpPr>
              <p:nvPr/>
            </p:nvSpPr>
            <p:spPr bwMode="auto">
              <a:xfrm>
                <a:off x="4906699" y="4122977"/>
                <a:ext cx="1002708" cy="731153"/>
              </a:xfrm>
              <a:prstGeom prst="triangle">
                <a:avLst>
                  <a:gd name="adj" fmla="val 50000"/>
                </a:avLst>
              </a:prstGeom>
              <a:solidFill>
                <a:schemeClr val="tx1">
                  <a:lumMod val="65000"/>
                  <a:lumOff val="35000"/>
                </a:schemeClr>
              </a:solidFill>
              <a:ln>
                <a:solidFill>
                  <a:schemeClr val="tx1">
                    <a:lumMod val="95000"/>
                    <a:lumOff val="5000"/>
                  </a:schemeClr>
                </a:solidFill>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defRPr/>
                </a:pPr>
                <a:endParaRPr lang="ja-JP" altLang="en-US" sz="2133">
                  <a:solidFill>
                    <a:srgbClr val="000000"/>
                  </a:solidFill>
                  <a:latin typeface="+mn-ea"/>
                  <a:ea typeface="+mn-ea"/>
                </a:endParaRPr>
              </a:p>
            </p:txBody>
          </p:sp>
        </p:grpSp>
        <p:sp>
          <p:nvSpPr>
            <p:cNvPr id="20" name="Text Box 13">
              <a:extLst>
                <a:ext uri="{FF2B5EF4-FFF2-40B4-BE49-F238E27FC236}">
                  <a16:creationId xmlns:a16="http://schemas.microsoft.com/office/drawing/2014/main" id="{2E37034F-4099-42BA-9DB7-102CA7F8D4D4}"/>
                </a:ext>
              </a:extLst>
            </p:cNvPr>
            <p:cNvSpPr txBox="1">
              <a:spLocks noChangeArrowheads="1"/>
            </p:cNvSpPr>
            <p:nvPr/>
          </p:nvSpPr>
          <p:spPr bwMode="auto">
            <a:xfrm>
              <a:off x="6674261" y="2027679"/>
              <a:ext cx="3220402" cy="1636021"/>
            </a:xfrm>
            <a:prstGeom prst="roundRect">
              <a:avLst>
                <a:gd name="adj" fmla="val 3359"/>
              </a:avLst>
            </a:prstGeom>
            <a:solidFill>
              <a:schemeClr val="accent2">
                <a:lumMod val="20000"/>
                <a:lumOff val="80000"/>
              </a:schemeClr>
            </a:solidFill>
            <a:ln>
              <a:noFill/>
            </a:ln>
          </p:spPr>
          <p:txBody>
            <a:bodyPr wrap="square">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defRPr/>
              </a:pPr>
              <a:r>
                <a:rPr lang="ja-JP" altLang="en-US" sz="2844" b="1" dirty="0">
                  <a:solidFill>
                    <a:srgbClr val="C00000"/>
                  </a:solidFill>
                  <a:effectLst>
                    <a:outerShdw blurRad="38100" dist="38100" dir="2700000" algn="tl">
                      <a:srgbClr val="000000">
                        <a:alpha val="43137"/>
                      </a:srgbClr>
                    </a:outerShdw>
                  </a:effectLst>
                  <a:latin typeface="+mn-ea"/>
                  <a:ea typeface="+mn-ea"/>
                </a:rPr>
                <a:t>リスク</a:t>
              </a:r>
              <a:endParaRPr lang="en-US" altLang="ja-JP" sz="2844" b="1" dirty="0">
                <a:solidFill>
                  <a:srgbClr val="C00000"/>
                </a:solidFill>
                <a:effectLst>
                  <a:outerShdw blurRad="38100" dist="38100" dir="2700000" algn="tl">
                    <a:srgbClr val="000000">
                      <a:alpha val="43137"/>
                    </a:srgbClr>
                  </a:outerShdw>
                </a:effectLst>
                <a:latin typeface="+mn-ea"/>
                <a:ea typeface="+mn-ea"/>
              </a:endParaRPr>
            </a:p>
            <a:p>
              <a:pPr marL="174625" indent="-174625">
                <a:spcBef>
                  <a:spcPts val="0"/>
                </a:spcBef>
                <a:defRPr/>
              </a:pPr>
              <a:r>
                <a:rPr lang="ja-JP" altLang="en-US" sz="2000" dirty="0">
                  <a:latin typeface="+mn-ea"/>
                  <a:ea typeface="+mn-ea"/>
                </a:rPr>
                <a:t>複合性局所疼痛症候群（</a:t>
              </a:r>
              <a:r>
                <a:rPr lang="en-US" altLang="ja-JP" sz="2000" dirty="0">
                  <a:latin typeface="+mn-ea"/>
                  <a:ea typeface="+mn-ea"/>
                </a:rPr>
                <a:t>CRPS)</a:t>
              </a:r>
              <a:r>
                <a:rPr lang="ja-JP" altLang="en-US" sz="2000" dirty="0">
                  <a:latin typeface="+mn-ea"/>
                  <a:ea typeface="+mn-ea"/>
                </a:rPr>
                <a:t>など</a:t>
              </a:r>
            </a:p>
            <a:p>
              <a:pPr marL="174625" indent="-174625">
                <a:defRPr/>
              </a:pPr>
              <a:r>
                <a:rPr lang="ja-JP" altLang="en-US" sz="2000" dirty="0">
                  <a:latin typeface="+mn-ea"/>
                  <a:ea typeface="+mn-ea"/>
                </a:rPr>
                <a:t>数十万～数百万回に１回</a:t>
              </a:r>
            </a:p>
            <a:p>
              <a:pPr>
                <a:spcBef>
                  <a:spcPct val="0"/>
                </a:spcBef>
                <a:buNone/>
                <a:defRPr/>
              </a:pPr>
              <a:endParaRPr lang="ja-JP" altLang="en-US" sz="2844" b="1" dirty="0">
                <a:solidFill>
                  <a:srgbClr val="C00000"/>
                </a:solidFill>
                <a:latin typeface="+mn-ea"/>
                <a:ea typeface="+mn-ea"/>
              </a:endParaRPr>
            </a:p>
          </p:txBody>
        </p:sp>
        <p:sp>
          <p:nvSpPr>
            <p:cNvPr id="21" name="Text Box 14">
              <a:extLst>
                <a:ext uri="{FF2B5EF4-FFF2-40B4-BE49-F238E27FC236}">
                  <a16:creationId xmlns:a16="http://schemas.microsoft.com/office/drawing/2014/main" id="{B80E6737-92C1-4937-A9FB-1BFB8EBBFFA9}"/>
                </a:ext>
              </a:extLst>
            </p:cNvPr>
            <p:cNvSpPr txBox="1">
              <a:spLocks noChangeArrowheads="1"/>
            </p:cNvSpPr>
            <p:nvPr/>
          </p:nvSpPr>
          <p:spPr bwMode="auto">
            <a:xfrm>
              <a:off x="467955" y="2546977"/>
              <a:ext cx="4020200" cy="1518144"/>
            </a:xfrm>
            <a:prstGeom prst="roundRect">
              <a:avLst>
                <a:gd name="adj" fmla="val 6628"/>
              </a:avLst>
            </a:prstGeom>
            <a:solidFill>
              <a:schemeClr val="accent6">
                <a:lumMod val="20000"/>
                <a:lumOff val="80000"/>
              </a:schemeClr>
            </a:solidFill>
            <a:ln>
              <a:noFill/>
            </a:ln>
          </p:spPr>
          <p:txBody>
            <a:bodyPr wrap="square">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defRPr/>
              </a:pPr>
              <a:r>
                <a:rPr lang="ja-JP" altLang="en-US" sz="2600" b="1" dirty="0">
                  <a:solidFill>
                    <a:schemeClr val="accent6">
                      <a:lumMod val="75000"/>
                    </a:schemeClr>
                  </a:solidFill>
                  <a:effectLst>
                    <a:outerShdw blurRad="38100" dist="38100" dir="2700000" algn="tl">
                      <a:srgbClr val="000000">
                        <a:alpha val="43137"/>
                      </a:srgbClr>
                    </a:outerShdw>
                  </a:effectLst>
                  <a:latin typeface="+mn-ea"/>
                  <a:ea typeface="+mn-ea"/>
                </a:rPr>
                <a:t>ベネフィット</a:t>
              </a:r>
              <a:endParaRPr lang="en-US" altLang="ja-JP" sz="2600" b="1" dirty="0">
                <a:solidFill>
                  <a:schemeClr val="accent6">
                    <a:lumMod val="75000"/>
                  </a:schemeClr>
                </a:solidFill>
                <a:effectLst>
                  <a:outerShdw blurRad="38100" dist="38100" dir="2700000" algn="tl">
                    <a:srgbClr val="000000">
                      <a:alpha val="43137"/>
                    </a:srgbClr>
                  </a:outerShdw>
                </a:effectLst>
                <a:latin typeface="+mn-ea"/>
                <a:ea typeface="+mn-ea"/>
              </a:endParaRPr>
            </a:p>
            <a:p>
              <a:pPr marL="176400" indent="-176400">
                <a:spcBef>
                  <a:spcPts val="0"/>
                </a:spcBef>
                <a:defRPr/>
              </a:pPr>
              <a:r>
                <a:rPr lang="ja-JP" altLang="en-US" sz="2000" dirty="0">
                  <a:latin typeface="+mn-ea"/>
                  <a:ea typeface="+mn-ea"/>
                </a:rPr>
                <a:t>毎日</a:t>
              </a:r>
              <a:r>
                <a:rPr lang="en-US" altLang="ja-JP" sz="2000" dirty="0">
                  <a:latin typeface="+mn-ea"/>
                  <a:ea typeface="+mn-ea"/>
                </a:rPr>
                <a:t>90</a:t>
              </a:r>
              <a:r>
                <a:rPr lang="ja-JP" altLang="en-US" sz="2000" dirty="0">
                  <a:latin typeface="+mn-ea"/>
                  <a:ea typeface="+mn-ea"/>
                </a:rPr>
                <a:t>名が子宮頸がんの診断！</a:t>
              </a:r>
              <a:endParaRPr lang="en-US" altLang="ja-JP" sz="2000" dirty="0">
                <a:latin typeface="+mn-ea"/>
                <a:ea typeface="+mn-ea"/>
              </a:endParaRPr>
            </a:p>
            <a:p>
              <a:pPr marL="176400" indent="-176400">
                <a:spcBef>
                  <a:spcPts val="0"/>
                </a:spcBef>
                <a:defRPr/>
              </a:pPr>
              <a:r>
                <a:rPr lang="en-US" altLang="ja-JP" sz="2000" dirty="0">
                  <a:latin typeface="+mn-ea"/>
                  <a:ea typeface="+mn-ea"/>
                </a:rPr>
                <a:t>10</a:t>
              </a:r>
              <a:r>
                <a:rPr lang="ja-JP" altLang="en-US" sz="2000" dirty="0">
                  <a:latin typeface="+mn-ea"/>
                  <a:ea typeface="+mn-ea"/>
                </a:rPr>
                <a:t>名が死亡</a:t>
              </a:r>
              <a:endParaRPr lang="en-US" altLang="ja-JP" sz="2000" dirty="0">
                <a:latin typeface="+mn-ea"/>
                <a:ea typeface="+mn-ea"/>
              </a:endParaRPr>
            </a:p>
            <a:p>
              <a:pPr marL="176400" indent="-176400">
                <a:spcBef>
                  <a:spcPts val="0"/>
                </a:spcBef>
                <a:defRPr/>
              </a:pPr>
              <a:r>
                <a:rPr lang="ja-JP" altLang="en-US" sz="2000" dirty="0">
                  <a:latin typeface="+mn-ea"/>
                  <a:ea typeface="+mn-ea"/>
                </a:rPr>
                <a:t>この７割を救える</a:t>
              </a:r>
            </a:p>
            <a:p>
              <a:pPr>
                <a:spcBef>
                  <a:spcPct val="0"/>
                </a:spcBef>
                <a:buNone/>
                <a:defRPr/>
              </a:pPr>
              <a:endParaRPr lang="ja-JP" altLang="en-US" sz="2600" b="1" dirty="0">
                <a:solidFill>
                  <a:schemeClr val="accent6">
                    <a:lumMod val="75000"/>
                  </a:schemeClr>
                </a:solidFill>
                <a:latin typeface="+mn-ea"/>
                <a:ea typeface="+mn-ea"/>
              </a:endParaRPr>
            </a:p>
          </p:txBody>
        </p:sp>
      </p:grpSp>
      <p:grpSp>
        <p:nvGrpSpPr>
          <p:cNvPr id="39" name="グループ化 38">
            <a:extLst>
              <a:ext uri="{FF2B5EF4-FFF2-40B4-BE49-F238E27FC236}">
                <a16:creationId xmlns:a16="http://schemas.microsoft.com/office/drawing/2014/main" id="{6E6D4184-F0B7-422C-A2D2-D7ABE1DA81D4}"/>
              </a:ext>
            </a:extLst>
          </p:cNvPr>
          <p:cNvGrpSpPr/>
          <p:nvPr/>
        </p:nvGrpSpPr>
        <p:grpSpPr>
          <a:xfrm>
            <a:off x="7858000" y="912624"/>
            <a:ext cx="2686960" cy="1354959"/>
            <a:chOff x="7858000" y="912624"/>
            <a:chExt cx="2686960" cy="1354959"/>
          </a:xfrm>
        </p:grpSpPr>
        <p:sp>
          <p:nvSpPr>
            <p:cNvPr id="36" name="吹き出し: 円形 35">
              <a:extLst>
                <a:ext uri="{FF2B5EF4-FFF2-40B4-BE49-F238E27FC236}">
                  <a16:creationId xmlns:a16="http://schemas.microsoft.com/office/drawing/2014/main" id="{01788480-307E-4F86-B7C4-C28EC0F2E627}"/>
                </a:ext>
              </a:extLst>
            </p:cNvPr>
            <p:cNvSpPr/>
            <p:nvPr/>
          </p:nvSpPr>
          <p:spPr>
            <a:xfrm>
              <a:off x="7858000" y="912624"/>
              <a:ext cx="2216510" cy="1354959"/>
            </a:xfrm>
            <a:prstGeom prst="wedgeEllipseCallout">
              <a:avLst>
                <a:gd name="adj1" fmla="val -46862"/>
                <a:gd name="adj2" fmla="val 55319"/>
              </a:avLst>
            </a:prstGeom>
            <a:solidFill>
              <a:schemeClr val="accent2">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919567EA-519A-44B9-939D-A0788CB13EEE}"/>
                </a:ext>
              </a:extLst>
            </p:cNvPr>
            <p:cNvSpPr/>
            <p:nvPr/>
          </p:nvSpPr>
          <p:spPr bwMode="auto">
            <a:xfrm>
              <a:off x="8096310" y="981372"/>
              <a:ext cx="2448650" cy="1176701"/>
            </a:xfrm>
            <a:prstGeom prst="rect">
              <a:avLst/>
            </a:prstGeom>
            <a:noFill/>
            <a:ln w="15875" cap="flat" cmpd="sng" algn="ctr">
              <a:noFill/>
              <a:prstDash val="solid"/>
              <a:round/>
              <a:headEnd type="none" w="med" len="med"/>
              <a:tailEnd type="none" w="med" len="med"/>
            </a:ln>
            <a:effectLst/>
          </p:spPr>
          <p:txBody>
            <a:bodyPr vert="horz" wrap="none" lIns="82296" tIns="36576" rIns="82296" bIns="36576" numCol="1" rtlCol="0" anchor="ctr" anchorCtr="0" compatLnSpc="1">
              <a:prstTxWarp prst="textNoShape">
                <a:avLst/>
              </a:prstTxWarp>
            </a:bodyPr>
            <a:lstStyle/>
            <a:p>
              <a:pPr eaLnBrk="0" fontAlgn="base" hangingPunct="0">
                <a:spcBef>
                  <a:spcPct val="0"/>
                </a:spcBef>
                <a:spcAft>
                  <a:spcPct val="0"/>
                </a:spcAft>
                <a:defRPr/>
              </a:pPr>
              <a:r>
                <a:rPr kumimoji="0" lang="ja-JP" altLang="en-US" sz="2000" b="1" dirty="0">
                  <a:solidFill>
                    <a:schemeClr val="bg1"/>
                  </a:solidFill>
                  <a:latin typeface="+mn-ea"/>
                </a:rPr>
                <a:t>副反応は</a:t>
              </a:r>
              <a:endParaRPr kumimoji="0" lang="en-US" altLang="ja-JP" sz="2000" b="1" dirty="0">
                <a:solidFill>
                  <a:schemeClr val="bg1"/>
                </a:solidFill>
                <a:latin typeface="+mn-ea"/>
              </a:endParaRPr>
            </a:p>
            <a:p>
              <a:pPr eaLnBrk="0" fontAlgn="base" hangingPunct="0">
                <a:spcBef>
                  <a:spcPct val="0"/>
                </a:spcBef>
                <a:spcAft>
                  <a:spcPct val="0"/>
                </a:spcAft>
                <a:defRPr/>
              </a:pPr>
              <a:r>
                <a:rPr kumimoji="0" lang="ja-JP" altLang="en-US" sz="2000" b="1" dirty="0">
                  <a:solidFill>
                    <a:schemeClr val="bg1"/>
                  </a:solidFill>
                  <a:latin typeface="+mn-ea"/>
                </a:rPr>
                <a:t>因果関係なしと</a:t>
              </a:r>
              <a:endParaRPr kumimoji="0" lang="en-US" altLang="ja-JP" sz="2000" b="1" dirty="0">
                <a:solidFill>
                  <a:schemeClr val="bg1"/>
                </a:solidFill>
                <a:latin typeface="+mn-ea"/>
              </a:endParaRPr>
            </a:p>
            <a:p>
              <a:pPr eaLnBrk="0" fontAlgn="base" hangingPunct="0">
                <a:spcBef>
                  <a:spcPct val="0"/>
                </a:spcBef>
                <a:spcAft>
                  <a:spcPct val="0"/>
                </a:spcAft>
                <a:defRPr/>
              </a:pPr>
              <a:r>
                <a:rPr kumimoji="0" lang="en-US" altLang="ja-JP" sz="2000" b="1" dirty="0">
                  <a:solidFill>
                    <a:schemeClr val="bg1"/>
                  </a:solidFill>
                  <a:latin typeface="+mn-ea"/>
                </a:rPr>
                <a:t>WHO</a:t>
              </a:r>
              <a:r>
                <a:rPr kumimoji="0" lang="ja-JP" altLang="en-US" sz="2000" b="1" dirty="0">
                  <a:solidFill>
                    <a:schemeClr val="bg1"/>
                  </a:solidFill>
                  <a:latin typeface="+mn-ea"/>
                </a:rPr>
                <a:t>も結論</a:t>
              </a:r>
            </a:p>
          </p:txBody>
        </p:sp>
      </p:grpSp>
      <p:grpSp>
        <p:nvGrpSpPr>
          <p:cNvPr id="5" name="グループ化 4">
            <a:extLst>
              <a:ext uri="{FF2B5EF4-FFF2-40B4-BE49-F238E27FC236}">
                <a16:creationId xmlns:a16="http://schemas.microsoft.com/office/drawing/2014/main" id="{DA45F0A3-7698-404A-815A-3F358D8AD249}"/>
              </a:ext>
            </a:extLst>
          </p:cNvPr>
          <p:cNvGrpSpPr/>
          <p:nvPr/>
        </p:nvGrpSpPr>
        <p:grpSpPr>
          <a:xfrm>
            <a:off x="406945" y="306442"/>
            <a:ext cx="427497" cy="415776"/>
            <a:chOff x="683170" y="525517"/>
            <a:chExt cx="427497" cy="415776"/>
          </a:xfrm>
        </p:grpSpPr>
        <p:sp>
          <p:nvSpPr>
            <p:cNvPr id="6" name="四角形: 角を丸くする 5">
              <a:extLst>
                <a:ext uri="{FF2B5EF4-FFF2-40B4-BE49-F238E27FC236}">
                  <a16:creationId xmlns:a16="http://schemas.microsoft.com/office/drawing/2014/main" id="{824E61BF-FC66-43B7-92DD-2A21D90F6A2A}"/>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85527655-7F0A-4FCF-AF6C-61EEF3D62A66}"/>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647F14E4-5FD8-491C-ABF6-5E0422A14C98}"/>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C95F37E5-1E02-4A45-AD61-756DD8B2C08C}"/>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タイトル 1">
            <a:extLst>
              <a:ext uri="{FF2B5EF4-FFF2-40B4-BE49-F238E27FC236}">
                <a16:creationId xmlns:a16="http://schemas.microsoft.com/office/drawing/2014/main" id="{2C1F698E-F591-4226-8B92-31008E41FDD9}"/>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en-US" altLang="ja-JP" sz="3600" b="1" dirty="0">
                <a:latin typeface="游ゴシック" panose="020B0400000000000000" pitchFamily="50" charset="-128"/>
                <a:ea typeface="游ゴシック" panose="020B0400000000000000" pitchFamily="50" charset="-128"/>
              </a:rPr>
              <a:t>HPV</a:t>
            </a:r>
            <a:r>
              <a:rPr lang="ja-JP" altLang="en-US" sz="3600" b="1" dirty="0">
                <a:latin typeface="游ゴシック" panose="020B0400000000000000" pitchFamily="50" charset="-128"/>
                <a:ea typeface="游ゴシック" panose="020B0400000000000000" pitchFamily="50" charset="-128"/>
              </a:rPr>
              <a:t>ワクチンの効用と副作用</a:t>
            </a:r>
          </a:p>
        </p:txBody>
      </p:sp>
      <p:sp>
        <p:nvSpPr>
          <p:cNvPr id="12" name="Rectangle 2">
            <a:extLst>
              <a:ext uri="{FF2B5EF4-FFF2-40B4-BE49-F238E27FC236}">
                <a16:creationId xmlns:a16="http://schemas.microsoft.com/office/drawing/2014/main" id="{70BB1DB0-0210-4916-A290-1893FF04AF41}"/>
              </a:ext>
            </a:extLst>
          </p:cNvPr>
          <p:cNvSpPr>
            <a:spLocks noChangeArrowheads="1"/>
          </p:cNvSpPr>
          <p:nvPr/>
        </p:nvSpPr>
        <p:spPr bwMode="auto">
          <a:xfrm>
            <a:off x="617303" y="1949342"/>
            <a:ext cx="9144000" cy="4416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defRPr/>
            </a:pPr>
            <a:endParaRPr lang="ja-JP" altLang="en-US" sz="2133">
              <a:solidFill>
                <a:srgbClr val="000000"/>
              </a:solidFill>
              <a:latin typeface="ＭＳ Ｐゴシック" panose="020B0600070205080204" pitchFamily="50" charset="-128"/>
            </a:endParaRPr>
          </a:p>
        </p:txBody>
      </p:sp>
      <p:sp>
        <p:nvSpPr>
          <p:cNvPr id="23" name="正方形/長方形 22">
            <a:extLst>
              <a:ext uri="{FF2B5EF4-FFF2-40B4-BE49-F238E27FC236}">
                <a16:creationId xmlns:a16="http://schemas.microsoft.com/office/drawing/2014/main" id="{F6596AA1-9F33-448B-8B6E-2D04806C6347}"/>
              </a:ext>
            </a:extLst>
          </p:cNvPr>
          <p:cNvSpPr/>
          <p:nvPr/>
        </p:nvSpPr>
        <p:spPr bwMode="auto">
          <a:xfrm>
            <a:off x="6852464" y="3806450"/>
            <a:ext cx="3847046" cy="1570945"/>
          </a:xfrm>
          <a:prstGeom prst="rect">
            <a:avLst/>
          </a:prstGeom>
          <a:noFill/>
          <a:ln>
            <a:noFill/>
          </a:ln>
        </p:spPr>
        <p:style>
          <a:lnRef idx="3">
            <a:schemeClr val="lt1"/>
          </a:lnRef>
          <a:fillRef idx="1">
            <a:schemeClr val="accent4"/>
          </a:fillRef>
          <a:effectRef idx="1">
            <a:schemeClr val="accent4"/>
          </a:effectRef>
          <a:fontRef idx="minor">
            <a:schemeClr val="lt1"/>
          </a:fontRef>
        </p:style>
        <p:txBody>
          <a:bodyPr/>
          <a:lstStyle/>
          <a:p>
            <a:pPr marL="174625" indent="-174625">
              <a:buFont typeface="Arial" panose="020B0604020202020204" pitchFamily="34" charset="0"/>
              <a:buChar char="•"/>
              <a:defRPr/>
            </a:pPr>
            <a:endParaRPr lang="ja-JP" altLang="en-US" sz="2000" dirty="0">
              <a:solidFill>
                <a:schemeClr val="tx1"/>
              </a:solidFill>
              <a:latin typeface="+mn-ea"/>
            </a:endParaRPr>
          </a:p>
        </p:txBody>
      </p:sp>
      <p:sp>
        <p:nvSpPr>
          <p:cNvPr id="24" name="Rectangle 13">
            <a:extLst>
              <a:ext uri="{FF2B5EF4-FFF2-40B4-BE49-F238E27FC236}">
                <a16:creationId xmlns:a16="http://schemas.microsoft.com/office/drawing/2014/main" id="{99F9F8F4-4D4A-4E5D-BF88-F6A229337AC0}"/>
              </a:ext>
            </a:extLst>
          </p:cNvPr>
          <p:cNvSpPr txBox="1">
            <a:spLocks noChangeArrowheads="1"/>
          </p:cNvSpPr>
          <p:nvPr/>
        </p:nvSpPr>
        <p:spPr bwMode="auto">
          <a:xfrm>
            <a:off x="741249" y="5232913"/>
            <a:ext cx="9884227" cy="1208137"/>
          </a:xfrm>
          <a:prstGeom prst="rect">
            <a:avLst/>
          </a:prstGeom>
          <a:noFill/>
          <a:ln>
            <a:noFill/>
          </a:ln>
        </p:spPr>
        <p:txBody>
          <a:bodyPr anchor="ctr"/>
          <a:lstStyle>
            <a:lvl1pPr>
              <a:defRPr kumimoji="1" sz="2400">
                <a:solidFill>
                  <a:schemeClr val="tx1"/>
                </a:solidFill>
                <a:latin typeface="HGP創英角ｺﾞｼｯｸUB" pitchFamily="50" charset="-128"/>
                <a:ea typeface="HGP創英角ｺﾞｼｯｸUB" pitchFamily="50" charset="-128"/>
              </a:defRPr>
            </a:lvl1pPr>
            <a:lvl2pPr marL="742950" indent="-285750">
              <a:defRPr kumimoji="1" sz="2400">
                <a:solidFill>
                  <a:schemeClr val="tx1"/>
                </a:solidFill>
                <a:latin typeface="HGP創英角ｺﾞｼｯｸUB" pitchFamily="50" charset="-128"/>
                <a:ea typeface="HGP創英角ｺﾞｼｯｸUB" pitchFamily="50" charset="-128"/>
              </a:defRPr>
            </a:lvl2pPr>
            <a:lvl3pPr marL="1143000" indent="-228600">
              <a:defRPr kumimoji="1" sz="2400">
                <a:solidFill>
                  <a:schemeClr val="tx1"/>
                </a:solidFill>
                <a:latin typeface="HGP創英角ｺﾞｼｯｸUB" pitchFamily="50" charset="-128"/>
                <a:ea typeface="HGP創英角ｺﾞｼｯｸUB" pitchFamily="50" charset="-128"/>
              </a:defRPr>
            </a:lvl3pPr>
            <a:lvl4pPr marL="1600200" indent="-228600">
              <a:defRPr kumimoji="1" sz="2400">
                <a:solidFill>
                  <a:schemeClr val="tx1"/>
                </a:solidFill>
                <a:latin typeface="HGP創英角ｺﾞｼｯｸUB" pitchFamily="50" charset="-128"/>
                <a:ea typeface="HGP創英角ｺﾞｼｯｸUB" pitchFamily="50" charset="-128"/>
              </a:defRPr>
            </a:lvl4pPr>
            <a:lvl5pPr marL="2057400" indent="-228600">
              <a:defRPr kumimoji="1" sz="24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sz="24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sz="24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sz="24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sz="2400">
                <a:solidFill>
                  <a:schemeClr val="tx1"/>
                </a:solidFill>
                <a:latin typeface="HGP創英角ｺﾞｼｯｸUB" pitchFamily="50" charset="-128"/>
                <a:ea typeface="HGP創英角ｺﾞｼｯｸUB" pitchFamily="50" charset="-128"/>
              </a:defRPr>
            </a:lvl9pPr>
          </a:lstStyle>
          <a:p>
            <a:pPr marL="216000" indent="-216000">
              <a:buFont typeface="Arial" panose="020B0604020202020204" pitchFamily="34" charset="0"/>
              <a:buChar char="•"/>
              <a:defRPr/>
            </a:pPr>
            <a:r>
              <a:rPr lang="ja-JP" altLang="en-US" sz="2600" kern="0" dirty="0">
                <a:latin typeface="+mn-ea"/>
                <a:ea typeface="+mn-ea"/>
                <a:cs typeface="Osaka"/>
              </a:rPr>
              <a:t>私たち産婦人科医は予防しないなんて本当にもったいないと思っています！</a:t>
            </a:r>
            <a:endParaRPr lang="en-US" altLang="en-US" sz="2600" kern="0" dirty="0">
              <a:latin typeface="+mn-ea"/>
              <a:ea typeface="+mn-ea"/>
              <a:cs typeface="Osaka"/>
            </a:endParaRPr>
          </a:p>
        </p:txBody>
      </p:sp>
      <p:sp>
        <p:nvSpPr>
          <p:cNvPr id="25" name="角丸四角形 15">
            <a:extLst>
              <a:ext uri="{FF2B5EF4-FFF2-40B4-BE49-F238E27FC236}">
                <a16:creationId xmlns:a16="http://schemas.microsoft.com/office/drawing/2014/main" id="{7001298B-0888-4129-8C76-F773ADA52307}"/>
              </a:ext>
            </a:extLst>
          </p:cNvPr>
          <p:cNvSpPr/>
          <p:nvPr/>
        </p:nvSpPr>
        <p:spPr>
          <a:xfrm>
            <a:off x="741249" y="6438705"/>
            <a:ext cx="9884227" cy="95878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16000" indent="-216000">
              <a:spcAft>
                <a:spcPct val="50000"/>
              </a:spcAft>
              <a:buClr>
                <a:prstClr val="black"/>
              </a:buClr>
              <a:buSzPct val="90000"/>
              <a:buFont typeface="Arial" panose="020B0604020202020204" pitchFamily="34" charset="0"/>
              <a:buChar char="•"/>
              <a:defRPr/>
            </a:pPr>
            <a:r>
              <a:rPr lang="ja-JP" altLang="en-US" sz="2600" dirty="0">
                <a:solidFill>
                  <a:schemeClr val="tx1"/>
                </a:solidFill>
                <a:latin typeface="+mn-ea"/>
              </a:rPr>
              <a:t>将来、あの時ワクチンを接種しておけばよかった、という</a:t>
            </a:r>
            <a:br>
              <a:rPr lang="en-US" altLang="ja-JP" sz="2600" dirty="0">
                <a:solidFill>
                  <a:schemeClr val="tx1"/>
                </a:solidFill>
                <a:latin typeface="+mn-ea"/>
              </a:rPr>
            </a:br>
            <a:r>
              <a:rPr lang="ja-JP" altLang="en-US" sz="2600" dirty="0">
                <a:solidFill>
                  <a:schemeClr val="tx1"/>
                </a:solidFill>
                <a:latin typeface="+mn-ea"/>
              </a:rPr>
              <a:t>後悔をしないで欲しいと思っています。</a:t>
            </a:r>
          </a:p>
        </p:txBody>
      </p:sp>
      <p:sp>
        <p:nvSpPr>
          <p:cNvPr id="26" name="Rectangle 3">
            <a:extLst>
              <a:ext uri="{FF2B5EF4-FFF2-40B4-BE49-F238E27FC236}">
                <a16:creationId xmlns:a16="http://schemas.microsoft.com/office/drawing/2014/main" id="{D532ED53-37D8-4D2F-9569-3BF078BD8423}"/>
              </a:ext>
            </a:extLst>
          </p:cNvPr>
          <p:cNvSpPr txBox="1">
            <a:spLocks noChangeArrowheads="1"/>
          </p:cNvSpPr>
          <p:nvPr/>
        </p:nvSpPr>
        <p:spPr bwMode="auto">
          <a:xfrm>
            <a:off x="354584" y="1013790"/>
            <a:ext cx="7215010" cy="1166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defRPr/>
            </a:pPr>
            <a:r>
              <a:rPr lang="ja-JP" altLang="en-US" sz="2800" b="1" dirty="0">
                <a:latin typeface="+mn-ea"/>
                <a:ea typeface="+mn-ea"/>
              </a:rPr>
              <a:t>副作用報道により</a:t>
            </a:r>
            <a:endParaRPr lang="en-US" altLang="ja-JP" sz="2800" b="1" dirty="0">
              <a:latin typeface="+mn-ea"/>
              <a:ea typeface="+mn-ea"/>
            </a:endParaRPr>
          </a:p>
          <a:p>
            <a:pPr>
              <a:spcBef>
                <a:spcPct val="0"/>
              </a:spcBef>
              <a:buNone/>
              <a:defRPr/>
            </a:pPr>
            <a:r>
              <a:rPr lang="ja-JP" altLang="en-US" b="1" dirty="0">
                <a:solidFill>
                  <a:srgbClr val="C00000"/>
                </a:solidFill>
                <a:effectLst>
                  <a:outerShdw blurRad="38100" dist="38100" dir="2700000" algn="tl">
                    <a:srgbClr val="000000">
                      <a:alpha val="43137"/>
                    </a:srgbClr>
                  </a:outerShdw>
                </a:effectLst>
                <a:latin typeface="+mn-ea"/>
                <a:ea typeface="+mn-ea"/>
              </a:rPr>
              <a:t>日本だけ</a:t>
            </a:r>
            <a:r>
              <a:rPr lang="ja-JP" altLang="en-US" sz="2800" b="1" dirty="0">
                <a:latin typeface="+mn-ea"/>
                <a:ea typeface="+mn-ea"/>
              </a:rPr>
              <a:t>ワクチン接種が</a:t>
            </a:r>
            <a:r>
              <a:rPr lang="ja-JP" altLang="en-US" b="1" dirty="0">
                <a:solidFill>
                  <a:srgbClr val="C00000"/>
                </a:solidFill>
                <a:effectLst>
                  <a:outerShdw blurRad="38100" dist="38100" dir="2700000" algn="tl">
                    <a:srgbClr val="000000">
                      <a:alpha val="43137"/>
                    </a:srgbClr>
                  </a:outerShdw>
                </a:effectLst>
                <a:latin typeface="+mn-ea"/>
                <a:ea typeface="+mn-ea"/>
              </a:rPr>
              <a:t>激減</a:t>
            </a:r>
            <a:r>
              <a:rPr lang="ja-JP" altLang="en-US" sz="2800" b="1" dirty="0">
                <a:latin typeface="+mn-ea"/>
                <a:ea typeface="+mn-ea"/>
              </a:rPr>
              <a:t>しました！</a:t>
            </a:r>
          </a:p>
        </p:txBody>
      </p:sp>
    </p:spTree>
    <p:extLst>
      <p:ext uri="{BB962C8B-B14F-4D97-AF65-F5344CB8AC3E}">
        <p14:creationId xmlns:p14="http://schemas.microsoft.com/office/powerpoint/2010/main" val="213036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88506CC6-2B9D-4DB5-B208-AFAB2033B6D5}"/>
              </a:ext>
            </a:extLst>
          </p:cNvPr>
          <p:cNvSpPr txBox="1">
            <a:spLocks noChangeArrowheads="1"/>
          </p:cNvSpPr>
          <p:nvPr/>
        </p:nvSpPr>
        <p:spPr>
          <a:xfrm>
            <a:off x="536039" y="421549"/>
            <a:ext cx="9619733" cy="3109006"/>
          </a:xfrm>
          <a:prstGeom prst="rect">
            <a:avLst/>
          </a:prstGeom>
          <a:solidFill>
            <a:schemeClr val="accent3">
              <a:lumMod val="20000"/>
              <a:lumOff val="80000"/>
            </a:schemeClr>
          </a:solidFill>
        </p:spPr>
        <p:txBody>
          <a:bodyPr vert="horz" lIns="91440" tIns="45720" rIns="91440" bIns="45720" rtlCol="0" anchor="t">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lnSpc>
                <a:spcPct val="140000"/>
              </a:lnSpc>
              <a:defRPr/>
            </a:pPr>
            <a:r>
              <a:rPr lang="ja-JP" altLang="en-US" sz="4100" b="1" dirty="0">
                <a:latin typeface="+mn-ea"/>
                <a:ea typeface="+mn-ea"/>
              </a:rPr>
              <a:t>世の中には</a:t>
            </a:r>
            <a:br>
              <a:rPr lang="ja-JP" altLang="en-US" sz="3600" b="1" dirty="0">
                <a:solidFill>
                  <a:srgbClr val="006600"/>
                </a:solidFill>
                <a:latin typeface="+mn-ea"/>
                <a:ea typeface="+mn-ea"/>
              </a:rPr>
            </a:br>
            <a:r>
              <a:rPr lang="ja-JP" altLang="en-US" sz="6000" b="1" dirty="0">
                <a:solidFill>
                  <a:srgbClr val="006600"/>
                </a:solidFill>
                <a:effectLst>
                  <a:outerShdw blurRad="38100" dist="38100" dir="2700000" algn="tl">
                    <a:srgbClr val="C0C0C0"/>
                  </a:outerShdw>
                </a:effectLst>
                <a:latin typeface="+mn-ea"/>
                <a:ea typeface="+mn-ea"/>
              </a:rPr>
              <a:t>防げる病気</a:t>
            </a:r>
            <a:r>
              <a:rPr lang="ja-JP" altLang="en-US" sz="6000" b="1" dirty="0">
                <a:solidFill>
                  <a:srgbClr val="006600"/>
                </a:solidFill>
                <a:latin typeface="+mn-ea"/>
                <a:ea typeface="+mn-ea"/>
              </a:rPr>
              <a:t> </a:t>
            </a:r>
            <a:r>
              <a:rPr lang="ja-JP" altLang="en-US" sz="4100" b="1" dirty="0">
                <a:latin typeface="+mn-ea"/>
                <a:ea typeface="+mn-ea"/>
              </a:rPr>
              <a:t>と</a:t>
            </a:r>
            <a:r>
              <a:rPr lang="ja-JP" altLang="en-US" sz="3600" b="1" dirty="0">
                <a:solidFill>
                  <a:srgbClr val="000066"/>
                </a:solidFill>
                <a:latin typeface="+mn-ea"/>
                <a:ea typeface="+mn-ea"/>
              </a:rPr>
              <a:t> </a:t>
            </a:r>
            <a:r>
              <a:rPr lang="ja-JP" altLang="en-US" sz="6000" b="1" dirty="0">
                <a:solidFill>
                  <a:schemeClr val="accent2">
                    <a:lumMod val="75000"/>
                  </a:schemeClr>
                </a:solidFill>
                <a:effectLst>
                  <a:outerShdw blurRad="38100" dist="38100" dir="2700000" algn="tl">
                    <a:srgbClr val="C0C0C0"/>
                  </a:outerShdw>
                </a:effectLst>
                <a:latin typeface="+mn-ea"/>
                <a:ea typeface="+mn-ea"/>
              </a:rPr>
              <a:t>防げない病気 </a:t>
            </a:r>
            <a:r>
              <a:rPr lang="ja-JP" altLang="en-US" sz="4100" b="1" dirty="0">
                <a:latin typeface="+mn-ea"/>
                <a:ea typeface="+mn-ea"/>
              </a:rPr>
              <a:t>が あります</a:t>
            </a:r>
          </a:p>
        </p:txBody>
      </p:sp>
      <p:sp>
        <p:nvSpPr>
          <p:cNvPr id="12" name="WordArt 3">
            <a:extLst>
              <a:ext uri="{FF2B5EF4-FFF2-40B4-BE49-F238E27FC236}">
                <a16:creationId xmlns:a16="http://schemas.microsoft.com/office/drawing/2014/main" id="{5224ACB7-D10E-4C71-B598-338012AB2A33}"/>
              </a:ext>
            </a:extLst>
          </p:cNvPr>
          <p:cNvSpPr>
            <a:spLocks noChangeArrowheads="1" noChangeShapeType="1" noTextEdit="1"/>
          </p:cNvSpPr>
          <p:nvPr/>
        </p:nvSpPr>
        <p:spPr bwMode="auto">
          <a:xfrm>
            <a:off x="4683691" y="4027778"/>
            <a:ext cx="1632857" cy="936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ja-JP" altLang="en-US" sz="4400" b="1" kern="10" dirty="0">
                <a:ln w="22225">
                  <a:solidFill>
                    <a:schemeClr val="bg2">
                      <a:lumMod val="50000"/>
                    </a:schemeClr>
                  </a:solidFill>
                  <a:prstDash val="solid"/>
                </a:ln>
                <a:solidFill>
                  <a:srgbClr val="C00000"/>
                </a:solidFill>
                <a:latin typeface="+mn-ea"/>
              </a:rPr>
              <a:t>が</a:t>
            </a:r>
          </a:p>
        </p:txBody>
      </p:sp>
      <p:sp>
        <p:nvSpPr>
          <p:cNvPr id="13" name="AutoShape 4">
            <a:extLst>
              <a:ext uri="{FF2B5EF4-FFF2-40B4-BE49-F238E27FC236}">
                <a16:creationId xmlns:a16="http://schemas.microsoft.com/office/drawing/2014/main" id="{D7C4ED27-818B-4AF8-941D-A3ECD65ADDE0}"/>
              </a:ext>
            </a:extLst>
          </p:cNvPr>
          <p:cNvSpPr>
            <a:spLocks noChangeArrowheads="1"/>
          </p:cNvSpPr>
          <p:nvPr/>
        </p:nvSpPr>
        <p:spPr bwMode="auto">
          <a:xfrm>
            <a:off x="989011" y="6816631"/>
            <a:ext cx="8713787" cy="129721"/>
          </a:xfrm>
          <a:prstGeom prst="roundRect">
            <a:avLst>
              <a:gd name="adj" fmla="val 16667"/>
            </a:avLst>
          </a:prstGeom>
          <a:solidFill>
            <a:srgbClr val="C00000"/>
          </a:solidFill>
          <a:ln>
            <a:noFill/>
          </a:ln>
          <a:effec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mn-ea"/>
              <a:ea typeface="+mn-ea"/>
            </a:endParaRPr>
          </a:p>
        </p:txBody>
      </p:sp>
      <p:sp>
        <p:nvSpPr>
          <p:cNvPr id="14" name="AutoShape 5">
            <a:extLst>
              <a:ext uri="{FF2B5EF4-FFF2-40B4-BE49-F238E27FC236}">
                <a16:creationId xmlns:a16="http://schemas.microsoft.com/office/drawing/2014/main" id="{F219D945-A2D0-4B4F-9B3A-15D4E1AC7F95}"/>
              </a:ext>
            </a:extLst>
          </p:cNvPr>
          <p:cNvSpPr>
            <a:spLocks noChangeArrowheads="1"/>
          </p:cNvSpPr>
          <p:nvPr/>
        </p:nvSpPr>
        <p:spPr bwMode="auto">
          <a:xfrm>
            <a:off x="757255" y="5797781"/>
            <a:ext cx="9035258" cy="936625"/>
          </a:xfrm>
          <a:prstGeom prst="roundRect">
            <a:avLst>
              <a:gd name="adj" fmla="val 16667"/>
            </a:avLst>
          </a:prstGeom>
          <a:noFill/>
          <a:ln w="9525">
            <a:noFill/>
            <a:round/>
            <a:headEnd/>
            <a:tailEnd/>
          </a:ln>
          <a:effectLst/>
        </p:spPr>
        <p:txBody>
          <a:bodyPr/>
          <a:lstStyle/>
          <a:p>
            <a:pPr algn="ctr" eaLnBrk="1" hangingPunct="1">
              <a:lnSpc>
                <a:spcPct val="80000"/>
              </a:lnSpc>
              <a:spcBef>
                <a:spcPct val="20000"/>
              </a:spcBef>
              <a:defRPr/>
            </a:pPr>
            <a:r>
              <a:rPr lang="ja-JP" altLang="en-US" sz="4500" b="1" dirty="0">
                <a:effectLst>
                  <a:outerShdw blurRad="38100" dist="38100" dir="2700000" algn="tl">
                    <a:srgbClr val="C0C0C0"/>
                  </a:outerShdw>
                </a:effectLst>
                <a:latin typeface="+mn-ea"/>
              </a:rPr>
              <a:t>性感染症は </a:t>
            </a:r>
            <a:r>
              <a:rPr lang="ja-JP" altLang="en-US" sz="8000" b="1" dirty="0">
                <a:solidFill>
                  <a:srgbClr val="006600"/>
                </a:solidFill>
                <a:effectLst>
                  <a:outerShdw blurRad="38100" dist="38100" dir="2700000" algn="tl">
                    <a:srgbClr val="C0C0C0"/>
                  </a:outerShdw>
                </a:effectLst>
                <a:latin typeface="+mn-ea"/>
              </a:rPr>
              <a:t>防げる</a:t>
            </a:r>
            <a:r>
              <a:rPr lang="ja-JP" altLang="en-US" sz="6000" b="1" dirty="0">
                <a:solidFill>
                  <a:srgbClr val="990033"/>
                </a:solidFill>
                <a:effectLst>
                  <a:outerShdw blurRad="38100" dist="38100" dir="2700000" algn="tl">
                    <a:srgbClr val="C0C0C0"/>
                  </a:outerShdw>
                </a:effectLst>
                <a:latin typeface="+mn-ea"/>
              </a:rPr>
              <a:t> </a:t>
            </a:r>
            <a:r>
              <a:rPr lang="ja-JP" altLang="en-US" sz="4500" b="1" dirty="0">
                <a:effectLst>
                  <a:outerShdw blurRad="38100" dist="38100" dir="2700000" algn="tl">
                    <a:srgbClr val="C0C0C0"/>
                  </a:outerShdw>
                </a:effectLst>
                <a:latin typeface="+mn-ea"/>
              </a:rPr>
              <a:t>病気です</a:t>
            </a:r>
          </a:p>
        </p:txBody>
      </p:sp>
    </p:spTree>
    <p:extLst>
      <p:ext uri="{BB962C8B-B14F-4D97-AF65-F5344CB8AC3E}">
        <p14:creationId xmlns:p14="http://schemas.microsoft.com/office/powerpoint/2010/main" val="15000067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anim calcmode="lin" valueType="num">
                                      <p:cBhvr>
                                        <p:cTn id="13" dur="2000" fill="hold"/>
                                        <p:tgtEl>
                                          <p:spTgt spid="12"/>
                                        </p:tgtEl>
                                        <p:attrNameLst>
                                          <p:attrName>style.rotation</p:attrName>
                                        </p:attrNameLst>
                                      </p:cBhvr>
                                      <p:tavLst>
                                        <p:tav tm="0">
                                          <p:val>
                                            <p:fltVal val="720"/>
                                          </p:val>
                                        </p:tav>
                                        <p:tav tm="100000">
                                          <p:val>
                                            <p:fltVal val="0"/>
                                          </p:val>
                                        </p:tav>
                                      </p:tavLst>
                                    </p:anim>
                                    <p:anim calcmode="lin" valueType="num">
                                      <p:cBhvr>
                                        <p:cTn id="14" dur="2000" fill="hold"/>
                                        <p:tgtEl>
                                          <p:spTgt spid="12"/>
                                        </p:tgtEl>
                                        <p:attrNameLst>
                                          <p:attrName>ppt_h</p:attrName>
                                        </p:attrNameLst>
                                      </p:cBhvr>
                                      <p:tavLst>
                                        <p:tav tm="0">
                                          <p:val>
                                            <p:fltVal val="0"/>
                                          </p:val>
                                        </p:tav>
                                        <p:tav tm="100000">
                                          <p:val>
                                            <p:strVal val="#ppt_h"/>
                                          </p:val>
                                        </p:tav>
                                      </p:tavLst>
                                    </p:anim>
                                    <p:anim calcmode="lin" valueType="num">
                                      <p:cBhvr>
                                        <p:cTn id="15" dur="2000" fill="hold"/>
                                        <p:tgtEl>
                                          <p:spTgt spid="12"/>
                                        </p:tgtEl>
                                        <p:attrNameLst>
                                          <p:attrName>ppt_w</p:attrName>
                                        </p:attrNameLst>
                                      </p:cBhvr>
                                      <p:tavLst>
                                        <p:tav tm="0">
                                          <p:val>
                                            <p:fltVal val="0"/>
                                          </p:val>
                                        </p:tav>
                                        <p:tav tm="100000">
                                          <p:val>
                                            <p:strVal val="#ppt_w"/>
                                          </p:val>
                                        </p:tav>
                                      </p:tavLst>
                                    </p:anim>
                                  </p:childTnLst>
                                </p:cTn>
                              </p:par>
                            </p:childTnLst>
                          </p:cTn>
                        </p:par>
                        <p:par>
                          <p:cTn id="16" fill="hold">
                            <p:stCondLst>
                              <p:cond delay="2000"/>
                            </p:stCondLst>
                            <p:childTnLst>
                              <p:par>
                                <p:cTn id="17" presetID="9"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cTn>
                              </p:par>
                              <p:par>
                                <p:cTn id="20" presetID="9" presetClass="entr" presetSubtype="0" fill="hold" grpId="0" nodeType="withEffect">
                                  <p:stCondLst>
                                    <p:cond delay="0"/>
                                  </p:stCondLst>
                                  <p:iterate type="lt">
                                    <p:tmPct val="0"/>
                                  </p:iterate>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dissolve">
                                      <p:cBhvr>
                                        <p:cTn id="22" dur="500"/>
                                        <p:tgtEl>
                                          <p:spTgt spid="14">
                                            <p:txEl>
                                              <p:pRg st="0" end="0"/>
                                            </p:txEl>
                                          </p:spTgt>
                                        </p:tgtEl>
                                      </p:cBhvr>
                                    </p:animEffect>
                                  </p:childTnLst>
                                </p:cTn>
                              </p:par>
                            </p:childTnLst>
                          </p:cTn>
                        </p:par>
                        <p:par>
                          <p:cTn id="23" fill="hold">
                            <p:stCondLst>
                              <p:cond delay="2500"/>
                            </p:stCondLst>
                            <p:childTnLst>
                              <p:par>
                                <p:cTn id="24" presetID="34" presetClass="emph" presetSubtype="0" fill="hold" grpId="1" nodeType="afterEffect">
                                  <p:stCondLst>
                                    <p:cond delay="0"/>
                                  </p:stCondLst>
                                  <p:iterate type="lt">
                                    <p:tmPct val="10000"/>
                                  </p:iterate>
                                  <p:childTnLst>
                                    <p:animMotion origin="layout" path="M -3.13289E-6 -3.36413E-6 L -3.13289E-6 -0.07203 " pathEditMode="relative" rAng="0" ptsTypes="AA">
                                      <p:cBhvr>
                                        <p:cTn id="25" dur="250" accel="50000" decel="50000" autoRev="1" fill="hold">
                                          <p:stCondLst>
                                            <p:cond delay="0"/>
                                          </p:stCondLst>
                                        </p:cTn>
                                        <p:tgtEl>
                                          <p:spTgt spid="14">
                                            <p:txEl>
                                              <p:pRg st="0" end="0"/>
                                            </p:txEl>
                                          </p:spTgt>
                                        </p:tgtEl>
                                        <p:attrNameLst>
                                          <p:attrName>ppt_x</p:attrName>
                                          <p:attrName>ppt_y</p:attrName>
                                        </p:attrNameLst>
                                      </p:cBhvr>
                                      <p:rCtr x="0" y="-3612"/>
                                    </p:animMotion>
                                    <p:animRot by="1500000">
                                      <p:cBhvr>
                                        <p:cTn id="26" dur="125" fill="hold">
                                          <p:stCondLst>
                                            <p:cond delay="0"/>
                                          </p:stCondLst>
                                        </p:cTn>
                                        <p:tgtEl>
                                          <p:spTgt spid="14">
                                            <p:txEl>
                                              <p:pRg st="0" end="0"/>
                                            </p:txEl>
                                          </p:spTgt>
                                        </p:tgtEl>
                                        <p:attrNameLst>
                                          <p:attrName>r</p:attrName>
                                        </p:attrNameLst>
                                      </p:cBhvr>
                                    </p:animRot>
                                    <p:animRot by="-1500000">
                                      <p:cBhvr>
                                        <p:cTn id="27" dur="125" fill="hold">
                                          <p:stCondLst>
                                            <p:cond delay="125"/>
                                          </p:stCondLst>
                                        </p:cTn>
                                        <p:tgtEl>
                                          <p:spTgt spid="14">
                                            <p:txEl>
                                              <p:pRg st="0" end="0"/>
                                            </p:txEl>
                                          </p:spTgt>
                                        </p:tgtEl>
                                        <p:attrNameLst>
                                          <p:attrName>r</p:attrName>
                                        </p:attrNameLst>
                                      </p:cBhvr>
                                    </p:animRot>
                                    <p:animRot by="-1500000">
                                      <p:cBhvr>
                                        <p:cTn id="28" dur="125" fill="hold">
                                          <p:stCondLst>
                                            <p:cond delay="250"/>
                                          </p:stCondLst>
                                        </p:cTn>
                                        <p:tgtEl>
                                          <p:spTgt spid="14">
                                            <p:txEl>
                                              <p:pRg st="0" end="0"/>
                                            </p:txEl>
                                          </p:spTgt>
                                        </p:tgtEl>
                                        <p:attrNameLst>
                                          <p:attrName>r</p:attrName>
                                        </p:attrNameLst>
                                      </p:cBhvr>
                                    </p:animRot>
                                    <p:animRot by="1500000">
                                      <p:cBhvr>
                                        <p:cTn id="29" dur="125" fill="hold">
                                          <p:stCondLst>
                                            <p:cond delay="375"/>
                                          </p:stCondLst>
                                        </p:cTn>
                                        <p:tgtEl>
                                          <p:spTgt spid="1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build="allAtOnce"/>
      <p:bldP spid="14" grpId="1"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2"/>
          <p:cNvGrpSpPr>
            <a:grpSpLocks/>
          </p:cNvGrpSpPr>
          <p:nvPr/>
        </p:nvGrpSpPr>
        <p:grpSpPr bwMode="auto">
          <a:xfrm>
            <a:off x="3735811" y="3244296"/>
            <a:ext cx="3415860" cy="3415861"/>
            <a:chOff x="3438922" y="2730500"/>
            <a:chExt cx="2211387" cy="2211388"/>
          </a:xfrm>
        </p:grpSpPr>
        <p:pic>
          <p:nvPicPr>
            <p:cNvPr id="11" name="図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38922" y="2730500"/>
              <a:ext cx="2211387" cy="221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11"/>
            <p:cNvSpPr/>
            <p:nvPr/>
          </p:nvSpPr>
          <p:spPr>
            <a:xfrm>
              <a:off x="4356497" y="3763963"/>
              <a:ext cx="431800" cy="968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PMinchoE" panose="02020900000000000000" pitchFamily="18" charset="-128"/>
                <a:ea typeface="HGPMinchoE" panose="02020900000000000000" pitchFamily="18" charset="-128"/>
              </a:endParaRPr>
            </a:p>
          </p:txBody>
        </p:sp>
      </p:grpSp>
      <p:sp>
        <p:nvSpPr>
          <p:cNvPr id="29700" name="コンテンツ プレースホルダ 2"/>
          <p:cNvSpPr>
            <a:spLocks noGrp="1"/>
          </p:cNvSpPr>
          <p:nvPr>
            <p:ph idx="1"/>
          </p:nvPr>
        </p:nvSpPr>
        <p:spPr>
          <a:xfrm>
            <a:off x="844058" y="1704655"/>
            <a:ext cx="9285191" cy="608012"/>
          </a:xfrm>
        </p:spPr>
        <p:txBody>
          <a:bodyPr>
            <a:noAutofit/>
          </a:bodyPr>
          <a:lstStyle/>
          <a:p>
            <a:pPr marL="0" indent="0" eaLnBrk="1" hangingPunct="1">
              <a:buClr>
                <a:srgbClr val="008000"/>
              </a:buClr>
              <a:buNone/>
              <a:tabLst>
                <a:tab pos="533400" algn="l"/>
              </a:tabLst>
            </a:pPr>
            <a:r>
              <a:rPr lang="en-US" altLang="ja-JP" sz="4400" b="1" dirty="0">
                <a:solidFill>
                  <a:schemeClr val="accent5">
                    <a:lumMod val="75000"/>
                  </a:schemeClr>
                </a:solidFill>
                <a:effectLst>
                  <a:outerShdw blurRad="38100" dist="38100" dir="2700000" algn="tl">
                    <a:srgbClr val="000000">
                      <a:alpha val="43137"/>
                    </a:srgbClr>
                  </a:outerShdw>
                </a:effectLst>
                <a:latin typeface="+mn-ea"/>
              </a:rPr>
              <a:t>Dual protection</a:t>
            </a:r>
            <a:r>
              <a:rPr lang="ja-JP" altLang="en-US" sz="4400" b="1" dirty="0">
                <a:solidFill>
                  <a:schemeClr val="accent5">
                    <a:lumMod val="75000"/>
                  </a:schemeClr>
                </a:solidFill>
                <a:effectLst>
                  <a:outerShdw blurRad="38100" dist="38100" dir="2700000" algn="tl">
                    <a:srgbClr val="000000">
                      <a:alpha val="43137"/>
                    </a:srgbClr>
                  </a:outerShdw>
                </a:effectLst>
                <a:latin typeface="+mn-ea"/>
              </a:rPr>
              <a:t>（二重の予防）</a:t>
            </a:r>
          </a:p>
        </p:txBody>
      </p:sp>
      <p:sp>
        <p:nvSpPr>
          <p:cNvPr id="7" name="円/楕円 6"/>
          <p:cNvSpPr/>
          <p:nvPr/>
        </p:nvSpPr>
        <p:spPr bwMode="auto">
          <a:xfrm>
            <a:off x="6956002" y="3982589"/>
            <a:ext cx="3415860" cy="2677568"/>
          </a:xfrm>
          <a:prstGeom prst="ellipse">
            <a:avLst/>
          </a:prstGeom>
          <a:solidFill>
            <a:schemeClr val="accent2">
              <a:lumMod val="7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ja-JP" altLang="en-US" sz="2000" b="1" dirty="0">
                <a:solidFill>
                  <a:prstClr val="white"/>
                </a:solidFill>
                <a:effectLst>
                  <a:outerShdw blurRad="38100" dist="38100" dir="2700000" algn="tl">
                    <a:srgbClr val="000000">
                      <a:alpha val="43137"/>
                    </a:srgbClr>
                  </a:outerShdw>
                </a:effectLst>
                <a:latin typeface="+mn-ea"/>
              </a:rPr>
              <a:t>性感染症予防には</a:t>
            </a:r>
            <a:endParaRPr lang="en-US" altLang="ja-JP" sz="4400" b="1" dirty="0">
              <a:solidFill>
                <a:prstClr val="white"/>
              </a:solidFill>
              <a:effectLst>
                <a:outerShdw blurRad="38100" dist="38100" dir="2700000" algn="tl">
                  <a:srgbClr val="000000">
                    <a:alpha val="43137"/>
                  </a:srgbClr>
                </a:outerShdw>
              </a:effectLst>
              <a:latin typeface="+mn-ea"/>
            </a:endParaRPr>
          </a:p>
          <a:p>
            <a:pPr algn="ctr">
              <a:defRPr/>
            </a:pPr>
            <a:r>
              <a:rPr lang="ja-JP" altLang="en-US" sz="4400" b="1" dirty="0">
                <a:solidFill>
                  <a:prstClr val="white"/>
                </a:solidFill>
                <a:effectLst>
                  <a:outerShdw blurRad="38100" dist="38100" dir="2700000" algn="tl">
                    <a:srgbClr val="000000">
                      <a:alpha val="43137"/>
                    </a:srgbClr>
                  </a:outerShdw>
                </a:effectLst>
                <a:latin typeface="+mn-ea"/>
              </a:rPr>
              <a:t>コンドーム</a:t>
            </a:r>
            <a:endParaRPr lang="en-US" altLang="ja-JP" sz="4400" b="1" dirty="0">
              <a:solidFill>
                <a:prstClr val="white"/>
              </a:solidFill>
              <a:effectLst>
                <a:outerShdw blurRad="38100" dist="38100" dir="2700000" algn="tl">
                  <a:srgbClr val="000000">
                    <a:alpha val="43137"/>
                  </a:srgbClr>
                </a:outerShdw>
              </a:effectLst>
              <a:latin typeface="+mn-ea"/>
            </a:endParaRPr>
          </a:p>
          <a:p>
            <a:pPr algn="ctr">
              <a:defRPr/>
            </a:pPr>
            <a:r>
              <a:rPr lang="ja-JP" altLang="en-US" sz="2800" b="1" dirty="0">
                <a:solidFill>
                  <a:srgbClr val="FFFF00"/>
                </a:solidFill>
                <a:effectLst>
                  <a:outerShdw blurRad="38100" dist="38100" dir="2700000" algn="tl">
                    <a:srgbClr val="000000">
                      <a:alpha val="43137"/>
                    </a:srgbClr>
                  </a:outerShdw>
                </a:effectLst>
                <a:latin typeface="+mn-ea"/>
              </a:rPr>
              <a:t>男の義務・責任</a:t>
            </a:r>
          </a:p>
        </p:txBody>
      </p:sp>
      <p:sp>
        <p:nvSpPr>
          <p:cNvPr id="8" name="円/楕円 7"/>
          <p:cNvSpPr/>
          <p:nvPr/>
        </p:nvSpPr>
        <p:spPr bwMode="auto">
          <a:xfrm>
            <a:off x="592743" y="3982589"/>
            <a:ext cx="3620027" cy="2677568"/>
          </a:xfrm>
          <a:prstGeom prst="ellipse">
            <a:avLst/>
          </a:prstGeom>
          <a:solidFill>
            <a:schemeClr val="accent6">
              <a:lumMod val="7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b"/>
          <a:lstStyle/>
          <a:p>
            <a:pPr algn="ctr">
              <a:defRPr/>
            </a:pPr>
            <a:endParaRPr lang="en-US" altLang="ja-JP" sz="2000" b="1" dirty="0">
              <a:solidFill>
                <a:prstClr val="white"/>
              </a:solidFill>
              <a:effectLst>
                <a:outerShdw blurRad="38100" dist="38100" dir="2700000" algn="tl">
                  <a:srgbClr val="000000">
                    <a:alpha val="43137"/>
                  </a:srgbClr>
                </a:outerShdw>
              </a:effectLst>
              <a:latin typeface="+mn-ea"/>
            </a:endParaRPr>
          </a:p>
          <a:p>
            <a:pPr algn="ctr">
              <a:defRPr/>
            </a:pPr>
            <a:r>
              <a:rPr lang="ja-JP" altLang="en-US" sz="3200" b="1" dirty="0">
                <a:solidFill>
                  <a:prstClr val="white"/>
                </a:solidFill>
                <a:effectLst>
                  <a:outerShdw blurRad="38100" dist="38100" dir="2700000" algn="tl">
                    <a:srgbClr val="000000">
                      <a:alpha val="43137"/>
                    </a:srgbClr>
                  </a:outerShdw>
                </a:effectLst>
                <a:latin typeface="+mn-ea"/>
              </a:rPr>
              <a:t>避妊</a:t>
            </a:r>
            <a:r>
              <a:rPr lang="ja-JP" altLang="en-US" sz="2400" b="1" dirty="0">
                <a:solidFill>
                  <a:prstClr val="white"/>
                </a:solidFill>
                <a:effectLst>
                  <a:outerShdw blurRad="38100" dist="38100" dir="2700000" algn="tl">
                    <a:srgbClr val="000000">
                      <a:alpha val="43137"/>
                    </a:srgbClr>
                  </a:outerShdw>
                </a:effectLst>
                <a:latin typeface="+mn-ea"/>
              </a:rPr>
              <a:t>には</a:t>
            </a:r>
            <a:endParaRPr lang="en-US" altLang="ja-JP" sz="6000" b="1" dirty="0">
              <a:solidFill>
                <a:prstClr val="white"/>
              </a:solidFill>
              <a:effectLst>
                <a:outerShdw blurRad="38100" dist="38100" dir="2700000" algn="tl">
                  <a:srgbClr val="000000">
                    <a:alpha val="43137"/>
                  </a:srgbClr>
                </a:outerShdw>
              </a:effectLst>
              <a:latin typeface="+mn-ea"/>
            </a:endParaRPr>
          </a:p>
          <a:p>
            <a:pPr algn="ctr">
              <a:defRPr/>
            </a:pPr>
            <a:r>
              <a:rPr lang="ja-JP" altLang="en-US" sz="4400" b="1" dirty="0">
                <a:solidFill>
                  <a:prstClr val="white"/>
                </a:solidFill>
                <a:effectLst>
                  <a:outerShdw blurRad="38100" dist="38100" dir="2700000" algn="tl">
                    <a:srgbClr val="000000">
                      <a:alpha val="43137"/>
                    </a:srgbClr>
                  </a:outerShdw>
                </a:effectLst>
                <a:latin typeface="+mn-ea"/>
              </a:rPr>
              <a:t>ピル</a:t>
            </a:r>
            <a:endParaRPr lang="en-US" altLang="ja-JP" sz="4400" b="1" dirty="0">
              <a:solidFill>
                <a:prstClr val="white"/>
              </a:solidFill>
              <a:effectLst>
                <a:outerShdw blurRad="38100" dist="38100" dir="2700000" algn="tl">
                  <a:srgbClr val="000000">
                    <a:alpha val="43137"/>
                  </a:srgbClr>
                </a:outerShdw>
              </a:effectLst>
              <a:latin typeface="+mn-ea"/>
            </a:endParaRPr>
          </a:p>
          <a:p>
            <a:pPr algn="ctr">
              <a:defRPr/>
            </a:pPr>
            <a:r>
              <a:rPr lang="ja-JP" altLang="en-US" sz="2400" b="1" dirty="0">
                <a:solidFill>
                  <a:prstClr val="white"/>
                </a:solidFill>
                <a:effectLst>
                  <a:outerShdw blurRad="38100" dist="38100" dir="2700000" algn="tl">
                    <a:srgbClr val="000000">
                      <a:alpha val="43137"/>
                    </a:srgbClr>
                  </a:outerShdw>
                </a:effectLst>
                <a:latin typeface="+mn-ea"/>
              </a:rPr>
              <a:t>妊娠する・しないは</a:t>
            </a:r>
            <a:endParaRPr lang="en-US" altLang="ja-JP" sz="2400" b="1" dirty="0">
              <a:solidFill>
                <a:prstClr val="white"/>
              </a:solidFill>
              <a:effectLst>
                <a:outerShdw blurRad="38100" dist="38100" dir="2700000" algn="tl">
                  <a:srgbClr val="000000">
                    <a:alpha val="43137"/>
                  </a:srgbClr>
                </a:outerShdw>
              </a:effectLst>
              <a:latin typeface="+mn-ea"/>
            </a:endParaRPr>
          </a:p>
          <a:p>
            <a:pPr algn="ctr">
              <a:defRPr/>
            </a:pPr>
            <a:r>
              <a:rPr lang="ja-JP" altLang="en-US" sz="2800" b="1" dirty="0">
                <a:solidFill>
                  <a:srgbClr val="FFFF00"/>
                </a:solidFill>
                <a:effectLst>
                  <a:outerShdw blurRad="38100" dist="38100" dir="2700000" algn="tl">
                    <a:srgbClr val="000000">
                      <a:alpha val="43137"/>
                    </a:srgbClr>
                  </a:outerShdw>
                </a:effectLst>
                <a:latin typeface="+mn-ea"/>
              </a:rPr>
              <a:t>女性の権利</a:t>
            </a:r>
          </a:p>
        </p:txBody>
      </p:sp>
      <p:sp>
        <p:nvSpPr>
          <p:cNvPr id="9" name="タイトル 1"/>
          <p:cNvSpPr txBox="1">
            <a:spLocks/>
          </p:cNvSpPr>
          <p:nvPr/>
        </p:nvSpPr>
        <p:spPr bwMode="auto">
          <a:xfrm>
            <a:off x="215111" y="923925"/>
            <a:ext cx="3520700" cy="83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eaLnBrk="1" hangingPunct="1"/>
            <a:r>
              <a:rPr lang="ja-JP" altLang="en-US" sz="3200" b="1" dirty="0">
                <a:latin typeface="+mn-ea"/>
                <a:ea typeface="+mn-ea"/>
              </a:rPr>
              <a:t>（近い）将来</a:t>
            </a:r>
          </a:p>
        </p:txBody>
      </p:sp>
      <p:grpSp>
        <p:nvGrpSpPr>
          <p:cNvPr id="13" name="グループ化 12">
            <a:extLst>
              <a:ext uri="{FF2B5EF4-FFF2-40B4-BE49-F238E27FC236}">
                <a16:creationId xmlns:a16="http://schemas.microsoft.com/office/drawing/2014/main" id="{BB301DD5-ECE6-4B33-BCB5-60C9DBF1FEC4}"/>
              </a:ext>
            </a:extLst>
          </p:cNvPr>
          <p:cNvGrpSpPr/>
          <p:nvPr/>
        </p:nvGrpSpPr>
        <p:grpSpPr>
          <a:xfrm>
            <a:off x="406945" y="306442"/>
            <a:ext cx="427497" cy="415776"/>
            <a:chOff x="683170" y="525517"/>
            <a:chExt cx="427497" cy="415776"/>
          </a:xfrm>
        </p:grpSpPr>
        <p:sp>
          <p:nvSpPr>
            <p:cNvPr id="14" name="四角形: 角を丸くする 13">
              <a:extLst>
                <a:ext uri="{FF2B5EF4-FFF2-40B4-BE49-F238E27FC236}">
                  <a16:creationId xmlns:a16="http://schemas.microsoft.com/office/drawing/2014/main" id="{100E6C9C-FA5E-4BAA-B4C9-3BBB9BF6A91D}"/>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C62B6131-FF8B-4461-B242-05992FCB6CAB}"/>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CF9D542C-ABD3-4DBC-A3CE-57457501F46F}"/>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BF57347B-0E1F-4F10-AE93-FA5B71DB5B17}"/>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タイトル 1">
            <a:extLst>
              <a:ext uri="{FF2B5EF4-FFF2-40B4-BE49-F238E27FC236}">
                <a16:creationId xmlns:a16="http://schemas.microsoft.com/office/drawing/2014/main" id="{DE545D5E-394E-482B-9F47-C7F5FDB740B0}"/>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お互いを大切にしようと思うなら</a:t>
            </a:r>
          </a:p>
        </p:txBody>
      </p:sp>
    </p:spTree>
    <p:extLst>
      <p:ext uri="{BB962C8B-B14F-4D97-AF65-F5344CB8AC3E}">
        <p14:creationId xmlns:p14="http://schemas.microsoft.com/office/powerpoint/2010/main" val="17228619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700">
                                            <p:txEl>
                                              <p:pRg st="0" end="0"/>
                                            </p:txEl>
                                          </p:spTgt>
                                        </p:tgtEl>
                                        <p:attrNameLst>
                                          <p:attrName>style.visibility</p:attrName>
                                        </p:attrNameLst>
                                      </p:cBhvr>
                                      <p:to>
                                        <p:strVal val="visible"/>
                                      </p:to>
                                    </p:set>
                                    <p:animEffect transition="in" filter="fade">
                                      <p:cBhvr>
                                        <p:cTn id="12" dur="500"/>
                                        <p:tgtEl>
                                          <p:spTgt spid="2970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build="p"/>
      <p:bldP spid="7" grpId="0" animBg="1"/>
      <p:bldP spid="8"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C3DC208-6645-4787-B5C9-AF109D712C8D}"/>
              </a:ext>
            </a:extLst>
          </p:cNvPr>
          <p:cNvSpPr/>
          <p:nvPr/>
        </p:nvSpPr>
        <p:spPr>
          <a:xfrm>
            <a:off x="834442" y="2610035"/>
            <a:ext cx="9071610" cy="25123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a:extLst>
              <a:ext uri="{FF2B5EF4-FFF2-40B4-BE49-F238E27FC236}">
                <a16:creationId xmlns:a16="http://schemas.microsoft.com/office/drawing/2014/main" id="{98C949FA-0308-4F71-B139-EFC9C4DA4A70}"/>
              </a:ext>
            </a:extLst>
          </p:cNvPr>
          <p:cNvGrpSpPr/>
          <p:nvPr/>
        </p:nvGrpSpPr>
        <p:grpSpPr>
          <a:xfrm>
            <a:off x="406945" y="306442"/>
            <a:ext cx="427497" cy="415776"/>
            <a:chOff x="683170" y="525517"/>
            <a:chExt cx="427497" cy="415776"/>
          </a:xfrm>
        </p:grpSpPr>
        <p:sp>
          <p:nvSpPr>
            <p:cNvPr id="5" name="四角形: 角を丸くする 4">
              <a:extLst>
                <a:ext uri="{FF2B5EF4-FFF2-40B4-BE49-F238E27FC236}">
                  <a16:creationId xmlns:a16="http://schemas.microsoft.com/office/drawing/2014/main" id="{5C51C098-9437-43AF-BF7B-361B31F76E83}"/>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A92ACAA4-0278-4E5F-AF77-99C99C536E06}"/>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3628B63A-0D83-46DC-9653-8F1F1894E8FE}"/>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BA4B816-D09D-434F-9FFE-1047EC613C95}"/>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タイトル 1">
            <a:extLst>
              <a:ext uri="{FF2B5EF4-FFF2-40B4-BE49-F238E27FC236}">
                <a16:creationId xmlns:a16="http://schemas.microsoft.com/office/drawing/2014/main" id="{3AB28DDB-ACB7-4BBA-93D4-338BD273DDDA}"/>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避妊しないで性行為があったら</a:t>
            </a:r>
          </a:p>
        </p:txBody>
      </p:sp>
      <p:sp>
        <p:nvSpPr>
          <p:cNvPr id="10" name="コンテンツ プレースホルダ 4">
            <a:extLst>
              <a:ext uri="{FF2B5EF4-FFF2-40B4-BE49-F238E27FC236}">
                <a16:creationId xmlns:a16="http://schemas.microsoft.com/office/drawing/2014/main" id="{E8A7BBCD-0637-42B9-8803-AE8D4F8DFC30}"/>
              </a:ext>
            </a:extLst>
          </p:cNvPr>
          <p:cNvSpPr>
            <a:spLocks noGrp="1"/>
          </p:cNvSpPr>
          <p:nvPr>
            <p:ph idx="1"/>
          </p:nvPr>
        </p:nvSpPr>
        <p:spPr>
          <a:xfrm>
            <a:off x="1091896" y="1678716"/>
            <a:ext cx="9513319" cy="617483"/>
          </a:xfrm>
        </p:spPr>
        <p:txBody>
          <a:bodyPr>
            <a:noAutofit/>
          </a:bodyPr>
          <a:lstStyle/>
          <a:p>
            <a:pPr marL="0" indent="0">
              <a:lnSpc>
                <a:spcPct val="100000"/>
              </a:lnSpc>
              <a:spcBef>
                <a:spcPts val="0"/>
              </a:spcBef>
              <a:buFontTx/>
              <a:buNone/>
            </a:pPr>
            <a:r>
              <a:rPr lang="ja-JP" altLang="en-US" sz="4200" b="1" dirty="0"/>
              <a:t>早めに（</a:t>
            </a:r>
            <a:r>
              <a:rPr lang="en-US" altLang="ja-JP" sz="4200" b="1" dirty="0">
                <a:solidFill>
                  <a:srgbClr val="C00000"/>
                </a:solidFill>
              </a:rPr>
              <a:t>3</a:t>
            </a:r>
            <a:r>
              <a:rPr lang="ja-JP" altLang="en-US" sz="4200" b="1" dirty="0">
                <a:solidFill>
                  <a:srgbClr val="C00000"/>
                </a:solidFill>
              </a:rPr>
              <a:t>日以内</a:t>
            </a:r>
            <a:r>
              <a:rPr lang="ja-JP" altLang="en-US" sz="4200" b="1" dirty="0"/>
              <a:t>）に婦人科に行き</a:t>
            </a:r>
            <a:endParaRPr lang="en-US" altLang="ja-JP" sz="4200" b="1" dirty="0"/>
          </a:p>
          <a:p>
            <a:pPr marL="0" indent="0">
              <a:lnSpc>
                <a:spcPct val="100000"/>
              </a:lnSpc>
              <a:spcBef>
                <a:spcPts val="0"/>
              </a:spcBef>
            </a:pPr>
            <a:endParaRPr lang="ja-JP" altLang="en-US" sz="4200" dirty="0"/>
          </a:p>
        </p:txBody>
      </p:sp>
      <p:sp>
        <p:nvSpPr>
          <p:cNvPr id="12" name="コンテンツ プレースホルダ 4">
            <a:extLst>
              <a:ext uri="{FF2B5EF4-FFF2-40B4-BE49-F238E27FC236}">
                <a16:creationId xmlns:a16="http://schemas.microsoft.com/office/drawing/2014/main" id="{48C3BDF4-55C2-4B90-ACD4-253518FF188D}"/>
              </a:ext>
            </a:extLst>
          </p:cNvPr>
          <p:cNvSpPr txBox="1">
            <a:spLocks/>
          </p:cNvSpPr>
          <p:nvPr/>
        </p:nvSpPr>
        <p:spPr>
          <a:xfrm>
            <a:off x="1091896" y="2711776"/>
            <a:ext cx="9513319" cy="2245491"/>
          </a:xfrm>
          <a:prstGeom prst="rect">
            <a:avLst/>
          </a:prstGeom>
        </p:spPr>
        <p:txBody>
          <a:bodyPr vert="horz" lIns="91440" tIns="45720" rIns="91440" bIns="45720" rtlCol="0" anchor="ctr">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nSpc>
                <a:spcPct val="100000"/>
              </a:lnSpc>
              <a:spcBef>
                <a:spcPts val="0"/>
              </a:spcBef>
              <a:buFontTx/>
              <a:buNone/>
            </a:pPr>
            <a:r>
              <a:rPr lang="ja-JP" altLang="en-US" sz="7400" b="1" dirty="0">
                <a:solidFill>
                  <a:srgbClr val="008000"/>
                </a:solidFill>
                <a:effectLst>
                  <a:outerShdw blurRad="38100" dist="38100" dir="2700000" algn="tl">
                    <a:srgbClr val="000000">
                      <a:alpha val="43137"/>
                    </a:srgbClr>
                  </a:outerShdw>
                </a:effectLst>
              </a:rPr>
              <a:t>緊急避妊の薬</a:t>
            </a:r>
            <a:r>
              <a:rPr lang="ja-JP" altLang="en-US" sz="6000" b="1" dirty="0"/>
              <a:t>を</a:t>
            </a:r>
            <a:br>
              <a:rPr lang="en-US" altLang="ja-JP" sz="7000" b="1" dirty="0">
                <a:effectLst>
                  <a:outerShdw blurRad="38100" dist="38100" dir="2700000" algn="tl">
                    <a:srgbClr val="000000">
                      <a:alpha val="43137"/>
                    </a:srgbClr>
                  </a:outerShdw>
                </a:effectLst>
              </a:rPr>
            </a:br>
            <a:r>
              <a:rPr lang="ja-JP" altLang="en-US" sz="7400" b="1" dirty="0">
                <a:solidFill>
                  <a:srgbClr val="008000"/>
                </a:solidFill>
                <a:effectLst>
                  <a:outerShdw blurRad="38100" dist="38100" dir="2700000" algn="tl">
                    <a:srgbClr val="000000">
                      <a:alpha val="43137"/>
                    </a:srgbClr>
                  </a:outerShdw>
                </a:effectLst>
              </a:rPr>
              <a:t>処方</a:t>
            </a:r>
            <a:r>
              <a:rPr lang="ja-JP" altLang="en-US" sz="6000" b="1" dirty="0"/>
              <a:t>してもらおう！</a:t>
            </a:r>
            <a:endParaRPr lang="ja-JP" altLang="en-US" sz="6000" dirty="0"/>
          </a:p>
        </p:txBody>
      </p:sp>
      <p:sp>
        <p:nvSpPr>
          <p:cNvPr id="13" name="コンテンツ プレースホルダ 4">
            <a:extLst>
              <a:ext uri="{FF2B5EF4-FFF2-40B4-BE49-F238E27FC236}">
                <a16:creationId xmlns:a16="http://schemas.microsoft.com/office/drawing/2014/main" id="{9AA85E68-91F5-497C-B881-BD8B6C63B713}"/>
              </a:ext>
            </a:extLst>
          </p:cNvPr>
          <p:cNvSpPr txBox="1">
            <a:spLocks/>
          </p:cNvSpPr>
          <p:nvPr/>
        </p:nvSpPr>
        <p:spPr>
          <a:xfrm>
            <a:off x="1091896" y="5323606"/>
            <a:ext cx="8744564" cy="971864"/>
          </a:xfrm>
          <a:prstGeom prst="rect">
            <a:avLst/>
          </a:prstGeom>
        </p:spPr>
        <p:txBody>
          <a:bodyPr vert="horz" lIns="91440" tIns="45720" rIns="91440" bIns="45720" rtlCol="0" anchor="ctr">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nSpc>
                <a:spcPct val="100000"/>
              </a:lnSpc>
              <a:spcBef>
                <a:spcPts val="0"/>
              </a:spcBef>
              <a:buFontTx/>
              <a:buNone/>
            </a:pPr>
            <a:r>
              <a:rPr lang="ja-JP" altLang="en-US" sz="6000" b="1" dirty="0"/>
              <a:t>誰にも間違いはある！</a:t>
            </a:r>
            <a:endParaRPr lang="ja-JP" altLang="en-US" sz="6000" dirty="0"/>
          </a:p>
        </p:txBody>
      </p:sp>
    </p:spTree>
    <p:extLst>
      <p:ext uri="{BB962C8B-B14F-4D97-AF65-F5344CB8AC3E}">
        <p14:creationId xmlns:p14="http://schemas.microsoft.com/office/powerpoint/2010/main" val="4225546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 2">
            <a:extLst>
              <a:ext uri="{FF2B5EF4-FFF2-40B4-BE49-F238E27FC236}">
                <a16:creationId xmlns:a16="http://schemas.microsoft.com/office/drawing/2014/main" id="{EC7C3972-03EE-4892-90ED-BC8BB28B830B}"/>
              </a:ext>
            </a:extLst>
          </p:cNvPr>
          <p:cNvSpPr txBox="1">
            <a:spLocks/>
          </p:cNvSpPr>
          <p:nvPr/>
        </p:nvSpPr>
        <p:spPr>
          <a:xfrm>
            <a:off x="2992751" y="2363393"/>
            <a:ext cx="5267325" cy="779462"/>
          </a:xfrm>
          <a:prstGeom prst="rect">
            <a:avLst/>
          </a:prstGeom>
        </p:spPr>
        <p:txBody>
          <a:bodyPr vert="horz" lIns="91440" tIns="45720" rIns="91440" bIns="45720" rtlCol="0">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a:buFontTx/>
              <a:buNone/>
            </a:pPr>
            <a:r>
              <a:rPr lang="ja-JP" altLang="en-US" sz="4500" b="1" dirty="0">
                <a:latin typeface="+mn-ea"/>
              </a:rPr>
              <a:t>することがある</a:t>
            </a:r>
          </a:p>
        </p:txBody>
      </p:sp>
      <p:sp>
        <p:nvSpPr>
          <p:cNvPr id="9" name="コンテンツ プレースホルダ 2">
            <a:extLst>
              <a:ext uri="{FF2B5EF4-FFF2-40B4-BE49-F238E27FC236}">
                <a16:creationId xmlns:a16="http://schemas.microsoft.com/office/drawing/2014/main" id="{94EE5C3A-1619-47A7-9C16-9D8633274E58}"/>
              </a:ext>
            </a:extLst>
          </p:cNvPr>
          <p:cNvSpPr>
            <a:spLocks/>
          </p:cNvSpPr>
          <p:nvPr/>
        </p:nvSpPr>
        <p:spPr bwMode="auto">
          <a:xfrm>
            <a:off x="5198241" y="4215375"/>
            <a:ext cx="5493571"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90000"/>
              </a:lnSpc>
              <a:buNone/>
            </a:pPr>
            <a:r>
              <a:rPr lang="ja-JP" altLang="en-US" sz="4500" b="1" dirty="0">
                <a:latin typeface="+mn-ea"/>
                <a:ea typeface="+mn-ea"/>
              </a:rPr>
              <a:t>にかかることがある</a:t>
            </a:r>
          </a:p>
        </p:txBody>
      </p:sp>
      <p:sp>
        <p:nvSpPr>
          <p:cNvPr id="10" name="WordArt 5">
            <a:extLst>
              <a:ext uri="{FF2B5EF4-FFF2-40B4-BE49-F238E27FC236}">
                <a16:creationId xmlns:a16="http://schemas.microsoft.com/office/drawing/2014/main" id="{EE2A7CFF-27C7-49CB-A37E-74D44572DC46}"/>
              </a:ext>
            </a:extLst>
          </p:cNvPr>
          <p:cNvSpPr>
            <a:spLocks noChangeAspect="1" noChangeArrowheads="1" noChangeShapeType="1" noTextEdit="1"/>
          </p:cNvSpPr>
          <p:nvPr/>
        </p:nvSpPr>
        <p:spPr bwMode="auto">
          <a:xfrm>
            <a:off x="501538" y="1835972"/>
            <a:ext cx="2386866" cy="108270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ja-JP" altLang="en-US" sz="4800" b="1" kern="10" dirty="0">
                <a:solidFill>
                  <a:schemeClr val="accent6">
                    <a:lumMod val="75000"/>
                  </a:schemeClr>
                </a:solidFill>
                <a:effectLst>
                  <a:outerShdw blurRad="50800" dist="38100" dir="2700000" algn="tl" rotWithShape="0">
                    <a:prstClr val="black">
                      <a:alpha val="62000"/>
                    </a:prstClr>
                  </a:outerShdw>
                </a:effectLst>
                <a:latin typeface="+mn-ea"/>
              </a:rPr>
              <a:t>妊娠</a:t>
            </a:r>
          </a:p>
        </p:txBody>
      </p:sp>
      <p:sp>
        <p:nvSpPr>
          <p:cNvPr id="11" name="WordArt 6">
            <a:extLst>
              <a:ext uri="{FF2B5EF4-FFF2-40B4-BE49-F238E27FC236}">
                <a16:creationId xmlns:a16="http://schemas.microsoft.com/office/drawing/2014/main" id="{42958082-5276-4ED9-8668-10EFA800D085}"/>
              </a:ext>
            </a:extLst>
          </p:cNvPr>
          <p:cNvSpPr>
            <a:spLocks noChangeAspect="1" noChangeArrowheads="1" noChangeShapeType="1" noTextEdit="1"/>
          </p:cNvSpPr>
          <p:nvPr/>
        </p:nvSpPr>
        <p:spPr bwMode="auto">
          <a:xfrm>
            <a:off x="501538" y="3892684"/>
            <a:ext cx="4606243" cy="99193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ja-JP" altLang="en-US" sz="4800" b="1" kern="10" dirty="0">
                <a:solidFill>
                  <a:schemeClr val="accent2">
                    <a:lumMod val="75000"/>
                  </a:schemeClr>
                </a:solidFill>
                <a:effectLst>
                  <a:outerShdw blurRad="50800" dist="38100" dir="2700000" algn="tl" rotWithShape="0">
                    <a:prstClr val="black">
                      <a:alpha val="62000"/>
                    </a:prstClr>
                  </a:outerShdw>
                </a:effectLst>
                <a:latin typeface="+mn-ea"/>
              </a:rPr>
              <a:t>性感染症</a:t>
            </a:r>
          </a:p>
        </p:txBody>
      </p:sp>
      <p:grpSp>
        <p:nvGrpSpPr>
          <p:cNvPr id="13" name="グループ化 12">
            <a:extLst>
              <a:ext uri="{FF2B5EF4-FFF2-40B4-BE49-F238E27FC236}">
                <a16:creationId xmlns:a16="http://schemas.microsoft.com/office/drawing/2014/main" id="{4699122A-F5F7-46D2-B5FB-903FC7C2341A}"/>
              </a:ext>
            </a:extLst>
          </p:cNvPr>
          <p:cNvGrpSpPr/>
          <p:nvPr/>
        </p:nvGrpSpPr>
        <p:grpSpPr>
          <a:xfrm>
            <a:off x="406945" y="306442"/>
            <a:ext cx="427497" cy="415776"/>
            <a:chOff x="683170" y="525517"/>
            <a:chExt cx="427497" cy="415776"/>
          </a:xfrm>
        </p:grpSpPr>
        <p:sp>
          <p:nvSpPr>
            <p:cNvPr id="16" name="四角形: 角を丸くする 15">
              <a:extLst>
                <a:ext uri="{FF2B5EF4-FFF2-40B4-BE49-F238E27FC236}">
                  <a16:creationId xmlns:a16="http://schemas.microsoft.com/office/drawing/2014/main" id="{CAF19479-3A62-4F26-8F56-823B64118A63}"/>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9D1B4B0A-0983-44F3-AC7A-1B4C971BB010}"/>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6D77E753-3EE8-4998-AF03-127E9504CBB1}"/>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2C58CBC8-4973-44D5-8340-81193D16EB8F}"/>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 name="タイトル 1">
            <a:extLst>
              <a:ext uri="{FF2B5EF4-FFF2-40B4-BE49-F238E27FC236}">
                <a16:creationId xmlns:a16="http://schemas.microsoft.com/office/drawing/2014/main" id="{20CBBA4C-D05C-41D1-AB90-0F738FCF0142}"/>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性的接触がもたらす２つの問題</a:t>
            </a:r>
          </a:p>
        </p:txBody>
      </p:sp>
    </p:spTree>
    <p:extLst>
      <p:ext uri="{BB962C8B-B14F-4D97-AF65-F5344CB8AC3E}">
        <p14:creationId xmlns:p14="http://schemas.microsoft.com/office/powerpoint/2010/main" val="180883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1000"/>
                                        <p:tgtEl>
                                          <p:spTgt spid="9"/>
                                        </p:tgtEl>
                                      </p:cBhvr>
                                    </p:animEffect>
                                  </p:childTnLst>
                                </p:cTn>
                              </p:par>
                            </p:childTnLst>
                          </p:cTn>
                        </p:par>
                        <p:par>
                          <p:cTn id="20" fill="hold">
                            <p:stCondLst>
                              <p:cond delay="4000"/>
                            </p:stCondLst>
                            <p:childTnLst>
                              <p:par>
                                <p:cTn id="21" presetID="30" presetClass="emph" presetSubtype="0" repeatCount="indefinite" fill="hold" grpId="1" nodeType="afterEffect">
                                  <p:stCondLst>
                                    <p:cond delay="0"/>
                                  </p:stCondLst>
                                  <p:childTnLst>
                                    <p:animClr clrSpc="hsl" dir="cw">
                                      <p:cBhvr override="childStyle">
                                        <p:cTn id="22" dur="500" fill="hold"/>
                                        <p:tgtEl>
                                          <p:spTgt spid="10"/>
                                        </p:tgtEl>
                                        <p:attrNameLst>
                                          <p:attrName>style.color</p:attrName>
                                        </p:attrNameLst>
                                      </p:cBhvr>
                                      <p:by>
                                        <p:hsl h="0" s="12549" l="25098"/>
                                      </p:by>
                                    </p:animClr>
                                    <p:animClr clrSpc="hsl" dir="cw">
                                      <p:cBhvr>
                                        <p:cTn id="23" dur="500" fill="hold"/>
                                        <p:tgtEl>
                                          <p:spTgt spid="10"/>
                                        </p:tgtEl>
                                        <p:attrNameLst>
                                          <p:attrName>fillcolor</p:attrName>
                                        </p:attrNameLst>
                                      </p:cBhvr>
                                      <p:by>
                                        <p:hsl h="0" s="12549" l="25098"/>
                                      </p:by>
                                    </p:animClr>
                                    <p:animClr clrSpc="hsl" dir="cw">
                                      <p:cBhvr>
                                        <p:cTn id="24" dur="500" fill="hold"/>
                                        <p:tgtEl>
                                          <p:spTgt spid="10"/>
                                        </p:tgtEl>
                                        <p:attrNameLst>
                                          <p:attrName>stroke.color</p:attrName>
                                        </p:attrNameLst>
                                      </p:cBhvr>
                                      <p:by>
                                        <p:hsl h="0" s="12549" l="25098"/>
                                      </p:by>
                                    </p:animClr>
                                    <p:set>
                                      <p:cBhvr>
                                        <p:cTn id="25" dur="500" fill="hold"/>
                                        <p:tgtEl>
                                          <p:spTgt spid="10"/>
                                        </p:tgtEl>
                                        <p:attrNameLst>
                                          <p:attrName>fill.type</p:attrName>
                                        </p:attrNameLst>
                                      </p:cBhvr>
                                      <p:to>
                                        <p:strVal val="solid"/>
                                      </p:to>
                                    </p:set>
                                  </p:childTnLst>
                                </p:cTn>
                              </p:par>
                              <p:par>
                                <p:cTn id="26" presetID="30" presetClass="emph" presetSubtype="0" repeatCount="indefinite" fill="hold" grpId="1" nodeType="withEffect">
                                  <p:stCondLst>
                                    <p:cond delay="0"/>
                                  </p:stCondLst>
                                  <p:childTnLst>
                                    <p:animClr clrSpc="hsl" dir="cw">
                                      <p:cBhvr override="childStyle">
                                        <p:cTn id="27" dur="500" fill="hold"/>
                                        <p:tgtEl>
                                          <p:spTgt spid="11"/>
                                        </p:tgtEl>
                                        <p:attrNameLst>
                                          <p:attrName>style.color</p:attrName>
                                        </p:attrNameLst>
                                      </p:cBhvr>
                                      <p:by>
                                        <p:hsl h="0" s="12549" l="25098"/>
                                      </p:by>
                                    </p:animClr>
                                    <p:animClr clrSpc="hsl" dir="cw">
                                      <p:cBhvr>
                                        <p:cTn id="28" dur="500" fill="hold"/>
                                        <p:tgtEl>
                                          <p:spTgt spid="11"/>
                                        </p:tgtEl>
                                        <p:attrNameLst>
                                          <p:attrName>fillcolor</p:attrName>
                                        </p:attrNameLst>
                                      </p:cBhvr>
                                      <p:by>
                                        <p:hsl h="0" s="12549" l="25098"/>
                                      </p:by>
                                    </p:animClr>
                                    <p:animClr clrSpc="hsl" dir="cw">
                                      <p:cBhvr>
                                        <p:cTn id="29" dur="500" fill="hold"/>
                                        <p:tgtEl>
                                          <p:spTgt spid="11"/>
                                        </p:tgtEl>
                                        <p:attrNameLst>
                                          <p:attrName>stroke.color</p:attrName>
                                        </p:attrNameLst>
                                      </p:cBhvr>
                                      <p:by>
                                        <p:hsl h="0" s="12549" l="25098"/>
                                      </p:by>
                                    </p:animClr>
                                    <p:set>
                                      <p:cBhvr>
                                        <p:cTn id="30" dur="5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0" grpId="1"/>
      <p:bldP spid="11" grpId="0"/>
      <p:bldP spid="1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2">
            <a:extLst>
              <a:ext uri="{FF2B5EF4-FFF2-40B4-BE49-F238E27FC236}">
                <a16:creationId xmlns:a16="http://schemas.microsoft.com/office/drawing/2014/main" id="{EC71DC01-7E37-4BAD-9B5E-42E18DD0859D}"/>
              </a:ext>
            </a:extLst>
          </p:cNvPr>
          <p:cNvSpPr txBox="1">
            <a:spLocks noChangeArrowheads="1"/>
          </p:cNvSpPr>
          <p:nvPr/>
        </p:nvSpPr>
        <p:spPr bwMode="auto">
          <a:xfrm>
            <a:off x="1745457" y="684213"/>
            <a:ext cx="18473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4000" b="1" dirty="0">
              <a:solidFill>
                <a:srgbClr val="003300"/>
              </a:solidFill>
              <a:latin typeface="Calibri" panose="020F0502020204030204" pitchFamily="34" charset="0"/>
              <a:ea typeface="HG丸ｺﾞｼｯｸM-PRO" panose="020F0600000000000000" pitchFamily="50" charset="-128"/>
              <a:cs typeface="Times" panose="02020603050405020304" pitchFamily="18" charset="0"/>
            </a:endParaRPr>
          </a:p>
        </p:txBody>
      </p:sp>
      <p:sp>
        <p:nvSpPr>
          <p:cNvPr id="128003" name="Oval 3">
            <a:extLst>
              <a:ext uri="{FF2B5EF4-FFF2-40B4-BE49-F238E27FC236}">
                <a16:creationId xmlns:a16="http://schemas.microsoft.com/office/drawing/2014/main" id="{5F236FF5-D2B4-4E18-BF5A-FB0022C345F4}"/>
              </a:ext>
            </a:extLst>
          </p:cNvPr>
          <p:cNvSpPr>
            <a:spLocks noChangeArrowheads="1"/>
          </p:cNvSpPr>
          <p:nvPr/>
        </p:nvSpPr>
        <p:spPr bwMode="auto">
          <a:xfrm>
            <a:off x="3706637" y="1196659"/>
            <a:ext cx="3273714" cy="1260000"/>
          </a:xfrm>
          <a:prstGeom prst="roundRect">
            <a:avLst/>
          </a:prstGeom>
          <a:solidFill>
            <a:schemeClr val="accent5">
              <a:lumMod val="50000"/>
            </a:schemeClr>
          </a:solidFill>
          <a:ln>
            <a:noFill/>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4400" b="1" dirty="0">
                <a:solidFill>
                  <a:schemeClr val="bg1"/>
                </a:solidFill>
                <a:latin typeface="+mn-ea"/>
                <a:ea typeface="+mn-ea"/>
                <a:cs typeface="Times" panose="02020603050405020304" pitchFamily="18" charset="0"/>
              </a:rPr>
              <a:t>何歳でも</a:t>
            </a:r>
          </a:p>
        </p:txBody>
      </p:sp>
      <p:sp>
        <p:nvSpPr>
          <p:cNvPr id="128004" name="AutoShape 4">
            <a:extLst>
              <a:ext uri="{FF2B5EF4-FFF2-40B4-BE49-F238E27FC236}">
                <a16:creationId xmlns:a16="http://schemas.microsoft.com/office/drawing/2014/main" id="{1688C48E-9EB7-4F4C-80CA-E723B101820A}"/>
              </a:ext>
            </a:extLst>
          </p:cNvPr>
          <p:cNvSpPr>
            <a:spLocks noChangeArrowheads="1"/>
          </p:cNvSpPr>
          <p:nvPr/>
        </p:nvSpPr>
        <p:spPr bwMode="auto">
          <a:xfrm rot="-2102594">
            <a:off x="7472852" y="2370266"/>
            <a:ext cx="576263" cy="1440000"/>
          </a:xfrm>
          <a:prstGeom prst="downArrow">
            <a:avLst>
              <a:gd name="adj1" fmla="val 35148"/>
              <a:gd name="adj2" fmla="val 57014"/>
            </a:avLst>
          </a:prstGeom>
          <a:solidFill>
            <a:schemeClr val="bg1">
              <a:lumMod val="50000"/>
            </a:schemeClr>
          </a:solidFill>
          <a:ln>
            <a:noFill/>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b="1">
              <a:latin typeface="+mn-ea"/>
              <a:ea typeface="+mn-ea"/>
            </a:endParaRPr>
          </a:p>
        </p:txBody>
      </p:sp>
      <p:sp>
        <p:nvSpPr>
          <p:cNvPr id="128005" name="AutoShape 5">
            <a:extLst>
              <a:ext uri="{FF2B5EF4-FFF2-40B4-BE49-F238E27FC236}">
                <a16:creationId xmlns:a16="http://schemas.microsoft.com/office/drawing/2014/main" id="{C6D5DD58-EEC9-4A28-AA7F-EA1123ED150F}"/>
              </a:ext>
            </a:extLst>
          </p:cNvPr>
          <p:cNvSpPr>
            <a:spLocks noChangeArrowheads="1"/>
          </p:cNvSpPr>
          <p:nvPr/>
        </p:nvSpPr>
        <p:spPr bwMode="auto">
          <a:xfrm rot="2102594" flipH="1">
            <a:off x="2769187" y="2414518"/>
            <a:ext cx="576262" cy="1440000"/>
          </a:xfrm>
          <a:prstGeom prst="downArrow">
            <a:avLst>
              <a:gd name="adj1" fmla="val 35148"/>
              <a:gd name="adj2" fmla="val 53397"/>
            </a:avLst>
          </a:prstGeom>
          <a:solidFill>
            <a:schemeClr val="bg1">
              <a:lumMod val="50000"/>
            </a:schemeClr>
          </a:solidFill>
          <a:ln>
            <a:noFill/>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b="1">
              <a:latin typeface="+mn-ea"/>
              <a:ea typeface="+mn-ea"/>
            </a:endParaRPr>
          </a:p>
        </p:txBody>
      </p:sp>
      <p:sp>
        <p:nvSpPr>
          <p:cNvPr id="128006" name="Rectangle 6">
            <a:extLst>
              <a:ext uri="{FF2B5EF4-FFF2-40B4-BE49-F238E27FC236}">
                <a16:creationId xmlns:a16="http://schemas.microsoft.com/office/drawing/2014/main" id="{A2410C8A-F0D6-4B0E-B416-9200875962AA}"/>
              </a:ext>
            </a:extLst>
          </p:cNvPr>
          <p:cNvSpPr>
            <a:spLocks noChangeArrowheads="1"/>
          </p:cNvSpPr>
          <p:nvPr/>
        </p:nvSpPr>
        <p:spPr bwMode="auto">
          <a:xfrm rot="2102594" flipH="1">
            <a:off x="1505558" y="4727863"/>
            <a:ext cx="90487" cy="900000"/>
          </a:xfrm>
          <a:prstGeom prst="rect">
            <a:avLst/>
          </a:prstGeom>
          <a:solidFill>
            <a:schemeClr val="bg1">
              <a:lumMod val="50000"/>
            </a:schemeClr>
          </a:solidFill>
          <a:ln>
            <a:noFill/>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b="1">
              <a:latin typeface="+mn-ea"/>
              <a:ea typeface="+mn-ea"/>
            </a:endParaRPr>
          </a:p>
        </p:txBody>
      </p:sp>
      <p:sp>
        <p:nvSpPr>
          <p:cNvPr id="128007" name="Rectangle 7">
            <a:extLst>
              <a:ext uri="{FF2B5EF4-FFF2-40B4-BE49-F238E27FC236}">
                <a16:creationId xmlns:a16="http://schemas.microsoft.com/office/drawing/2014/main" id="{A985730C-D512-471A-975C-B26A3F6E6E59}"/>
              </a:ext>
            </a:extLst>
          </p:cNvPr>
          <p:cNvSpPr>
            <a:spLocks noChangeArrowheads="1"/>
          </p:cNvSpPr>
          <p:nvPr/>
        </p:nvSpPr>
        <p:spPr bwMode="auto">
          <a:xfrm rot="-2102594">
            <a:off x="3776173" y="4702066"/>
            <a:ext cx="90000" cy="885825"/>
          </a:xfrm>
          <a:prstGeom prst="rect">
            <a:avLst/>
          </a:prstGeom>
          <a:solidFill>
            <a:schemeClr val="bg1">
              <a:lumMod val="50000"/>
            </a:schemeClr>
          </a:solidFill>
          <a:ln>
            <a:noFill/>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b="1">
              <a:latin typeface="+mn-ea"/>
              <a:ea typeface="+mn-ea"/>
            </a:endParaRPr>
          </a:p>
        </p:txBody>
      </p:sp>
      <p:sp>
        <p:nvSpPr>
          <p:cNvPr id="128008" name="Rectangle 8">
            <a:extLst>
              <a:ext uri="{FF2B5EF4-FFF2-40B4-BE49-F238E27FC236}">
                <a16:creationId xmlns:a16="http://schemas.microsoft.com/office/drawing/2014/main" id="{B2F09EAB-03BD-4665-99F7-49AB18F7A492}"/>
              </a:ext>
            </a:extLst>
          </p:cNvPr>
          <p:cNvSpPr>
            <a:spLocks noChangeArrowheads="1"/>
          </p:cNvSpPr>
          <p:nvPr/>
        </p:nvSpPr>
        <p:spPr bwMode="auto">
          <a:xfrm rot="2102594" flipH="1">
            <a:off x="7215974" y="4716217"/>
            <a:ext cx="90488" cy="863600"/>
          </a:xfrm>
          <a:prstGeom prst="rect">
            <a:avLst/>
          </a:prstGeom>
          <a:solidFill>
            <a:schemeClr val="bg1">
              <a:lumMod val="50000"/>
            </a:schemeClr>
          </a:solidFill>
          <a:ln>
            <a:noFill/>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b="1">
              <a:latin typeface="+mn-ea"/>
              <a:ea typeface="+mn-ea"/>
            </a:endParaRPr>
          </a:p>
        </p:txBody>
      </p:sp>
      <p:sp>
        <p:nvSpPr>
          <p:cNvPr id="128009" name="Rectangle 9">
            <a:extLst>
              <a:ext uri="{FF2B5EF4-FFF2-40B4-BE49-F238E27FC236}">
                <a16:creationId xmlns:a16="http://schemas.microsoft.com/office/drawing/2014/main" id="{C61BC889-38CD-4225-BF8E-AE962FDD9E86}"/>
              </a:ext>
            </a:extLst>
          </p:cNvPr>
          <p:cNvSpPr>
            <a:spLocks noChangeArrowheads="1"/>
          </p:cNvSpPr>
          <p:nvPr/>
        </p:nvSpPr>
        <p:spPr bwMode="auto">
          <a:xfrm rot="-2102594">
            <a:off x="9103274" y="4696148"/>
            <a:ext cx="90000" cy="885825"/>
          </a:xfrm>
          <a:prstGeom prst="rect">
            <a:avLst/>
          </a:prstGeom>
          <a:solidFill>
            <a:schemeClr val="bg1">
              <a:lumMod val="50000"/>
            </a:schemeClr>
          </a:solidFill>
          <a:ln>
            <a:noFill/>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b="1">
              <a:latin typeface="+mn-ea"/>
              <a:ea typeface="+mn-ea"/>
            </a:endParaRPr>
          </a:p>
        </p:txBody>
      </p:sp>
      <p:sp>
        <p:nvSpPr>
          <p:cNvPr id="128010" name="AutoShape 10">
            <a:extLst>
              <a:ext uri="{FF2B5EF4-FFF2-40B4-BE49-F238E27FC236}">
                <a16:creationId xmlns:a16="http://schemas.microsoft.com/office/drawing/2014/main" id="{3791F76D-CA03-42E4-A82E-3245A33FA3D7}"/>
              </a:ext>
            </a:extLst>
          </p:cNvPr>
          <p:cNvSpPr>
            <a:spLocks noChangeArrowheads="1"/>
          </p:cNvSpPr>
          <p:nvPr/>
        </p:nvSpPr>
        <p:spPr bwMode="auto">
          <a:xfrm>
            <a:off x="1154610" y="3793720"/>
            <a:ext cx="2881311" cy="1062853"/>
          </a:xfrm>
          <a:prstGeom prst="roundRect">
            <a:avLst>
              <a:gd name="adj" fmla="val 16667"/>
            </a:avLst>
          </a:prstGeom>
          <a:solidFill>
            <a:schemeClr val="accent2">
              <a:lumMod val="75000"/>
            </a:schemeClr>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fontAlgn="ctr" hangingPunct="1">
              <a:spcBef>
                <a:spcPct val="0"/>
              </a:spcBef>
              <a:buFontTx/>
              <a:buNone/>
            </a:pPr>
            <a:r>
              <a:rPr lang="ja-JP" altLang="en-US" sz="4400" b="1" dirty="0">
                <a:solidFill>
                  <a:schemeClr val="bg1"/>
                </a:solidFill>
                <a:latin typeface="+mn-ea"/>
                <a:ea typeface="+mn-ea"/>
                <a:cs typeface="Times" panose="02020603050405020304" pitchFamily="18" charset="0"/>
              </a:rPr>
              <a:t>性感染症</a:t>
            </a:r>
          </a:p>
        </p:txBody>
      </p:sp>
      <p:sp>
        <p:nvSpPr>
          <p:cNvPr id="128011" name="AutoShape 11">
            <a:extLst>
              <a:ext uri="{FF2B5EF4-FFF2-40B4-BE49-F238E27FC236}">
                <a16:creationId xmlns:a16="http://schemas.microsoft.com/office/drawing/2014/main" id="{7534FB29-AB0D-48B5-9AF1-C6D504A6E340}"/>
              </a:ext>
            </a:extLst>
          </p:cNvPr>
          <p:cNvSpPr>
            <a:spLocks noChangeArrowheads="1"/>
          </p:cNvSpPr>
          <p:nvPr/>
        </p:nvSpPr>
        <p:spPr bwMode="auto">
          <a:xfrm>
            <a:off x="6655892" y="3780917"/>
            <a:ext cx="2881311" cy="1062854"/>
          </a:xfrm>
          <a:prstGeom prst="roundRect">
            <a:avLst>
              <a:gd name="adj" fmla="val 16667"/>
            </a:avLst>
          </a:prstGeom>
          <a:solidFill>
            <a:schemeClr val="accent6">
              <a:lumMod val="75000"/>
            </a:schemeClr>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fontAlgn="ctr" hangingPunct="1">
              <a:spcBef>
                <a:spcPct val="0"/>
              </a:spcBef>
              <a:buFontTx/>
              <a:buNone/>
            </a:pPr>
            <a:r>
              <a:rPr lang="ja-JP" altLang="en-US" sz="4400" b="1" dirty="0">
                <a:solidFill>
                  <a:schemeClr val="bg1"/>
                </a:solidFill>
                <a:latin typeface="+mn-ea"/>
                <a:ea typeface="+mn-ea"/>
                <a:cs typeface="Times" panose="02020603050405020304" pitchFamily="18" charset="0"/>
              </a:rPr>
              <a:t>若年妊娠</a:t>
            </a:r>
          </a:p>
        </p:txBody>
      </p:sp>
      <p:sp>
        <p:nvSpPr>
          <p:cNvPr id="128012" name="AutoShape 12">
            <a:extLst>
              <a:ext uri="{FF2B5EF4-FFF2-40B4-BE49-F238E27FC236}">
                <a16:creationId xmlns:a16="http://schemas.microsoft.com/office/drawing/2014/main" id="{E84C3CDB-A702-49A2-9DA3-4FD40C69F519}"/>
              </a:ext>
            </a:extLst>
          </p:cNvPr>
          <p:cNvSpPr>
            <a:spLocks noChangeArrowheads="1"/>
          </p:cNvSpPr>
          <p:nvPr/>
        </p:nvSpPr>
        <p:spPr bwMode="auto">
          <a:xfrm>
            <a:off x="5651065" y="5464081"/>
            <a:ext cx="2268000" cy="1080000"/>
          </a:xfrm>
          <a:prstGeom prst="roundRect">
            <a:avLst/>
          </a:prstGeom>
          <a:solidFill>
            <a:schemeClr val="accent6">
              <a:lumMod val="60000"/>
              <a:lumOff val="40000"/>
            </a:schemeClr>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3600" b="1" dirty="0">
                <a:latin typeface="+mn-ea"/>
                <a:ea typeface="+mn-ea"/>
              </a:rPr>
              <a:t>出産</a:t>
            </a:r>
          </a:p>
        </p:txBody>
      </p:sp>
      <p:sp>
        <p:nvSpPr>
          <p:cNvPr id="128013" name="AutoShape 13">
            <a:extLst>
              <a:ext uri="{FF2B5EF4-FFF2-40B4-BE49-F238E27FC236}">
                <a16:creationId xmlns:a16="http://schemas.microsoft.com/office/drawing/2014/main" id="{30BFA414-5050-4CB1-BB6F-A3CD031F1EA1}"/>
              </a:ext>
            </a:extLst>
          </p:cNvPr>
          <p:cNvSpPr>
            <a:spLocks noChangeArrowheads="1"/>
          </p:cNvSpPr>
          <p:nvPr/>
        </p:nvSpPr>
        <p:spPr bwMode="auto">
          <a:xfrm>
            <a:off x="8192505" y="5464081"/>
            <a:ext cx="2268000" cy="1080000"/>
          </a:xfrm>
          <a:prstGeom prst="roundRect">
            <a:avLst/>
          </a:prstGeom>
          <a:solidFill>
            <a:schemeClr val="accent6">
              <a:lumMod val="60000"/>
              <a:lumOff val="40000"/>
            </a:schemeClr>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3600" b="1" dirty="0">
                <a:latin typeface="+mn-ea"/>
                <a:ea typeface="+mn-ea"/>
              </a:rPr>
              <a:t>中絶</a:t>
            </a:r>
          </a:p>
        </p:txBody>
      </p:sp>
      <p:sp>
        <p:nvSpPr>
          <p:cNvPr id="128014" name="AutoShape 14">
            <a:extLst>
              <a:ext uri="{FF2B5EF4-FFF2-40B4-BE49-F238E27FC236}">
                <a16:creationId xmlns:a16="http://schemas.microsoft.com/office/drawing/2014/main" id="{BB9A4F26-8962-4641-9156-65220D0F1A69}"/>
              </a:ext>
            </a:extLst>
          </p:cNvPr>
          <p:cNvSpPr>
            <a:spLocks noChangeArrowheads="1"/>
          </p:cNvSpPr>
          <p:nvPr/>
        </p:nvSpPr>
        <p:spPr bwMode="auto">
          <a:xfrm>
            <a:off x="2823701" y="5462994"/>
            <a:ext cx="2268000" cy="1081087"/>
          </a:xfrm>
          <a:prstGeom prst="roundRect">
            <a:avLst/>
          </a:prstGeom>
          <a:solidFill>
            <a:schemeClr val="accent4">
              <a:lumMod val="40000"/>
              <a:lumOff val="60000"/>
            </a:schemeClr>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3000" b="1" dirty="0">
                <a:latin typeface="+mn-ea"/>
                <a:ea typeface="+mn-ea"/>
              </a:rPr>
              <a:t>HIV</a:t>
            </a:r>
          </a:p>
          <a:p>
            <a:pPr algn="ctr" eaLnBrk="1" hangingPunct="1">
              <a:spcBef>
                <a:spcPct val="0"/>
              </a:spcBef>
              <a:buFontTx/>
              <a:buNone/>
            </a:pPr>
            <a:r>
              <a:rPr lang="ja-JP" altLang="en-US" sz="3000" b="1" dirty="0">
                <a:latin typeface="+mn-ea"/>
                <a:ea typeface="+mn-ea"/>
              </a:rPr>
              <a:t>命</a:t>
            </a:r>
          </a:p>
        </p:txBody>
      </p:sp>
      <p:sp>
        <p:nvSpPr>
          <p:cNvPr id="128015" name="AutoShape 15">
            <a:extLst>
              <a:ext uri="{FF2B5EF4-FFF2-40B4-BE49-F238E27FC236}">
                <a16:creationId xmlns:a16="http://schemas.microsoft.com/office/drawing/2014/main" id="{86372F46-F4C1-4FA9-BAB6-4FF2C0A58C8D}"/>
              </a:ext>
            </a:extLst>
          </p:cNvPr>
          <p:cNvSpPr>
            <a:spLocks noChangeArrowheads="1"/>
          </p:cNvSpPr>
          <p:nvPr/>
        </p:nvSpPr>
        <p:spPr bwMode="auto">
          <a:xfrm>
            <a:off x="282261" y="5462994"/>
            <a:ext cx="2268000" cy="1081087"/>
          </a:xfrm>
          <a:prstGeom prst="roundRect">
            <a:avLst/>
          </a:prstGeom>
          <a:solidFill>
            <a:schemeClr val="accent4">
              <a:lumMod val="40000"/>
              <a:lumOff val="60000"/>
            </a:schemeClr>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3000" b="1" dirty="0">
                <a:latin typeface="+mn-ea"/>
                <a:ea typeface="+mn-ea"/>
              </a:rPr>
              <a:t>クラミジア</a:t>
            </a:r>
          </a:p>
          <a:p>
            <a:pPr algn="ctr" eaLnBrk="1" hangingPunct="1">
              <a:spcBef>
                <a:spcPct val="0"/>
              </a:spcBef>
              <a:buFontTx/>
              <a:buNone/>
            </a:pPr>
            <a:r>
              <a:rPr lang="ja-JP" altLang="en-US" sz="3000" b="1" dirty="0">
                <a:latin typeface="+mn-ea"/>
                <a:ea typeface="+mn-ea"/>
              </a:rPr>
              <a:t>不妊症</a:t>
            </a:r>
          </a:p>
        </p:txBody>
      </p:sp>
      <p:grpSp>
        <p:nvGrpSpPr>
          <p:cNvPr id="16" name="グループ化 15">
            <a:extLst>
              <a:ext uri="{FF2B5EF4-FFF2-40B4-BE49-F238E27FC236}">
                <a16:creationId xmlns:a16="http://schemas.microsoft.com/office/drawing/2014/main" id="{C1734FBD-54BA-485B-A83B-3FD379906920}"/>
              </a:ext>
            </a:extLst>
          </p:cNvPr>
          <p:cNvGrpSpPr/>
          <p:nvPr/>
        </p:nvGrpSpPr>
        <p:grpSpPr>
          <a:xfrm>
            <a:off x="406945" y="306442"/>
            <a:ext cx="427497" cy="415776"/>
            <a:chOff x="683170" y="525517"/>
            <a:chExt cx="427497" cy="415776"/>
          </a:xfrm>
        </p:grpSpPr>
        <p:sp>
          <p:nvSpPr>
            <p:cNvPr id="17" name="四角形: 角を丸くする 16">
              <a:extLst>
                <a:ext uri="{FF2B5EF4-FFF2-40B4-BE49-F238E27FC236}">
                  <a16:creationId xmlns:a16="http://schemas.microsoft.com/office/drawing/2014/main" id="{0C5E35CF-AC12-4332-9439-57C2114F7FC4}"/>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7B30CE95-BF1A-490B-B382-6ABF3DE9A9CA}"/>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F367383B-1A7F-4AE3-9CD0-BA83FC56DEB5}"/>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09E9AB02-F3FD-4EDD-A4D8-3EAD01A1D86F}"/>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タイトル 1">
            <a:extLst>
              <a:ext uri="{FF2B5EF4-FFF2-40B4-BE49-F238E27FC236}">
                <a16:creationId xmlns:a16="http://schemas.microsoft.com/office/drawing/2014/main" id="{96D11A0F-918A-4066-95D3-603DCADD1665}"/>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性的接触があるということは</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128003"/>
                                        </p:tgtEl>
                                        <p:attrNameLst>
                                          <p:attrName>style.visibility</p:attrName>
                                        </p:attrNameLst>
                                      </p:cBhvr>
                                      <p:to>
                                        <p:strVal val="visible"/>
                                      </p:to>
                                    </p:set>
                                    <p:animEffect transition="in" filter="wipe(up)">
                                      <p:cBhvr>
                                        <p:cTn id="7" dur="500"/>
                                        <p:tgtEl>
                                          <p:spTgt spid="128003"/>
                                        </p:tgtEl>
                                      </p:cBhvr>
                                    </p:animEffect>
                                  </p:childTnLst>
                                </p:cTn>
                              </p:par>
                            </p:childTnLst>
                          </p:cTn>
                        </p:par>
                        <p:par>
                          <p:cTn id="8" fill="hold" nodeType="afterGroup">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28005"/>
                                        </p:tgtEl>
                                        <p:attrNameLst>
                                          <p:attrName>style.visibility</p:attrName>
                                        </p:attrNameLst>
                                      </p:cBhvr>
                                      <p:to>
                                        <p:strVal val="visible"/>
                                      </p:to>
                                    </p:set>
                                    <p:animEffect transition="in" filter="wipe(up)">
                                      <p:cBhvr>
                                        <p:cTn id="11" dur="500"/>
                                        <p:tgtEl>
                                          <p:spTgt spid="128005"/>
                                        </p:tgtEl>
                                      </p:cBhvr>
                                    </p:animEffect>
                                  </p:childTnLst>
                                </p:cTn>
                              </p:par>
                            </p:childTnLst>
                          </p:cTn>
                        </p:par>
                        <p:par>
                          <p:cTn id="12" fill="hold" nodeType="afterGroup">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8010"/>
                                        </p:tgtEl>
                                        <p:attrNameLst>
                                          <p:attrName>style.visibility</p:attrName>
                                        </p:attrNameLst>
                                      </p:cBhvr>
                                      <p:to>
                                        <p:strVal val="visible"/>
                                      </p:to>
                                    </p:set>
                                    <p:animEffect transition="in" filter="wipe(up)">
                                      <p:cBhvr>
                                        <p:cTn id="15" dur="500"/>
                                        <p:tgtEl>
                                          <p:spTgt spid="128010"/>
                                        </p:tgtEl>
                                      </p:cBhvr>
                                    </p:animEffect>
                                  </p:childTnLst>
                                </p:cTn>
                              </p:par>
                            </p:childTnLst>
                          </p:cTn>
                        </p:par>
                        <p:par>
                          <p:cTn id="16" fill="hold" nodeType="afterGroup">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128006"/>
                                        </p:tgtEl>
                                        <p:attrNameLst>
                                          <p:attrName>style.visibility</p:attrName>
                                        </p:attrNameLst>
                                      </p:cBhvr>
                                      <p:to>
                                        <p:strVal val="visible"/>
                                      </p:to>
                                    </p:set>
                                    <p:animEffect transition="in" filter="wipe(up)">
                                      <p:cBhvr>
                                        <p:cTn id="19" dur="500"/>
                                        <p:tgtEl>
                                          <p:spTgt spid="128006"/>
                                        </p:tgtEl>
                                      </p:cBhvr>
                                    </p:animEffect>
                                  </p:childTnLst>
                                </p:cTn>
                              </p:par>
                            </p:childTnLst>
                          </p:cTn>
                        </p:par>
                        <p:par>
                          <p:cTn id="20" fill="hold" nodeType="afterGroup">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28015"/>
                                        </p:tgtEl>
                                        <p:attrNameLst>
                                          <p:attrName>style.visibility</p:attrName>
                                        </p:attrNameLst>
                                      </p:cBhvr>
                                      <p:to>
                                        <p:strVal val="visible"/>
                                      </p:to>
                                    </p:set>
                                    <p:animEffect transition="in" filter="wipe(up)">
                                      <p:cBhvr>
                                        <p:cTn id="23" dur="500"/>
                                        <p:tgtEl>
                                          <p:spTgt spid="128015"/>
                                        </p:tgtEl>
                                      </p:cBhvr>
                                    </p:animEffect>
                                  </p:childTnLst>
                                </p:cTn>
                              </p:par>
                            </p:childTnLst>
                          </p:cTn>
                        </p:par>
                        <p:par>
                          <p:cTn id="24" fill="hold" nodeType="afterGroup">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128007"/>
                                        </p:tgtEl>
                                        <p:attrNameLst>
                                          <p:attrName>style.visibility</p:attrName>
                                        </p:attrNameLst>
                                      </p:cBhvr>
                                      <p:to>
                                        <p:strVal val="visible"/>
                                      </p:to>
                                    </p:set>
                                    <p:animEffect transition="in" filter="wipe(up)">
                                      <p:cBhvr>
                                        <p:cTn id="27" dur="500"/>
                                        <p:tgtEl>
                                          <p:spTgt spid="128007"/>
                                        </p:tgtEl>
                                      </p:cBhvr>
                                    </p:animEffect>
                                  </p:childTnLst>
                                </p:cTn>
                              </p:par>
                            </p:childTnLst>
                          </p:cTn>
                        </p:par>
                        <p:par>
                          <p:cTn id="28" fill="hold" nodeType="afterGroup">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128014"/>
                                        </p:tgtEl>
                                        <p:attrNameLst>
                                          <p:attrName>style.visibility</p:attrName>
                                        </p:attrNameLst>
                                      </p:cBhvr>
                                      <p:to>
                                        <p:strVal val="visible"/>
                                      </p:to>
                                    </p:set>
                                    <p:animEffect transition="in" filter="wipe(up)">
                                      <p:cBhvr>
                                        <p:cTn id="31" dur="500"/>
                                        <p:tgtEl>
                                          <p:spTgt spid="128014"/>
                                        </p:tgtEl>
                                      </p:cBhvr>
                                    </p:animEffect>
                                  </p:childTnLst>
                                </p:cTn>
                              </p:par>
                            </p:childTnLst>
                          </p:cTn>
                        </p:par>
                        <p:par>
                          <p:cTn id="32" fill="hold" nodeType="afterGroup">
                            <p:stCondLst>
                              <p:cond delay="4000"/>
                            </p:stCondLst>
                            <p:childTnLst>
                              <p:par>
                                <p:cTn id="33" presetID="22" presetClass="entr" presetSubtype="1" fill="hold" grpId="0" nodeType="afterEffect">
                                  <p:stCondLst>
                                    <p:cond delay="0"/>
                                  </p:stCondLst>
                                  <p:childTnLst>
                                    <p:set>
                                      <p:cBhvr>
                                        <p:cTn id="34" dur="1" fill="hold">
                                          <p:stCondLst>
                                            <p:cond delay="0"/>
                                          </p:stCondLst>
                                        </p:cTn>
                                        <p:tgtEl>
                                          <p:spTgt spid="128004"/>
                                        </p:tgtEl>
                                        <p:attrNameLst>
                                          <p:attrName>style.visibility</p:attrName>
                                        </p:attrNameLst>
                                      </p:cBhvr>
                                      <p:to>
                                        <p:strVal val="visible"/>
                                      </p:to>
                                    </p:set>
                                    <p:animEffect transition="in" filter="wipe(up)">
                                      <p:cBhvr>
                                        <p:cTn id="35" dur="500"/>
                                        <p:tgtEl>
                                          <p:spTgt spid="128004"/>
                                        </p:tgtEl>
                                      </p:cBhvr>
                                    </p:animEffect>
                                  </p:childTnLst>
                                </p:cTn>
                              </p:par>
                            </p:childTnLst>
                          </p:cTn>
                        </p:par>
                        <p:par>
                          <p:cTn id="36" fill="hold" nodeType="afterGroup">
                            <p:stCondLst>
                              <p:cond delay="4500"/>
                            </p:stCondLst>
                            <p:childTnLst>
                              <p:par>
                                <p:cTn id="37" presetID="22" presetClass="entr" presetSubtype="1" fill="hold" grpId="0" nodeType="afterEffect">
                                  <p:stCondLst>
                                    <p:cond delay="0"/>
                                  </p:stCondLst>
                                  <p:childTnLst>
                                    <p:set>
                                      <p:cBhvr>
                                        <p:cTn id="38" dur="1" fill="hold">
                                          <p:stCondLst>
                                            <p:cond delay="0"/>
                                          </p:stCondLst>
                                        </p:cTn>
                                        <p:tgtEl>
                                          <p:spTgt spid="128011"/>
                                        </p:tgtEl>
                                        <p:attrNameLst>
                                          <p:attrName>style.visibility</p:attrName>
                                        </p:attrNameLst>
                                      </p:cBhvr>
                                      <p:to>
                                        <p:strVal val="visible"/>
                                      </p:to>
                                    </p:set>
                                    <p:animEffect transition="in" filter="wipe(up)">
                                      <p:cBhvr>
                                        <p:cTn id="39" dur="500"/>
                                        <p:tgtEl>
                                          <p:spTgt spid="128011"/>
                                        </p:tgtEl>
                                      </p:cBhvr>
                                    </p:animEffect>
                                  </p:childTnLst>
                                </p:cTn>
                              </p:par>
                            </p:childTnLst>
                          </p:cTn>
                        </p:par>
                        <p:par>
                          <p:cTn id="40" fill="hold" nodeType="afterGroup">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128008"/>
                                        </p:tgtEl>
                                        <p:attrNameLst>
                                          <p:attrName>style.visibility</p:attrName>
                                        </p:attrNameLst>
                                      </p:cBhvr>
                                      <p:to>
                                        <p:strVal val="visible"/>
                                      </p:to>
                                    </p:set>
                                    <p:animEffect transition="in" filter="wipe(up)">
                                      <p:cBhvr>
                                        <p:cTn id="43" dur="500"/>
                                        <p:tgtEl>
                                          <p:spTgt spid="128008"/>
                                        </p:tgtEl>
                                      </p:cBhvr>
                                    </p:animEffect>
                                  </p:childTnLst>
                                </p:cTn>
                              </p:par>
                            </p:childTnLst>
                          </p:cTn>
                        </p:par>
                        <p:par>
                          <p:cTn id="44" fill="hold" nodeType="afterGroup">
                            <p:stCondLst>
                              <p:cond delay="5500"/>
                            </p:stCondLst>
                            <p:childTnLst>
                              <p:par>
                                <p:cTn id="45" presetID="22" presetClass="entr" presetSubtype="1" fill="hold" grpId="0" nodeType="afterEffect">
                                  <p:stCondLst>
                                    <p:cond delay="0"/>
                                  </p:stCondLst>
                                  <p:childTnLst>
                                    <p:set>
                                      <p:cBhvr>
                                        <p:cTn id="46" dur="1" fill="hold">
                                          <p:stCondLst>
                                            <p:cond delay="0"/>
                                          </p:stCondLst>
                                        </p:cTn>
                                        <p:tgtEl>
                                          <p:spTgt spid="128012"/>
                                        </p:tgtEl>
                                        <p:attrNameLst>
                                          <p:attrName>style.visibility</p:attrName>
                                        </p:attrNameLst>
                                      </p:cBhvr>
                                      <p:to>
                                        <p:strVal val="visible"/>
                                      </p:to>
                                    </p:set>
                                    <p:animEffect transition="in" filter="wipe(up)">
                                      <p:cBhvr>
                                        <p:cTn id="47" dur="500"/>
                                        <p:tgtEl>
                                          <p:spTgt spid="128012"/>
                                        </p:tgtEl>
                                      </p:cBhvr>
                                    </p:animEffect>
                                  </p:childTnLst>
                                </p:cTn>
                              </p:par>
                            </p:childTnLst>
                          </p:cTn>
                        </p:par>
                        <p:par>
                          <p:cTn id="48" fill="hold" nodeType="afterGroup">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128009"/>
                                        </p:tgtEl>
                                        <p:attrNameLst>
                                          <p:attrName>style.visibility</p:attrName>
                                        </p:attrNameLst>
                                      </p:cBhvr>
                                      <p:to>
                                        <p:strVal val="visible"/>
                                      </p:to>
                                    </p:set>
                                    <p:animEffect transition="in" filter="wipe(up)">
                                      <p:cBhvr>
                                        <p:cTn id="51" dur="500"/>
                                        <p:tgtEl>
                                          <p:spTgt spid="128009"/>
                                        </p:tgtEl>
                                      </p:cBhvr>
                                    </p:animEffect>
                                  </p:childTnLst>
                                </p:cTn>
                              </p:par>
                            </p:childTnLst>
                          </p:cTn>
                        </p:par>
                        <p:par>
                          <p:cTn id="52" fill="hold" nodeType="afterGroup">
                            <p:stCondLst>
                              <p:cond delay="6500"/>
                            </p:stCondLst>
                            <p:childTnLst>
                              <p:par>
                                <p:cTn id="53" presetID="22" presetClass="entr" presetSubtype="1" fill="hold" grpId="0" nodeType="afterEffect">
                                  <p:stCondLst>
                                    <p:cond delay="0"/>
                                  </p:stCondLst>
                                  <p:childTnLst>
                                    <p:set>
                                      <p:cBhvr>
                                        <p:cTn id="54" dur="1" fill="hold">
                                          <p:stCondLst>
                                            <p:cond delay="0"/>
                                          </p:stCondLst>
                                        </p:cTn>
                                        <p:tgtEl>
                                          <p:spTgt spid="128013"/>
                                        </p:tgtEl>
                                        <p:attrNameLst>
                                          <p:attrName>style.visibility</p:attrName>
                                        </p:attrNameLst>
                                      </p:cBhvr>
                                      <p:to>
                                        <p:strVal val="visible"/>
                                      </p:to>
                                    </p:set>
                                    <p:animEffect transition="in" filter="wipe(up)">
                                      <p:cBhvr>
                                        <p:cTn id="55" dur="500"/>
                                        <p:tgtEl>
                                          <p:spTgt spid="128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animBg="1"/>
      <p:bldP spid="128004" grpId="0" animBg="1"/>
      <p:bldP spid="128005" grpId="0" animBg="1"/>
      <p:bldP spid="128006" grpId="0" animBg="1"/>
      <p:bldP spid="128007" grpId="0" animBg="1"/>
      <p:bldP spid="128008" grpId="0" animBg="1"/>
      <p:bldP spid="128009" grpId="0" animBg="1"/>
      <p:bldP spid="128010" grpId="0" animBg="1"/>
      <p:bldP spid="128011" grpId="0" animBg="1"/>
      <p:bldP spid="128012" grpId="0" animBg="1"/>
      <p:bldP spid="128013" grpId="0" animBg="1"/>
      <p:bldP spid="128014" grpId="0" animBg="1"/>
      <p:bldP spid="1280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21924984-BA1A-4F45-A6BA-45F1D2FD838C}"/>
              </a:ext>
            </a:extLst>
          </p:cNvPr>
          <p:cNvSpPr/>
          <p:nvPr/>
        </p:nvSpPr>
        <p:spPr>
          <a:xfrm>
            <a:off x="596132" y="6100434"/>
            <a:ext cx="9416142" cy="111635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a:extLst>
              <a:ext uri="{FF2B5EF4-FFF2-40B4-BE49-F238E27FC236}">
                <a16:creationId xmlns:a16="http://schemas.microsoft.com/office/drawing/2014/main" id="{EACE9669-C136-4FFE-B2C5-5EA69379C731}"/>
              </a:ext>
            </a:extLst>
          </p:cNvPr>
          <p:cNvGrpSpPr/>
          <p:nvPr/>
        </p:nvGrpSpPr>
        <p:grpSpPr>
          <a:xfrm>
            <a:off x="406945" y="306442"/>
            <a:ext cx="427497" cy="415776"/>
            <a:chOff x="683170" y="525517"/>
            <a:chExt cx="427497" cy="415776"/>
          </a:xfrm>
        </p:grpSpPr>
        <p:sp>
          <p:nvSpPr>
            <p:cNvPr id="17" name="四角形: 角を丸くする 16">
              <a:extLst>
                <a:ext uri="{FF2B5EF4-FFF2-40B4-BE49-F238E27FC236}">
                  <a16:creationId xmlns:a16="http://schemas.microsoft.com/office/drawing/2014/main" id="{84EE1947-7B9F-44FA-9762-EDAAF996731A}"/>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74C471B1-F3D4-47C6-B8EF-73CAE52A8033}"/>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C3781CA0-84B7-4AC1-9134-F53883D2BBA4}"/>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5A4FF5C4-E2F3-48EB-A8D4-B27EC5B25DC7}"/>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タイトル 1">
            <a:extLst>
              <a:ext uri="{FF2B5EF4-FFF2-40B4-BE49-F238E27FC236}">
                <a16:creationId xmlns:a16="http://schemas.microsoft.com/office/drawing/2014/main" id="{C664D1CD-9B34-4AAB-B940-FA51930EBDCE}"/>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性感染症とは</a:t>
            </a:r>
          </a:p>
        </p:txBody>
      </p:sp>
      <p:sp>
        <p:nvSpPr>
          <p:cNvPr id="26" name="WordArt 3">
            <a:extLst>
              <a:ext uri="{FF2B5EF4-FFF2-40B4-BE49-F238E27FC236}">
                <a16:creationId xmlns:a16="http://schemas.microsoft.com/office/drawing/2014/main" id="{17907CF2-6D3E-42E1-B04F-7AEDC265FC92}"/>
              </a:ext>
            </a:extLst>
          </p:cNvPr>
          <p:cNvSpPr>
            <a:spLocks noChangeArrowheads="1" noChangeShapeType="1" noTextEdit="1"/>
          </p:cNvSpPr>
          <p:nvPr/>
        </p:nvSpPr>
        <p:spPr bwMode="auto">
          <a:xfrm rot="-468467">
            <a:off x="3245653" y="4417354"/>
            <a:ext cx="3399925" cy="1139253"/>
          </a:xfrm>
          <a:prstGeom prst="rect">
            <a:avLst/>
          </a:prstGeom>
        </p:spPr>
        <p:txBody>
          <a:bodyPr wrap="none" fromWordArt="1">
            <a:prstTxWarp prst="textPlain">
              <a:avLst>
                <a:gd name="adj" fmla="val 50000"/>
              </a:avLst>
            </a:prstTxWarp>
          </a:bodyPr>
          <a:lstStyle/>
          <a:p>
            <a:pPr algn="ctr" eaLnBrk="1" hangingPunct="1">
              <a:defRPr/>
            </a:pPr>
            <a:r>
              <a:rPr lang="ja-JP" altLang="en-US" sz="4400" kern="10" dirty="0">
                <a:ln w="9525">
                  <a:noFill/>
                  <a:round/>
                  <a:headEnd/>
                  <a:tailEnd/>
                </a:ln>
                <a:solidFill>
                  <a:srgbClr val="C00000"/>
                </a:solidFill>
                <a:effectLst>
                  <a:outerShdw dist="107763" dir="2700000" algn="ctr" rotWithShape="0">
                    <a:schemeClr val="bg1">
                      <a:lumMod val="50000"/>
                      <a:alpha val="50000"/>
                    </a:schemeClr>
                  </a:outerShdw>
                </a:effectLst>
                <a:latin typeface="HGS創英角ﾎﾟｯﾌﾟ体"/>
                <a:ea typeface="HGS創英角ﾎﾟｯﾌﾟ体"/>
              </a:rPr>
              <a:t>えっ</a:t>
            </a:r>
            <a:r>
              <a:rPr lang="en-US" altLang="ja-JP" sz="4400" kern="10" dirty="0">
                <a:ln w="9525">
                  <a:noFill/>
                  <a:round/>
                  <a:headEnd/>
                  <a:tailEnd/>
                </a:ln>
                <a:solidFill>
                  <a:srgbClr val="C00000"/>
                </a:solidFill>
                <a:effectLst>
                  <a:outerShdw dist="107763" dir="2700000" algn="ctr" rotWithShape="0">
                    <a:schemeClr val="bg1">
                      <a:lumMod val="50000"/>
                      <a:alpha val="50000"/>
                    </a:schemeClr>
                  </a:outerShdw>
                </a:effectLst>
                <a:latin typeface="HGS創英角ﾎﾟｯﾌﾟ体"/>
                <a:ea typeface="HGS創英角ﾎﾟｯﾌﾟ体"/>
              </a:rPr>
              <a:t>!!</a:t>
            </a:r>
            <a:endParaRPr lang="ja-JP" altLang="en-US" sz="4400" kern="10" dirty="0">
              <a:ln w="9525">
                <a:noFill/>
                <a:round/>
                <a:headEnd/>
                <a:tailEnd/>
              </a:ln>
              <a:solidFill>
                <a:srgbClr val="C00000"/>
              </a:solidFill>
              <a:effectLst>
                <a:outerShdw dist="107763" dir="2700000" algn="ctr" rotWithShape="0">
                  <a:schemeClr val="bg1">
                    <a:lumMod val="50000"/>
                    <a:alpha val="50000"/>
                  </a:schemeClr>
                </a:outerShdw>
              </a:effectLst>
              <a:latin typeface="HGS創英角ﾎﾟｯﾌﾟ体"/>
              <a:ea typeface="HGS創英角ﾎﾟｯﾌﾟ体"/>
            </a:endParaRPr>
          </a:p>
        </p:txBody>
      </p:sp>
      <p:pic>
        <p:nvPicPr>
          <p:cNvPr id="27" name="Picture 5" descr="IMG_0012_NEW">
            <a:extLst>
              <a:ext uri="{FF2B5EF4-FFF2-40B4-BE49-F238E27FC236}">
                <a16:creationId xmlns:a16="http://schemas.microsoft.com/office/drawing/2014/main" id="{198E5415-C489-4597-9687-B26C19DD7CA9}"/>
              </a:ext>
            </a:extLst>
          </p:cNvPr>
          <p:cNvPicPr>
            <a:picLocks noChangeAspect="1" noChangeArrowheads="1"/>
          </p:cNvPicPr>
          <p:nvPr/>
        </p:nvPicPr>
        <p:blipFill>
          <a:blip r:embed="rId3">
            <a:clrChange>
              <a:clrFrom>
                <a:srgbClr val="FCFCFA"/>
              </a:clrFrom>
              <a:clrTo>
                <a:srgbClr val="FCFCFA">
                  <a:alpha val="0"/>
                </a:srgbClr>
              </a:clrTo>
            </a:clrChange>
            <a:extLst>
              <a:ext uri="{28A0092B-C50C-407E-A947-70E740481C1C}">
                <a14:useLocalDpi xmlns:a14="http://schemas.microsoft.com/office/drawing/2010/main" val="0"/>
              </a:ext>
            </a:extLst>
          </a:blip>
          <a:srcRect/>
          <a:stretch>
            <a:fillRect/>
          </a:stretch>
        </p:blipFill>
        <p:spPr bwMode="auto">
          <a:xfrm rot="947047">
            <a:off x="1186763" y="3913036"/>
            <a:ext cx="2030413" cy="214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AutoShape 6">
            <a:extLst>
              <a:ext uri="{FF2B5EF4-FFF2-40B4-BE49-F238E27FC236}">
                <a16:creationId xmlns:a16="http://schemas.microsoft.com/office/drawing/2014/main" id="{6B95DE00-66F1-429F-9D3E-0DB4DC2A838C}"/>
              </a:ext>
            </a:extLst>
          </p:cNvPr>
          <p:cNvSpPr>
            <a:spLocks noChangeArrowheads="1"/>
          </p:cNvSpPr>
          <p:nvPr/>
        </p:nvSpPr>
        <p:spPr bwMode="auto">
          <a:xfrm>
            <a:off x="360528" y="1018664"/>
            <a:ext cx="8875615" cy="2252823"/>
          </a:xfrm>
          <a:prstGeom prst="rect">
            <a:avLst/>
          </a:prstGeom>
          <a:noFill/>
          <a:ln>
            <a:noFill/>
          </a:ln>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7000" b="1" dirty="0">
                <a:solidFill>
                  <a:schemeClr val="accent2">
                    <a:lumMod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j-cs"/>
              </a:rPr>
              <a:t>性行為</a:t>
            </a:r>
            <a:r>
              <a:rPr lang="ja-JP" altLang="en-US" sz="4500" b="1" dirty="0">
                <a:latin typeface="游ゴシック" panose="020B0400000000000000" pitchFamily="50" charset="-128"/>
                <a:ea typeface="游ゴシック" panose="020B0400000000000000" pitchFamily="50" charset="-128"/>
                <a:cs typeface="+mj-cs"/>
              </a:rPr>
              <a:t>によって</a:t>
            </a:r>
            <a:endParaRPr lang="en-US" altLang="ja-JP" sz="4500" b="1" dirty="0">
              <a:latin typeface="游ゴシック" panose="020B0400000000000000" pitchFamily="50" charset="-128"/>
              <a:ea typeface="游ゴシック" panose="020B0400000000000000" pitchFamily="50" charset="-128"/>
              <a:cs typeface="+mj-cs"/>
            </a:endParaRPr>
          </a:p>
          <a:p>
            <a:pPr eaLnBrk="1" hangingPunct="1">
              <a:spcBef>
                <a:spcPct val="0"/>
              </a:spcBef>
              <a:buFontTx/>
              <a:buNone/>
            </a:pPr>
            <a:r>
              <a:rPr lang="ja-JP" altLang="en-US" sz="7000" b="1" dirty="0">
                <a:solidFill>
                  <a:schemeClr val="accent2">
                    <a:lumMod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j-cs"/>
              </a:rPr>
              <a:t>感染する病気</a:t>
            </a:r>
            <a:r>
              <a:rPr lang="ja-JP" altLang="en-US" sz="4500" b="1" dirty="0">
                <a:latin typeface="游ゴシック" panose="020B0400000000000000" pitchFamily="50" charset="-128"/>
                <a:ea typeface="游ゴシック" panose="020B0400000000000000" pitchFamily="50" charset="-128"/>
                <a:cs typeface="+mj-cs"/>
              </a:rPr>
              <a:t>のこと</a:t>
            </a:r>
          </a:p>
        </p:txBody>
      </p:sp>
      <p:pic>
        <p:nvPicPr>
          <p:cNvPr id="29" name="Picture 7" descr="IMG_0010_NEW">
            <a:extLst>
              <a:ext uri="{FF2B5EF4-FFF2-40B4-BE49-F238E27FC236}">
                <a16:creationId xmlns:a16="http://schemas.microsoft.com/office/drawing/2014/main" id="{B587C711-85EC-4EB8-9279-CC460DF5BF14}"/>
              </a:ext>
            </a:extLst>
          </p:cNvPr>
          <p:cNvPicPr>
            <a:picLocks noChangeAspect="1" noChangeArrowheads="1"/>
          </p:cNvPicPr>
          <p:nvPr/>
        </p:nvPicPr>
        <p:blipFill>
          <a:blip r:embed="rId4">
            <a:clrChange>
              <a:clrFrom>
                <a:srgbClr val="FDFDFB"/>
              </a:clrFrom>
              <a:clrTo>
                <a:srgbClr val="FDFDFB">
                  <a:alpha val="0"/>
                </a:srgbClr>
              </a:clrTo>
            </a:clrChange>
            <a:extLst>
              <a:ext uri="{28A0092B-C50C-407E-A947-70E740481C1C}">
                <a14:useLocalDpi xmlns:a14="http://schemas.microsoft.com/office/drawing/2010/main" val="0"/>
              </a:ext>
            </a:extLst>
          </a:blip>
          <a:srcRect/>
          <a:stretch>
            <a:fillRect/>
          </a:stretch>
        </p:blipFill>
        <p:spPr bwMode="auto">
          <a:xfrm rot="-1578268">
            <a:off x="6872717" y="3734147"/>
            <a:ext cx="1738312"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AutoShape 8">
            <a:extLst>
              <a:ext uri="{FF2B5EF4-FFF2-40B4-BE49-F238E27FC236}">
                <a16:creationId xmlns:a16="http://schemas.microsoft.com/office/drawing/2014/main" id="{CB5628F7-28F9-4D1B-90A4-52C48120EAEB}"/>
              </a:ext>
            </a:extLst>
          </p:cNvPr>
          <p:cNvSpPr>
            <a:spLocks noChangeArrowheads="1"/>
          </p:cNvSpPr>
          <p:nvPr/>
        </p:nvSpPr>
        <p:spPr bwMode="auto">
          <a:xfrm>
            <a:off x="7586676" y="2879300"/>
            <a:ext cx="2744609" cy="1079500"/>
          </a:xfrm>
          <a:prstGeom prst="wedgeEllipseCallout">
            <a:avLst>
              <a:gd name="adj1" fmla="val -20848"/>
              <a:gd name="adj2" fmla="val 77823"/>
            </a:avLst>
          </a:prstGeom>
          <a:solidFill>
            <a:schemeClr val="bg1">
              <a:lumMod val="85000"/>
            </a:schemeClr>
          </a:solidFill>
          <a:ln>
            <a:noFill/>
          </a:ln>
        </p:spPr>
        <p:txBody>
          <a:bodyPr lIns="0" tIns="0" r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dirty="0">
                <a:latin typeface="HGP創英角ﾎﾟｯﾌﾟ体" panose="040B0A00000000000000" pitchFamily="50" charset="-128"/>
                <a:ea typeface="HGP創英角ﾎﾟｯﾌﾟ体" panose="040B0A00000000000000" pitchFamily="50" charset="-128"/>
              </a:rPr>
              <a:t>マジ</a:t>
            </a:r>
            <a:r>
              <a:rPr lang="ja-JP" altLang="en-US" sz="2400" dirty="0">
                <a:latin typeface="HGP創英角ﾎﾟｯﾌﾟ体" panose="040B0A00000000000000" pitchFamily="50" charset="-128"/>
                <a:ea typeface="HGP創英角ﾎﾟｯﾌﾟ体" panose="040B0A00000000000000" pitchFamily="50" charset="-128"/>
              </a:rPr>
              <a:t>っすか？</a:t>
            </a:r>
          </a:p>
        </p:txBody>
      </p:sp>
      <p:sp>
        <p:nvSpPr>
          <p:cNvPr id="13" name="Text Box 4">
            <a:extLst>
              <a:ext uri="{FF2B5EF4-FFF2-40B4-BE49-F238E27FC236}">
                <a16:creationId xmlns:a16="http://schemas.microsoft.com/office/drawing/2014/main" id="{31374230-7A2B-431E-9CC4-240785D35431}"/>
              </a:ext>
            </a:extLst>
          </p:cNvPr>
          <p:cNvSpPr txBox="1">
            <a:spLocks noChangeArrowheads="1"/>
          </p:cNvSpPr>
          <p:nvPr/>
        </p:nvSpPr>
        <p:spPr bwMode="auto">
          <a:xfrm>
            <a:off x="515718" y="6056893"/>
            <a:ext cx="9337484" cy="1293971"/>
          </a:xfrm>
          <a:prstGeom prst="roundRect">
            <a:avLst/>
          </a:prstGeom>
          <a:noFill/>
          <a:ln w="9525" algn="ctr">
            <a:noFill/>
            <a:miter lim="800000"/>
            <a:headEnd/>
            <a:tailEnd/>
          </a:ln>
          <a:effectLst/>
        </p:spPr>
        <p:txBody>
          <a:bodyPr wrap="none">
            <a:spAutoFit/>
          </a:bodyPr>
          <a:lstStyle/>
          <a:p>
            <a:pPr eaLnBrk="1" hangingPunct="1">
              <a:spcBef>
                <a:spcPct val="20000"/>
              </a:spcBef>
              <a:buFont typeface="Arial" pitchFamily="34" charset="0"/>
              <a:buNone/>
              <a:defRPr/>
            </a:pPr>
            <a:r>
              <a:rPr lang="ja-JP" altLang="en-US" sz="4000" b="1" dirty="0">
                <a:solidFill>
                  <a:srgbClr val="990033"/>
                </a:solidFill>
                <a:latin typeface="+mn-ea"/>
              </a:rPr>
              <a:t>　</a:t>
            </a:r>
            <a:r>
              <a:rPr lang="ja-JP" altLang="en-US" sz="4500" b="1" dirty="0">
                <a:latin typeface="+mn-ea"/>
              </a:rPr>
              <a:t>セックスで </a:t>
            </a:r>
            <a:r>
              <a:rPr kumimoji="1" lang="ja-JP" altLang="en-US" sz="7000" b="1" dirty="0">
                <a:solidFill>
                  <a:srgbClr val="C000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mj-cs"/>
              </a:rPr>
              <a:t>病気</a:t>
            </a:r>
            <a:r>
              <a:rPr lang="ja-JP" altLang="en-US" sz="6600" b="1" dirty="0">
                <a:latin typeface="+mn-ea"/>
              </a:rPr>
              <a:t> </a:t>
            </a:r>
            <a:r>
              <a:rPr lang="ja-JP" altLang="en-US" sz="4500" b="1" dirty="0">
                <a:latin typeface="+mn-ea"/>
              </a:rPr>
              <a:t>になるの？？</a:t>
            </a:r>
          </a:p>
        </p:txBody>
      </p:sp>
    </p:spTree>
    <p:extLst>
      <p:ext uri="{BB962C8B-B14F-4D97-AF65-F5344CB8AC3E}">
        <p14:creationId xmlns:p14="http://schemas.microsoft.com/office/powerpoint/2010/main" val="27966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50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28"/>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28"/>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28"/>
                                        </p:tgtEl>
                                        <p:attrNameLst>
                                          <p:attrName>ppt_y</p:attrName>
                                        </p:attrNameLst>
                                      </p:cBhvr>
                                      <p:tavLst>
                                        <p:tav tm="0">
                                          <p:val>
                                            <p:strVal val="#ppt_y"/>
                                          </p:val>
                                        </p:tav>
                                        <p:tav tm="100000">
                                          <p:val>
                                            <p:strVal val="#ppt_y"/>
                                          </p:val>
                                        </p:tav>
                                      </p:tavLst>
                                    </p:anim>
                                  </p:childTnLst>
                                </p:cTn>
                              </p:par>
                            </p:childTnLst>
                          </p:cTn>
                        </p:par>
                        <p:par>
                          <p:cTn id="11" fill="hold">
                            <p:stCondLst>
                              <p:cond delay="1500"/>
                            </p:stCondLst>
                            <p:childTnLst>
                              <p:par>
                                <p:cTn id="12" presetID="58" presetClass="entr" presetSubtype="0" accel="100000" fill="hold" nodeType="afterEffect">
                                  <p:stCondLst>
                                    <p:cond delay="500"/>
                                  </p:stCondLst>
                                  <p:childTnLst>
                                    <p:set>
                                      <p:cBhvr>
                                        <p:cTn id="13" dur="1" fill="hold">
                                          <p:stCondLst>
                                            <p:cond delay="0"/>
                                          </p:stCondLst>
                                        </p:cTn>
                                        <p:tgtEl>
                                          <p:spTgt spid="26"/>
                                        </p:tgtEl>
                                        <p:attrNameLst>
                                          <p:attrName>style.visibility</p:attrName>
                                        </p:attrNameLst>
                                      </p:cBhvr>
                                      <p:to>
                                        <p:strVal val="visible"/>
                                      </p:to>
                                    </p:set>
                                    <p:anim calcmode="lin" valueType="num">
                                      <p:cBhvr>
                                        <p:cTn id="14" dur="1000" fill="hold"/>
                                        <p:tgtEl>
                                          <p:spTgt spid="26"/>
                                        </p:tgtEl>
                                        <p:attrNameLst>
                                          <p:attrName>ppt_w</p:attrName>
                                        </p:attrNameLst>
                                      </p:cBhvr>
                                      <p:tavLst>
                                        <p:tav tm="0">
                                          <p:val>
                                            <p:strVal val="#ppt_w*2.5"/>
                                          </p:val>
                                        </p:tav>
                                        <p:tav tm="100000">
                                          <p:val>
                                            <p:strVal val="#ppt_w"/>
                                          </p:val>
                                        </p:tav>
                                      </p:tavLst>
                                    </p:anim>
                                    <p:anim calcmode="lin" valueType="num">
                                      <p:cBhvr>
                                        <p:cTn id="15" dur="1000" fill="hold"/>
                                        <p:tgtEl>
                                          <p:spTgt spid="26"/>
                                        </p:tgtEl>
                                        <p:attrNameLst>
                                          <p:attrName>ppt_h</p:attrName>
                                        </p:attrNameLst>
                                      </p:cBhvr>
                                      <p:tavLst>
                                        <p:tav tm="0">
                                          <p:val>
                                            <p:strVal val="#ppt_h*0.01"/>
                                          </p:val>
                                        </p:tav>
                                        <p:tav tm="100000">
                                          <p:val>
                                            <p:strVal val="#ppt_h"/>
                                          </p:val>
                                        </p:tav>
                                      </p:tavLst>
                                    </p:anim>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1000" fill="hold"/>
                                        <p:tgtEl>
                                          <p:spTgt spid="26"/>
                                        </p:tgtEl>
                                        <p:attrNameLst>
                                          <p:attrName>ppt_y</p:attrName>
                                        </p:attrNameLst>
                                      </p:cBhvr>
                                      <p:tavLst>
                                        <p:tav tm="0">
                                          <p:val>
                                            <p:strVal val="#ppt_h+1"/>
                                          </p:val>
                                        </p:tav>
                                        <p:tav tm="100000">
                                          <p:val>
                                            <p:strVal val="#ppt_y"/>
                                          </p:val>
                                        </p:tav>
                                      </p:tavLst>
                                    </p:anim>
                                    <p:animEffect transition="in" filter="fade">
                                      <p:cBhvr>
                                        <p:cTn id="18" dur="1000"/>
                                        <p:tgtEl>
                                          <p:spTgt spid="26"/>
                                        </p:tgtEl>
                                      </p:cBhvr>
                                    </p:animEffect>
                                  </p:childTnLst>
                                </p:cTn>
                              </p:par>
                            </p:childTnLst>
                          </p:cTn>
                        </p:par>
                        <p:par>
                          <p:cTn id="19" fill="hold">
                            <p:stCondLst>
                              <p:cond delay="3000"/>
                            </p:stCondLst>
                            <p:childTnLst>
                              <p:par>
                                <p:cTn id="20" presetID="51" presetClass="entr" presetSubtype="0"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385" decel="100000"/>
                                        <p:tgtEl>
                                          <p:spTgt spid="27"/>
                                        </p:tgtEl>
                                      </p:cBhvr>
                                    </p:animEffect>
                                    <p:animScale>
                                      <p:cBhvr>
                                        <p:cTn id="23" dur="385" decel="100000"/>
                                        <p:tgtEl>
                                          <p:spTgt spid="27"/>
                                        </p:tgtEl>
                                      </p:cBhvr>
                                      <p:from x="10000" y="10000"/>
                                      <p:to x="200000" y="450000"/>
                                    </p:animScale>
                                    <p:animScale>
                                      <p:cBhvr>
                                        <p:cTn id="24" dur="615" accel="100000" fill="hold">
                                          <p:stCondLst>
                                            <p:cond delay="385"/>
                                          </p:stCondLst>
                                        </p:cTn>
                                        <p:tgtEl>
                                          <p:spTgt spid="27"/>
                                        </p:tgtEl>
                                      </p:cBhvr>
                                      <p:from x="200000" y="450000"/>
                                      <p:to x="100000" y="100000"/>
                                    </p:animScale>
                                    <p:set>
                                      <p:cBhvr>
                                        <p:cTn id="25" dur="385" fill="hold"/>
                                        <p:tgtEl>
                                          <p:spTgt spid="27"/>
                                        </p:tgtEl>
                                        <p:attrNameLst>
                                          <p:attrName>ppt_x</p:attrName>
                                        </p:attrNameLst>
                                      </p:cBhvr>
                                      <p:to>
                                        <p:strVal val="(0.5)"/>
                                      </p:to>
                                    </p:set>
                                    <p:anim from="(0.5)" to="(#ppt_x)" calcmode="lin" valueType="num">
                                      <p:cBhvr>
                                        <p:cTn id="26" dur="615" accel="100000" fill="hold">
                                          <p:stCondLst>
                                            <p:cond delay="385"/>
                                          </p:stCondLst>
                                        </p:cTn>
                                        <p:tgtEl>
                                          <p:spTgt spid="27"/>
                                        </p:tgtEl>
                                        <p:attrNameLst>
                                          <p:attrName>ppt_x</p:attrName>
                                        </p:attrNameLst>
                                      </p:cBhvr>
                                    </p:anim>
                                    <p:set>
                                      <p:cBhvr>
                                        <p:cTn id="27" dur="385" fill="hold"/>
                                        <p:tgtEl>
                                          <p:spTgt spid="27"/>
                                        </p:tgtEl>
                                        <p:attrNameLst>
                                          <p:attrName>ppt_y</p:attrName>
                                        </p:attrNameLst>
                                      </p:cBhvr>
                                      <p:to>
                                        <p:strVal val="(#ppt_y+0.4)"/>
                                      </p:to>
                                    </p:set>
                                    <p:anim from="(#ppt_y+0.4)" to="(#ppt_y)" calcmode="lin" valueType="num">
                                      <p:cBhvr>
                                        <p:cTn id="28" dur="615" accel="100000" fill="hold">
                                          <p:stCondLst>
                                            <p:cond delay="385"/>
                                          </p:stCondLst>
                                        </p:cTn>
                                        <p:tgtEl>
                                          <p:spTgt spid="27"/>
                                        </p:tgtEl>
                                        <p:attrNameLst>
                                          <p:attrName>ppt_y</p:attrName>
                                        </p:attrNameLst>
                                      </p:cBhvr>
                                    </p:anim>
                                  </p:childTnLst>
                                </p:cTn>
                              </p:par>
                            </p:childTnLst>
                          </p:cTn>
                        </p:par>
                        <p:par>
                          <p:cTn id="29" fill="hold">
                            <p:stCondLst>
                              <p:cond delay="4000"/>
                            </p:stCondLst>
                            <p:childTnLst>
                              <p:par>
                                <p:cTn id="30" presetID="51" presetClass="entr" presetSubtype="0"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385" decel="100000"/>
                                        <p:tgtEl>
                                          <p:spTgt spid="29"/>
                                        </p:tgtEl>
                                      </p:cBhvr>
                                    </p:animEffect>
                                    <p:animScale>
                                      <p:cBhvr>
                                        <p:cTn id="33" dur="385" decel="100000"/>
                                        <p:tgtEl>
                                          <p:spTgt spid="29"/>
                                        </p:tgtEl>
                                      </p:cBhvr>
                                      <p:from x="10000" y="10000"/>
                                      <p:to x="200000" y="450000"/>
                                    </p:animScale>
                                    <p:animScale>
                                      <p:cBhvr>
                                        <p:cTn id="34" dur="615" accel="100000" fill="hold">
                                          <p:stCondLst>
                                            <p:cond delay="385"/>
                                          </p:stCondLst>
                                        </p:cTn>
                                        <p:tgtEl>
                                          <p:spTgt spid="29"/>
                                        </p:tgtEl>
                                      </p:cBhvr>
                                      <p:from x="200000" y="450000"/>
                                      <p:to x="100000" y="100000"/>
                                    </p:animScale>
                                    <p:set>
                                      <p:cBhvr>
                                        <p:cTn id="35" dur="385" fill="hold"/>
                                        <p:tgtEl>
                                          <p:spTgt spid="29"/>
                                        </p:tgtEl>
                                        <p:attrNameLst>
                                          <p:attrName>ppt_x</p:attrName>
                                        </p:attrNameLst>
                                      </p:cBhvr>
                                      <p:to>
                                        <p:strVal val="(0.5)"/>
                                      </p:to>
                                    </p:set>
                                    <p:anim from="(0.5)" to="(#ppt_x)" calcmode="lin" valueType="num">
                                      <p:cBhvr>
                                        <p:cTn id="36" dur="615" accel="100000" fill="hold">
                                          <p:stCondLst>
                                            <p:cond delay="385"/>
                                          </p:stCondLst>
                                        </p:cTn>
                                        <p:tgtEl>
                                          <p:spTgt spid="29"/>
                                        </p:tgtEl>
                                        <p:attrNameLst>
                                          <p:attrName>ppt_x</p:attrName>
                                        </p:attrNameLst>
                                      </p:cBhvr>
                                    </p:anim>
                                    <p:set>
                                      <p:cBhvr>
                                        <p:cTn id="37" dur="385" fill="hold"/>
                                        <p:tgtEl>
                                          <p:spTgt spid="29"/>
                                        </p:tgtEl>
                                        <p:attrNameLst>
                                          <p:attrName>ppt_y</p:attrName>
                                        </p:attrNameLst>
                                      </p:cBhvr>
                                      <p:to>
                                        <p:strVal val="(#ppt_y+0.4)"/>
                                      </p:to>
                                    </p:set>
                                    <p:anim from="(#ppt_y+0.4)" to="(#ppt_y)" calcmode="lin" valueType="num">
                                      <p:cBhvr>
                                        <p:cTn id="38" dur="615" accel="100000" fill="hold">
                                          <p:stCondLst>
                                            <p:cond delay="385"/>
                                          </p:stCondLst>
                                        </p:cTn>
                                        <p:tgtEl>
                                          <p:spTgt spid="29"/>
                                        </p:tgtEl>
                                        <p:attrNameLst>
                                          <p:attrName>ppt_y</p:attrName>
                                        </p:attrNameLst>
                                      </p:cBhvr>
                                    </p:anim>
                                  </p:childTnLst>
                                </p:cTn>
                              </p:par>
                              <p:par>
                                <p:cTn id="39" presetID="8" presetClass="emph" presetSubtype="0" repeatCount="2000" fill="hold" nodeType="withEffect">
                                  <p:stCondLst>
                                    <p:cond delay="0"/>
                                  </p:stCondLst>
                                  <p:childTnLst>
                                    <p:animRot by="21600000">
                                      <p:cBhvr>
                                        <p:cTn id="40" dur="500" fill="hold"/>
                                        <p:tgtEl>
                                          <p:spTgt spid="27"/>
                                        </p:tgtEl>
                                        <p:attrNameLst>
                                          <p:attrName>r</p:attrName>
                                        </p:attrNameLst>
                                      </p:cBhvr>
                                    </p:animRot>
                                  </p:childTnLst>
                                </p:cTn>
                              </p:par>
                              <p:par>
                                <p:cTn id="41" presetID="8" presetClass="emph" presetSubtype="0" repeatCount="2000" fill="hold" nodeType="withEffect">
                                  <p:stCondLst>
                                    <p:cond delay="0"/>
                                  </p:stCondLst>
                                  <p:childTnLst>
                                    <p:animRot by="-21600000">
                                      <p:cBhvr>
                                        <p:cTn id="42" dur="500" fill="hold"/>
                                        <p:tgtEl>
                                          <p:spTgt spid="29"/>
                                        </p:tgtEl>
                                        <p:attrNameLst>
                                          <p:attrName>r</p:attrName>
                                        </p:attrNameLst>
                                      </p:cBhvr>
                                    </p:animRot>
                                  </p:childTnLst>
                                </p:cTn>
                              </p:par>
                            </p:childTnLst>
                          </p:cTn>
                        </p:par>
                        <p:par>
                          <p:cTn id="43" fill="hold">
                            <p:stCondLst>
                              <p:cond delay="5000"/>
                            </p:stCondLst>
                            <p:childTnLst>
                              <p:par>
                                <p:cTn id="44" presetID="5" presetClass="entr" presetSubtype="10"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checkerboard(across)">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51" presetClass="entr" presetSubtype="0" fill="hold" grpId="0" nodeType="afterEffect">
                                  <p:stCondLst>
                                    <p:cond delay="0"/>
                                  </p:stCondLst>
                                  <p:iterate type="wd">
                                    <p:tmPct val="0"/>
                                  </p:iterate>
                                  <p:childTnLst>
                                    <p:set>
                                      <p:cBhvr>
                                        <p:cTn id="56" dur="1" fill="hold">
                                          <p:stCondLst>
                                            <p:cond delay="0"/>
                                          </p:stCondLst>
                                        </p:cTn>
                                        <p:tgtEl>
                                          <p:spTgt spid="13"/>
                                        </p:tgtEl>
                                        <p:attrNameLst>
                                          <p:attrName>style.visibility</p:attrName>
                                        </p:attrNameLst>
                                      </p:cBhvr>
                                      <p:to>
                                        <p:strVal val="visible"/>
                                      </p:to>
                                    </p:set>
                                    <p:animEffect transition="in" filter="fade">
                                      <p:cBhvr>
                                        <p:cTn id="57" dur="192" decel="100000"/>
                                        <p:tgtEl>
                                          <p:spTgt spid="13"/>
                                        </p:tgtEl>
                                      </p:cBhvr>
                                    </p:animEffect>
                                    <p:animScale>
                                      <p:cBhvr>
                                        <p:cTn id="58" dur="192" decel="100000"/>
                                        <p:tgtEl>
                                          <p:spTgt spid="13"/>
                                        </p:tgtEl>
                                      </p:cBhvr>
                                      <p:from x="10000" y="10000"/>
                                      <p:to x="200000" y="450000"/>
                                    </p:animScale>
                                    <p:animScale>
                                      <p:cBhvr>
                                        <p:cTn id="59" dur="308" accel="100000" fill="hold">
                                          <p:stCondLst>
                                            <p:cond delay="192"/>
                                          </p:stCondLst>
                                        </p:cTn>
                                        <p:tgtEl>
                                          <p:spTgt spid="13"/>
                                        </p:tgtEl>
                                      </p:cBhvr>
                                      <p:from x="200000" y="450000"/>
                                      <p:to x="100000" y="100000"/>
                                    </p:animScale>
                                    <p:set>
                                      <p:cBhvr>
                                        <p:cTn id="60" dur="192" fill="hold"/>
                                        <p:tgtEl>
                                          <p:spTgt spid="13"/>
                                        </p:tgtEl>
                                        <p:attrNameLst>
                                          <p:attrName>ppt_x</p:attrName>
                                        </p:attrNameLst>
                                      </p:cBhvr>
                                      <p:to>
                                        <p:strVal val="(0.5)"/>
                                      </p:to>
                                    </p:set>
                                    <p:anim from="(0.5)" to="(#ppt_x)" calcmode="lin" valueType="num">
                                      <p:cBhvr>
                                        <p:cTn id="61" dur="308" accel="100000" fill="hold">
                                          <p:stCondLst>
                                            <p:cond delay="192"/>
                                          </p:stCondLst>
                                        </p:cTn>
                                        <p:tgtEl>
                                          <p:spTgt spid="13"/>
                                        </p:tgtEl>
                                        <p:attrNameLst>
                                          <p:attrName>ppt_x</p:attrName>
                                        </p:attrNameLst>
                                      </p:cBhvr>
                                    </p:anim>
                                    <p:set>
                                      <p:cBhvr>
                                        <p:cTn id="62" dur="192" fill="hold"/>
                                        <p:tgtEl>
                                          <p:spTgt spid="13"/>
                                        </p:tgtEl>
                                        <p:attrNameLst>
                                          <p:attrName>ppt_y</p:attrName>
                                        </p:attrNameLst>
                                      </p:cBhvr>
                                      <p:to>
                                        <p:strVal val="(#ppt_y+0.4)"/>
                                      </p:to>
                                    </p:set>
                                    <p:anim from="(#ppt_y+0.4)" to="(#ppt_y)" calcmode="lin" valueType="num">
                                      <p:cBhvr>
                                        <p:cTn id="63" dur="308" accel="100000" fill="hold">
                                          <p:stCondLst>
                                            <p:cond delay="192"/>
                                          </p:stCondLst>
                                        </p:cTn>
                                        <p:tgtEl>
                                          <p:spTgt spid="13"/>
                                        </p:tgtEl>
                                        <p:attrNameLst>
                                          <p:attrName>ppt_y</p:attrName>
                                        </p:attrNameLst>
                                      </p:cBhvr>
                                    </p:anim>
                                  </p:childTnLst>
                                </p:cTn>
                              </p:par>
                            </p:childTnLst>
                          </p:cTn>
                        </p:par>
                        <p:par>
                          <p:cTn id="64" fill="hold">
                            <p:stCondLst>
                              <p:cond delay="1500"/>
                            </p:stCondLst>
                            <p:childTnLst>
                              <p:par>
                                <p:cTn id="65" presetID="34" presetClass="emph" presetSubtype="0" fill="hold" grpId="1" nodeType="afterEffect">
                                  <p:stCondLst>
                                    <p:cond delay="0"/>
                                  </p:stCondLst>
                                  <p:iterate type="wd">
                                    <p:tmPct val="10000"/>
                                  </p:iterate>
                                  <p:childTnLst>
                                    <p:animMotion origin="layout" path="M 2.29399E-6 -2.36035E-6 L 2.29399E-6 -0.07203 " pathEditMode="relative" rAng="0" ptsTypes="AA">
                                      <p:cBhvr>
                                        <p:cTn id="66" dur="250" accel="50000" decel="50000" autoRev="1" fill="hold">
                                          <p:stCondLst>
                                            <p:cond delay="0"/>
                                          </p:stCondLst>
                                        </p:cTn>
                                        <p:tgtEl>
                                          <p:spTgt spid="13"/>
                                        </p:tgtEl>
                                        <p:attrNameLst>
                                          <p:attrName>ppt_x</p:attrName>
                                          <p:attrName>ppt_y</p:attrName>
                                        </p:attrNameLst>
                                      </p:cBhvr>
                                      <p:rCtr x="0" y="-3612"/>
                                    </p:animMotion>
                                    <p:animRot by="1500000">
                                      <p:cBhvr>
                                        <p:cTn id="67" dur="125" fill="hold">
                                          <p:stCondLst>
                                            <p:cond delay="0"/>
                                          </p:stCondLst>
                                        </p:cTn>
                                        <p:tgtEl>
                                          <p:spTgt spid="13"/>
                                        </p:tgtEl>
                                        <p:attrNameLst>
                                          <p:attrName>r</p:attrName>
                                        </p:attrNameLst>
                                      </p:cBhvr>
                                    </p:animRot>
                                    <p:animRot by="-1500000">
                                      <p:cBhvr>
                                        <p:cTn id="68" dur="125" fill="hold">
                                          <p:stCondLst>
                                            <p:cond delay="125"/>
                                          </p:stCondLst>
                                        </p:cTn>
                                        <p:tgtEl>
                                          <p:spTgt spid="13"/>
                                        </p:tgtEl>
                                        <p:attrNameLst>
                                          <p:attrName>r</p:attrName>
                                        </p:attrNameLst>
                                      </p:cBhvr>
                                    </p:animRot>
                                    <p:animRot by="-1500000">
                                      <p:cBhvr>
                                        <p:cTn id="69" dur="125" fill="hold">
                                          <p:stCondLst>
                                            <p:cond delay="250"/>
                                          </p:stCondLst>
                                        </p:cTn>
                                        <p:tgtEl>
                                          <p:spTgt spid="13"/>
                                        </p:tgtEl>
                                        <p:attrNameLst>
                                          <p:attrName>r</p:attrName>
                                        </p:attrNameLst>
                                      </p:cBhvr>
                                    </p:animRot>
                                    <p:animRot by="1500000">
                                      <p:cBhvr>
                                        <p:cTn id="70" dur="125" fill="hold">
                                          <p:stCondLst>
                                            <p:cond delay="375"/>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8" grpId="0"/>
      <p:bldP spid="30" grpId="0" animBg="1"/>
      <p:bldP spid="13" grpId="0"/>
      <p:bldP spid="1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5DB51564-7DA9-49F1-AD6A-43C9A3083536}"/>
              </a:ext>
            </a:extLst>
          </p:cNvPr>
          <p:cNvGrpSpPr/>
          <p:nvPr/>
        </p:nvGrpSpPr>
        <p:grpSpPr>
          <a:xfrm>
            <a:off x="406945" y="306442"/>
            <a:ext cx="427497" cy="415776"/>
            <a:chOff x="683170" y="525517"/>
            <a:chExt cx="427497" cy="415776"/>
          </a:xfrm>
        </p:grpSpPr>
        <p:sp>
          <p:nvSpPr>
            <p:cNvPr id="8" name="四角形: 角を丸くする 7">
              <a:extLst>
                <a:ext uri="{FF2B5EF4-FFF2-40B4-BE49-F238E27FC236}">
                  <a16:creationId xmlns:a16="http://schemas.microsoft.com/office/drawing/2014/main" id="{6EADB5BA-C916-4686-8D4B-C62904A1BE8D}"/>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B4AA2BB9-483F-4C47-88DB-01B15840C346}"/>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4F99EEE1-9BEC-461C-B1D1-B13E37A6DA7E}"/>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080D298C-0B32-4AF0-801A-630317F1EAE0}"/>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タイトル 1">
            <a:extLst>
              <a:ext uri="{FF2B5EF4-FFF2-40B4-BE49-F238E27FC236}">
                <a16:creationId xmlns:a16="http://schemas.microsoft.com/office/drawing/2014/main" id="{2FB8801F-C579-43DE-A4E1-FF26FEE50337}"/>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性感染症にかかると、どうなる？</a:t>
            </a:r>
          </a:p>
        </p:txBody>
      </p:sp>
      <p:sp>
        <p:nvSpPr>
          <p:cNvPr id="13" name="AutoShape 3">
            <a:extLst>
              <a:ext uri="{FF2B5EF4-FFF2-40B4-BE49-F238E27FC236}">
                <a16:creationId xmlns:a16="http://schemas.microsoft.com/office/drawing/2014/main" id="{D99F157C-9F84-4693-ADEC-FC17107AC56D}"/>
              </a:ext>
            </a:extLst>
          </p:cNvPr>
          <p:cNvSpPr>
            <a:spLocks/>
          </p:cNvSpPr>
          <p:nvPr/>
        </p:nvSpPr>
        <p:spPr bwMode="auto">
          <a:xfrm>
            <a:off x="1016809" y="1274816"/>
            <a:ext cx="6338963" cy="1859001"/>
          </a:xfrm>
          <a:prstGeom prst="rect">
            <a:avLst/>
          </a:prstGeom>
          <a:noFill/>
          <a:ln>
            <a:noFill/>
          </a:ln>
          <a:effectLst>
            <a:prstShdw prst="shdw13" dist="108509" dir="4166637">
              <a:srgbClr val="808080">
                <a:alpha val="50000"/>
              </a:srgbClr>
            </a:prstShdw>
          </a:effectLst>
        </p:spPr>
        <p:txBody>
          <a:bodyPr lIns="0" tIns="0" rIns="0" bIns="0" anchor="t"/>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6500" b="1" dirty="0">
                <a:solidFill>
                  <a:srgbClr val="FF6699"/>
                </a:solidFill>
                <a:effectLst>
                  <a:outerShdw blurRad="38100" dist="38100" dir="2700000" algn="tl">
                    <a:srgbClr val="000000">
                      <a:alpha val="43137"/>
                    </a:srgbClr>
                  </a:outerShdw>
                </a:effectLst>
                <a:latin typeface="+mn-ea"/>
                <a:ea typeface="+mn-ea"/>
              </a:rPr>
              <a:t>女の子</a:t>
            </a:r>
            <a:r>
              <a:rPr lang="ja-JP" altLang="en-US" sz="5000" b="1" dirty="0">
                <a:latin typeface="+mn-ea"/>
                <a:ea typeface="+mn-ea"/>
              </a:rPr>
              <a:t>は</a:t>
            </a:r>
            <a:endParaRPr lang="en-US" altLang="ja-JP" sz="5000" b="1" dirty="0">
              <a:latin typeface="+mn-ea"/>
              <a:ea typeface="+mn-ea"/>
            </a:endParaRPr>
          </a:p>
          <a:p>
            <a:pPr eaLnBrk="1" hangingPunct="1">
              <a:spcBef>
                <a:spcPct val="0"/>
              </a:spcBef>
              <a:buFontTx/>
              <a:buNone/>
            </a:pPr>
            <a:r>
              <a:rPr lang="ja-JP" altLang="en-US" sz="6500" b="1" dirty="0">
                <a:solidFill>
                  <a:srgbClr val="FF6699"/>
                </a:solidFill>
                <a:effectLst>
                  <a:outerShdw blurRad="38100" dist="38100" dir="2700000" algn="tl">
                    <a:srgbClr val="000000">
                      <a:alpha val="43137"/>
                    </a:srgbClr>
                  </a:outerShdw>
                </a:effectLst>
                <a:latin typeface="+mn-ea"/>
                <a:ea typeface="+mn-ea"/>
              </a:rPr>
              <a:t>ハンディ</a:t>
            </a:r>
            <a:r>
              <a:rPr lang="ja-JP" altLang="en-US" sz="5000" b="1" dirty="0">
                <a:latin typeface="+mn-ea"/>
                <a:ea typeface="+mn-ea"/>
              </a:rPr>
              <a:t>がある！</a:t>
            </a:r>
          </a:p>
        </p:txBody>
      </p:sp>
      <p:sp>
        <p:nvSpPr>
          <p:cNvPr id="14" name="AutoShape 4">
            <a:extLst>
              <a:ext uri="{FF2B5EF4-FFF2-40B4-BE49-F238E27FC236}">
                <a16:creationId xmlns:a16="http://schemas.microsoft.com/office/drawing/2014/main" id="{07543356-6072-425F-994E-0929621B2389}"/>
              </a:ext>
            </a:extLst>
          </p:cNvPr>
          <p:cNvSpPr>
            <a:spLocks noChangeArrowheads="1"/>
          </p:cNvSpPr>
          <p:nvPr/>
        </p:nvSpPr>
        <p:spPr bwMode="auto">
          <a:xfrm>
            <a:off x="2716466" y="3905142"/>
            <a:ext cx="5843295" cy="1518254"/>
          </a:xfrm>
          <a:prstGeom prst="foldedCorner">
            <a:avLst>
              <a:gd name="adj" fmla="val 22343"/>
            </a:avLst>
          </a:prstGeom>
          <a:noFill/>
          <a:ln>
            <a:noFill/>
          </a:ln>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457200" indent="-457200" eaLnBrk="1" hangingPunct="1">
              <a:lnSpc>
                <a:spcPct val="110000"/>
              </a:lnSpc>
              <a:spcBef>
                <a:spcPct val="85000"/>
              </a:spcBef>
              <a:buClr>
                <a:schemeClr val="tx1"/>
              </a:buClr>
              <a:buSzPct val="80000"/>
              <a:buFont typeface="Wingdings" panose="05000000000000000000" pitchFamily="2" charset="2"/>
              <a:buChar char="l"/>
              <a:tabLst>
                <a:tab pos="355600" algn="l"/>
              </a:tabLst>
            </a:pPr>
            <a:r>
              <a:rPr lang="ja-JP" altLang="en-US" sz="3000" b="1" dirty="0">
                <a:latin typeface="+mn-ea"/>
                <a:ea typeface="+mn-ea"/>
              </a:rPr>
              <a:t>腟・子宮・卵管・腹腔などの炎症</a:t>
            </a:r>
          </a:p>
          <a:p>
            <a:pPr marL="457200" indent="-457200" eaLnBrk="1" hangingPunct="1">
              <a:lnSpc>
                <a:spcPct val="130000"/>
              </a:lnSpc>
              <a:spcBef>
                <a:spcPct val="0"/>
              </a:spcBef>
              <a:buClr>
                <a:schemeClr val="tx1"/>
              </a:buClr>
              <a:buSzPct val="80000"/>
              <a:buFont typeface="Wingdings" panose="05000000000000000000" pitchFamily="2" charset="2"/>
              <a:buChar char="l"/>
              <a:tabLst>
                <a:tab pos="355600" algn="l"/>
              </a:tabLst>
            </a:pPr>
            <a:r>
              <a:rPr lang="ja-JP" altLang="en-US" sz="3000" b="1" dirty="0">
                <a:latin typeface="+mn-ea"/>
                <a:ea typeface="+mn-ea"/>
              </a:rPr>
              <a:t>赤ちゃんへの感染</a:t>
            </a:r>
          </a:p>
        </p:txBody>
      </p:sp>
      <p:sp>
        <p:nvSpPr>
          <p:cNvPr id="15" name="Oval 5">
            <a:extLst>
              <a:ext uri="{FF2B5EF4-FFF2-40B4-BE49-F238E27FC236}">
                <a16:creationId xmlns:a16="http://schemas.microsoft.com/office/drawing/2014/main" id="{D09CCA61-B4C5-4F8D-8BEC-7A0E40F7AE4C}"/>
              </a:ext>
            </a:extLst>
          </p:cNvPr>
          <p:cNvSpPr>
            <a:spLocks noChangeArrowheads="1"/>
          </p:cNvSpPr>
          <p:nvPr/>
        </p:nvSpPr>
        <p:spPr bwMode="auto">
          <a:xfrm>
            <a:off x="1016809" y="3714508"/>
            <a:ext cx="1548000" cy="1548000"/>
          </a:xfrm>
          <a:prstGeom prst="ellipse">
            <a:avLst/>
          </a:prstGeom>
          <a:solidFill>
            <a:schemeClr val="accent2">
              <a:lumMod val="75000"/>
            </a:schemeClr>
          </a:solidFill>
          <a:ln>
            <a:noFill/>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3400" b="1" dirty="0">
                <a:solidFill>
                  <a:schemeClr val="bg1"/>
                </a:solidFill>
                <a:latin typeface="+mn-ea"/>
                <a:ea typeface="+mn-ea"/>
              </a:rPr>
              <a:t>からだ</a:t>
            </a:r>
          </a:p>
        </p:txBody>
      </p:sp>
      <p:pic>
        <p:nvPicPr>
          <p:cNvPr id="16" name="Picture 6" descr="IMG_0009">
            <a:extLst>
              <a:ext uri="{FF2B5EF4-FFF2-40B4-BE49-F238E27FC236}">
                <a16:creationId xmlns:a16="http://schemas.microsoft.com/office/drawing/2014/main" id="{5E5393E1-C358-4A4A-93D4-8FF9D23ADB9B}"/>
              </a:ext>
            </a:extLst>
          </p:cNvPr>
          <p:cNvPicPr>
            <a:picLocks noChangeAspect="1" noChangeArrowheads="1"/>
          </p:cNvPicPr>
          <p:nvPr/>
        </p:nvPicPr>
        <p:blipFill>
          <a:blip r:embed="rId3">
            <a:clrChange>
              <a:clrFrom>
                <a:srgbClr val="FFFFFD"/>
              </a:clrFrom>
              <a:clrTo>
                <a:srgbClr val="FFFFFD">
                  <a:alpha val="0"/>
                </a:srgbClr>
              </a:clrTo>
            </a:clrChange>
            <a:extLst>
              <a:ext uri="{28A0092B-C50C-407E-A947-70E740481C1C}">
                <a14:useLocalDpi xmlns:a14="http://schemas.microsoft.com/office/drawing/2010/main" val="0"/>
              </a:ext>
            </a:extLst>
          </a:blip>
          <a:srcRect l="31107" t="2707" r="18834" b="5894"/>
          <a:stretch>
            <a:fillRect/>
          </a:stretch>
        </p:blipFill>
        <p:spPr bwMode="auto">
          <a:xfrm>
            <a:off x="7998030" y="861967"/>
            <a:ext cx="2438400"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utoShape 7">
            <a:extLst>
              <a:ext uri="{FF2B5EF4-FFF2-40B4-BE49-F238E27FC236}">
                <a16:creationId xmlns:a16="http://schemas.microsoft.com/office/drawing/2014/main" id="{CD4B5A5B-79E8-45CE-A88A-061222A64FAA}"/>
              </a:ext>
            </a:extLst>
          </p:cNvPr>
          <p:cNvSpPr>
            <a:spLocks noChangeArrowheads="1"/>
          </p:cNvSpPr>
          <p:nvPr/>
        </p:nvSpPr>
        <p:spPr bwMode="auto">
          <a:xfrm>
            <a:off x="2716466" y="5838309"/>
            <a:ext cx="2519363" cy="1150937"/>
          </a:xfrm>
          <a:prstGeom prst="foldedCorner">
            <a:avLst>
              <a:gd name="adj" fmla="val 19597"/>
            </a:avLst>
          </a:prstGeom>
          <a:noFill/>
          <a:ln>
            <a:noFill/>
          </a:ln>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457200" indent="-457200" eaLnBrk="1" hangingPunct="1">
              <a:lnSpc>
                <a:spcPct val="130000"/>
              </a:lnSpc>
              <a:spcBef>
                <a:spcPct val="0"/>
              </a:spcBef>
              <a:buSzPct val="80000"/>
              <a:buFont typeface="Wingdings" panose="05000000000000000000" pitchFamily="2" charset="2"/>
              <a:buChar char="l"/>
            </a:pPr>
            <a:r>
              <a:rPr lang="ja-JP" altLang="en-US" sz="3000" b="1" dirty="0">
                <a:latin typeface="+mn-ea"/>
                <a:ea typeface="+mn-ea"/>
              </a:rPr>
              <a:t>トラウマ</a:t>
            </a:r>
          </a:p>
        </p:txBody>
      </p:sp>
      <p:sp>
        <p:nvSpPr>
          <p:cNvPr id="18" name="Oval 8">
            <a:extLst>
              <a:ext uri="{FF2B5EF4-FFF2-40B4-BE49-F238E27FC236}">
                <a16:creationId xmlns:a16="http://schemas.microsoft.com/office/drawing/2014/main" id="{4E547C2D-E4D3-4A1A-8D98-4397F8A2E9C9}"/>
              </a:ext>
            </a:extLst>
          </p:cNvPr>
          <p:cNvSpPr>
            <a:spLocks noChangeArrowheads="1"/>
          </p:cNvSpPr>
          <p:nvPr/>
        </p:nvSpPr>
        <p:spPr bwMode="auto">
          <a:xfrm>
            <a:off x="1016809" y="5524369"/>
            <a:ext cx="1548000" cy="1548000"/>
          </a:xfrm>
          <a:prstGeom prst="ellipse">
            <a:avLst/>
          </a:prstGeom>
          <a:solidFill>
            <a:schemeClr val="accent2">
              <a:lumMod val="75000"/>
            </a:schemeClr>
          </a:solidFill>
          <a:ln>
            <a:noFill/>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3400" b="1">
                <a:solidFill>
                  <a:schemeClr val="bg1"/>
                </a:solidFill>
                <a:latin typeface="+mn-ea"/>
                <a:ea typeface="+mn-ea"/>
              </a:rPr>
              <a:t>こころ</a:t>
            </a:r>
          </a:p>
        </p:txBody>
      </p:sp>
    </p:spTree>
    <p:extLst>
      <p:ext uri="{BB962C8B-B14F-4D97-AF65-F5344CB8AC3E}">
        <p14:creationId xmlns:p14="http://schemas.microsoft.com/office/powerpoint/2010/main" val="27023405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1" presetClass="entr" presetSubtype="0" fill="hold" grpId="0" nodeType="after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92" decel="100000"/>
                                        <p:tgtEl>
                                          <p:spTgt spid="13"/>
                                        </p:tgtEl>
                                      </p:cBhvr>
                                    </p:animEffect>
                                    <p:animScale>
                                      <p:cBhvr>
                                        <p:cTn id="14" dur="192" decel="100000"/>
                                        <p:tgtEl>
                                          <p:spTgt spid="13"/>
                                        </p:tgtEl>
                                      </p:cBhvr>
                                      <p:from x="10000" y="10000"/>
                                      <p:to x="200000" y="450000"/>
                                    </p:animScale>
                                    <p:animScale>
                                      <p:cBhvr>
                                        <p:cTn id="15" dur="308" accel="100000" fill="hold">
                                          <p:stCondLst>
                                            <p:cond delay="192"/>
                                          </p:stCondLst>
                                        </p:cTn>
                                        <p:tgtEl>
                                          <p:spTgt spid="13"/>
                                        </p:tgtEl>
                                      </p:cBhvr>
                                      <p:from x="200000" y="450000"/>
                                      <p:to x="100000" y="100000"/>
                                    </p:animScale>
                                    <p:set>
                                      <p:cBhvr>
                                        <p:cTn id="16" dur="192" fill="hold"/>
                                        <p:tgtEl>
                                          <p:spTgt spid="13"/>
                                        </p:tgtEl>
                                        <p:attrNameLst>
                                          <p:attrName>ppt_x</p:attrName>
                                        </p:attrNameLst>
                                      </p:cBhvr>
                                      <p:to>
                                        <p:strVal val="(0.5)"/>
                                      </p:to>
                                    </p:set>
                                    <p:anim from="(0.5)" to="(#ppt_x)" calcmode="lin" valueType="num">
                                      <p:cBhvr>
                                        <p:cTn id="17" dur="308" accel="100000" fill="hold">
                                          <p:stCondLst>
                                            <p:cond delay="192"/>
                                          </p:stCondLst>
                                        </p:cTn>
                                        <p:tgtEl>
                                          <p:spTgt spid="13"/>
                                        </p:tgtEl>
                                        <p:attrNameLst>
                                          <p:attrName>ppt_x</p:attrName>
                                        </p:attrNameLst>
                                      </p:cBhvr>
                                    </p:anim>
                                    <p:set>
                                      <p:cBhvr>
                                        <p:cTn id="18" dur="192" fill="hold"/>
                                        <p:tgtEl>
                                          <p:spTgt spid="13"/>
                                        </p:tgtEl>
                                        <p:attrNameLst>
                                          <p:attrName>ppt_y</p:attrName>
                                        </p:attrNameLst>
                                      </p:cBhvr>
                                      <p:to>
                                        <p:strVal val="(#ppt_y+0.4)"/>
                                      </p:to>
                                    </p:set>
                                    <p:anim from="(#ppt_y+0.4)" to="(#ppt_y)" calcmode="lin" valueType="num">
                                      <p:cBhvr>
                                        <p:cTn id="19" dur="308" accel="100000" fill="hold">
                                          <p:stCondLst>
                                            <p:cond delay="192"/>
                                          </p:stCondLst>
                                        </p:cTn>
                                        <p:tgtEl>
                                          <p:spTgt spid="13"/>
                                        </p:tgtEl>
                                        <p:attrNameLst>
                                          <p:attrName>ppt_y</p:attrName>
                                        </p:attrNameLst>
                                      </p:cBhvr>
                                    </p:anim>
                                  </p:childTnLst>
                                </p:cTn>
                              </p:par>
                            </p:childTnLst>
                          </p:cTn>
                        </p:par>
                        <p:par>
                          <p:cTn id="20" fill="hold">
                            <p:stCondLst>
                              <p:cond delay="2000"/>
                            </p:stCondLst>
                            <p:childTnLst>
                              <p:par>
                                <p:cTn id="21" presetID="23" presetClass="emph" presetSubtype="0" repeatCount="2000" fill="hold" grpId="1" nodeType="afterEffect">
                                  <p:stCondLst>
                                    <p:cond delay="0"/>
                                  </p:stCondLst>
                                  <p:childTnLst>
                                    <p:animClr clrSpc="hsl" dir="cw">
                                      <p:cBhvr override="childStyle">
                                        <p:cTn id="22" dur="500" fill="hold"/>
                                        <p:tgtEl>
                                          <p:spTgt spid="13"/>
                                        </p:tgtEl>
                                        <p:attrNameLst>
                                          <p:attrName>style.color</p:attrName>
                                        </p:attrNameLst>
                                      </p:cBhvr>
                                      <p:by>
                                        <p:hsl h="10842353" s="0" l="0"/>
                                      </p:by>
                                    </p:animClr>
                                    <p:animClr clrSpc="hsl" dir="cw">
                                      <p:cBhvr>
                                        <p:cTn id="23" dur="500" fill="hold"/>
                                        <p:tgtEl>
                                          <p:spTgt spid="13"/>
                                        </p:tgtEl>
                                        <p:attrNameLst>
                                          <p:attrName>fillcolor</p:attrName>
                                        </p:attrNameLst>
                                      </p:cBhvr>
                                      <p:by>
                                        <p:hsl h="10842353" s="0" l="0"/>
                                      </p:by>
                                    </p:animClr>
                                    <p:animClr clrSpc="hsl" dir="cw">
                                      <p:cBhvr>
                                        <p:cTn id="24" dur="500" fill="hold"/>
                                        <p:tgtEl>
                                          <p:spTgt spid="13"/>
                                        </p:tgtEl>
                                        <p:attrNameLst>
                                          <p:attrName>stroke.color</p:attrName>
                                        </p:attrNameLst>
                                      </p:cBhvr>
                                      <p:by>
                                        <p:hsl h="10842353" s="0" l="0"/>
                                      </p:by>
                                    </p:animClr>
                                    <p:set>
                                      <p:cBhvr>
                                        <p:cTn id="25" dur="500" fill="hold"/>
                                        <p:tgtEl>
                                          <p:spTgt spid="13"/>
                                        </p:tgtEl>
                                        <p:attrNameLst>
                                          <p:attrName>fill.type</p:attrName>
                                        </p:attrNameLst>
                                      </p:cBhvr>
                                      <p:to>
                                        <p:strVal val="solid"/>
                                      </p:to>
                                    </p:set>
                                  </p:childTnLst>
                                </p:cTn>
                              </p:par>
                            </p:childTnLst>
                          </p:cTn>
                        </p:par>
                        <p:par>
                          <p:cTn id="26" fill="hold">
                            <p:stCondLst>
                              <p:cond delay="3000"/>
                            </p:stCondLst>
                            <p:childTnLst>
                              <p:par>
                                <p:cTn id="27" presetID="10" presetClass="entr" presetSubtype="0" fill="hold" grpId="0" nodeType="afterEffect">
                                  <p:stCondLst>
                                    <p:cond delay="50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childTnLst>
                                </p:cTn>
                              </p:par>
                            </p:childTnLst>
                          </p:cTn>
                        </p:par>
                        <p:par>
                          <p:cTn id="30" fill="hold">
                            <p:stCondLst>
                              <p:cond delay="4500"/>
                            </p:stCondLst>
                            <p:childTnLst>
                              <p:par>
                                <p:cTn id="31" presetID="10" presetClass="entr" presetSubtype="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childTnLst>
                                </p:cTn>
                              </p:par>
                            </p:childTnLst>
                          </p:cTn>
                        </p:par>
                        <p:par>
                          <p:cTn id="34" fill="hold">
                            <p:stCondLst>
                              <p:cond delay="5500"/>
                            </p:stCondLst>
                            <p:childTnLst>
                              <p:par>
                                <p:cTn id="35" presetID="10" presetClass="entr" presetSubtype="0" fill="hold" grpId="0" nodeType="afterEffect">
                                  <p:stCondLst>
                                    <p:cond delay="50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childTnLst>
                                </p:cTn>
                              </p:par>
                            </p:childTnLst>
                          </p:cTn>
                        </p:par>
                        <p:par>
                          <p:cTn id="38" fill="hold">
                            <p:stCondLst>
                              <p:cond delay="7000"/>
                            </p:stCondLst>
                            <p:childTnLst>
                              <p:par>
                                <p:cTn id="39" presetID="10"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15" grpId="0" animBg="1"/>
      <p:bldP spid="17" grpId="0"/>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タイトル 1"/>
          <p:cNvSpPr>
            <a:spLocks/>
          </p:cNvSpPr>
          <p:nvPr/>
        </p:nvSpPr>
        <p:spPr bwMode="auto">
          <a:xfrm>
            <a:off x="2032794" y="611187"/>
            <a:ext cx="6553200"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4000" b="1" dirty="0">
                <a:solidFill>
                  <a:srgbClr val="000099"/>
                </a:solidFill>
                <a:ea typeface="HG丸ｺﾞｼｯｸM-PRO" panose="020F0600000000000000" pitchFamily="50" charset="-128"/>
              </a:rPr>
              <a:t>　　</a:t>
            </a:r>
          </a:p>
        </p:txBody>
      </p:sp>
      <p:grpSp>
        <p:nvGrpSpPr>
          <p:cNvPr id="11" name="グループ化 10">
            <a:extLst>
              <a:ext uri="{FF2B5EF4-FFF2-40B4-BE49-F238E27FC236}">
                <a16:creationId xmlns:a16="http://schemas.microsoft.com/office/drawing/2014/main" id="{1F3F8F42-C2F1-4BF8-81DA-401CBFF9BA85}"/>
              </a:ext>
            </a:extLst>
          </p:cNvPr>
          <p:cNvGrpSpPr/>
          <p:nvPr/>
        </p:nvGrpSpPr>
        <p:grpSpPr>
          <a:xfrm>
            <a:off x="406945" y="306442"/>
            <a:ext cx="427497" cy="415776"/>
            <a:chOff x="683170" y="525517"/>
            <a:chExt cx="427497" cy="415776"/>
          </a:xfrm>
        </p:grpSpPr>
        <p:sp>
          <p:nvSpPr>
            <p:cNvPr id="12" name="四角形: 角を丸くする 11">
              <a:extLst>
                <a:ext uri="{FF2B5EF4-FFF2-40B4-BE49-F238E27FC236}">
                  <a16:creationId xmlns:a16="http://schemas.microsoft.com/office/drawing/2014/main" id="{D9021805-0D8C-4AC8-9779-706254C53994}"/>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C1AEAB32-8236-49B4-8148-CE6700CEFC9A}"/>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B98A458F-C3EE-4C83-A9AB-2B371C5ADA91}"/>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5ADF16D9-CB94-43DB-80A5-8F3C5EDC934E}"/>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タイトル 1">
            <a:extLst>
              <a:ext uri="{FF2B5EF4-FFF2-40B4-BE49-F238E27FC236}">
                <a16:creationId xmlns:a16="http://schemas.microsoft.com/office/drawing/2014/main" id="{1CBF3F6B-7155-4095-B6D0-FAEB175C746A}"/>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もう放置できない</a:t>
            </a:r>
            <a:r>
              <a:rPr lang="en-US" altLang="ja-JP" sz="3600" b="1" dirty="0">
                <a:latin typeface="游ゴシック" panose="020B0400000000000000" pitchFamily="50" charset="-128"/>
                <a:ea typeface="游ゴシック" panose="020B0400000000000000" pitchFamily="50" charset="-128"/>
              </a:rPr>
              <a:t>STI</a:t>
            </a:r>
          </a:p>
        </p:txBody>
      </p:sp>
      <p:sp>
        <p:nvSpPr>
          <p:cNvPr id="17" name="Rectangle 2">
            <a:extLst>
              <a:ext uri="{FF2B5EF4-FFF2-40B4-BE49-F238E27FC236}">
                <a16:creationId xmlns:a16="http://schemas.microsoft.com/office/drawing/2014/main" id="{D466D4AA-DBF2-442B-83C4-4DDA0E2C8991}"/>
              </a:ext>
            </a:extLst>
          </p:cNvPr>
          <p:cNvSpPr txBox="1">
            <a:spLocks noChangeArrowheads="1"/>
          </p:cNvSpPr>
          <p:nvPr/>
        </p:nvSpPr>
        <p:spPr>
          <a:xfrm>
            <a:off x="943299" y="2300070"/>
            <a:ext cx="9071610" cy="765245"/>
          </a:xfrm>
          <a:prstGeom prst="roundRect">
            <a:avLst/>
          </a:prstGeom>
          <a:solidFill>
            <a:schemeClr val="bg2">
              <a:lumMod val="90000"/>
            </a:schemeClr>
          </a:solidFill>
          <a:ln>
            <a:noFill/>
            <a:miter lim="800000"/>
            <a:headEnd/>
            <a:tailEnd/>
          </a:ln>
          <a:effectLst/>
        </p:spPr>
        <p:txBody>
          <a:bodyPr anchor="ct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a:lnSpc>
                <a:spcPct val="100000"/>
              </a:lnSpc>
              <a:spcBef>
                <a:spcPts val="0"/>
              </a:spcBef>
              <a:buFontTx/>
              <a:buNone/>
            </a:pPr>
            <a:r>
              <a:rPr lang="ja-JP" altLang="en-US" b="1" dirty="0">
                <a:solidFill>
                  <a:srgbClr val="C00000"/>
                </a:solidFill>
                <a:effectLst>
                  <a:outerShdw blurRad="38100" dist="38100" dir="2700000" algn="tl">
                    <a:srgbClr val="000000">
                      <a:alpha val="43137"/>
                    </a:srgbClr>
                  </a:outerShdw>
                </a:effectLst>
                <a:latin typeface="+mn-ea"/>
              </a:rPr>
              <a:t>クラミジア（細菌性）</a:t>
            </a:r>
          </a:p>
        </p:txBody>
      </p:sp>
      <p:sp>
        <p:nvSpPr>
          <p:cNvPr id="18" name="Text Box 3">
            <a:extLst>
              <a:ext uri="{FF2B5EF4-FFF2-40B4-BE49-F238E27FC236}">
                <a16:creationId xmlns:a16="http://schemas.microsoft.com/office/drawing/2014/main" id="{0A06A0B1-2EB6-4089-8546-9F4AFDAA0ED4}"/>
              </a:ext>
            </a:extLst>
          </p:cNvPr>
          <p:cNvSpPr txBox="1">
            <a:spLocks noChangeArrowheads="1"/>
          </p:cNvSpPr>
          <p:nvPr/>
        </p:nvSpPr>
        <p:spPr bwMode="auto">
          <a:xfrm>
            <a:off x="943300" y="5887107"/>
            <a:ext cx="9071609" cy="60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80000"/>
              </a:lnSpc>
              <a:buFontTx/>
              <a:buNone/>
            </a:pPr>
            <a:r>
              <a:rPr lang="ja-JP" altLang="en-US" sz="4000" b="1" dirty="0">
                <a:latin typeface="+mn-ea"/>
                <a:ea typeface="+mn-ea"/>
              </a:rPr>
              <a:t>わが国でも同様に増加傾向である</a:t>
            </a:r>
          </a:p>
        </p:txBody>
      </p:sp>
      <p:sp>
        <p:nvSpPr>
          <p:cNvPr id="19" name="Text Box 4">
            <a:extLst>
              <a:ext uri="{FF2B5EF4-FFF2-40B4-BE49-F238E27FC236}">
                <a16:creationId xmlns:a16="http://schemas.microsoft.com/office/drawing/2014/main" id="{98306191-6434-42DD-AB26-94B477CF4F35}"/>
              </a:ext>
            </a:extLst>
          </p:cNvPr>
          <p:cNvSpPr txBox="1">
            <a:spLocks noChangeArrowheads="1"/>
          </p:cNvSpPr>
          <p:nvPr/>
        </p:nvSpPr>
        <p:spPr bwMode="auto">
          <a:xfrm>
            <a:off x="943299" y="1370273"/>
            <a:ext cx="9443575" cy="732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80000"/>
              </a:lnSpc>
              <a:buFontTx/>
              <a:buNone/>
            </a:pPr>
            <a:r>
              <a:rPr lang="ja-JP" altLang="en-US" b="1" dirty="0">
                <a:latin typeface="+mn-ea"/>
                <a:ea typeface="+mn-ea"/>
              </a:rPr>
              <a:t>世界的に大流行している</a:t>
            </a:r>
            <a:r>
              <a:rPr lang="ja-JP" altLang="en-US" sz="5000" b="1" dirty="0">
                <a:solidFill>
                  <a:schemeClr val="accent2">
                    <a:lumMod val="75000"/>
                  </a:schemeClr>
                </a:solidFill>
                <a:latin typeface="+mn-ea"/>
                <a:ea typeface="+mn-ea"/>
              </a:rPr>
              <a:t>三大性感染症</a:t>
            </a:r>
          </a:p>
        </p:txBody>
      </p:sp>
      <p:sp>
        <p:nvSpPr>
          <p:cNvPr id="22" name="Rectangle 2">
            <a:extLst>
              <a:ext uri="{FF2B5EF4-FFF2-40B4-BE49-F238E27FC236}">
                <a16:creationId xmlns:a16="http://schemas.microsoft.com/office/drawing/2014/main" id="{A440FD43-2FF7-44E2-94F5-6A4C37E94E29}"/>
              </a:ext>
            </a:extLst>
          </p:cNvPr>
          <p:cNvSpPr txBox="1">
            <a:spLocks noChangeArrowheads="1"/>
          </p:cNvSpPr>
          <p:nvPr/>
        </p:nvSpPr>
        <p:spPr>
          <a:xfrm>
            <a:off x="943299" y="3348950"/>
            <a:ext cx="9071610" cy="765245"/>
          </a:xfrm>
          <a:prstGeom prst="roundRect">
            <a:avLst/>
          </a:prstGeom>
          <a:solidFill>
            <a:schemeClr val="bg2">
              <a:lumMod val="90000"/>
            </a:schemeClr>
          </a:solidFill>
          <a:ln>
            <a:noFill/>
            <a:miter lim="800000"/>
            <a:headEnd/>
            <a:tailEnd/>
          </a:ln>
          <a:effectLst/>
        </p:spPr>
        <p:txBody>
          <a:bodyPr anchor="ct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a:lnSpc>
                <a:spcPct val="100000"/>
              </a:lnSpc>
              <a:spcBef>
                <a:spcPts val="0"/>
              </a:spcBef>
              <a:buFontTx/>
              <a:buNone/>
            </a:pPr>
            <a:r>
              <a:rPr lang="ja-JP" altLang="en-US" b="1" dirty="0">
                <a:solidFill>
                  <a:srgbClr val="C00000"/>
                </a:solidFill>
                <a:effectLst>
                  <a:outerShdw blurRad="38100" dist="38100" dir="2700000" algn="tl">
                    <a:srgbClr val="000000">
                      <a:alpha val="43137"/>
                    </a:srgbClr>
                  </a:outerShdw>
                </a:effectLst>
                <a:latin typeface="+mn-ea"/>
              </a:rPr>
              <a:t>ヒト乳頭腫ウイルス</a:t>
            </a:r>
            <a:r>
              <a:rPr lang="ja-JP" altLang="en-US" sz="2600" b="1" dirty="0">
                <a:solidFill>
                  <a:srgbClr val="C00000"/>
                </a:solidFill>
                <a:effectLst>
                  <a:outerShdw blurRad="38100" dist="38100" dir="2700000" algn="tl">
                    <a:srgbClr val="000000">
                      <a:alpha val="43137"/>
                    </a:srgbClr>
                  </a:outerShdw>
                </a:effectLst>
                <a:latin typeface="+mn-ea"/>
              </a:rPr>
              <a:t>（</a:t>
            </a:r>
            <a:r>
              <a:rPr lang="en-US" altLang="ja-JP" sz="2600" b="1" dirty="0">
                <a:solidFill>
                  <a:srgbClr val="C00000"/>
                </a:solidFill>
                <a:effectLst>
                  <a:outerShdw blurRad="38100" dist="38100" dir="2700000" algn="tl">
                    <a:srgbClr val="000000">
                      <a:alpha val="43137"/>
                    </a:srgbClr>
                  </a:outerShdw>
                </a:effectLst>
                <a:latin typeface="+mn-ea"/>
              </a:rPr>
              <a:t>HPV</a:t>
            </a:r>
            <a:r>
              <a:rPr lang="ja-JP" altLang="en-US" sz="2600" b="1" dirty="0">
                <a:solidFill>
                  <a:srgbClr val="C00000"/>
                </a:solidFill>
                <a:effectLst>
                  <a:outerShdw blurRad="38100" dist="38100" dir="2700000" algn="tl">
                    <a:srgbClr val="000000">
                      <a:alpha val="43137"/>
                    </a:srgbClr>
                  </a:outerShdw>
                </a:effectLst>
                <a:latin typeface="+mn-ea"/>
              </a:rPr>
              <a:t>：</a:t>
            </a:r>
            <a:r>
              <a:rPr lang="en-US" altLang="ja-JP" sz="2600" b="1" dirty="0">
                <a:solidFill>
                  <a:srgbClr val="C00000"/>
                </a:solidFill>
                <a:effectLst>
                  <a:outerShdw blurRad="38100" dist="38100" dir="2700000" algn="tl">
                    <a:srgbClr val="000000">
                      <a:alpha val="43137"/>
                    </a:srgbClr>
                  </a:outerShdw>
                </a:effectLst>
                <a:latin typeface="+mn-ea"/>
              </a:rPr>
              <a:t>human papilloma virus)</a:t>
            </a:r>
          </a:p>
        </p:txBody>
      </p:sp>
      <p:sp>
        <p:nvSpPr>
          <p:cNvPr id="23" name="Rectangle 2">
            <a:extLst>
              <a:ext uri="{FF2B5EF4-FFF2-40B4-BE49-F238E27FC236}">
                <a16:creationId xmlns:a16="http://schemas.microsoft.com/office/drawing/2014/main" id="{C6709C08-85E0-4E8D-B540-0D8932898AC0}"/>
              </a:ext>
            </a:extLst>
          </p:cNvPr>
          <p:cNvSpPr txBox="1">
            <a:spLocks noChangeArrowheads="1"/>
          </p:cNvSpPr>
          <p:nvPr/>
        </p:nvSpPr>
        <p:spPr>
          <a:xfrm>
            <a:off x="943299" y="4397829"/>
            <a:ext cx="9071610" cy="765245"/>
          </a:xfrm>
          <a:prstGeom prst="roundRect">
            <a:avLst/>
          </a:prstGeom>
          <a:solidFill>
            <a:schemeClr val="bg2">
              <a:lumMod val="90000"/>
            </a:schemeClr>
          </a:solidFill>
          <a:ln>
            <a:noFill/>
            <a:miter lim="800000"/>
            <a:headEnd/>
            <a:tailEnd/>
          </a:ln>
          <a:effectLst/>
        </p:spPr>
        <p:txBody>
          <a:bodyPr anchor="ct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a:lnSpc>
                <a:spcPct val="100000"/>
              </a:lnSpc>
              <a:spcBef>
                <a:spcPts val="0"/>
              </a:spcBef>
              <a:buFontTx/>
              <a:buNone/>
            </a:pPr>
            <a:r>
              <a:rPr lang="ja-JP" altLang="en-US" b="1" dirty="0">
                <a:solidFill>
                  <a:srgbClr val="C00000"/>
                </a:solidFill>
                <a:effectLst>
                  <a:outerShdw blurRad="38100" dist="38100" dir="2700000" algn="tl">
                    <a:srgbClr val="000000">
                      <a:alpha val="43137"/>
                    </a:srgbClr>
                  </a:outerShdw>
                </a:effectLst>
                <a:latin typeface="+mn-ea"/>
              </a:rPr>
              <a:t>エイズ／</a:t>
            </a:r>
            <a:r>
              <a:rPr lang="en-US" altLang="ja-JP" b="1" dirty="0">
                <a:solidFill>
                  <a:srgbClr val="C00000"/>
                </a:solidFill>
                <a:effectLst>
                  <a:outerShdw blurRad="38100" dist="38100" dir="2700000" algn="tl">
                    <a:srgbClr val="000000">
                      <a:alpha val="43137"/>
                    </a:srgbClr>
                  </a:outerShdw>
                </a:effectLst>
                <a:latin typeface="+mn-ea"/>
              </a:rPr>
              <a:t>HIV</a:t>
            </a:r>
            <a:r>
              <a:rPr lang="ja-JP" altLang="en-US" b="1" dirty="0">
                <a:solidFill>
                  <a:srgbClr val="C00000"/>
                </a:solidFill>
                <a:effectLst>
                  <a:outerShdw blurRad="38100" dist="38100" dir="2700000" algn="tl">
                    <a:srgbClr val="000000">
                      <a:alpha val="43137"/>
                    </a:srgbClr>
                  </a:outerShdw>
                </a:effectLst>
                <a:latin typeface="+mn-ea"/>
              </a:rPr>
              <a:t>感染症</a:t>
            </a:r>
            <a:endParaRPr lang="en-US" altLang="ja-JP" b="1" dirty="0">
              <a:solidFill>
                <a:srgbClr val="C00000"/>
              </a:solidFill>
              <a:effectLst>
                <a:outerShdw blurRad="38100" dist="38100" dir="2700000" algn="tl">
                  <a:srgbClr val="000000">
                    <a:alpha val="43137"/>
                  </a:srgbClr>
                </a:outerShdw>
              </a:effectLst>
              <a:latin typeface="+mn-ea"/>
            </a:endParaRPr>
          </a:p>
        </p:txBody>
      </p:sp>
    </p:spTree>
    <p:extLst>
      <p:ext uri="{BB962C8B-B14F-4D97-AF65-F5344CB8AC3E}">
        <p14:creationId xmlns:p14="http://schemas.microsoft.com/office/powerpoint/2010/main" val="214259066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8">
            <a:extLst>
              <a:ext uri="{FF2B5EF4-FFF2-40B4-BE49-F238E27FC236}">
                <a16:creationId xmlns:a16="http://schemas.microsoft.com/office/drawing/2014/main" id="{B0149B07-CE6B-4798-A01C-D4C41B5C42B0}"/>
              </a:ext>
            </a:extLst>
          </p:cNvPr>
          <p:cNvSpPr txBox="1"/>
          <p:nvPr/>
        </p:nvSpPr>
        <p:spPr>
          <a:xfrm>
            <a:off x="360000" y="7200000"/>
            <a:ext cx="5894026" cy="215444"/>
          </a:xfrm>
          <a:prstGeom prst="rect">
            <a:avLst/>
          </a:prstGeom>
          <a:noFill/>
        </p:spPr>
        <p:txBody>
          <a:bodyPr wrap="square" rtlCol="0">
            <a:no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ja-JP" altLang="en-US" sz="900" dirty="0">
                <a:latin typeface="Yu Gothic UI" panose="020B0500000000000000" pitchFamily="50" charset="-128"/>
                <a:ea typeface="Yu Gothic UI" panose="020B0500000000000000" pitchFamily="50" charset="-128"/>
                <a:cs typeface="Aharoni" panose="02010803020104030203" pitchFamily="2" charset="-79"/>
              </a:rPr>
              <a:t>出典：日本産婦人科医会作成　性教育講演用スライド集より　一部改変</a:t>
            </a:r>
          </a:p>
        </p:txBody>
      </p:sp>
      <p:grpSp>
        <p:nvGrpSpPr>
          <p:cNvPr id="15" name="グループ化 14">
            <a:extLst>
              <a:ext uri="{FF2B5EF4-FFF2-40B4-BE49-F238E27FC236}">
                <a16:creationId xmlns:a16="http://schemas.microsoft.com/office/drawing/2014/main" id="{600514B9-7FD5-4ECA-AE08-ADF14FF943E6}"/>
              </a:ext>
            </a:extLst>
          </p:cNvPr>
          <p:cNvGrpSpPr/>
          <p:nvPr/>
        </p:nvGrpSpPr>
        <p:grpSpPr>
          <a:xfrm>
            <a:off x="406945" y="306442"/>
            <a:ext cx="427497" cy="415776"/>
            <a:chOff x="683170" y="525517"/>
            <a:chExt cx="427497" cy="415776"/>
          </a:xfrm>
        </p:grpSpPr>
        <p:sp>
          <p:nvSpPr>
            <p:cNvPr id="20" name="四角形: 角を丸くする 19">
              <a:extLst>
                <a:ext uri="{FF2B5EF4-FFF2-40B4-BE49-F238E27FC236}">
                  <a16:creationId xmlns:a16="http://schemas.microsoft.com/office/drawing/2014/main" id="{ED2DB40A-8E85-4DA6-A484-576F7B8A3263}"/>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27D44BD4-9ED9-4837-A5BF-67533CE892BB}"/>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id="{0E65BFD4-1680-4351-BECE-62FACE919297}"/>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7D897776-FFD8-4118-9524-C5A8D71DE11E}"/>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角丸四角形 5">
            <a:extLst>
              <a:ext uri="{FF2B5EF4-FFF2-40B4-BE49-F238E27FC236}">
                <a16:creationId xmlns:a16="http://schemas.microsoft.com/office/drawing/2014/main" id="{8B6B5EA1-BB4B-416C-84A0-0AEFC79969EB}"/>
              </a:ext>
            </a:extLst>
          </p:cNvPr>
          <p:cNvSpPr/>
          <p:nvPr/>
        </p:nvSpPr>
        <p:spPr bwMode="auto">
          <a:xfrm>
            <a:off x="877978" y="1930918"/>
            <a:ext cx="9720000" cy="569770"/>
          </a:xfrm>
          <a:prstGeom prst="rect">
            <a:avLst/>
          </a:prstGeom>
          <a:noFill/>
          <a:ln>
            <a:noFill/>
          </a:ln>
          <a:effectLst/>
          <a:scene3d>
            <a:camera prst="orthographicFront">
              <a:rot lat="0" lon="0" rev="0"/>
            </a:camera>
            <a:lightRig rig="threePt" dir="t">
              <a:rot lat="0" lon="0" rev="1200000"/>
            </a:lightRig>
          </a:scene3d>
          <a:sp3d>
            <a:bevelT w="63500" h="25400"/>
          </a:sp3d>
        </p:spPr>
        <p:txBody>
          <a:bodyPr/>
          <a:lstStyle/>
          <a:p>
            <a:pPr>
              <a:defRPr/>
            </a:pPr>
            <a:r>
              <a:rPr lang="ja-JP" altLang="en-US" sz="2800" b="1" kern="0" dirty="0">
                <a:latin typeface="+mn-ea"/>
                <a:cs typeface="ＤＦＰ太丸ゴシック体"/>
              </a:rPr>
              <a:t>➊　性</a:t>
            </a:r>
            <a:r>
              <a:rPr kumimoji="0" lang="ja-JP" altLang="en-US" sz="2800" b="1" kern="0" dirty="0">
                <a:latin typeface="+mn-ea"/>
                <a:cs typeface="ＤＦＰ太丸ゴシック体"/>
              </a:rPr>
              <a:t>感染症の多くは症状が乏しく本人が気づきにくい</a:t>
            </a:r>
            <a:endParaRPr kumimoji="0" lang="en-US" altLang="ja-JP" sz="2800" b="1" kern="0" dirty="0">
              <a:latin typeface="+mn-ea"/>
              <a:cs typeface="ＤＦＰ太丸ゴシック体"/>
            </a:endParaRPr>
          </a:p>
        </p:txBody>
      </p:sp>
      <p:sp>
        <p:nvSpPr>
          <p:cNvPr id="18" name="角丸四角形 6">
            <a:extLst>
              <a:ext uri="{FF2B5EF4-FFF2-40B4-BE49-F238E27FC236}">
                <a16:creationId xmlns:a16="http://schemas.microsoft.com/office/drawing/2014/main" id="{4D8584A0-E031-44DB-B414-30BC53254B2C}"/>
              </a:ext>
            </a:extLst>
          </p:cNvPr>
          <p:cNvSpPr/>
          <p:nvPr/>
        </p:nvSpPr>
        <p:spPr bwMode="auto">
          <a:xfrm>
            <a:off x="877978" y="2626332"/>
            <a:ext cx="9720000" cy="1080120"/>
          </a:xfrm>
          <a:prstGeom prst="rect">
            <a:avLst/>
          </a:prstGeom>
          <a:noFill/>
          <a:ln>
            <a:noFill/>
          </a:ln>
          <a:effectLst/>
          <a:scene3d>
            <a:camera prst="orthographicFront">
              <a:rot lat="0" lon="0" rev="0"/>
            </a:camera>
            <a:lightRig rig="threePt" dir="t">
              <a:rot lat="0" lon="0" rev="1200000"/>
            </a:lightRig>
          </a:scene3d>
          <a:sp3d>
            <a:bevelT w="63500" h="25400"/>
          </a:sp3d>
        </p:spPr>
        <p:txBody>
          <a:bodyPr/>
          <a:lstStyle/>
          <a:p>
            <a:pPr>
              <a:defRPr/>
            </a:pPr>
            <a:r>
              <a:rPr kumimoji="0" lang="ja-JP" altLang="en-US" sz="2800" b="1" kern="0" dirty="0">
                <a:latin typeface="+mn-ea"/>
                <a:cs typeface="ＤＦＰ太丸ゴシック体"/>
              </a:rPr>
              <a:t>➋　本人が気づいていないので、パートナーはもちろん</a:t>
            </a:r>
            <a:endParaRPr kumimoji="0" lang="en-US" altLang="ja-JP" sz="2800" b="1" kern="0" dirty="0">
              <a:latin typeface="+mn-ea"/>
              <a:cs typeface="ＤＦＰ太丸ゴシック体"/>
            </a:endParaRPr>
          </a:p>
          <a:p>
            <a:pPr>
              <a:defRPr/>
            </a:pPr>
            <a:r>
              <a:rPr kumimoji="0" lang="ja-JP" altLang="en-US" sz="2800" b="1" kern="0" dirty="0">
                <a:latin typeface="+mn-ea"/>
                <a:cs typeface="ＤＦＰ太丸ゴシック体"/>
              </a:rPr>
              <a:t>　　わからない</a:t>
            </a:r>
            <a:r>
              <a:rPr kumimoji="0" lang="en-US" altLang="ja-JP" sz="2800" b="1" kern="0" dirty="0">
                <a:latin typeface="+mn-ea"/>
                <a:cs typeface="ＤＦＰ太丸ゴシック体"/>
              </a:rPr>
              <a:t> </a:t>
            </a:r>
            <a:r>
              <a:rPr kumimoji="0" lang="ja-JP" altLang="en-US" sz="2800" b="1" kern="0" dirty="0">
                <a:latin typeface="+mn-ea"/>
                <a:cs typeface="ＤＦＰ太丸ゴシック体"/>
              </a:rPr>
              <a:t>➡</a:t>
            </a:r>
            <a:r>
              <a:rPr kumimoji="0" lang="en-US" altLang="ja-JP" sz="2800" b="1" kern="0" dirty="0">
                <a:latin typeface="+mn-ea"/>
                <a:cs typeface="ＤＦＰ太丸ゴシック体"/>
              </a:rPr>
              <a:t> </a:t>
            </a:r>
            <a:r>
              <a:rPr kumimoji="0" lang="ja-JP" altLang="en-US" sz="2800" b="1" kern="0" dirty="0">
                <a:latin typeface="+mn-ea"/>
                <a:cs typeface="ＤＦＰ太丸ゴシック体"/>
              </a:rPr>
              <a:t>感染が広がる</a:t>
            </a:r>
            <a:endParaRPr kumimoji="0" lang="en-US" altLang="ja-JP" sz="2800" b="1" kern="0" dirty="0">
              <a:latin typeface="+mn-ea"/>
              <a:cs typeface="ＤＦＰ太丸ゴシック体"/>
            </a:endParaRPr>
          </a:p>
        </p:txBody>
      </p:sp>
      <p:sp>
        <p:nvSpPr>
          <p:cNvPr id="19" name="角丸四角形 7">
            <a:extLst>
              <a:ext uri="{FF2B5EF4-FFF2-40B4-BE49-F238E27FC236}">
                <a16:creationId xmlns:a16="http://schemas.microsoft.com/office/drawing/2014/main" id="{4F5F415D-9861-4FA2-9B15-2983062F6DF1}"/>
              </a:ext>
            </a:extLst>
          </p:cNvPr>
          <p:cNvSpPr/>
          <p:nvPr/>
        </p:nvSpPr>
        <p:spPr bwMode="auto">
          <a:xfrm>
            <a:off x="877978" y="3845999"/>
            <a:ext cx="9720000" cy="1080120"/>
          </a:xfrm>
          <a:prstGeom prst="rect">
            <a:avLst/>
          </a:prstGeom>
          <a:noFill/>
          <a:ln>
            <a:noFill/>
          </a:ln>
          <a:effectLst/>
          <a:scene3d>
            <a:camera prst="orthographicFront">
              <a:rot lat="0" lon="0" rev="0"/>
            </a:camera>
            <a:lightRig rig="threePt" dir="t">
              <a:rot lat="0" lon="0" rev="1200000"/>
            </a:lightRig>
          </a:scene3d>
          <a:sp3d>
            <a:bevelT w="63500" h="25400"/>
          </a:sp3d>
        </p:spPr>
        <p:txBody>
          <a:bodyPr/>
          <a:lstStyle/>
          <a:p>
            <a:pPr>
              <a:defRPr/>
            </a:pPr>
            <a:r>
              <a:rPr kumimoji="0" lang="ja-JP" altLang="en-US" sz="2800" b="1" kern="0" dirty="0">
                <a:latin typeface="+mn-ea"/>
                <a:cs typeface="ＤＦＰ太丸ゴシック体"/>
              </a:rPr>
              <a:t>➌　感染してから時間が経過するとさまざまな疾患を</a:t>
            </a:r>
            <a:endParaRPr kumimoji="0" lang="en-US" altLang="ja-JP" sz="2800" b="1" kern="0" dirty="0">
              <a:latin typeface="+mn-ea"/>
              <a:cs typeface="ＤＦＰ太丸ゴシック体"/>
            </a:endParaRPr>
          </a:p>
          <a:p>
            <a:pPr>
              <a:defRPr/>
            </a:pPr>
            <a:r>
              <a:rPr kumimoji="0" lang="ja-JP" altLang="en-US" sz="2800" b="1" kern="0" dirty="0">
                <a:latin typeface="+mn-ea"/>
                <a:cs typeface="ＤＦＰ太丸ゴシック体"/>
              </a:rPr>
              <a:t>　　引き起こす</a:t>
            </a:r>
            <a:endParaRPr kumimoji="0" lang="en-US" altLang="ja-JP" sz="2800" b="1" kern="0" dirty="0">
              <a:latin typeface="+mn-ea"/>
              <a:cs typeface="ＤＦＰ太丸ゴシック体"/>
            </a:endParaRPr>
          </a:p>
        </p:txBody>
      </p:sp>
      <p:sp>
        <p:nvSpPr>
          <p:cNvPr id="25" name="角丸四角形 8">
            <a:extLst>
              <a:ext uri="{FF2B5EF4-FFF2-40B4-BE49-F238E27FC236}">
                <a16:creationId xmlns:a16="http://schemas.microsoft.com/office/drawing/2014/main" id="{0C747595-5AF6-45B2-81EB-1E7E2DFDC65C}"/>
              </a:ext>
            </a:extLst>
          </p:cNvPr>
          <p:cNvSpPr/>
          <p:nvPr/>
        </p:nvSpPr>
        <p:spPr bwMode="auto">
          <a:xfrm>
            <a:off x="877978" y="5037860"/>
            <a:ext cx="9720000" cy="1080120"/>
          </a:xfrm>
          <a:prstGeom prst="rect">
            <a:avLst/>
          </a:prstGeom>
          <a:noFill/>
          <a:ln>
            <a:noFill/>
          </a:ln>
          <a:effectLst/>
          <a:scene3d>
            <a:camera prst="orthographicFront">
              <a:rot lat="0" lon="0" rev="0"/>
            </a:camera>
            <a:lightRig rig="threePt" dir="t">
              <a:rot lat="0" lon="0" rev="1200000"/>
            </a:lightRig>
          </a:scene3d>
          <a:sp3d>
            <a:bevelT w="63500" h="25400"/>
          </a:sp3d>
        </p:spPr>
        <p:txBody>
          <a:bodyPr/>
          <a:lstStyle/>
          <a:p>
            <a:pPr>
              <a:defRPr/>
            </a:pPr>
            <a:r>
              <a:rPr kumimoji="0" lang="ja-JP" altLang="en-US" sz="2800" b="1" kern="0" dirty="0">
                <a:latin typeface="+mn-ea"/>
                <a:cs typeface="ＤＦＰ太丸ゴシック体"/>
              </a:rPr>
              <a:t>➍　時には次の世代（子ども）にまで重大な疾患を</a:t>
            </a:r>
            <a:endParaRPr kumimoji="0" lang="en-US" altLang="ja-JP" sz="2800" b="1" kern="0" dirty="0">
              <a:latin typeface="+mn-ea"/>
              <a:cs typeface="ＤＦＰ太丸ゴシック体"/>
            </a:endParaRPr>
          </a:p>
          <a:p>
            <a:pPr>
              <a:defRPr/>
            </a:pPr>
            <a:r>
              <a:rPr kumimoji="0" lang="ja-JP" altLang="en-US" sz="2800" b="1" kern="0" dirty="0">
                <a:latin typeface="+mn-ea"/>
                <a:cs typeface="ＤＦＰ太丸ゴシック体"/>
              </a:rPr>
              <a:t>　　引き起こすことがある</a:t>
            </a:r>
            <a:endParaRPr kumimoji="0" lang="en-US" altLang="ja-JP" sz="2800" b="1" kern="0" dirty="0">
              <a:latin typeface="+mn-ea"/>
              <a:cs typeface="ＤＦＰ太丸ゴシック体"/>
            </a:endParaRPr>
          </a:p>
        </p:txBody>
      </p:sp>
      <p:sp>
        <p:nvSpPr>
          <p:cNvPr id="26" name="角丸四角形 9">
            <a:extLst>
              <a:ext uri="{FF2B5EF4-FFF2-40B4-BE49-F238E27FC236}">
                <a16:creationId xmlns:a16="http://schemas.microsoft.com/office/drawing/2014/main" id="{A8FBD765-4E97-4EA0-B7D2-7617E7C50C23}"/>
              </a:ext>
            </a:extLst>
          </p:cNvPr>
          <p:cNvSpPr/>
          <p:nvPr/>
        </p:nvSpPr>
        <p:spPr bwMode="auto">
          <a:xfrm>
            <a:off x="877978" y="6257527"/>
            <a:ext cx="9720000" cy="648072"/>
          </a:xfrm>
          <a:prstGeom prst="rect">
            <a:avLst/>
          </a:prstGeom>
          <a:noFill/>
          <a:ln>
            <a:noFill/>
          </a:ln>
          <a:effectLst/>
          <a:scene3d>
            <a:camera prst="orthographicFront">
              <a:rot lat="0" lon="0" rev="0"/>
            </a:camera>
            <a:lightRig rig="threePt" dir="t">
              <a:rot lat="0" lon="0" rev="1200000"/>
            </a:lightRig>
          </a:scene3d>
          <a:sp3d>
            <a:bevelT w="63500" h="25400"/>
          </a:sp3d>
        </p:spPr>
        <p:txBody>
          <a:bodyPr/>
          <a:lstStyle/>
          <a:p>
            <a:pPr>
              <a:defRPr/>
            </a:pPr>
            <a:r>
              <a:rPr lang="ja-JP" altLang="en-US" sz="2800" b="1" kern="0" dirty="0">
                <a:latin typeface="+mn-ea"/>
                <a:cs typeface="ＤＦＰ太丸ゴシック体"/>
              </a:rPr>
              <a:t>➎　性</a:t>
            </a:r>
            <a:r>
              <a:rPr kumimoji="0" lang="ja-JP" altLang="en-US" sz="2800" b="1" kern="0" dirty="0">
                <a:latin typeface="+mn-ea"/>
                <a:cs typeface="ＤＦＰ太丸ゴシック体"/>
              </a:rPr>
              <a:t>感染症は圧倒的に女性に不利である</a:t>
            </a:r>
            <a:endParaRPr kumimoji="0" lang="en-US" altLang="ja-JP" sz="2800" b="1" kern="0" dirty="0">
              <a:latin typeface="+mn-ea"/>
              <a:cs typeface="ＤＦＰ太丸ゴシック体"/>
            </a:endParaRPr>
          </a:p>
        </p:txBody>
      </p:sp>
      <p:sp>
        <p:nvSpPr>
          <p:cNvPr id="27" name="タイトル 1">
            <a:extLst>
              <a:ext uri="{FF2B5EF4-FFF2-40B4-BE49-F238E27FC236}">
                <a16:creationId xmlns:a16="http://schemas.microsoft.com/office/drawing/2014/main" id="{A6D35BF2-C52D-41ED-BBA4-D97E3C167A72}"/>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性感染症に関して覚える知識は多くはない</a:t>
            </a:r>
          </a:p>
        </p:txBody>
      </p:sp>
      <p:grpSp>
        <p:nvGrpSpPr>
          <p:cNvPr id="6" name="グループ化 5">
            <a:extLst>
              <a:ext uri="{FF2B5EF4-FFF2-40B4-BE49-F238E27FC236}">
                <a16:creationId xmlns:a16="http://schemas.microsoft.com/office/drawing/2014/main" id="{3149D75E-45CA-4DE8-AAA7-B7F8FB3065A6}"/>
              </a:ext>
            </a:extLst>
          </p:cNvPr>
          <p:cNvGrpSpPr/>
          <p:nvPr/>
        </p:nvGrpSpPr>
        <p:grpSpPr>
          <a:xfrm>
            <a:off x="834442" y="897275"/>
            <a:ext cx="9179570" cy="1020835"/>
            <a:chOff x="834442" y="897275"/>
            <a:chExt cx="9179570" cy="1020835"/>
          </a:xfrm>
        </p:grpSpPr>
        <p:sp>
          <p:nvSpPr>
            <p:cNvPr id="17" name="タイトル 1">
              <a:extLst>
                <a:ext uri="{FF2B5EF4-FFF2-40B4-BE49-F238E27FC236}">
                  <a16:creationId xmlns:a16="http://schemas.microsoft.com/office/drawing/2014/main" id="{B8F827DC-2418-40BF-9C0E-8B8CAF6BC9BE}"/>
                </a:ext>
              </a:extLst>
            </p:cNvPr>
            <p:cNvSpPr txBox="1">
              <a:spLocks/>
            </p:cNvSpPr>
            <p:nvPr/>
          </p:nvSpPr>
          <p:spPr>
            <a:xfrm>
              <a:off x="834442" y="897275"/>
              <a:ext cx="3875841" cy="1020835"/>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solidFill>
                    <a:srgbClr val="008000"/>
                  </a:solidFill>
                  <a:latin typeface="游ゴシック" panose="020B0400000000000000" pitchFamily="50" charset="-128"/>
                  <a:ea typeface="游ゴシック" panose="020B0400000000000000" pitchFamily="50" charset="-128"/>
                </a:rPr>
                <a:t>大事なポイントは</a:t>
              </a:r>
            </a:p>
          </p:txBody>
        </p:sp>
        <p:cxnSp>
          <p:nvCxnSpPr>
            <p:cNvPr id="5" name="直線コネクタ 4">
              <a:extLst>
                <a:ext uri="{FF2B5EF4-FFF2-40B4-BE49-F238E27FC236}">
                  <a16:creationId xmlns:a16="http://schemas.microsoft.com/office/drawing/2014/main" id="{E9F1D1A1-A947-40EC-96EA-D165704A128D}"/>
                </a:ext>
              </a:extLst>
            </p:cNvPr>
            <p:cNvCxnSpPr/>
            <p:nvPr/>
          </p:nvCxnSpPr>
          <p:spPr>
            <a:xfrm>
              <a:off x="877978" y="1669002"/>
              <a:ext cx="9136034" cy="0"/>
            </a:xfrm>
            <a:prstGeom prst="line">
              <a:avLst/>
            </a:prstGeom>
            <a:ln w="57150">
              <a:solidFill>
                <a:srgbClr val="FFC000"/>
              </a:solidFill>
            </a:ln>
          </p:spPr>
          <p:style>
            <a:lnRef idx="1">
              <a:schemeClr val="accent4"/>
            </a:lnRef>
            <a:fillRef idx="0">
              <a:schemeClr val="accent4"/>
            </a:fillRef>
            <a:effectRef idx="0">
              <a:schemeClr val="accent4"/>
            </a:effectRef>
            <a:fontRef idx="minor">
              <a:schemeClr val="tx1"/>
            </a:fontRef>
          </p:style>
        </p:cxnSp>
      </p:grpSp>
    </p:spTree>
    <p:extLst>
      <p:ext uri="{BB962C8B-B14F-4D97-AF65-F5344CB8AC3E}">
        <p14:creationId xmlns:p14="http://schemas.microsoft.com/office/powerpoint/2010/main" val="319536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907" y="1935899"/>
            <a:ext cx="4970411" cy="3394081"/>
          </a:xfrm>
          <a:prstGeom prst="rect">
            <a:avLst/>
          </a:prstGeom>
        </p:spPr>
      </p:pic>
      <p:sp>
        <p:nvSpPr>
          <p:cNvPr id="3" name="Text Box 6"/>
          <p:cNvSpPr txBox="1">
            <a:spLocks noChangeArrowheads="1"/>
          </p:cNvSpPr>
          <p:nvPr/>
        </p:nvSpPr>
        <p:spPr bwMode="auto">
          <a:xfrm>
            <a:off x="2543300" y="2375909"/>
            <a:ext cx="2494301" cy="553998"/>
          </a:xfrm>
          <a:prstGeom prst="rect">
            <a:avLst/>
          </a:prstGeom>
          <a:solidFill>
            <a:schemeClr val="bg1"/>
          </a:solidFill>
          <a:ln>
            <a:noFill/>
          </a:ln>
        </p:spPr>
        <p:txBody>
          <a:bodyPr wrap="square">
            <a:spAutoFit/>
          </a:bodyPr>
          <a:lstStyle>
            <a:lvl1pPr>
              <a:spcBef>
                <a:spcPct val="100000"/>
              </a:spcBef>
              <a:buClr>
                <a:srgbClr val="FF7800"/>
              </a:buClr>
              <a:buSzPct val="75000"/>
              <a:buFont typeface="Wingdings" pitchFamily="2" charset="2"/>
              <a:buBlip>
                <a:blip r:embed="rId4"/>
              </a:buBlip>
              <a:defRPr sz="2000">
                <a:solidFill>
                  <a:srgbClr val="000056"/>
                </a:solidFill>
                <a:latin typeface="Arial" pitchFamily="34" charset="0"/>
              </a:defRPr>
            </a:lvl1pPr>
            <a:lvl2pPr marL="742950" indent="-285750">
              <a:spcBef>
                <a:spcPct val="30000"/>
              </a:spcBef>
              <a:buClr>
                <a:srgbClr val="FF7800"/>
              </a:buClr>
              <a:buSzPct val="75000"/>
              <a:buFont typeface="Wingdings" pitchFamily="2" charset="2"/>
              <a:buBlip>
                <a:blip r:embed="rId4"/>
              </a:buBlip>
              <a:defRPr sz="2000">
                <a:solidFill>
                  <a:srgbClr val="000056"/>
                </a:solidFill>
                <a:latin typeface="Arial" pitchFamily="34" charset="0"/>
              </a:defRPr>
            </a:lvl2pPr>
            <a:lvl3pPr marL="1143000" indent="-228600">
              <a:spcBef>
                <a:spcPct val="30000"/>
              </a:spcBef>
              <a:buClr>
                <a:srgbClr val="FF7800"/>
              </a:buClr>
              <a:buSzPct val="75000"/>
              <a:buFont typeface="Wingdings" pitchFamily="2" charset="2"/>
              <a:buBlip>
                <a:blip r:embed="rId4"/>
              </a:buBlip>
              <a:defRPr>
                <a:solidFill>
                  <a:srgbClr val="000056"/>
                </a:solidFill>
                <a:latin typeface="Arial" pitchFamily="34" charset="0"/>
              </a:defRPr>
            </a:lvl3pPr>
            <a:lvl4pPr marL="1600200" indent="-228600">
              <a:spcBef>
                <a:spcPct val="30000"/>
              </a:spcBef>
              <a:buClr>
                <a:srgbClr val="FF7800"/>
              </a:buClr>
              <a:buSzPct val="75000"/>
              <a:buFont typeface="Wingdings" pitchFamily="2" charset="2"/>
              <a:buBlip>
                <a:blip r:embed="rId4"/>
              </a:buBlip>
              <a:defRPr sz="1600">
                <a:solidFill>
                  <a:srgbClr val="000056"/>
                </a:solidFill>
                <a:latin typeface="Arial" pitchFamily="34" charset="0"/>
              </a:defRPr>
            </a:lvl4pPr>
            <a:lvl5pPr marL="2057400" indent="-228600">
              <a:spcBef>
                <a:spcPct val="30000"/>
              </a:spcBef>
              <a:buClr>
                <a:srgbClr val="FF7800"/>
              </a:buClr>
              <a:buSzPct val="75000"/>
              <a:buFont typeface="Wingdings" pitchFamily="2" charset="2"/>
              <a:buBlip>
                <a:blip r:embed="rId4"/>
              </a:buBlip>
              <a:defRPr sz="1600">
                <a:solidFill>
                  <a:srgbClr val="000056"/>
                </a:solidFill>
                <a:latin typeface="Arial" pitchFamily="34" charset="0"/>
              </a:defRPr>
            </a:lvl5pPr>
            <a:lvl6pPr marL="2514600" indent="-228600" eaLnBrk="0" fontAlgn="base" hangingPunct="0">
              <a:spcBef>
                <a:spcPct val="30000"/>
              </a:spcBef>
              <a:spcAft>
                <a:spcPct val="0"/>
              </a:spcAft>
              <a:buClr>
                <a:srgbClr val="FF7800"/>
              </a:buClr>
              <a:buSzPct val="75000"/>
              <a:buFont typeface="Wingdings" pitchFamily="2" charset="2"/>
              <a:buBlip>
                <a:blip r:embed="rId4"/>
              </a:buBlip>
              <a:defRPr sz="1600">
                <a:solidFill>
                  <a:srgbClr val="000056"/>
                </a:solidFill>
                <a:latin typeface="Arial" pitchFamily="34" charset="0"/>
              </a:defRPr>
            </a:lvl6pPr>
            <a:lvl7pPr marL="2971800" indent="-228600" eaLnBrk="0" fontAlgn="base" hangingPunct="0">
              <a:spcBef>
                <a:spcPct val="30000"/>
              </a:spcBef>
              <a:spcAft>
                <a:spcPct val="0"/>
              </a:spcAft>
              <a:buClr>
                <a:srgbClr val="FF7800"/>
              </a:buClr>
              <a:buSzPct val="75000"/>
              <a:buFont typeface="Wingdings" pitchFamily="2" charset="2"/>
              <a:buBlip>
                <a:blip r:embed="rId4"/>
              </a:buBlip>
              <a:defRPr sz="1600">
                <a:solidFill>
                  <a:srgbClr val="000056"/>
                </a:solidFill>
                <a:latin typeface="Arial" pitchFamily="34" charset="0"/>
              </a:defRPr>
            </a:lvl7pPr>
            <a:lvl8pPr marL="3429000" indent="-228600" eaLnBrk="0" fontAlgn="base" hangingPunct="0">
              <a:spcBef>
                <a:spcPct val="30000"/>
              </a:spcBef>
              <a:spcAft>
                <a:spcPct val="0"/>
              </a:spcAft>
              <a:buClr>
                <a:srgbClr val="FF7800"/>
              </a:buClr>
              <a:buSzPct val="75000"/>
              <a:buFont typeface="Wingdings" pitchFamily="2" charset="2"/>
              <a:buBlip>
                <a:blip r:embed="rId4"/>
              </a:buBlip>
              <a:defRPr sz="1600">
                <a:solidFill>
                  <a:srgbClr val="000056"/>
                </a:solidFill>
                <a:latin typeface="Arial" pitchFamily="34" charset="0"/>
              </a:defRPr>
            </a:lvl8pPr>
            <a:lvl9pPr marL="3886200" indent="-228600" eaLnBrk="0" fontAlgn="base" hangingPunct="0">
              <a:spcBef>
                <a:spcPct val="30000"/>
              </a:spcBef>
              <a:spcAft>
                <a:spcPct val="0"/>
              </a:spcAft>
              <a:buClr>
                <a:srgbClr val="FF7800"/>
              </a:buClr>
              <a:buSzPct val="75000"/>
              <a:buFont typeface="Wingdings" pitchFamily="2" charset="2"/>
              <a:buBlip>
                <a:blip r:embed="rId4"/>
              </a:buBlip>
              <a:defRPr sz="1600">
                <a:solidFill>
                  <a:srgbClr val="000056"/>
                </a:solidFill>
                <a:latin typeface="Arial" pitchFamily="34" charset="0"/>
              </a:defRPr>
            </a:lvl9pPr>
          </a:lstStyle>
          <a:p>
            <a:pPr fontAlgn="base">
              <a:spcBef>
                <a:spcPct val="0"/>
              </a:spcBef>
              <a:spcAft>
                <a:spcPct val="0"/>
              </a:spcAft>
              <a:buClrTx/>
              <a:buSzTx/>
              <a:buFontTx/>
              <a:buNone/>
            </a:pPr>
            <a:r>
              <a:rPr lang="ja-JP" altLang="en-US" sz="3000" b="1" dirty="0">
                <a:solidFill>
                  <a:srgbClr val="FF0000"/>
                </a:solidFill>
                <a:latin typeface="+mn-ea"/>
                <a:cs typeface="ＤＦ平成ゴシック体W9"/>
              </a:rPr>
              <a:t>日本で急増！</a:t>
            </a:r>
            <a:endParaRPr altLang="en-US" sz="3000" b="1" dirty="0">
              <a:solidFill>
                <a:srgbClr val="FF0000"/>
              </a:solidFill>
              <a:latin typeface="+mn-ea"/>
              <a:cs typeface="ＤＦ平成ゴシック体W9"/>
            </a:endParaRPr>
          </a:p>
        </p:txBody>
      </p:sp>
      <p:sp>
        <p:nvSpPr>
          <p:cNvPr id="4" name="右矢印 3"/>
          <p:cNvSpPr/>
          <p:nvPr/>
        </p:nvSpPr>
        <p:spPr>
          <a:xfrm rot="19615130">
            <a:off x="3407439" y="3236523"/>
            <a:ext cx="1440160" cy="24554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latin typeface="+mn-ea"/>
            </a:endParaRPr>
          </a:p>
        </p:txBody>
      </p:sp>
      <p:grpSp>
        <p:nvGrpSpPr>
          <p:cNvPr id="5" name="グループ化 4">
            <a:extLst>
              <a:ext uri="{FF2B5EF4-FFF2-40B4-BE49-F238E27FC236}">
                <a16:creationId xmlns:a16="http://schemas.microsoft.com/office/drawing/2014/main" id="{2052E4F1-F4BF-4E1E-AA5D-CDED0774E41A}"/>
              </a:ext>
            </a:extLst>
          </p:cNvPr>
          <p:cNvGrpSpPr/>
          <p:nvPr/>
        </p:nvGrpSpPr>
        <p:grpSpPr>
          <a:xfrm>
            <a:off x="5084815" y="701675"/>
            <a:ext cx="5097950" cy="6858000"/>
            <a:chOff x="5084815" y="701675"/>
            <a:chExt cx="5097950" cy="6858000"/>
          </a:xfrm>
        </p:grpSpPr>
        <p:sp>
          <p:nvSpPr>
            <p:cNvPr id="9" name="Text Box 6"/>
            <p:cNvSpPr txBox="1">
              <a:spLocks noChangeArrowheads="1"/>
            </p:cNvSpPr>
            <p:nvPr/>
          </p:nvSpPr>
          <p:spPr bwMode="auto">
            <a:xfrm>
              <a:off x="5084815" y="1187656"/>
              <a:ext cx="31863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100000"/>
                </a:spcBef>
                <a:buClr>
                  <a:srgbClr val="FF7800"/>
                </a:buClr>
                <a:buSzPct val="75000"/>
                <a:buFont typeface="Wingdings" pitchFamily="2" charset="2"/>
                <a:buBlip>
                  <a:blip r:embed="rId4"/>
                </a:buBlip>
                <a:defRPr sz="2000">
                  <a:solidFill>
                    <a:srgbClr val="000056"/>
                  </a:solidFill>
                  <a:latin typeface="Arial" pitchFamily="34" charset="0"/>
                </a:defRPr>
              </a:lvl1pPr>
              <a:lvl2pPr marL="742950" indent="-285750">
                <a:spcBef>
                  <a:spcPct val="30000"/>
                </a:spcBef>
                <a:buClr>
                  <a:srgbClr val="FF7800"/>
                </a:buClr>
                <a:buSzPct val="75000"/>
                <a:buFont typeface="Wingdings" pitchFamily="2" charset="2"/>
                <a:buBlip>
                  <a:blip r:embed="rId4"/>
                </a:buBlip>
                <a:defRPr sz="2000">
                  <a:solidFill>
                    <a:srgbClr val="000056"/>
                  </a:solidFill>
                  <a:latin typeface="Arial" pitchFamily="34" charset="0"/>
                </a:defRPr>
              </a:lvl2pPr>
              <a:lvl3pPr marL="1143000" indent="-228600">
                <a:spcBef>
                  <a:spcPct val="30000"/>
                </a:spcBef>
                <a:buClr>
                  <a:srgbClr val="FF7800"/>
                </a:buClr>
                <a:buSzPct val="75000"/>
                <a:buFont typeface="Wingdings" pitchFamily="2" charset="2"/>
                <a:buBlip>
                  <a:blip r:embed="rId4"/>
                </a:buBlip>
                <a:defRPr>
                  <a:solidFill>
                    <a:srgbClr val="000056"/>
                  </a:solidFill>
                  <a:latin typeface="Arial" pitchFamily="34" charset="0"/>
                </a:defRPr>
              </a:lvl3pPr>
              <a:lvl4pPr marL="1600200" indent="-228600">
                <a:spcBef>
                  <a:spcPct val="30000"/>
                </a:spcBef>
                <a:buClr>
                  <a:srgbClr val="FF7800"/>
                </a:buClr>
                <a:buSzPct val="75000"/>
                <a:buFont typeface="Wingdings" pitchFamily="2" charset="2"/>
                <a:buBlip>
                  <a:blip r:embed="rId4"/>
                </a:buBlip>
                <a:defRPr sz="1600">
                  <a:solidFill>
                    <a:srgbClr val="000056"/>
                  </a:solidFill>
                  <a:latin typeface="Arial" pitchFamily="34" charset="0"/>
                </a:defRPr>
              </a:lvl4pPr>
              <a:lvl5pPr marL="2057400" indent="-228600">
                <a:spcBef>
                  <a:spcPct val="30000"/>
                </a:spcBef>
                <a:buClr>
                  <a:srgbClr val="FF7800"/>
                </a:buClr>
                <a:buSzPct val="75000"/>
                <a:buFont typeface="Wingdings" pitchFamily="2" charset="2"/>
                <a:buBlip>
                  <a:blip r:embed="rId4"/>
                </a:buBlip>
                <a:defRPr sz="1600">
                  <a:solidFill>
                    <a:srgbClr val="000056"/>
                  </a:solidFill>
                  <a:latin typeface="Arial" pitchFamily="34" charset="0"/>
                </a:defRPr>
              </a:lvl5pPr>
              <a:lvl6pPr marL="2514600" indent="-228600" eaLnBrk="0" fontAlgn="base" hangingPunct="0">
                <a:spcBef>
                  <a:spcPct val="30000"/>
                </a:spcBef>
                <a:spcAft>
                  <a:spcPct val="0"/>
                </a:spcAft>
                <a:buClr>
                  <a:srgbClr val="FF7800"/>
                </a:buClr>
                <a:buSzPct val="75000"/>
                <a:buFont typeface="Wingdings" pitchFamily="2" charset="2"/>
                <a:buBlip>
                  <a:blip r:embed="rId4"/>
                </a:buBlip>
                <a:defRPr sz="1600">
                  <a:solidFill>
                    <a:srgbClr val="000056"/>
                  </a:solidFill>
                  <a:latin typeface="Arial" pitchFamily="34" charset="0"/>
                </a:defRPr>
              </a:lvl6pPr>
              <a:lvl7pPr marL="2971800" indent="-228600" eaLnBrk="0" fontAlgn="base" hangingPunct="0">
                <a:spcBef>
                  <a:spcPct val="30000"/>
                </a:spcBef>
                <a:spcAft>
                  <a:spcPct val="0"/>
                </a:spcAft>
                <a:buClr>
                  <a:srgbClr val="FF7800"/>
                </a:buClr>
                <a:buSzPct val="75000"/>
                <a:buFont typeface="Wingdings" pitchFamily="2" charset="2"/>
                <a:buBlip>
                  <a:blip r:embed="rId4"/>
                </a:buBlip>
                <a:defRPr sz="1600">
                  <a:solidFill>
                    <a:srgbClr val="000056"/>
                  </a:solidFill>
                  <a:latin typeface="Arial" pitchFamily="34" charset="0"/>
                </a:defRPr>
              </a:lvl7pPr>
              <a:lvl8pPr marL="3429000" indent="-228600" eaLnBrk="0" fontAlgn="base" hangingPunct="0">
                <a:spcBef>
                  <a:spcPct val="30000"/>
                </a:spcBef>
                <a:spcAft>
                  <a:spcPct val="0"/>
                </a:spcAft>
                <a:buClr>
                  <a:srgbClr val="FF7800"/>
                </a:buClr>
                <a:buSzPct val="75000"/>
                <a:buFont typeface="Wingdings" pitchFamily="2" charset="2"/>
                <a:buBlip>
                  <a:blip r:embed="rId4"/>
                </a:buBlip>
                <a:defRPr sz="1600">
                  <a:solidFill>
                    <a:srgbClr val="000056"/>
                  </a:solidFill>
                  <a:latin typeface="Arial" pitchFamily="34" charset="0"/>
                </a:defRPr>
              </a:lvl8pPr>
              <a:lvl9pPr marL="3886200" indent="-228600" eaLnBrk="0" fontAlgn="base" hangingPunct="0">
                <a:spcBef>
                  <a:spcPct val="30000"/>
                </a:spcBef>
                <a:spcAft>
                  <a:spcPct val="0"/>
                </a:spcAft>
                <a:buClr>
                  <a:srgbClr val="FF7800"/>
                </a:buClr>
                <a:buSzPct val="75000"/>
                <a:buFont typeface="Wingdings" pitchFamily="2" charset="2"/>
                <a:buBlip>
                  <a:blip r:embed="rId4"/>
                </a:buBlip>
                <a:defRPr sz="1600">
                  <a:solidFill>
                    <a:srgbClr val="000056"/>
                  </a:solidFill>
                  <a:latin typeface="Arial" pitchFamily="34" charset="0"/>
                </a:defRPr>
              </a:lvl9pPr>
            </a:lstStyle>
            <a:p>
              <a:pPr fontAlgn="base">
                <a:spcBef>
                  <a:spcPct val="0"/>
                </a:spcBef>
                <a:spcAft>
                  <a:spcPct val="0"/>
                </a:spcAft>
                <a:buClrTx/>
                <a:buSzTx/>
                <a:buFontTx/>
                <a:buNone/>
              </a:pPr>
              <a:r>
                <a:rPr lang="ja-JP" altLang="en-US" sz="1600" b="1" dirty="0">
                  <a:solidFill>
                    <a:schemeClr val="tx1"/>
                  </a:solidFill>
                  <a:latin typeface="+mn-ea"/>
                  <a:cs typeface="ＤＦ平成ゴシック体W9"/>
                </a:rPr>
                <a:t>国立感染症研究所の資料から</a:t>
              </a:r>
              <a:endParaRPr lang="en-US" altLang="ja-JP" sz="1600" b="1" dirty="0">
                <a:solidFill>
                  <a:schemeClr val="tx1"/>
                </a:solidFill>
                <a:latin typeface="+mn-ea"/>
                <a:cs typeface="ＤＦ平成ゴシック体W9"/>
              </a:endParaRPr>
            </a:p>
            <a:p>
              <a:pPr fontAlgn="base">
                <a:spcBef>
                  <a:spcPct val="0"/>
                </a:spcBef>
                <a:spcAft>
                  <a:spcPct val="0"/>
                </a:spcAft>
                <a:buClrTx/>
                <a:buSzTx/>
                <a:buFontTx/>
                <a:buNone/>
              </a:pPr>
              <a:r>
                <a:rPr lang="en-US" altLang="ja-JP" sz="1600" b="1" dirty="0">
                  <a:solidFill>
                    <a:schemeClr val="tx1"/>
                  </a:solidFill>
                  <a:latin typeface="+mn-ea"/>
                  <a:cs typeface="ＤＦ平成ゴシック体W9"/>
                </a:rPr>
                <a:t>2017</a:t>
              </a:r>
              <a:r>
                <a:rPr lang="ja-JP" altLang="en-US" sz="1600" b="1" dirty="0">
                  <a:solidFill>
                    <a:schemeClr val="tx1"/>
                  </a:solidFill>
                  <a:latin typeface="+mn-ea"/>
                  <a:cs typeface="ＤＦ平成ゴシック体W9"/>
                </a:rPr>
                <a:t>年</a:t>
              </a:r>
              <a:r>
                <a:rPr lang="en-US" altLang="ja-JP" sz="1600" b="1" dirty="0">
                  <a:solidFill>
                    <a:schemeClr val="tx1"/>
                  </a:solidFill>
                  <a:latin typeface="+mn-ea"/>
                  <a:cs typeface="ＤＦ平成ゴシック体W9"/>
                </a:rPr>
                <a:t>10</a:t>
              </a:r>
              <a:r>
                <a:rPr lang="ja-JP" altLang="en-US" sz="1600" b="1" dirty="0">
                  <a:solidFill>
                    <a:schemeClr val="tx1"/>
                  </a:solidFill>
                  <a:latin typeface="+mn-ea"/>
                  <a:cs typeface="ＤＦ平成ゴシック体W9"/>
                </a:rPr>
                <a:t>月</a:t>
              </a:r>
              <a:r>
                <a:rPr lang="en-US" altLang="ja-JP" sz="1600" b="1" dirty="0">
                  <a:solidFill>
                    <a:schemeClr val="tx1"/>
                  </a:solidFill>
                  <a:latin typeface="+mn-ea"/>
                  <a:cs typeface="ＤＦ平成ゴシック体W9"/>
                </a:rPr>
                <a:t>22</a:t>
              </a:r>
              <a:r>
                <a:rPr lang="ja-JP" altLang="en-US" sz="1600" b="1" dirty="0">
                  <a:solidFill>
                    <a:schemeClr val="tx1"/>
                  </a:solidFill>
                  <a:latin typeface="+mn-ea"/>
                  <a:cs typeface="ＤＦ平成ゴシック体W9"/>
                </a:rPr>
                <a:t>日まで</a:t>
              </a:r>
              <a:endParaRPr altLang="en-US" sz="1600" b="1" dirty="0">
                <a:solidFill>
                  <a:schemeClr val="tx1"/>
                </a:solidFill>
                <a:latin typeface="+mn-ea"/>
                <a:cs typeface="ＤＦ平成ゴシック体W9"/>
              </a:endParaRPr>
            </a:p>
          </p:txBody>
        </p:sp>
        <p:grpSp>
          <p:nvGrpSpPr>
            <p:cNvPr id="12" name="図形グループ 11"/>
            <p:cNvGrpSpPr/>
            <p:nvPr/>
          </p:nvGrpSpPr>
          <p:grpSpPr>
            <a:xfrm>
              <a:off x="6672360" y="701675"/>
              <a:ext cx="3510405" cy="6858000"/>
              <a:chOff x="5310067" y="237589"/>
              <a:chExt cx="3510405" cy="6858000"/>
            </a:xfrm>
          </p:grpSpPr>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841734">
                <a:off x="5310067" y="237589"/>
                <a:ext cx="2600887" cy="6858000"/>
              </a:xfrm>
              <a:prstGeom prst="rect">
                <a:avLst/>
              </a:prstGeom>
            </p:spPr>
          </p:pic>
          <p:sp>
            <p:nvSpPr>
              <p:cNvPr id="6" name="右矢印 5"/>
              <p:cNvSpPr/>
              <p:nvPr/>
            </p:nvSpPr>
            <p:spPr>
              <a:xfrm rot="9040085">
                <a:off x="7403439" y="1813634"/>
                <a:ext cx="998056" cy="24818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0" name="図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76143" y="2188822"/>
                <a:ext cx="844329" cy="4321630"/>
              </a:xfrm>
              <a:prstGeom prst="rect">
                <a:avLst/>
              </a:prstGeom>
            </p:spPr>
          </p:pic>
        </p:grpSp>
      </p:grpSp>
      <p:grpSp>
        <p:nvGrpSpPr>
          <p:cNvPr id="13" name="グループ化 12">
            <a:extLst>
              <a:ext uri="{FF2B5EF4-FFF2-40B4-BE49-F238E27FC236}">
                <a16:creationId xmlns:a16="http://schemas.microsoft.com/office/drawing/2014/main" id="{957D9860-399B-4079-A5E5-D112A35B4BC6}"/>
              </a:ext>
            </a:extLst>
          </p:cNvPr>
          <p:cNvGrpSpPr/>
          <p:nvPr/>
        </p:nvGrpSpPr>
        <p:grpSpPr>
          <a:xfrm>
            <a:off x="406945" y="306442"/>
            <a:ext cx="427497" cy="415776"/>
            <a:chOff x="683170" y="525517"/>
            <a:chExt cx="427497" cy="415776"/>
          </a:xfrm>
        </p:grpSpPr>
        <p:sp>
          <p:nvSpPr>
            <p:cNvPr id="14" name="四角形: 角を丸くする 13">
              <a:extLst>
                <a:ext uri="{FF2B5EF4-FFF2-40B4-BE49-F238E27FC236}">
                  <a16:creationId xmlns:a16="http://schemas.microsoft.com/office/drawing/2014/main" id="{77FB2189-0AB9-4089-8E91-C01286C6456A}"/>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031CCB42-B49D-4F74-B9CA-B780F7821558}"/>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A9E39F00-7B85-4048-866A-097A3010ACE9}"/>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5420DEF6-E880-4B3B-86E6-11141DF1771D}"/>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タイトル 1">
            <a:extLst>
              <a:ext uri="{FF2B5EF4-FFF2-40B4-BE49-F238E27FC236}">
                <a16:creationId xmlns:a16="http://schemas.microsoft.com/office/drawing/2014/main" id="{F4FC4E37-85F2-4F15-82D8-06F1BAC0C790}"/>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各地に広がる梅毒感染</a:t>
            </a:r>
          </a:p>
        </p:txBody>
      </p:sp>
    </p:spTree>
    <p:extLst>
      <p:ext uri="{BB962C8B-B14F-4D97-AF65-F5344CB8AC3E}">
        <p14:creationId xmlns:p14="http://schemas.microsoft.com/office/powerpoint/2010/main" val="107300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88" name="Rectangle 20">
            <a:extLst>
              <a:ext uri="{FF2B5EF4-FFF2-40B4-BE49-F238E27FC236}">
                <a16:creationId xmlns:a16="http://schemas.microsoft.com/office/drawing/2014/main" id="{E2093E8C-20B7-0F40-BCA4-C5431A71BEE5}"/>
              </a:ext>
            </a:extLst>
          </p:cNvPr>
          <p:cNvSpPr>
            <a:spLocks noChangeArrowheads="1"/>
          </p:cNvSpPr>
          <p:nvPr/>
        </p:nvSpPr>
        <p:spPr bwMode="auto">
          <a:xfrm>
            <a:off x="5456828" y="5620755"/>
            <a:ext cx="162502" cy="35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0433" tIns="39511" rIns="80433" bIns="39511">
            <a:spAutoFit/>
          </a:bodyPr>
          <a:lstStyle>
            <a:lvl1pPr defTabSz="762000" eaLnBrk="0" hangingPunct="0">
              <a:defRPr kumimoji="1" sz="2400" b="1">
                <a:solidFill>
                  <a:schemeClr val="tx1"/>
                </a:solidFill>
                <a:latin typeface="Times" pitchFamily="2" charset="0"/>
                <a:ea typeface="Osaka" panose="020B0600000000000000" pitchFamily="34" charset="-128"/>
              </a:defRPr>
            </a:lvl1pPr>
            <a:lvl2pPr marL="742950" indent="-285750" defTabSz="762000" eaLnBrk="0" hangingPunct="0">
              <a:defRPr kumimoji="1" sz="2400" b="1">
                <a:solidFill>
                  <a:schemeClr val="tx1"/>
                </a:solidFill>
                <a:latin typeface="Times" pitchFamily="2" charset="0"/>
                <a:ea typeface="Osaka" panose="020B0600000000000000" pitchFamily="34" charset="-128"/>
              </a:defRPr>
            </a:lvl2pPr>
            <a:lvl3pPr marL="1143000" indent="-228600" defTabSz="762000" eaLnBrk="0" hangingPunct="0">
              <a:defRPr kumimoji="1" sz="2400" b="1">
                <a:solidFill>
                  <a:schemeClr val="tx1"/>
                </a:solidFill>
                <a:latin typeface="Times" pitchFamily="2" charset="0"/>
                <a:ea typeface="Osaka" panose="020B0600000000000000" pitchFamily="34" charset="-128"/>
              </a:defRPr>
            </a:lvl3pPr>
            <a:lvl4pPr marL="1600200" indent="-228600" defTabSz="762000" eaLnBrk="0" hangingPunct="0">
              <a:defRPr kumimoji="1" sz="2400" b="1">
                <a:solidFill>
                  <a:schemeClr val="tx1"/>
                </a:solidFill>
                <a:latin typeface="Times" pitchFamily="2" charset="0"/>
                <a:ea typeface="Osaka" panose="020B0600000000000000" pitchFamily="34" charset="-128"/>
              </a:defRPr>
            </a:lvl4pPr>
            <a:lvl5pPr marL="2057400" indent="-228600" defTabSz="762000" eaLnBrk="0" hangingPunct="0">
              <a:defRPr kumimoji="1" sz="2400" b="1">
                <a:solidFill>
                  <a:schemeClr val="tx1"/>
                </a:solidFill>
                <a:latin typeface="Times" pitchFamily="2" charset="0"/>
                <a:ea typeface="Osaka" panose="020B0600000000000000" pitchFamily="34" charset="-128"/>
              </a:defRPr>
            </a:lvl5pPr>
            <a:lvl6pPr marL="2514600" indent="-228600" defTabSz="7620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6pPr>
            <a:lvl7pPr marL="2971800" indent="-228600" defTabSz="7620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7pPr>
            <a:lvl8pPr marL="3429000" indent="-228600" defTabSz="7620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8pPr>
            <a:lvl9pPr marL="3886200" indent="-228600" defTabSz="7620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9pPr>
          </a:lstStyle>
          <a:p>
            <a:endParaRPr lang="ja-JP" altLang="en-US" sz="1778" b="0" dirty="0">
              <a:solidFill>
                <a:srgbClr val="0000FF"/>
              </a:solidFill>
              <a:latin typeface="HGPMinchoE" panose="02020900000000000000" pitchFamily="18" charset="-128"/>
              <a:ea typeface="HGPMinchoE" panose="02020900000000000000" pitchFamily="18" charset="-128"/>
            </a:endParaRPr>
          </a:p>
        </p:txBody>
      </p:sp>
      <p:grpSp>
        <p:nvGrpSpPr>
          <p:cNvPr id="41" name="グループ化 40">
            <a:extLst>
              <a:ext uri="{FF2B5EF4-FFF2-40B4-BE49-F238E27FC236}">
                <a16:creationId xmlns:a16="http://schemas.microsoft.com/office/drawing/2014/main" id="{6A001960-7C52-4105-9140-5A2490EDA0BF}"/>
              </a:ext>
            </a:extLst>
          </p:cNvPr>
          <p:cNvGrpSpPr/>
          <p:nvPr/>
        </p:nvGrpSpPr>
        <p:grpSpPr>
          <a:xfrm>
            <a:off x="406945" y="306442"/>
            <a:ext cx="427497" cy="415776"/>
            <a:chOff x="683170" y="525517"/>
            <a:chExt cx="427497" cy="415776"/>
          </a:xfrm>
        </p:grpSpPr>
        <p:sp>
          <p:nvSpPr>
            <p:cNvPr id="42" name="四角形: 角を丸くする 41">
              <a:extLst>
                <a:ext uri="{FF2B5EF4-FFF2-40B4-BE49-F238E27FC236}">
                  <a16:creationId xmlns:a16="http://schemas.microsoft.com/office/drawing/2014/main" id="{20C36F1F-C00C-45A2-865D-2130753F8AB5}"/>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四角形: 角を丸くする 42">
              <a:extLst>
                <a:ext uri="{FF2B5EF4-FFF2-40B4-BE49-F238E27FC236}">
                  <a16:creationId xmlns:a16="http://schemas.microsoft.com/office/drawing/2014/main" id="{69C6AC2A-2C3C-4406-9512-525E75DBFBA0}"/>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四角形: 角を丸くする 43">
              <a:extLst>
                <a:ext uri="{FF2B5EF4-FFF2-40B4-BE49-F238E27FC236}">
                  <a16:creationId xmlns:a16="http://schemas.microsoft.com/office/drawing/2014/main" id="{6C0A3107-0C23-47D8-B187-CD9F379B9882}"/>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四角形: 角を丸くする 44">
              <a:extLst>
                <a:ext uri="{FF2B5EF4-FFF2-40B4-BE49-F238E27FC236}">
                  <a16:creationId xmlns:a16="http://schemas.microsoft.com/office/drawing/2014/main" id="{A29D06C9-5EB1-4A30-B625-980EE635F473}"/>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6" name="タイトル 1">
            <a:extLst>
              <a:ext uri="{FF2B5EF4-FFF2-40B4-BE49-F238E27FC236}">
                <a16:creationId xmlns:a16="http://schemas.microsoft.com/office/drawing/2014/main" id="{0490DF28-1A7B-4793-BC44-D176C076217D}"/>
              </a:ext>
            </a:extLst>
          </p:cNvPr>
          <p:cNvSpPr txBox="1">
            <a:spLocks/>
          </p:cNvSpPr>
          <p:nvPr/>
        </p:nvSpPr>
        <p:spPr>
          <a:xfrm>
            <a:off x="834442" y="244484"/>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エイズウイルス（</a:t>
            </a:r>
            <a:r>
              <a:rPr lang="en-US" altLang="ja-JP" sz="3600" b="1" dirty="0">
                <a:latin typeface="游ゴシック" panose="020B0400000000000000" pitchFamily="50" charset="-128"/>
                <a:ea typeface="游ゴシック" panose="020B0400000000000000" pitchFamily="50" charset="-128"/>
              </a:rPr>
              <a:t>HIV</a:t>
            </a:r>
            <a:r>
              <a:rPr lang="ja-JP" altLang="en-US" sz="3600" b="1" dirty="0">
                <a:latin typeface="游ゴシック" panose="020B0400000000000000" pitchFamily="50" charset="-128"/>
                <a:ea typeface="游ゴシック" panose="020B0400000000000000" pitchFamily="50" charset="-128"/>
              </a:rPr>
              <a:t>）に感染すると</a:t>
            </a:r>
          </a:p>
        </p:txBody>
      </p:sp>
      <p:grpSp>
        <p:nvGrpSpPr>
          <p:cNvPr id="8" name="グループ化 7">
            <a:extLst>
              <a:ext uri="{FF2B5EF4-FFF2-40B4-BE49-F238E27FC236}">
                <a16:creationId xmlns:a16="http://schemas.microsoft.com/office/drawing/2014/main" id="{8DA31FCA-3DE9-429D-AD2E-8BC5F5BA114B}"/>
              </a:ext>
            </a:extLst>
          </p:cNvPr>
          <p:cNvGrpSpPr/>
          <p:nvPr/>
        </p:nvGrpSpPr>
        <p:grpSpPr>
          <a:xfrm>
            <a:off x="417831" y="1668599"/>
            <a:ext cx="1800000" cy="4481829"/>
            <a:chOff x="417831" y="1668599"/>
            <a:chExt cx="1800000" cy="4481829"/>
          </a:xfrm>
        </p:grpSpPr>
        <p:sp>
          <p:nvSpPr>
            <p:cNvPr id="6" name="正方形/長方形 5">
              <a:extLst>
                <a:ext uri="{FF2B5EF4-FFF2-40B4-BE49-F238E27FC236}">
                  <a16:creationId xmlns:a16="http://schemas.microsoft.com/office/drawing/2014/main" id="{1E48FA33-3A17-48CB-BA40-26D01C0ABBA9}"/>
                </a:ext>
              </a:extLst>
            </p:cNvPr>
            <p:cNvSpPr/>
            <p:nvPr/>
          </p:nvSpPr>
          <p:spPr>
            <a:xfrm>
              <a:off x="417831" y="1668599"/>
              <a:ext cx="1800000" cy="123433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00" b="1" dirty="0">
                  <a:solidFill>
                    <a:schemeClr val="bg1"/>
                  </a:solidFill>
                  <a:latin typeface="+mn-ea"/>
                </a:rPr>
                <a:t>感染源</a:t>
              </a:r>
              <a:endParaRPr kumimoji="1" lang="ja-JP" altLang="en-US" sz="3000" b="1" dirty="0">
                <a:latin typeface="+mn-ea"/>
              </a:endParaRPr>
            </a:p>
          </p:txBody>
        </p:sp>
        <p:sp>
          <p:nvSpPr>
            <p:cNvPr id="47" name="正方形/長方形 46">
              <a:extLst>
                <a:ext uri="{FF2B5EF4-FFF2-40B4-BE49-F238E27FC236}">
                  <a16:creationId xmlns:a16="http://schemas.microsoft.com/office/drawing/2014/main" id="{FEC555EA-3A2B-42E3-963B-03A8FB41E247}"/>
                </a:ext>
              </a:extLst>
            </p:cNvPr>
            <p:cNvSpPr/>
            <p:nvPr/>
          </p:nvSpPr>
          <p:spPr>
            <a:xfrm>
              <a:off x="417831" y="3013723"/>
              <a:ext cx="1800000" cy="31367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b="1" dirty="0">
                  <a:solidFill>
                    <a:schemeClr val="tx1"/>
                  </a:solidFill>
                  <a:latin typeface="+mn-ea"/>
                </a:rPr>
                <a:t>血　　液</a:t>
              </a:r>
              <a:endParaRPr lang="en-US" altLang="ja-JP" sz="2200" b="1" dirty="0">
                <a:solidFill>
                  <a:schemeClr val="tx1"/>
                </a:solidFill>
                <a:latin typeface="+mn-ea"/>
              </a:endParaRPr>
            </a:p>
            <a:p>
              <a:pPr algn="ctr"/>
              <a:endParaRPr lang="en-US" altLang="ja-JP" sz="2200" b="1" dirty="0">
                <a:solidFill>
                  <a:schemeClr val="tx1"/>
                </a:solidFill>
                <a:latin typeface="+mn-ea"/>
              </a:endParaRPr>
            </a:p>
            <a:p>
              <a:pPr algn="ctr"/>
              <a:r>
                <a:rPr lang="ja-JP" altLang="en-US" sz="2200" b="1" dirty="0">
                  <a:solidFill>
                    <a:schemeClr val="tx1"/>
                  </a:solidFill>
                  <a:latin typeface="+mn-ea"/>
                </a:rPr>
                <a:t>精　　液</a:t>
              </a:r>
              <a:endParaRPr lang="en-US" altLang="ja-JP" sz="2200" b="1" dirty="0">
                <a:solidFill>
                  <a:schemeClr val="tx1"/>
                </a:solidFill>
                <a:latin typeface="+mn-ea"/>
              </a:endParaRPr>
            </a:p>
            <a:p>
              <a:pPr algn="ctr"/>
              <a:endParaRPr lang="en-US" altLang="ja-JP" sz="2200" b="1" dirty="0">
                <a:solidFill>
                  <a:schemeClr val="tx1"/>
                </a:solidFill>
                <a:latin typeface="+mn-ea"/>
              </a:endParaRPr>
            </a:p>
            <a:p>
              <a:pPr algn="ctr"/>
              <a:r>
                <a:rPr lang="ja-JP" altLang="en-US" sz="2200" b="1" dirty="0">
                  <a:solidFill>
                    <a:schemeClr val="tx1"/>
                  </a:solidFill>
                  <a:latin typeface="+mn-ea"/>
                </a:rPr>
                <a:t>腟分泌物</a:t>
              </a:r>
              <a:endParaRPr kumimoji="1" lang="ja-JP" altLang="en-US" sz="2200" dirty="0"/>
            </a:p>
          </p:txBody>
        </p:sp>
      </p:grpSp>
      <p:grpSp>
        <p:nvGrpSpPr>
          <p:cNvPr id="10" name="グループ化 9">
            <a:extLst>
              <a:ext uri="{FF2B5EF4-FFF2-40B4-BE49-F238E27FC236}">
                <a16:creationId xmlns:a16="http://schemas.microsoft.com/office/drawing/2014/main" id="{CA203B2A-8FE6-4DCD-A2FE-2F663195B526}"/>
              </a:ext>
            </a:extLst>
          </p:cNvPr>
          <p:cNvGrpSpPr/>
          <p:nvPr/>
        </p:nvGrpSpPr>
        <p:grpSpPr>
          <a:xfrm>
            <a:off x="2335156" y="1698174"/>
            <a:ext cx="2523336" cy="4452256"/>
            <a:chOff x="2335156" y="1698174"/>
            <a:chExt cx="2523336" cy="4452256"/>
          </a:xfrm>
        </p:grpSpPr>
        <p:sp>
          <p:nvSpPr>
            <p:cNvPr id="48" name="AutoShape 33">
              <a:extLst>
                <a:ext uri="{FF2B5EF4-FFF2-40B4-BE49-F238E27FC236}">
                  <a16:creationId xmlns:a16="http://schemas.microsoft.com/office/drawing/2014/main" id="{88FCDD0B-FD42-4C64-B1E1-65F1CF4760C7}"/>
                </a:ext>
              </a:extLst>
            </p:cNvPr>
            <p:cNvSpPr>
              <a:spLocks noChangeArrowheads="1"/>
            </p:cNvSpPr>
            <p:nvPr/>
          </p:nvSpPr>
          <p:spPr bwMode="auto">
            <a:xfrm>
              <a:off x="2335156" y="2502178"/>
              <a:ext cx="642000" cy="801511"/>
            </a:xfrm>
            <a:prstGeom prst="rightArrow">
              <a:avLst>
                <a:gd name="adj1" fmla="val 50000"/>
                <a:gd name="adj2" fmla="val 50005"/>
              </a:avLst>
            </a:prstGeom>
            <a:solidFill>
              <a:srgbClr val="FFC000"/>
            </a:solidFill>
            <a:ln w="12700">
              <a:noFill/>
              <a:miter lim="800000"/>
              <a:headEnd/>
              <a:tailEnd/>
            </a:ln>
          </p:spPr>
          <p:txBody>
            <a:bodyPr wrap="none" anchor="ctr"/>
            <a:lstStyle>
              <a:lvl1pPr eaLnBrk="0" hangingPunct="0">
                <a:defRPr kumimoji="1" sz="2400" b="1">
                  <a:solidFill>
                    <a:schemeClr val="tx1"/>
                  </a:solidFill>
                  <a:latin typeface="Times" pitchFamily="2" charset="0"/>
                  <a:ea typeface="Osaka" panose="020B0600000000000000" pitchFamily="34" charset="-128"/>
                </a:defRPr>
              </a:lvl1pPr>
              <a:lvl2pPr marL="742950" indent="-285750" eaLnBrk="0" hangingPunct="0">
                <a:defRPr kumimoji="1" sz="2400" b="1">
                  <a:solidFill>
                    <a:schemeClr val="tx1"/>
                  </a:solidFill>
                  <a:latin typeface="Times" pitchFamily="2" charset="0"/>
                  <a:ea typeface="Osaka" panose="020B0600000000000000" pitchFamily="34" charset="-128"/>
                </a:defRPr>
              </a:lvl2pPr>
              <a:lvl3pPr marL="1143000" indent="-228600" eaLnBrk="0" hangingPunct="0">
                <a:defRPr kumimoji="1" sz="2400" b="1">
                  <a:solidFill>
                    <a:schemeClr val="tx1"/>
                  </a:solidFill>
                  <a:latin typeface="Times" pitchFamily="2" charset="0"/>
                  <a:ea typeface="Osaka" panose="020B0600000000000000" pitchFamily="34" charset="-128"/>
                </a:defRPr>
              </a:lvl3pPr>
              <a:lvl4pPr marL="1600200" indent="-228600" eaLnBrk="0" hangingPunct="0">
                <a:defRPr kumimoji="1" sz="2400" b="1">
                  <a:solidFill>
                    <a:schemeClr val="tx1"/>
                  </a:solidFill>
                  <a:latin typeface="Times" pitchFamily="2" charset="0"/>
                  <a:ea typeface="Osaka" panose="020B0600000000000000" pitchFamily="34" charset="-128"/>
                </a:defRPr>
              </a:lvl4pPr>
              <a:lvl5pPr marL="2057400" indent="-228600" eaLnBrk="0" hangingPunct="0">
                <a:defRPr kumimoji="1" sz="2400" b="1">
                  <a:solidFill>
                    <a:schemeClr val="tx1"/>
                  </a:solidFill>
                  <a:latin typeface="Times" pitchFamily="2" charset="0"/>
                  <a:ea typeface="Osaka" panose="020B0600000000000000" pitchFamily="34" charset="-128"/>
                </a:defRPr>
              </a:lvl5pPr>
              <a:lvl6pPr marL="25146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6pPr>
              <a:lvl7pPr marL="29718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7pPr>
              <a:lvl8pPr marL="34290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8pPr>
              <a:lvl9pPr marL="38862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9pPr>
            </a:lstStyle>
            <a:p>
              <a:pPr eaLnBrk="1" hangingPunct="1"/>
              <a:endParaRPr lang="ja-JP" altLang="en-US" sz="2133" b="0">
                <a:solidFill>
                  <a:srgbClr val="006699"/>
                </a:solidFill>
                <a:latin typeface="HGPMinchoE" panose="02020900000000000000" pitchFamily="18" charset="-128"/>
                <a:ea typeface="HGPMinchoE" panose="02020900000000000000" pitchFamily="18" charset="-128"/>
              </a:endParaRPr>
            </a:p>
          </p:txBody>
        </p:sp>
        <p:sp>
          <p:nvSpPr>
            <p:cNvPr id="49" name="正方形/長方形 48">
              <a:extLst>
                <a:ext uri="{FF2B5EF4-FFF2-40B4-BE49-F238E27FC236}">
                  <a16:creationId xmlns:a16="http://schemas.microsoft.com/office/drawing/2014/main" id="{F63890EC-98A0-4C0B-963A-1B2C05D7475A}"/>
                </a:ext>
              </a:extLst>
            </p:cNvPr>
            <p:cNvSpPr/>
            <p:nvPr/>
          </p:nvSpPr>
          <p:spPr>
            <a:xfrm>
              <a:off x="3056199" y="1698174"/>
              <a:ext cx="1800000" cy="107407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spcAft>
                  <a:spcPts val="400"/>
                </a:spcAft>
              </a:pPr>
              <a:r>
                <a:rPr lang="ja-JP" altLang="en-US" b="1" dirty="0">
                  <a:solidFill>
                    <a:schemeClr val="bg1"/>
                  </a:solidFill>
                  <a:latin typeface="+mn-ea"/>
                </a:rPr>
                <a:t>自覚症状なし</a:t>
              </a:r>
            </a:p>
            <a:p>
              <a:pPr>
                <a:lnSpc>
                  <a:spcPts val="2000"/>
                </a:lnSpc>
              </a:pPr>
              <a:r>
                <a:rPr lang="ja-JP" altLang="en-US" b="1" dirty="0">
                  <a:solidFill>
                    <a:schemeClr val="bg1"/>
                  </a:solidFill>
                  <a:latin typeface="+mn-ea"/>
                </a:rPr>
                <a:t>人にうつす</a:t>
              </a:r>
            </a:p>
            <a:p>
              <a:pPr>
                <a:lnSpc>
                  <a:spcPts val="2000"/>
                </a:lnSpc>
              </a:pPr>
              <a:r>
                <a:rPr lang="ja-JP" altLang="en-US" b="1" dirty="0">
                  <a:solidFill>
                    <a:schemeClr val="bg1"/>
                  </a:solidFill>
                  <a:latin typeface="+mn-ea"/>
                </a:rPr>
                <a:t>可能性がある</a:t>
              </a:r>
            </a:p>
          </p:txBody>
        </p:sp>
        <p:sp>
          <p:nvSpPr>
            <p:cNvPr id="50" name="正方形/長方形 49">
              <a:extLst>
                <a:ext uri="{FF2B5EF4-FFF2-40B4-BE49-F238E27FC236}">
                  <a16:creationId xmlns:a16="http://schemas.microsoft.com/office/drawing/2014/main" id="{0CAB3DE1-D8D6-4694-AA72-692EE7F7BD1E}"/>
                </a:ext>
              </a:extLst>
            </p:cNvPr>
            <p:cNvSpPr/>
            <p:nvPr/>
          </p:nvSpPr>
          <p:spPr>
            <a:xfrm>
              <a:off x="3058492" y="3013724"/>
              <a:ext cx="1800000" cy="31367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lstStyle/>
            <a:p>
              <a:pPr algn="ctr">
                <a:spcAft>
                  <a:spcPts val="600"/>
                </a:spcAft>
              </a:pPr>
              <a:r>
                <a:rPr lang="ja-JP" altLang="en-US" sz="2400" b="1" dirty="0">
                  <a:solidFill>
                    <a:schemeClr val="tx1"/>
                  </a:solidFill>
                  <a:latin typeface="+mn-ea"/>
                </a:rPr>
                <a:t>キャリア</a:t>
              </a:r>
              <a:endParaRPr lang="en-US" altLang="ja-JP" sz="2400" b="1" dirty="0">
                <a:solidFill>
                  <a:schemeClr val="tx1"/>
                </a:solidFill>
                <a:latin typeface="+mn-ea"/>
              </a:endParaRPr>
            </a:p>
            <a:p>
              <a:pPr marL="174625">
                <a:spcAft>
                  <a:spcPts val="400"/>
                </a:spcAft>
              </a:pPr>
              <a:r>
                <a:rPr kumimoji="1" lang="ja-JP" altLang="en-US" sz="1500" b="1" dirty="0">
                  <a:solidFill>
                    <a:schemeClr val="tx1"/>
                  </a:solidFill>
                  <a:latin typeface="+mn-ea"/>
                </a:rPr>
                <a:t>エイズウイルス</a:t>
              </a:r>
            </a:p>
            <a:p>
              <a:pPr marL="174625">
                <a:spcAft>
                  <a:spcPts val="400"/>
                </a:spcAft>
              </a:pPr>
              <a:r>
                <a:rPr kumimoji="1" lang="ja-JP" altLang="en-US" sz="1500" b="1" dirty="0">
                  <a:solidFill>
                    <a:schemeClr val="tx1"/>
                  </a:solidFill>
                  <a:latin typeface="+mn-ea"/>
                </a:rPr>
                <a:t>の保有者</a:t>
              </a:r>
              <a:endParaRPr kumimoji="1" lang="en-US" altLang="ja-JP" sz="1500" b="1" dirty="0">
                <a:solidFill>
                  <a:schemeClr val="tx1"/>
                </a:solidFill>
                <a:latin typeface="+mn-ea"/>
              </a:endParaRPr>
            </a:p>
            <a:p>
              <a:pPr algn="ctr">
                <a:spcAft>
                  <a:spcPts val="600"/>
                </a:spcAft>
              </a:pPr>
              <a:endParaRPr kumimoji="1" lang="ja-JP" altLang="en-US" dirty="0"/>
            </a:p>
          </p:txBody>
        </p:sp>
        <p:sp>
          <p:nvSpPr>
            <p:cNvPr id="7" name="二等辺三角形 6">
              <a:extLst>
                <a:ext uri="{FF2B5EF4-FFF2-40B4-BE49-F238E27FC236}">
                  <a16:creationId xmlns:a16="http://schemas.microsoft.com/office/drawing/2014/main" id="{BCC7782A-D70E-4874-A09E-4637467209F4}"/>
                </a:ext>
              </a:extLst>
            </p:cNvPr>
            <p:cNvSpPr/>
            <p:nvPr/>
          </p:nvSpPr>
          <p:spPr>
            <a:xfrm flipV="1">
              <a:off x="3776199" y="2818961"/>
              <a:ext cx="360000" cy="253668"/>
            </a:xfrm>
            <a:prstGeom prst="triangle">
              <a:avLst/>
            </a:prstGeom>
            <a:solidFill>
              <a:schemeClr val="accent4">
                <a:lumMod val="60000"/>
                <a:lumOff val="40000"/>
              </a:schemeClr>
            </a:solidFill>
            <a:ln w="222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577" name="Rectangle 9">
              <a:extLst>
                <a:ext uri="{FF2B5EF4-FFF2-40B4-BE49-F238E27FC236}">
                  <a16:creationId xmlns:a16="http://schemas.microsoft.com/office/drawing/2014/main" id="{2F2210CD-BA0D-434E-8461-1DABD8DD6A67}"/>
                </a:ext>
              </a:extLst>
            </p:cNvPr>
            <p:cNvSpPr>
              <a:spLocks noChangeArrowheads="1"/>
            </p:cNvSpPr>
            <p:nvPr/>
          </p:nvSpPr>
          <p:spPr bwMode="auto">
            <a:xfrm>
              <a:off x="3202301" y="4924007"/>
              <a:ext cx="1500328" cy="972346"/>
            </a:xfrm>
            <a:prstGeom prst="rect">
              <a:avLst/>
            </a:prstGeom>
            <a:solidFill>
              <a:schemeClr val="bg1"/>
            </a:solidFill>
            <a:ln>
              <a:noFill/>
            </a:ln>
          </p:spPr>
          <p:txBody>
            <a:bodyPr wrap="square" lIns="80433" tIns="39511" rIns="80433" bIns="39511">
              <a:spAutoFit/>
            </a:bodyPr>
            <a:lstStyle>
              <a:lvl1pPr defTabSz="762000" eaLnBrk="0" hangingPunct="0">
                <a:defRPr kumimoji="1" sz="2400" b="1">
                  <a:solidFill>
                    <a:schemeClr val="tx1"/>
                  </a:solidFill>
                  <a:latin typeface="Times" pitchFamily="2" charset="0"/>
                  <a:ea typeface="Osaka" panose="020B0600000000000000" pitchFamily="34" charset="-128"/>
                </a:defRPr>
              </a:lvl1pPr>
              <a:lvl2pPr marL="742950" indent="-285750" defTabSz="762000" eaLnBrk="0" hangingPunct="0">
                <a:defRPr kumimoji="1" sz="2400" b="1">
                  <a:solidFill>
                    <a:schemeClr val="tx1"/>
                  </a:solidFill>
                  <a:latin typeface="Times" pitchFamily="2" charset="0"/>
                  <a:ea typeface="Osaka" panose="020B0600000000000000" pitchFamily="34" charset="-128"/>
                </a:defRPr>
              </a:lvl2pPr>
              <a:lvl3pPr marL="1143000" indent="-228600" defTabSz="762000" eaLnBrk="0" hangingPunct="0">
                <a:defRPr kumimoji="1" sz="2400" b="1">
                  <a:solidFill>
                    <a:schemeClr val="tx1"/>
                  </a:solidFill>
                  <a:latin typeface="Times" pitchFamily="2" charset="0"/>
                  <a:ea typeface="Osaka" panose="020B0600000000000000" pitchFamily="34" charset="-128"/>
                </a:defRPr>
              </a:lvl3pPr>
              <a:lvl4pPr marL="1600200" indent="-228600" defTabSz="762000" eaLnBrk="0" hangingPunct="0">
                <a:defRPr kumimoji="1" sz="2400" b="1">
                  <a:solidFill>
                    <a:schemeClr val="tx1"/>
                  </a:solidFill>
                  <a:latin typeface="Times" pitchFamily="2" charset="0"/>
                  <a:ea typeface="Osaka" panose="020B0600000000000000" pitchFamily="34" charset="-128"/>
                </a:defRPr>
              </a:lvl4pPr>
              <a:lvl5pPr marL="2057400" indent="-228600" defTabSz="762000" eaLnBrk="0" hangingPunct="0">
                <a:defRPr kumimoji="1" sz="2400" b="1">
                  <a:solidFill>
                    <a:schemeClr val="tx1"/>
                  </a:solidFill>
                  <a:latin typeface="Times" pitchFamily="2" charset="0"/>
                  <a:ea typeface="Osaka" panose="020B0600000000000000" pitchFamily="34" charset="-128"/>
                </a:defRPr>
              </a:lvl5pPr>
              <a:lvl6pPr marL="2514600" indent="-228600" defTabSz="7620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6pPr>
              <a:lvl7pPr marL="2971800" indent="-228600" defTabSz="7620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7pPr>
              <a:lvl8pPr marL="3429000" indent="-228600" defTabSz="7620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8pPr>
              <a:lvl9pPr marL="3886200" indent="-228600" defTabSz="7620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9pPr>
            </a:lstStyle>
            <a:p>
              <a:r>
                <a:rPr lang="ja-JP" altLang="en-US" sz="1600" dirty="0">
                  <a:latin typeface="+mn-ea"/>
                  <a:ea typeface="+mn-ea"/>
                </a:rPr>
                <a:t>潜伏期間</a:t>
              </a:r>
            </a:p>
            <a:p>
              <a:pPr marL="174625"/>
              <a:r>
                <a:rPr lang="ja-JP" altLang="en-US" sz="1400" dirty="0">
                  <a:latin typeface="+mn-ea"/>
                  <a:ea typeface="+mn-ea"/>
                </a:rPr>
                <a:t>1〜2年から</a:t>
              </a:r>
              <a:endParaRPr lang="en-US" altLang="ja-JP" sz="1400" dirty="0">
                <a:latin typeface="+mn-ea"/>
                <a:ea typeface="+mn-ea"/>
              </a:endParaRPr>
            </a:p>
            <a:p>
              <a:pPr marL="174625" algn="r"/>
              <a:r>
                <a:rPr lang="ja-JP" altLang="en-US" sz="1400" dirty="0">
                  <a:latin typeface="+mn-ea"/>
                  <a:ea typeface="+mn-ea"/>
                </a:rPr>
                <a:t>10数年</a:t>
              </a:r>
            </a:p>
            <a:p>
              <a:pPr marL="174625"/>
              <a:r>
                <a:rPr lang="ja-JP" altLang="en-US" sz="1400" dirty="0">
                  <a:latin typeface="+mn-ea"/>
                  <a:ea typeface="+mn-ea"/>
                </a:rPr>
                <a:t>平均10年</a:t>
              </a:r>
            </a:p>
          </p:txBody>
        </p:sp>
      </p:grpSp>
      <p:grpSp>
        <p:nvGrpSpPr>
          <p:cNvPr id="13" name="グループ化 12">
            <a:extLst>
              <a:ext uri="{FF2B5EF4-FFF2-40B4-BE49-F238E27FC236}">
                <a16:creationId xmlns:a16="http://schemas.microsoft.com/office/drawing/2014/main" id="{0E949E17-0AB5-4985-8138-B05E3D2A3033}"/>
              </a:ext>
            </a:extLst>
          </p:cNvPr>
          <p:cNvGrpSpPr/>
          <p:nvPr/>
        </p:nvGrpSpPr>
        <p:grpSpPr>
          <a:xfrm>
            <a:off x="7699795" y="1698174"/>
            <a:ext cx="2525709" cy="4452256"/>
            <a:chOff x="7699795" y="1698174"/>
            <a:chExt cx="2525709" cy="4452256"/>
          </a:xfrm>
        </p:grpSpPr>
        <p:sp>
          <p:nvSpPr>
            <p:cNvPr id="58" name="正方形/長方形 57">
              <a:extLst>
                <a:ext uri="{FF2B5EF4-FFF2-40B4-BE49-F238E27FC236}">
                  <a16:creationId xmlns:a16="http://schemas.microsoft.com/office/drawing/2014/main" id="{85D0AE80-1AE4-4C47-A17A-B502D8A52735}"/>
                </a:ext>
              </a:extLst>
            </p:cNvPr>
            <p:cNvSpPr/>
            <p:nvPr/>
          </p:nvSpPr>
          <p:spPr>
            <a:xfrm>
              <a:off x="8423212" y="1698174"/>
              <a:ext cx="1800000" cy="107407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lang="zh-TW" altLang="en-US" b="1" dirty="0">
                  <a:solidFill>
                    <a:schemeClr val="bg1"/>
                  </a:solidFill>
                  <a:latin typeface="游ゴシック" panose="020B0400000000000000" pitchFamily="50" charset="-128"/>
                  <a:ea typeface="游ゴシック" panose="020B0400000000000000" pitchFamily="50" charset="-128"/>
                </a:rPr>
                <a:t>日和見感染症</a:t>
              </a:r>
              <a:endParaRPr lang="ja-JP" altLang="en-US" b="1" dirty="0">
                <a:solidFill>
                  <a:schemeClr val="bg1"/>
                </a:solidFill>
                <a:latin typeface="游ゴシック" panose="020B0400000000000000" pitchFamily="50" charset="-128"/>
                <a:ea typeface="游ゴシック" panose="020B0400000000000000" pitchFamily="50" charset="-128"/>
              </a:endParaRPr>
            </a:p>
          </p:txBody>
        </p:sp>
        <p:sp>
          <p:nvSpPr>
            <p:cNvPr id="59" name="正方形/長方形 58">
              <a:extLst>
                <a:ext uri="{FF2B5EF4-FFF2-40B4-BE49-F238E27FC236}">
                  <a16:creationId xmlns:a16="http://schemas.microsoft.com/office/drawing/2014/main" id="{6A6A5E31-FBF7-4767-9B4F-342DB8DD2D7B}"/>
                </a:ext>
              </a:extLst>
            </p:cNvPr>
            <p:cNvSpPr/>
            <p:nvPr/>
          </p:nvSpPr>
          <p:spPr>
            <a:xfrm>
              <a:off x="8425504" y="3013724"/>
              <a:ext cx="1800000" cy="31367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lstStyle/>
            <a:p>
              <a:pPr algn="ctr">
                <a:spcAft>
                  <a:spcPts val="600"/>
                </a:spcAft>
              </a:pPr>
              <a:r>
                <a:rPr lang="ja-JP" altLang="en-US" sz="2400" b="1" dirty="0">
                  <a:solidFill>
                    <a:schemeClr val="tx1"/>
                  </a:solidFill>
                  <a:latin typeface="+mn-ea"/>
                </a:rPr>
                <a:t>エイズ</a:t>
              </a:r>
              <a:endParaRPr lang="en-US" altLang="ja-JP" sz="2400" b="1" dirty="0">
                <a:solidFill>
                  <a:schemeClr val="tx1"/>
                </a:solidFill>
                <a:latin typeface="+mn-ea"/>
              </a:endParaRPr>
            </a:p>
            <a:p>
              <a:pPr algn="ctr">
                <a:spcAft>
                  <a:spcPts val="600"/>
                </a:spcAft>
              </a:pPr>
              <a:r>
                <a:rPr kumimoji="1" lang="ja-JP" altLang="en-US" sz="2400" b="1" dirty="0">
                  <a:solidFill>
                    <a:schemeClr val="tx1"/>
                  </a:solidFill>
                  <a:latin typeface="+mn-ea"/>
                </a:rPr>
                <a:t>（</a:t>
              </a:r>
              <a:r>
                <a:rPr kumimoji="1" lang="en-US" altLang="ja-JP" sz="2400" b="1" dirty="0">
                  <a:solidFill>
                    <a:schemeClr val="tx1"/>
                  </a:solidFill>
                  <a:latin typeface="+mn-ea"/>
                </a:rPr>
                <a:t>AIDS</a:t>
              </a:r>
              <a:r>
                <a:rPr kumimoji="1" lang="ja-JP" altLang="en-US" sz="2400" b="1" dirty="0">
                  <a:solidFill>
                    <a:schemeClr val="tx1"/>
                  </a:solidFill>
                  <a:latin typeface="+mn-ea"/>
                </a:rPr>
                <a:t>）</a:t>
              </a:r>
              <a:endParaRPr kumimoji="1" lang="ja-JP" altLang="en-US" sz="2400" dirty="0"/>
            </a:p>
          </p:txBody>
        </p:sp>
        <p:sp>
          <p:nvSpPr>
            <p:cNvPr id="63" name="二等辺三角形 62">
              <a:extLst>
                <a:ext uri="{FF2B5EF4-FFF2-40B4-BE49-F238E27FC236}">
                  <a16:creationId xmlns:a16="http://schemas.microsoft.com/office/drawing/2014/main" id="{E86A0EC0-C796-493E-A573-F6EFAF58C4C7}"/>
                </a:ext>
              </a:extLst>
            </p:cNvPr>
            <p:cNvSpPr/>
            <p:nvPr/>
          </p:nvSpPr>
          <p:spPr>
            <a:xfrm flipV="1">
              <a:off x="9150089" y="2818961"/>
              <a:ext cx="360000" cy="253668"/>
            </a:xfrm>
            <a:prstGeom prst="triangle">
              <a:avLst/>
            </a:prstGeom>
            <a:solidFill>
              <a:schemeClr val="accent4">
                <a:lumMod val="60000"/>
                <a:lumOff val="40000"/>
              </a:schemeClr>
            </a:solidFill>
            <a:ln w="222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Rectangle 9">
              <a:extLst>
                <a:ext uri="{FF2B5EF4-FFF2-40B4-BE49-F238E27FC236}">
                  <a16:creationId xmlns:a16="http://schemas.microsoft.com/office/drawing/2014/main" id="{681420AF-E8D5-4837-B120-4D33B30C7179}"/>
                </a:ext>
              </a:extLst>
            </p:cNvPr>
            <p:cNvSpPr>
              <a:spLocks noChangeArrowheads="1"/>
            </p:cNvSpPr>
            <p:nvPr/>
          </p:nvSpPr>
          <p:spPr bwMode="auto">
            <a:xfrm>
              <a:off x="8588829" y="4901924"/>
              <a:ext cx="1513114" cy="818457"/>
            </a:xfrm>
            <a:prstGeom prst="rect">
              <a:avLst/>
            </a:prstGeom>
            <a:solidFill>
              <a:schemeClr val="bg1"/>
            </a:solidFill>
            <a:ln>
              <a:noFill/>
            </a:ln>
          </p:spPr>
          <p:txBody>
            <a:bodyPr wrap="square" lIns="80433" tIns="39511" rIns="80433" bIns="39511">
              <a:spAutoFit/>
            </a:bodyPr>
            <a:lstStyle>
              <a:lvl1pPr defTabSz="762000" eaLnBrk="0" hangingPunct="0">
                <a:defRPr kumimoji="1" sz="2400" b="1">
                  <a:solidFill>
                    <a:schemeClr val="tx1"/>
                  </a:solidFill>
                  <a:latin typeface="Times" pitchFamily="2" charset="0"/>
                  <a:ea typeface="Osaka" panose="020B0600000000000000" pitchFamily="34" charset="-128"/>
                </a:defRPr>
              </a:lvl1pPr>
              <a:lvl2pPr marL="742950" indent="-285750" defTabSz="762000" eaLnBrk="0" hangingPunct="0">
                <a:defRPr kumimoji="1" sz="2400" b="1">
                  <a:solidFill>
                    <a:schemeClr val="tx1"/>
                  </a:solidFill>
                  <a:latin typeface="Times" pitchFamily="2" charset="0"/>
                  <a:ea typeface="Osaka" panose="020B0600000000000000" pitchFamily="34" charset="-128"/>
                </a:defRPr>
              </a:lvl2pPr>
              <a:lvl3pPr marL="1143000" indent="-228600" defTabSz="762000" eaLnBrk="0" hangingPunct="0">
                <a:defRPr kumimoji="1" sz="2400" b="1">
                  <a:solidFill>
                    <a:schemeClr val="tx1"/>
                  </a:solidFill>
                  <a:latin typeface="Times" pitchFamily="2" charset="0"/>
                  <a:ea typeface="Osaka" panose="020B0600000000000000" pitchFamily="34" charset="-128"/>
                </a:defRPr>
              </a:lvl3pPr>
              <a:lvl4pPr marL="1600200" indent="-228600" defTabSz="762000" eaLnBrk="0" hangingPunct="0">
                <a:defRPr kumimoji="1" sz="2400" b="1">
                  <a:solidFill>
                    <a:schemeClr val="tx1"/>
                  </a:solidFill>
                  <a:latin typeface="Times" pitchFamily="2" charset="0"/>
                  <a:ea typeface="Osaka" panose="020B0600000000000000" pitchFamily="34" charset="-128"/>
                </a:defRPr>
              </a:lvl4pPr>
              <a:lvl5pPr marL="2057400" indent="-228600" defTabSz="762000" eaLnBrk="0" hangingPunct="0">
                <a:defRPr kumimoji="1" sz="2400" b="1">
                  <a:solidFill>
                    <a:schemeClr val="tx1"/>
                  </a:solidFill>
                  <a:latin typeface="Times" pitchFamily="2" charset="0"/>
                  <a:ea typeface="Osaka" panose="020B0600000000000000" pitchFamily="34" charset="-128"/>
                </a:defRPr>
              </a:lvl5pPr>
              <a:lvl6pPr marL="2514600" indent="-228600" defTabSz="7620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6pPr>
              <a:lvl7pPr marL="2971800" indent="-228600" defTabSz="7620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7pPr>
              <a:lvl8pPr marL="3429000" indent="-228600" defTabSz="7620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8pPr>
              <a:lvl9pPr marL="3886200" indent="-228600" defTabSz="7620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9pPr>
            </a:lstStyle>
            <a:p>
              <a:pPr algn="ctr"/>
              <a:r>
                <a:rPr lang="ja-JP" altLang="en-US" sz="1600" dirty="0">
                  <a:latin typeface="+mn-ea"/>
                  <a:ea typeface="+mn-ea"/>
                </a:rPr>
                <a:t>カリニ肺炎</a:t>
              </a:r>
            </a:p>
            <a:p>
              <a:pPr algn="ctr"/>
              <a:r>
                <a:rPr lang="ja-JP" altLang="en-US" sz="1600" dirty="0">
                  <a:latin typeface="+mn-ea"/>
                  <a:ea typeface="+mn-ea"/>
                </a:rPr>
                <a:t>カンジダ症</a:t>
              </a:r>
            </a:p>
            <a:p>
              <a:pPr algn="ctr"/>
              <a:r>
                <a:rPr lang="ja-JP" altLang="en-US" sz="1600" dirty="0">
                  <a:latin typeface="+mn-ea"/>
                  <a:ea typeface="+mn-ea"/>
                </a:rPr>
                <a:t>カポジ肉腫</a:t>
              </a:r>
            </a:p>
          </p:txBody>
        </p:sp>
        <p:sp>
          <p:nvSpPr>
            <p:cNvPr id="67" name="AutoShape 33">
              <a:extLst>
                <a:ext uri="{FF2B5EF4-FFF2-40B4-BE49-F238E27FC236}">
                  <a16:creationId xmlns:a16="http://schemas.microsoft.com/office/drawing/2014/main" id="{ADFE8DF4-6320-443B-A24B-6A3DE6711003}"/>
                </a:ext>
              </a:extLst>
            </p:cNvPr>
            <p:cNvSpPr>
              <a:spLocks noChangeArrowheads="1"/>
            </p:cNvSpPr>
            <p:nvPr/>
          </p:nvSpPr>
          <p:spPr bwMode="auto">
            <a:xfrm>
              <a:off x="7699795" y="2502178"/>
              <a:ext cx="642000" cy="801511"/>
            </a:xfrm>
            <a:prstGeom prst="rightArrow">
              <a:avLst>
                <a:gd name="adj1" fmla="val 50000"/>
                <a:gd name="adj2" fmla="val 50005"/>
              </a:avLst>
            </a:prstGeom>
            <a:solidFill>
              <a:srgbClr val="FFC000"/>
            </a:solidFill>
            <a:ln w="12700">
              <a:noFill/>
              <a:miter lim="800000"/>
              <a:headEnd/>
              <a:tailEnd/>
            </a:ln>
          </p:spPr>
          <p:txBody>
            <a:bodyPr wrap="none" anchor="ctr"/>
            <a:lstStyle>
              <a:lvl1pPr eaLnBrk="0" hangingPunct="0">
                <a:defRPr kumimoji="1" sz="2400" b="1">
                  <a:solidFill>
                    <a:schemeClr val="tx1"/>
                  </a:solidFill>
                  <a:latin typeface="Times" pitchFamily="2" charset="0"/>
                  <a:ea typeface="Osaka" panose="020B0600000000000000" pitchFamily="34" charset="-128"/>
                </a:defRPr>
              </a:lvl1pPr>
              <a:lvl2pPr marL="742950" indent="-285750" eaLnBrk="0" hangingPunct="0">
                <a:defRPr kumimoji="1" sz="2400" b="1">
                  <a:solidFill>
                    <a:schemeClr val="tx1"/>
                  </a:solidFill>
                  <a:latin typeface="Times" pitchFamily="2" charset="0"/>
                  <a:ea typeface="Osaka" panose="020B0600000000000000" pitchFamily="34" charset="-128"/>
                </a:defRPr>
              </a:lvl2pPr>
              <a:lvl3pPr marL="1143000" indent="-228600" eaLnBrk="0" hangingPunct="0">
                <a:defRPr kumimoji="1" sz="2400" b="1">
                  <a:solidFill>
                    <a:schemeClr val="tx1"/>
                  </a:solidFill>
                  <a:latin typeface="Times" pitchFamily="2" charset="0"/>
                  <a:ea typeface="Osaka" panose="020B0600000000000000" pitchFamily="34" charset="-128"/>
                </a:defRPr>
              </a:lvl3pPr>
              <a:lvl4pPr marL="1600200" indent="-228600" eaLnBrk="0" hangingPunct="0">
                <a:defRPr kumimoji="1" sz="2400" b="1">
                  <a:solidFill>
                    <a:schemeClr val="tx1"/>
                  </a:solidFill>
                  <a:latin typeface="Times" pitchFamily="2" charset="0"/>
                  <a:ea typeface="Osaka" panose="020B0600000000000000" pitchFamily="34" charset="-128"/>
                </a:defRPr>
              </a:lvl4pPr>
              <a:lvl5pPr marL="2057400" indent="-228600" eaLnBrk="0" hangingPunct="0">
                <a:defRPr kumimoji="1" sz="2400" b="1">
                  <a:solidFill>
                    <a:schemeClr val="tx1"/>
                  </a:solidFill>
                  <a:latin typeface="Times" pitchFamily="2" charset="0"/>
                  <a:ea typeface="Osaka" panose="020B0600000000000000" pitchFamily="34" charset="-128"/>
                </a:defRPr>
              </a:lvl5pPr>
              <a:lvl6pPr marL="25146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6pPr>
              <a:lvl7pPr marL="29718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7pPr>
              <a:lvl8pPr marL="34290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8pPr>
              <a:lvl9pPr marL="38862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9pPr>
            </a:lstStyle>
            <a:p>
              <a:pPr eaLnBrk="1" hangingPunct="1"/>
              <a:endParaRPr lang="ja-JP" altLang="en-US" sz="2133" b="0">
                <a:solidFill>
                  <a:srgbClr val="006699"/>
                </a:solidFill>
                <a:latin typeface="HGPMinchoE" panose="02020900000000000000" pitchFamily="18" charset="-128"/>
                <a:ea typeface="HGPMinchoE" panose="02020900000000000000" pitchFamily="18" charset="-128"/>
              </a:endParaRPr>
            </a:p>
          </p:txBody>
        </p:sp>
      </p:grpSp>
      <p:grpSp>
        <p:nvGrpSpPr>
          <p:cNvPr id="12" name="グループ化 11">
            <a:extLst>
              <a:ext uri="{FF2B5EF4-FFF2-40B4-BE49-F238E27FC236}">
                <a16:creationId xmlns:a16="http://schemas.microsoft.com/office/drawing/2014/main" id="{E4E45AEE-EE5E-448D-9A83-9928FF062F82}"/>
              </a:ext>
            </a:extLst>
          </p:cNvPr>
          <p:cNvGrpSpPr/>
          <p:nvPr/>
        </p:nvGrpSpPr>
        <p:grpSpPr>
          <a:xfrm>
            <a:off x="5022819" y="1698174"/>
            <a:ext cx="2526034" cy="4452256"/>
            <a:chOff x="5022819" y="1698174"/>
            <a:chExt cx="2526034" cy="4452256"/>
          </a:xfrm>
        </p:grpSpPr>
        <p:sp>
          <p:nvSpPr>
            <p:cNvPr id="53" name="正方形/長方形 52">
              <a:extLst>
                <a:ext uri="{FF2B5EF4-FFF2-40B4-BE49-F238E27FC236}">
                  <a16:creationId xmlns:a16="http://schemas.microsoft.com/office/drawing/2014/main" id="{AB75ABE1-9673-4C4F-AF51-70206195513B}"/>
                </a:ext>
              </a:extLst>
            </p:cNvPr>
            <p:cNvSpPr/>
            <p:nvPr/>
          </p:nvSpPr>
          <p:spPr>
            <a:xfrm>
              <a:off x="5746558" y="1698174"/>
              <a:ext cx="1800000" cy="107407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ja-JP" altLang="en-US" b="1" dirty="0">
                  <a:solidFill>
                    <a:schemeClr val="bg1"/>
                  </a:solidFill>
                  <a:latin typeface="+mn-ea"/>
                </a:rPr>
                <a:t>エイズ発病の</a:t>
              </a:r>
            </a:p>
            <a:p>
              <a:pPr>
                <a:lnSpc>
                  <a:spcPts val="2000"/>
                </a:lnSpc>
              </a:pPr>
              <a:r>
                <a:rPr lang="ja-JP" altLang="en-US" b="1" dirty="0">
                  <a:solidFill>
                    <a:schemeClr val="bg1"/>
                  </a:solidFill>
                  <a:latin typeface="+mn-ea"/>
                </a:rPr>
                <a:t>前にあらわれる症状</a:t>
              </a:r>
            </a:p>
          </p:txBody>
        </p:sp>
        <p:sp>
          <p:nvSpPr>
            <p:cNvPr id="54" name="正方形/長方形 53">
              <a:extLst>
                <a:ext uri="{FF2B5EF4-FFF2-40B4-BE49-F238E27FC236}">
                  <a16:creationId xmlns:a16="http://schemas.microsoft.com/office/drawing/2014/main" id="{A77F7AC3-1E05-4049-9D3F-48345DE57FBA}"/>
                </a:ext>
              </a:extLst>
            </p:cNvPr>
            <p:cNvSpPr/>
            <p:nvPr/>
          </p:nvSpPr>
          <p:spPr>
            <a:xfrm>
              <a:off x="5748853" y="3013724"/>
              <a:ext cx="1800000" cy="31367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lstStyle/>
            <a:p>
              <a:pPr>
                <a:lnSpc>
                  <a:spcPts val="2200"/>
                </a:lnSpc>
                <a:spcAft>
                  <a:spcPts val="600"/>
                </a:spcAft>
              </a:pPr>
              <a:r>
                <a:rPr lang="ja-JP" altLang="en-US" sz="2400" b="1" dirty="0">
                  <a:solidFill>
                    <a:schemeClr val="tx1"/>
                  </a:solidFill>
                  <a:latin typeface="+mn-ea"/>
                </a:rPr>
                <a:t>エイズ関連</a:t>
              </a:r>
            </a:p>
            <a:p>
              <a:pPr>
                <a:lnSpc>
                  <a:spcPts val="2200"/>
                </a:lnSpc>
                <a:spcAft>
                  <a:spcPts val="600"/>
                </a:spcAft>
              </a:pPr>
              <a:r>
                <a:rPr lang="ja-JP" altLang="en-US" sz="2400" b="1" dirty="0">
                  <a:solidFill>
                    <a:schemeClr val="tx1"/>
                  </a:solidFill>
                  <a:latin typeface="+mn-ea"/>
                </a:rPr>
                <a:t>症候群</a:t>
              </a:r>
              <a:endParaRPr lang="en-US" altLang="ja-JP" sz="2400" b="1" dirty="0">
                <a:solidFill>
                  <a:schemeClr val="tx1"/>
                </a:solidFill>
                <a:latin typeface="+mn-ea"/>
              </a:endParaRPr>
            </a:p>
            <a:p>
              <a:pPr algn="ctr">
                <a:spcAft>
                  <a:spcPts val="600"/>
                </a:spcAft>
              </a:pPr>
              <a:r>
                <a:rPr kumimoji="1" lang="ja-JP" altLang="en-US" sz="2400" b="1" dirty="0">
                  <a:solidFill>
                    <a:schemeClr val="tx1"/>
                  </a:solidFill>
                  <a:latin typeface="+mn-ea"/>
                </a:rPr>
                <a:t>（</a:t>
              </a:r>
              <a:r>
                <a:rPr kumimoji="1" lang="en-US" altLang="ja-JP" sz="2400" b="1" dirty="0">
                  <a:solidFill>
                    <a:schemeClr val="tx1"/>
                  </a:solidFill>
                  <a:latin typeface="+mn-ea"/>
                </a:rPr>
                <a:t>ARC</a:t>
              </a:r>
              <a:r>
                <a:rPr kumimoji="1" lang="ja-JP" altLang="en-US" sz="2400" b="1" dirty="0">
                  <a:solidFill>
                    <a:schemeClr val="tx1"/>
                  </a:solidFill>
                  <a:latin typeface="+mn-ea"/>
                </a:rPr>
                <a:t>）</a:t>
              </a:r>
              <a:endParaRPr kumimoji="1" lang="ja-JP" altLang="en-US" sz="2400" dirty="0"/>
            </a:p>
            <a:p>
              <a:pPr>
                <a:spcAft>
                  <a:spcPts val="600"/>
                </a:spcAft>
              </a:pPr>
              <a:endParaRPr lang="en-US" altLang="ja-JP" sz="2400" b="1" dirty="0">
                <a:solidFill>
                  <a:schemeClr val="tx1"/>
                </a:solidFill>
                <a:latin typeface="+mn-ea"/>
              </a:endParaRPr>
            </a:p>
            <a:p>
              <a:pPr>
                <a:spcAft>
                  <a:spcPts val="600"/>
                </a:spcAft>
              </a:pPr>
              <a:endParaRPr lang="en-US" altLang="ja-JP" sz="2400" b="1" dirty="0">
                <a:solidFill>
                  <a:schemeClr val="tx1"/>
                </a:solidFill>
                <a:latin typeface="+mn-ea"/>
              </a:endParaRPr>
            </a:p>
            <a:p>
              <a:pPr algn="ctr">
                <a:spcAft>
                  <a:spcPts val="600"/>
                </a:spcAft>
              </a:pPr>
              <a:endParaRPr kumimoji="1" lang="ja-JP" altLang="en-US" dirty="0"/>
            </a:p>
          </p:txBody>
        </p:sp>
        <p:sp>
          <p:nvSpPr>
            <p:cNvPr id="64" name="Rectangle 9">
              <a:extLst>
                <a:ext uri="{FF2B5EF4-FFF2-40B4-BE49-F238E27FC236}">
                  <a16:creationId xmlns:a16="http://schemas.microsoft.com/office/drawing/2014/main" id="{DAA96391-1CD1-4466-A348-205374FF8DCC}"/>
                </a:ext>
              </a:extLst>
            </p:cNvPr>
            <p:cNvSpPr>
              <a:spLocks noChangeArrowheads="1"/>
            </p:cNvSpPr>
            <p:nvPr/>
          </p:nvSpPr>
          <p:spPr bwMode="auto">
            <a:xfrm>
              <a:off x="5900060" y="4910120"/>
              <a:ext cx="1494286" cy="1064679"/>
            </a:xfrm>
            <a:prstGeom prst="rect">
              <a:avLst/>
            </a:prstGeom>
            <a:solidFill>
              <a:schemeClr val="bg1"/>
            </a:solidFill>
            <a:ln>
              <a:noFill/>
            </a:ln>
          </p:spPr>
          <p:txBody>
            <a:bodyPr wrap="square" lIns="80433" tIns="39511" rIns="80433" bIns="39511">
              <a:spAutoFit/>
            </a:bodyPr>
            <a:lstStyle>
              <a:lvl1pPr defTabSz="762000" eaLnBrk="0" hangingPunct="0">
                <a:defRPr kumimoji="1" sz="2400" b="1">
                  <a:solidFill>
                    <a:schemeClr val="tx1"/>
                  </a:solidFill>
                  <a:latin typeface="Times" pitchFamily="2" charset="0"/>
                  <a:ea typeface="Osaka" panose="020B0600000000000000" pitchFamily="34" charset="-128"/>
                </a:defRPr>
              </a:lvl1pPr>
              <a:lvl2pPr marL="742950" indent="-285750" defTabSz="762000" eaLnBrk="0" hangingPunct="0">
                <a:defRPr kumimoji="1" sz="2400" b="1">
                  <a:solidFill>
                    <a:schemeClr val="tx1"/>
                  </a:solidFill>
                  <a:latin typeface="Times" pitchFamily="2" charset="0"/>
                  <a:ea typeface="Osaka" panose="020B0600000000000000" pitchFamily="34" charset="-128"/>
                </a:defRPr>
              </a:lvl2pPr>
              <a:lvl3pPr marL="1143000" indent="-228600" defTabSz="762000" eaLnBrk="0" hangingPunct="0">
                <a:defRPr kumimoji="1" sz="2400" b="1">
                  <a:solidFill>
                    <a:schemeClr val="tx1"/>
                  </a:solidFill>
                  <a:latin typeface="Times" pitchFamily="2" charset="0"/>
                  <a:ea typeface="Osaka" panose="020B0600000000000000" pitchFamily="34" charset="-128"/>
                </a:defRPr>
              </a:lvl3pPr>
              <a:lvl4pPr marL="1600200" indent="-228600" defTabSz="762000" eaLnBrk="0" hangingPunct="0">
                <a:defRPr kumimoji="1" sz="2400" b="1">
                  <a:solidFill>
                    <a:schemeClr val="tx1"/>
                  </a:solidFill>
                  <a:latin typeface="Times" pitchFamily="2" charset="0"/>
                  <a:ea typeface="Osaka" panose="020B0600000000000000" pitchFamily="34" charset="-128"/>
                </a:defRPr>
              </a:lvl4pPr>
              <a:lvl5pPr marL="2057400" indent="-228600" defTabSz="762000" eaLnBrk="0" hangingPunct="0">
                <a:defRPr kumimoji="1" sz="2400" b="1">
                  <a:solidFill>
                    <a:schemeClr val="tx1"/>
                  </a:solidFill>
                  <a:latin typeface="Times" pitchFamily="2" charset="0"/>
                  <a:ea typeface="Osaka" panose="020B0600000000000000" pitchFamily="34" charset="-128"/>
                </a:defRPr>
              </a:lvl5pPr>
              <a:lvl6pPr marL="2514600" indent="-228600" defTabSz="7620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6pPr>
              <a:lvl7pPr marL="2971800" indent="-228600" defTabSz="7620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7pPr>
              <a:lvl8pPr marL="3429000" indent="-228600" defTabSz="7620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8pPr>
              <a:lvl9pPr marL="3886200" indent="-228600" defTabSz="7620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9pPr>
            </a:lstStyle>
            <a:p>
              <a:r>
                <a:rPr lang="ja-JP" altLang="en-US" sz="1600" dirty="0">
                  <a:latin typeface="+mn-ea"/>
                  <a:ea typeface="+mn-ea"/>
                </a:rPr>
                <a:t>リンパ節腫脹</a:t>
              </a:r>
            </a:p>
            <a:p>
              <a:r>
                <a:rPr lang="ja-JP" altLang="en-US" sz="1600" dirty="0">
                  <a:latin typeface="+mn-ea"/>
                  <a:ea typeface="+mn-ea"/>
                </a:rPr>
                <a:t>発熱</a:t>
              </a:r>
            </a:p>
            <a:p>
              <a:r>
                <a:rPr lang="ja-JP" altLang="en-US" sz="1600" dirty="0">
                  <a:latin typeface="+mn-ea"/>
                  <a:ea typeface="+mn-ea"/>
                </a:rPr>
                <a:t>体重減少</a:t>
              </a:r>
            </a:p>
            <a:p>
              <a:r>
                <a:rPr lang="ja-JP" altLang="en-US" sz="1600" dirty="0">
                  <a:latin typeface="+mn-ea"/>
                  <a:ea typeface="+mn-ea"/>
                </a:rPr>
                <a:t>下痢　など</a:t>
              </a:r>
            </a:p>
          </p:txBody>
        </p:sp>
        <p:sp>
          <p:nvSpPr>
            <p:cNvPr id="66" name="AutoShape 33">
              <a:extLst>
                <a:ext uri="{FF2B5EF4-FFF2-40B4-BE49-F238E27FC236}">
                  <a16:creationId xmlns:a16="http://schemas.microsoft.com/office/drawing/2014/main" id="{54C43376-C8D2-4B0D-A985-1A62695047BA}"/>
                </a:ext>
              </a:extLst>
            </p:cNvPr>
            <p:cNvSpPr>
              <a:spLocks noChangeArrowheads="1"/>
            </p:cNvSpPr>
            <p:nvPr/>
          </p:nvSpPr>
          <p:spPr bwMode="auto">
            <a:xfrm>
              <a:off x="5022819" y="2502178"/>
              <a:ext cx="642000" cy="801511"/>
            </a:xfrm>
            <a:prstGeom prst="rightArrow">
              <a:avLst>
                <a:gd name="adj1" fmla="val 50000"/>
                <a:gd name="adj2" fmla="val 50005"/>
              </a:avLst>
            </a:prstGeom>
            <a:solidFill>
              <a:srgbClr val="FFC000"/>
            </a:solidFill>
            <a:ln w="12700">
              <a:noFill/>
              <a:miter lim="800000"/>
              <a:headEnd/>
              <a:tailEnd/>
            </a:ln>
          </p:spPr>
          <p:txBody>
            <a:bodyPr wrap="none" anchor="ctr"/>
            <a:lstStyle>
              <a:lvl1pPr eaLnBrk="0" hangingPunct="0">
                <a:defRPr kumimoji="1" sz="2400" b="1">
                  <a:solidFill>
                    <a:schemeClr val="tx1"/>
                  </a:solidFill>
                  <a:latin typeface="Times" pitchFamily="2" charset="0"/>
                  <a:ea typeface="Osaka" panose="020B0600000000000000" pitchFamily="34" charset="-128"/>
                </a:defRPr>
              </a:lvl1pPr>
              <a:lvl2pPr marL="742950" indent="-285750" eaLnBrk="0" hangingPunct="0">
                <a:defRPr kumimoji="1" sz="2400" b="1">
                  <a:solidFill>
                    <a:schemeClr val="tx1"/>
                  </a:solidFill>
                  <a:latin typeface="Times" pitchFamily="2" charset="0"/>
                  <a:ea typeface="Osaka" panose="020B0600000000000000" pitchFamily="34" charset="-128"/>
                </a:defRPr>
              </a:lvl2pPr>
              <a:lvl3pPr marL="1143000" indent="-228600" eaLnBrk="0" hangingPunct="0">
                <a:defRPr kumimoji="1" sz="2400" b="1">
                  <a:solidFill>
                    <a:schemeClr val="tx1"/>
                  </a:solidFill>
                  <a:latin typeface="Times" pitchFamily="2" charset="0"/>
                  <a:ea typeface="Osaka" panose="020B0600000000000000" pitchFamily="34" charset="-128"/>
                </a:defRPr>
              </a:lvl3pPr>
              <a:lvl4pPr marL="1600200" indent="-228600" eaLnBrk="0" hangingPunct="0">
                <a:defRPr kumimoji="1" sz="2400" b="1">
                  <a:solidFill>
                    <a:schemeClr val="tx1"/>
                  </a:solidFill>
                  <a:latin typeface="Times" pitchFamily="2" charset="0"/>
                  <a:ea typeface="Osaka" panose="020B0600000000000000" pitchFamily="34" charset="-128"/>
                </a:defRPr>
              </a:lvl4pPr>
              <a:lvl5pPr marL="2057400" indent="-228600" eaLnBrk="0" hangingPunct="0">
                <a:defRPr kumimoji="1" sz="2400" b="1">
                  <a:solidFill>
                    <a:schemeClr val="tx1"/>
                  </a:solidFill>
                  <a:latin typeface="Times" pitchFamily="2" charset="0"/>
                  <a:ea typeface="Osaka" panose="020B0600000000000000" pitchFamily="34" charset="-128"/>
                </a:defRPr>
              </a:lvl5pPr>
              <a:lvl6pPr marL="25146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6pPr>
              <a:lvl7pPr marL="29718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7pPr>
              <a:lvl8pPr marL="34290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8pPr>
              <a:lvl9pPr marL="3886200" indent="-228600" eaLnBrk="0" fontAlgn="base" hangingPunct="0">
                <a:spcBef>
                  <a:spcPct val="0"/>
                </a:spcBef>
                <a:spcAft>
                  <a:spcPct val="0"/>
                </a:spcAft>
                <a:defRPr kumimoji="1" sz="2400" b="1">
                  <a:solidFill>
                    <a:schemeClr val="tx1"/>
                  </a:solidFill>
                  <a:latin typeface="Times" pitchFamily="2" charset="0"/>
                  <a:ea typeface="Osaka" panose="020B0600000000000000" pitchFamily="34" charset="-128"/>
                </a:defRPr>
              </a:lvl9pPr>
            </a:lstStyle>
            <a:p>
              <a:pPr eaLnBrk="1" hangingPunct="1"/>
              <a:endParaRPr lang="ja-JP" altLang="en-US" sz="2133" b="0">
                <a:solidFill>
                  <a:srgbClr val="006699"/>
                </a:solidFill>
                <a:latin typeface="HGPMinchoE" panose="02020900000000000000" pitchFamily="18" charset="-128"/>
                <a:ea typeface="HGPMinchoE" panose="02020900000000000000" pitchFamily="18" charset="-128"/>
              </a:endParaRPr>
            </a:p>
          </p:txBody>
        </p:sp>
        <p:sp>
          <p:nvSpPr>
            <p:cNvPr id="62" name="二等辺三角形 61">
              <a:extLst>
                <a:ext uri="{FF2B5EF4-FFF2-40B4-BE49-F238E27FC236}">
                  <a16:creationId xmlns:a16="http://schemas.microsoft.com/office/drawing/2014/main" id="{74E5747F-2E2E-41E9-BD61-CC96C56BCADE}"/>
                </a:ext>
              </a:extLst>
            </p:cNvPr>
            <p:cNvSpPr/>
            <p:nvPr/>
          </p:nvSpPr>
          <p:spPr>
            <a:xfrm flipV="1">
              <a:off x="6463144" y="2818961"/>
              <a:ext cx="360000" cy="253668"/>
            </a:xfrm>
            <a:prstGeom prst="triangle">
              <a:avLst/>
            </a:prstGeom>
            <a:solidFill>
              <a:schemeClr val="accent4">
                <a:lumMod val="60000"/>
                <a:lumOff val="40000"/>
              </a:schemeClr>
            </a:solidFill>
            <a:ln w="222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51696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3880</TotalTime>
  <Words>631</Words>
  <Application>Microsoft Office PowerPoint</Application>
  <PresentationFormat>ユーザー設定</PresentationFormat>
  <Paragraphs>151</Paragraphs>
  <Slides>15</Slides>
  <Notes>15</Notes>
  <HiddenSlides>0</HiddenSlides>
  <MMClips>0</MMClips>
  <ScaleCrop>false</ScaleCrop>
  <HeadingPairs>
    <vt:vector size="6" baseType="variant">
      <vt:variant>
        <vt:lpstr>使用されているフォント</vt:lpstr>
      </vt:variant>
      <vt:variant>
        <vt:i4>18</vt:i4>
      </vt:variant>
      <vt:variant>
        <vt:lpstr>テーマ</vt:lpstr>
      </vt:variant>
      <vt:variant>
        <vt:i4>1</vt:i4>
      </vt:variant>
      <vt:variant>
        <vt:lpstr>スライド タイトル</vt:lpstr>
      </vt:variant>
      <vt:variant>
        <vt:i4>15</vt:i4>
      </vt:variant>
    </vt:vector>
  </HeadingPairs>
  <TitlesOfParts>
    <vt:vector size="34" baseType="lpstr">
      <vt:lpstr>HGP創英角ｺﾞｼｯｸUB</vt:lpstr>
      <vt:lpstr>HGP創英角ﾎﾟｯﾌﾟ体</vt:lpstr>
      <vt:lpstr>HGP平成明朝体W9</vt:lpstr>
      <vt:lpstr>HGPMinchoE</vt:lpstr>
      <vt:lpstr>HGS創英角ﾎﾟｯﾌﾟ体</vt:lpstr>
      <vt:lpstr>HGS明朝E</vt:lpstr>
      <vt:lpstr>ＭＳ Ｐゴシック</vt:lpstr>
      <vt:lpstr>ＭＳ 明朝</vt:lpstr>
      <vt:lpstr>Yu Gothic UI</vt:lpstr>
      <vt:lpstr>メイリオ</vt:lpstr>
      <vt:lpstr>游ゴシック</vt:lpstr>
      <vt:lpstr>游ゴシック Medium</vt:lpstr>
      <vt:lpstr>游明朝</vt:lpstr>
      <vt:lpstr>Arial</vt:lpstr>
      <vt:lpstr>Calibri</vt:lpstr>
      <vt:lpstr>Calibri Light</vt:lpstr>
      <vt:lpstr>Helvetica</vt:lpstr>
      <vt:lpstr>Wingdings</vt:lpstr>
      <vt:lpstr>Office テーマ</vt:lpstr>
      <vt:lpstr> 心と体の話</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AzumaClinic</dc:creator>
  <cp:lastModifiedBy>髙橋 保智</cp:lastModifiedBy>
  <cp:revision>334</cp:revision>
  <cp:lastPrinted>2020-11-30T06:27:00Z</cp:lastPrinted>
  <dcterms:created xsi:type="dcterms:W3CDTF">2018-11-06T07:02:26Z</dcterms:created>
  <dcterms:modified xsi:type="dcterms:W3CDTF">2020-12-01T02:33:28Z</dcterms:modified>
</cp:coreProperties>
</file>