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0"/>
  </p:notesMasterIdLst>
  <p:sldIdLst>
    <p:sldId id="361" r:id="rId2"/>
    <p:sldId id="272" r:id="rId3"/>
    <p:sldId id="356" r:id="rId4"/>
    <p:sldId id="258" r:id="rId5"/>
    <p:sldId id="283" r:id="rId6"/>
    <p:sldId id="352" r:id="rId7"/>
    <p:sldId id="303" r:id="rId8"/>
    <p:sldId id="349" r:id="rId9"/>
  </p:sldIdLst>
  <p:sldSz cx="10691813" cy="7559675"/>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shijima Yumi" initials="NY" lastIdx="1" clrIdx="0">
    <p:extLst>
      <p:ext uri="{19B8F6BF-5375-455C-9EA6-DF929625EA0E}">
        <p15:presenceInfo xmlns:p15="http://schemas.microsoft.com/office/powerpoint/2012/main" userId="5685e7a7fa3b486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D85B"/>
    <a:srgbClr val="CC0000"/>
    <a:srgbClr val="ED5511"/>
    <a:srgbClr val="FE0000"/>
    <a:srgbClr val="32B85B"/>
    <a:srgbClr val="D5E3CF"/>
    <a:srgbClr val="EBF1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AEDC5D-BBE2-4609-8963-6F336112A060}" v="1619" dt="2020-08-10T01:14:46.587"/>
    <p1510:client id="{D417A153-D74E-481C-AC06-0625A5F6141D}" v="1205" dt="2020-08-10T17:20:15.18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220" autoAdjust="0"/>
    <p:restoredTop sz="84227" autoAdjust="0"/>
  </p:normalViewPr>
  <p:slideViewPr>
    <p:cSldViewPr snapToGrid="0">
      <p:cViewPr varScale="1">
        <p:scale>
          <a:sx n="65" d="100"/>
          <a:sy n="65" d="100"/>
        </p:scale>
        <p:origin x="869" y="58"/>
      </p:cViewPr>
      <p:guideLst/>
    </p:cSldViewPr>
  </p:slideViewPr>
  <p:notesTextViewPr>
    <p:cViewPr>
      <p:scale>
        <a:sx n="1" d="1"/>
        <a:sy n="1" d="1"/>
      </p:scale>
      <p:origin x="0" y="0"/>
    </p:cViewPr>
  </p:notesTextViewPr>
  <p:notesViewPr>
    <p:cSldViewPr snapToGrid="0">
      <p:cViewPr varScale="1">
        <p:scale>
          <a:sx n="84" d="100"/>
          <a:sy n="84" d="100"/>
        </p:scale>
        <p:origin x="81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shijima Yumi" userId="5685e7a7fa3b486d" providerId="LiveId" clId="{D417A153-D74E-481C-AC06-0625A5F6141D}"/>
    <pc:docChg chg="undo custSel mod addSld delSld modSld sldOrd">
      <pc:chgData name="Nishijima Yumi" userId="5685e7a7fa3b486d" providerId="LiveId" clId="{D417A153-D74E-481C-AC06-0625A5F6141D}" dt="2020-08-10T17:20:15.181" v="8537"/>
      <pc:docMkLst>
        <pc:docMk/>
      </pc:docMkLst>
      <pc:sldChg chg="modNotesTx">
        <pc:chgData name="Nishijima Yumi" userId="5685e7a7fa3b486d" providerId="LiveId" clId="{D417A153-D74E-481C-AC06-0625A5F6141D}" dt="2020-08-10T02:07:14.150" v="1350" actId="20577"/>
        <pc:sldMkLst>
          <pc:docMk/>
          <pc:sldMk cId="784942251" sldId="257"/>
        </pc:sldMkLst>
      </pc:sldChg>
      <pc:sldChg chg="modNotesTx">
        <pc:chgData name="Nishijima Yumi" userId="5685e7a7fa3b486d" providerId="LiveId" clId="{D417A153-D74E-481C-AC06-0625A5F6141D}" dt="2020-08-10T02:14:25.646" v="1965" actId="20577"/>
        <pc:sldMkLst>
          <pc:docMk/>
          <pc:sldMk cId="1683189774" sldId="258"/>
        </pc:sldMkLst>
      </pc:sldChg>
      <pc:sldChg chg="modSp del mod modShow">
        <pc:chgData name="Nishijima Yumi" userId="5685e7a7fa3b486d" providerId="LiveId" clId="{D417A153-D74E-481C-AC06-0625A5F6141D}" dt="2020-08-10T17:11:22.093" v="7642" actId="2696"/>
        <pc:sldMkLst>
          <pc:docMk/>
          <pc:sldMk cId="2423931800" sldId="259"/>
        </pc:sldMkLst>
        <pc:spChg chg="mod">
          <ac:chgData name="Nishijima Yumi" userId="5685e7a7fa3b486d" providerId="LiveId" clId="{D417A153-D74E-481C-AC06-0625A5F6141D}" dt="2020-08-10T02:41:10.052" v="2381" actId="14100"/>
          <ac:spMkLst>
            <pc:docMk/>
            <pc:sldMk cId="2423931800" sldId="259"/>
            <ac:spMk id="3" creationId="{404E387D-FBB5-496F-B053-12E1CC556BC3}"/>
          </ac:spMkLst>
        </pc:spChg>
      </pc:sldChg>
      <pc:sldChg chg="modNotes">
        <pc:chgData name="Nishijima Yumi" userId="5685e7a7fa3b486d" providerId="LiveId" clId="{D417A153-D74E-481C-AC06-0625A5F6141D}" dt="2020-08-10T16:59:15.757" v="6877"/>
        <pc:sldMkLst>
          <pc:docMk/>
          <pc:sldMk cId="0" sldId="261"/>
        </pc:sldMkLst>
      </pc:sldChg>
      <pc:sldChg chg="ord modNotesTx">
        <pc:chgData name="Nishijima Yumi" userId="5685e7a7fa3b486d" providerId="LiveId" clId="{D417A153-D74E-481C-AC06-0625A5F6141D}" dt="2020-08-10T02:10:16.118" v="1503" actId="20577"/>
        <pc:sldMkLst>
          <pc:docMk/>
          <pc:sldMk cId="1975304878" sldId="272"/>
        </pc:sldMkLst>
      </pc:sldChg>
      <pc:sldChg chg="modNotes">
        <pc:chgData name="Nishijima Yumi" userId="5685e7a7fa3b486d" providerId="LiveId" clId="{D417A153-D74E-481C-AC06-0625A5F6141D}" dt="2020-08-10T16:49:29.924" v="5992"/>
        <pc:sldMkLst>
          <pc:docMk/>
          <pc:sldMk cId="1887549021" sldId="279"/>
        </pc:sldMkLst>
      </pc:sldChg>
      <pc:sldChg chg="modSp mod modNotes">
        <pc:chgData name="Nishijima Yumi" userId="5685e7a7fa3b486d" providerId="LiveId" clId="{D417A153-D74E-481C-AC06-0625A5F6141D}" dt="2020-08-10T16:17:51.390" v="3748"/>
        <pc:sldMkLst>
          <pc:docMk/>
          <pc:sldMk cId="1751347228" sldId="283"/>
        </pc:sldMkLst>
        <pc:spChg chg="mod">
          <ac:chgData name="Nishijima Yumi" userId="5685e7a7fa3b486d" providerId="LiveId" clId="{D417A153-D74E-481C-AC06-0625A5F6141D}" dt="2020-08-10T01:51:32.044" v="719" actId="20577"/>
          <ac:spMkLst>
            <pc:docMk/>
            <pc:sldMk cId="1751347228" sldId="283"/>
            <ac:spMk id="3" creationId="{27F5A0AE-F9E4-4B90-B61D-1EA32D4BEA01}"/>
          </ac:spMkLst>
        </pc:spChg>
      </pc:sldChg>
      <pc:sldChg chg="modSp mod modNotes modNotesTx">
        <pc:chgData name="Nishijima Yumi" userId="5685e7a7fa3b486d" providerId="LiveId" clId="{D417A153-D74E-481C-AC06-0625A5F6141D}" dt="2020-08-10T16:26:29.155" v="4595"/>
        <pc:sldMkLst>
          <pc:docMk/>
          <pc:sldMk cId="3786123246" sldId="285"/>
        </pc:sldMkLst>
        <pc:spChg chg="mod">
          <ac:chgData name="Nishijima Yumi" userId="5685e7a7fa3b486d" providerId="LiveId" clId="{D417A153-D74E-481C-AC06-0625A5F6141D}" dt="2020-08-10T13:04:45.921" v="2682" actId="27636"/>
          <ac:spMkLst>
            <pc:docMk/>
            <pc:sldMk cId="3786123246" sldId="285"/>
            <ac:spMk id="3" creationId="{E3C375DB-085D-4A43-A569-FD0BB2BBC32C}"/>
          </ac:spMkLst>
        </pc:spChg>
        <pc:picChg chg="mod">
          <ac:chgData name="Nishijima Yumi" userId="5685e7a7fa3b486d" providerId="LiveId" clId="{D417A153-D74E-481C-AC06-0625A5F6141D}" dt="2020-08-10T13:04:07.007" v="2669" actId="1076"/>
          <ac:picMkLst>
            <pc:docMk/>
            <pc:sldMk cId="3786123246" sldId="285"/>
            <ac:picMk id="7" creationId="{81E0AC71-D6B2-456C-8044-C1140ED1FF1A}"/>
          </ac:picMkLst>
        </pc:picChg>
      </pc:sldChg>
      <pc:sldChg chg="modNotes">
        <pc:chgData name="Nishijima Yumi" userId="5685e7a7fa3b486d" providerId="LiveId" clId="{D417A153-D74E-481C-AC06-0625A5F6141D}" dt="2020-08-10T16:56:01.931" v="6685"/>
        <pc:sldMkLst>
          <pc:docMk/>
          <pc:sldMk cId="3199082220" sldId="290"/>
        </pc:sldMkLst>
      </pc:sldChg>
      <pc:sldChg chg="modNotes">
        <pc:chgData name="Nishijima Yumi" userId="5685e7a7fa3b486d" providerId="LiveId" clId="{D417A153-D74E-481C-AC06-0625A5F6141D}" dt="2020-08-10T16:55:36.446" v="6668"/>
        <pc:sldMkLst>
          <pc:docMk/>
          <pc:sldMk cId="1407386231" sldId="292"/>
        </pc:sldMkLst>
      </pc:sldChg>
      <pc:sldChg chg="modNotes modNotesTx">
        <pc:chgData name="Nishijima Yumi" userId="5685e7a7fa3b486d" providerId="LiveId" clId="{D417A153-D74E-481C-AC06-0625A5F6141D}" dt="2020-08-10T16:21:20.379" v="4041"/>
        <pc:sldMkLst>
          <pc:docMk/>
          <pc:sldMk cId="2750930460" sldId="303"/>
        </pc:sldMkLst>
      </pc:sldChg>
      <pc:sldChg chg="modNotes">
        <pc:chgData name="Nishijima Yumi" userId="5685e7a7fa3b486d" providerId="LiveId" clId="{D417A153-D74E-481C-AC06-0625A5F6141D}" dt="2020-08-10T16:54:14.882" v="6473"/>
        <pc:sldMkLst>
          <pc:docMk/>
          <pc:sldMk cId="1762441316" sldId="312"/>
        </pc:sldMkLst>
      </pc:sldChg>
      <pc:sldChg chg="del mod modShow">
        <pc:chgData name="Nishijima Yumi" userId="5685e7a7fa3b486d" providerId="LiveId" clId="{D417A153-D74E-481C-AC06-0625A5F6141D}" dt="2020-08-10T17:02:53.948" v="7052" actId="2696"/>
        <pc:sldMkLst>
          <pc:docMk/>
          <pc:sldMk cId="1377360845" sldId="316"/>
        </pc:sldMkLst>
      </pc:sldChg>
      <pc:sldChg chg="modNotes modNotesTx">
        <pc:chgData name="Nishijima Yumi" userId="5685e7a7fa3b486d" providerId="LiveId" clId="{D417A153-D74E-481C-AC06-0625A5F6141D}" dt="2020-08-10T16:30:17.677" v="4815"/>
        <pc:sldMkLst>
          <pc:docMk/>
          <pc:sldMk cId="1669111178" sldId="326"/>
        </pc:sldMkLst>
      </pc:sldChg>
      <pc:sldChg chg="modSp mod modNotes modNotesTx">
        <pc:chgData name="Nishijima Yumi" userId="5685e7a7fa3b486d" providerId="LiveId" clId="{D417A153-D74E-481C-AC06-0625A5F6141D}" dt="2020-08-10T17:17:09.989" v="8349"/>
        <pc:sldMkLst>
          <pc:docMk/>
          <pc:sldMk cId="3958507023" sldId="330"/>
        </pc:sldMkLst>
        <pc:spChg chg="mod">
          <ac:chgData name="Nishijima Yumi" userId="5685e7a7fa3b486d" providerId="LiveId" clId="{D417A153-D74E-481C-AC06-0625A5F6141D}" dt="2020-08-10T17:17:09.989" v="8349"/>
          <ac:spMkLst>
            <pc:docMk/>
            <pc:sldMk cId="3958507023" sldId="330"/>
            <ac:spMk id="3" creationId="{66B5398A-6981-4F22-9D9E-D224D58D4563}"/>
          </ac:spMkLst>
        </pc:spChg>
      </pc:sldChg>
      <pc:sldChg chg="mod modShow modNotesTx">
        <pc:chgData name="Nishijima Yumi" userId="5685e7a7fa3b486d" providerId="LiveId" clId="{D417A153-D74E-481C-AC06-0625A5F6141D}" dt="2020-08-10T17:07:15.483" v="7355" actId="20577"/>
        <pc:sldMkLst>
          <pc:docMk/>
          <pc:sldMk cId="2054237500" sldId="331"/>
        </pc:sldMkLst>
      </pc:sldChg>
      <pc:sldChg chg="del mod modShow">
        <pc:chgData name="Nishijima Yumi" userId="5685e7a7fa3b486d" providerId="LiveId" clId="{D417A153-D74E-481C-AC06-0625A5F6141D}" dt="2020-08-10T17:07:33.585" v="7356" actId="2696"/>
        <pc:sldMkLst>
          <pc:docMk/>
          <pc:sldMk cId="860156878" sldId="334"/>
        </pc:sldMkLst>
      </pc:sldChg>
      <pc:sldChg chg="modSp mod modNotes">
        <pc:chgData name="Nishijima Yumi" userId="5685e7a7fa3b486d" providerId="LiveId" clId="{D417A153-D74E-481C-AC06-0625A5F6141D}" dt="2020-08-10T16:51:20.446" v="6149" actId="20577"/>
        <pc:sldMkLst>
          <pc:docMk/>
          <pc:sldMk cId="3985887111" sldId="345"/>
        </pc:sldMkLst>
        <pc:spChg chg="mod">
          <ac:chgData name="Nishijima Yumi" userId="5685e7a7fa3b486d" providerId="LiveId" clId="{D417A153-D74E-481C-AC06-0625A5F6141D}" dt="2020-08-10T02:34:24.060" v="2052" actId="1076"/>
          <ac:spMkLst>
            <pc:docMk/>
            <pc:sldMk cId="3985887111" sldId="345"/>
            <ac:spMk id="2" creationId="{100AAF01-7DB5-4EA6-BD85-C3E6435821E1}"/>
          </ac:spMkLst>
        </pc:spChg>
        <pc:spChg chg="mod">
          <ac:chgData name="Nishijima Yumi" userId="5685e7a7fa3b486d" providerId="LiveId" clId="{D417A153-D74E-481C-AC06-0625A5F6141D}" dt="2020-08-10T02:36:01.515" v="2229"/>
          <ac:spMkLst>
            <pc:docMk/>
            <pc:sldMk cId="3985887111" sldId="345"/>
            <ac:spMk id="3" creationId="{E9331A90-3AFF-4C4E-9730-F6C25BE12A8A}"/>
          </ac:spMkLst>
        </pc:spChg>
      </pc:sldChg>
      <pc:sldChg chg="modNotes modNotesTx">
        <pc:chgData name="Nishijima Yumi" userId="5685e7a7fa3b486d" providerId="LiveId" clId="{D417A153-D74E-481C-AC06-0625A5F6141D}" dt="2020-08-10T17:18:12.214" v="8358"/>
        <pc:sldMkLst>
          <pc:docMk/>
          <pc:sldMk cId="4020405605" sldId="346"/>
        </pc:sldMkLst>
      </pc:sldChg>
      <pc:sldChg chg="addSp modSp mod modNotes modNotesTx">
        <pc:chgData name="Nishijima Yumi" userId="5685e7a7fa3b486d" providerId="LiveId" clId="{D417A153-D74E-481C-AC06-0625A5F6141D}" dt="2020-08-10T17:15:32.072" v="8153" actId="20577"/>
        <pc:sldMkLst>
          <pc:docMk/>
          <pc:sldMk cId="2593613216" sldId="347"/>
        </pc:sldMkLst>
        <pc:spChg chg="mod">
          <ac:chgData name="Nishijima Yumi" userId="5685e7a7fa3b486d" providerId="LiveId" clId="{D417A153-D74E-481C-AC06-0625A5F6141D}" dt="2020-08-10T17:01:06.689" v="7003" actId="113"/>
          <ac:spMkLst>
            <pc:docMk/>
            <pc:sldMk cId="2593613216" sldId="347"/>
            <ac:spMk id="2" creationId="{E3AEAD34-C8F8-475C-919E-43AA444A2F6B}"/>
          </ac:spMkLst>
        </pc:spChg>
        <pc:spChg chg="mod">
          <ac:chgData name="Nishijima Yumi" userId="5685e7a7fa3b486d" providerId="LiveId" clId="{D417A153-D74E-481C-AC06-0625A5F6141D}" dt="2020-08-10T17:11:46.164" v="7652" actId="20577"/>
          <ac:spMkLst>
            <pc:docMk/>
            <pc:sldMk cId="2593613216" sldId="347"/>
            <ac:spMk id="3" creationId="{92D43D1C-E7A8-4C70-88A3-6657383E06BE}"/>
          </ac:spMkLst>
        </pc:spChg>
        <pc:picChg chg="add mod">
          <ac:chgData name="Nishijima Yumi" userId="5685e7a7fa3b486d" providerId="LiveId" clId="{D417A153-D74E-481C-AC06-0625A5F6141D}" dt="2020-08-10T02:45:05.044" v="2387" actId="1076"/>
          <ac:picMkLst>
            <pc:docMk/>
            <pc:sldMk cId="2593613216" sldId="347"/>
            <ac:picMk id="5" creationId="{BD4A5A40-665F-48CB-8814-611D32282AF4}"/>
          </ac:picMkLst>
        </pc:picChg>
      </pc:sldChg>
      <pc:sldChg chg="modNotes modNotesTx">
        <pc:chgData name="Nishijima Yumi" userId="5685e7a7fa3b486d" providerId="LiveId" clId="{D417A153-D74E-481C-AC06-0625A5F6141D}" dt="2020-08-10T16:22:17.202" v="4073" actId="20577"/>
        <pc:sldMkLst>
          <pc:docMk/>
          <pc:sldMk cId="3874126963" sldId="349"/>
        </pc:sldMkLst>
      </pc:sldChg>
      <pc:sldChg chg="addSp modSp mod modNotes modNotesTx">
        <pc:chgData name="Nishijima Yumi" userId="5685e7a7fa3b486d" providerId="LiveId" clId="{D417A153-D74E-481C-AC06-0625A5F6141D}" dt="2020-08-10T16:29:05.754" v="4798" actId="20577"/>
        <pc:sldMkLst>
          <pc:docMk/>
          <pc:sldMk cId="249836753" sldId="350"/>
        </pc:sldMkLst>
        <pc:spChg chg="mod">
          <ac:chgData name="Nishijima Yumi" userId="5685e7a7fa3b486d" providerId="LiveId" clId="{D417A153-D74E-481C-AC06-0625A5F6141D}" dt="2020-08-10T13:08:23.052" v="2687" actId="255"/>
          <ac:spMkLst>
            <pc:docMk/>
            <pc:sldMk cId="249836753" sldId="350"/>
            <ac:spMk id="14" creationId="{ED27F043-825E-4088-A078-BDBB3C85BAF0}"/>
          </ac:spMkLst>
        </pc:spChg>
        <pc:spChg chg="mod">
          <ac:chgData name="Nishijima Yumi" userId="5685e7a7fa3b486d" providerId="LiveId" clId="{D417A153-D74E-481C-AC06-0625A5F6141D}" dt="2020-08-10T13:08:40.371" v="2690" actId="1076"/>
          <ac:spMkLst>
            <pc:docMk/>
            <pc:sldMk cId="249836753" sldId="350"/>
            <ac:spMk id="15" creationId="{D7FDF7B9-94FE-4554-B6BC-EFE7CABEB572}"/>
          </ac:spMkLst>
        </pc:spChg>
        <pc:spChg chg="mod">
          <ac:chgData name="Nishijima Yumi" userId="5685e7a7fa3b486d" providerId="LiveId" clId="{D417A153-D74E-481C-AC06-0625A5F6141D}" dt="2020-08-10T13:08:15.459" v="2686" actId="255"/>
          <ac:spMkLst>
            <pc:docMk/>
            <pc:sldMk cId="249836753" sldId="350"/>
            <ac:spMk id="16" creationId="{82BA3445-E408-4BB8-93F3-A80CAA710C11}"/>
          </ac:spMkLst>
        </pc:spChg>
        <pc:picChg chg="add mod">
          <ac:chgData name="Nishijima Yumi" userId="5685e7a7fa3b486d" providerId="LiveId" clId="{D417A153-D74E-481C-AC06-0625A5F6141D}" dt="2020-08-10T13:07:51.801" v="2685" actId="1076"/>
          <ac:picMkLst>
            <pc:docMk/>
            <pc:sldMk cId="249836753" sldId="350"/>
            <ac:picMk id="3" creationId="{C3915A90-3B44-4C41-9992-73FEEB0D35D5}"/>
          </ac:picMkLst>
        </pc:picChg>
      </pc:sldChg>
      <pc:sldChg chg="del">
        <pc:chgData name="Nishijima Yumi" userId="5685e7a7fa3b486d" providerId="LiveId" clId="{D417A153-D74E-481C-AC06-0625A5F6141D}" dt="2020-08-10T17:02:27.014" v="7051" actId="2696"/>
        <pc:sldMkLst>
          <pc:docMk/>
          <pc:sldMk cId="1313926494" sldId="351"/>
        </pc:sldMkLst>
      </pc:sldChg>
      <pc:sldChg chg="addSp modSp mod modNotes">
        <pc:chgData name="Nishijima Yumi" userId="5685e7a7fa3b486d" providerId="LiveId" clId="{D417A153-D74E-481C-AC06-0625A5F6141D}" dt="2020-08-10T16:18:51.174" v="3806" actId="20577"/>
        <pc:sldMkLst>
          <pc:docMk/>
          <pc:sldMk cId="2901665056" sldId="352"/>
        </pc:sldMkLst>
        <pc:spChg chg="mod">
          <ac:chgData name="Nishijima Yumi" userId="5685e7a7fa3b486d" providerId="LiveId" clId="{D417A153-D74E-481C-AC06-0625A5F6141D}" dt="2020-08-10T15:38:00.471" v="3085" actId="207"/>
          <ac:spMkLst>
            <pc:docMk/>
            <pc:sldMk cId="2901665056" sldId="352"/>
            <ac:spMk id="3" creationId="{BE53AC6D-B734-4E89-9809-D20AE5425596}"/>
          </ac:spMkLst>
        </pc:spChg>
        <pc:picChg chg="add mod">
          <ac:chgData name="Nishijima Yumi" userId="5685e7a7fa3b486d" providerId="LiveId" clId="{D417A153-D74E-481C-AC06-0625A5F6141D}" dt="2020-08-10T02:19:57.684" v="1974" actId="1076"/>
          <ac:picMkLst>
            <pc:docMk/>
            <pc:sldMk cId="2901665056" sldId="352"/>
            <ac:picMk id="5" creationId="{1CE77EF5-32BB-43CF-B5A3-AF50C7F60B85}"/>
          </ac:picMkLst>
        </pc:picChg>
      </pc:sldChg>
      <pc:sldChg chg="modNotes">
        <pc:chgData name="Nishijima Yumi" userId="5685e7a7fa3b486d" providerId="LiveId" clId="{D417A153-D74E-481C-AC06-0625A5F6141D}" dt="2020-08-10T16:48:28.229" v="5970" actId="20577"/>
        <pc:sldMkLst>
          <pc:docMk/>
          <pc:sldMk cId="3332296367" sldId="353"/>
        </pc:sldMkLst>
      </pc:sldChg>
      <pc:sldChg chg="del mod modShow">
        <pc:chgData name="Nishijima Yumi" userId="5685e7a7fa3b486d" providerId="LiveId" clId="{D417A153-D74E-481C-AC06-0625A5F6141D}" dt="2020-08-10T17:10:01.887" v="7581" actId="2696"/>
        <pc:sldMkLst>
          <pc:docMk/>
          <pc:sldMk cId="1859189084" sldId="354"/>
        </pc:sldMkLst>
      </pc:sldChg>
      <pc:sldChg chg="ord modNotes modNotesTx">
        <pc:chgData name="Nishijima Yumi" userId="5685e7a7fa3b486d" providerId="LiveId" clId="{D417A153-D74E-481C-AC06-0625A5F6141D}" dt="2020-08-10T16:52:34.139" v="6204" actId="20577"/>
        <pc:sldMkLst>
          <pc:docMk/>
          <pc:sldMk cId="3168096282" sldId="355"/>
        </pc:sldMkLst>
      </pc:sldChg>
      <pc:sldChg chg="modNotes modNotesTx">
        <pc:chgData name="Nishijima Yumi" userId="5685e7a7fa3b486d" providerId="LiveId" clId="{D417A153-D74E-481C-AC06-0625A5F6141D}" dt="2020-08-10T16:14:53.601" v="3515"/>
        <pc:sldMkLst>
          <pc:docMk/>
          <pc:sldMk cId="1679791942" sldId="356"/>
        </pc:sldMkLst>
      </pc:sldChg>
      <pc:sldChg chg="del mod modShow">
        <pc:chgData name="Nishijima Yumi" userId="5685e7a7fa3b486d" providerId="LiveId" clId="{D417A153-D74E-481C-AC06-0625A5F6141D}" dt="2020-08-10T17:11:12.892" v="7641" actId="2696"/>
        <pc:sldMkLst>
          <pc:docMk/>
          <pc:sldMk cId="1085688255" sldId="357"/>
        </pc:sldMkLst>
      </pc:sldChg>
      <pc:sldChg chg="modSp new mod modNotes modNotesTx">
        <pc:chgData name="Nishijima Yumi" userId="5685e7a7fa3b486d" providerId="LiveId" clId="{D417A153-D74E-481C-AC06-0625A5F6141D}" dt="2020-08-10T16:13:11.190" v="3505"/>
        <pc:sldMkLst>
          <pc:docMk/>
          <pc:sldMk cId="2224027881" sldId="358"/>
        </pc:sldMkLst>
        <pc:spChg chg="mod">
          <ac:chgData name="Nishijima Yumi" userId="5685e7a7fa3b486d" providerId="LiveId" clId="{D417A153-D74E-481C-AC06-0625A5F6141D}" dt="2020-08-10T01:18:16.211" v="124" actId="27636"/>
          <ac:spMkLst>
            <pc:docMk/>
            <pc:sldMk cId="2224027881" sldId="358"/>
            <ac:spMk id="2" creationId="{5F1EE496-6ED6-4FC0-9FE0-B0BAC81B6037}"/>
          </ac:spMkLst>
        </pc:spChg>
        <pc:spChg chg="mod">
          <ac:chgData name="Nishijima Yumi" userId="5685e7a7fa3b486d" providerId="LiveId" clId="{D417A153-D74E-481C-AC06-0625A5F6141D}" dt="2020-08-10T02:10:48.376" v="1529"/>
          <ac:spMkLst>
            <pc:docMk/>
            <pc:sldMk cId="2224027881" sldId="358"/>
            <ac:spMk id="3" creationId="{38F5EB1D-C275-4831-AE0D-0EF2D2A02E10}"/>
          </ac:spMkLst>
        </pc:spChg>
      </pc:sldChg>
      <pc:sldChg chg="addSp delSp modSp new del mod setBg">
        <pc:chgData name="Nishijima Yumi" userId="5685e7a7fa3b486d" providerId="LiveId" clId="{D417A153-D74E-481C-AC06-0625A5F6141D}" dt="2020-08-10T15:52:57.894" v="3218" actId="2696"/>
        <pc:sldMkLst>
          <pc:docMk/>
          <pc:sldMk cId="3991756826" sldId="359"/>
        </pc:sldMkLst>
        <pc:spChg chg="add del mod">
          <ac:chgData name="Nishijima Yumi" userId="5685e7a7fa3b486d" providerId="LiveId" clId="{D417A153-D74E-481C-AC06-0625A5F6141D}" dt="2020-08-10T13:15:16.326" v="2989"/>
          <ac:spMkLst>
            <pc:docMk/>
            <pc:sldMk cId="3991756826" sldId="359"/>
            <ac:spMk id="2" creationId="{FBD992D8-EBB0-4FF5-AD37-2FB3D90EB5F2}"/>
          </ac:spMkLst>
        </pc:spChg>
        <pc:spChg chg="add del">
          <ac:chgData name="Nishijima Yumi" userId="5685e7a7fa3b486d" providerId="LiveId" clId="{D417A153-D74E-481C-AC06-0625A5F6141D}" dt="2020-08-10T02:55:17.894" v="2513" actId="931"/>
          <ac:spMkLst>
            <pc:docMk/>
            <pc:sldMk cId="3991756826" sldId="359"/>
            <ac:spMk id="3" creationId="{1EC468A6-9AAD-4974-8819-BAA7CB581CF4}"/>
          </ac:spMkLst>
        </pc:spChg>
        <pc:spChg chg="add del">
          <ac:chgData name="Nishijima Yumi" userId="5685e7a7fa3b486d" providerId="LiveId" clId="{D417A153-D74E-481C-AC06-0625A5F6141D}" dt="2020-08-10T02:55:42.880" v="2517" actId="26606"/>
          <ac:spMkLst>
            <pc:docMk/>
            <pc:sldMk cId="3991756826" sldId="359"/>
            <ac:spMk id="12" creationId="{42A4FC2C-047E-45A5-965D-8E1E3BF09BC6}"/>
          </ac:spMkLst>
        </pc:spChg>
        <pc:picChg chg="add del mod">
          <ac:chgData name="Nishijima Yumi" userId="5685e7a7fa3b486d" providerId="LiveId" clId="{D417A153-D74E-481C-AC06-0625A5F6141D}" dt="2020-08-10T02:52:21.208" v="2512" actId="931"/>
          <ac:picMkLst>
            <pc:docMk/>
            <pc:sldMk cId="3991756826" sldId="359"/>
            <ac:picMk id="5" creationId="{E91BF8D6-1270-4C83-99D0-03FE16248ADA}"/>
          </ac:picMkLst>
        </pc:picChg>
        <pc:picChg chg="add mod">
          <ac:chgData name="Nishijima Yumi" userId="5685e7a7fa3b486d" providerId="LiveId" clId="{D417A153-D74E-481C-AC06-0625A5F6141D}" dt="2020-08-10T02:56:07.927" v="2524" actId="14100"/>
          <ac:picMkLst>
            <pc:docMk/>
            <pc:sldMk cId="3991756826" sldId="359"/>
            <ac:picMk id="7" creationId="{CD1C0680-5D0E-421B-82F0-8874092DCA38}"/>
          </ac:picMkLst>
        </pc:picChg>
      </pc:sldChg>
      <pc:sldChg chg="addSp delSp modSp new mod ord modClrScheme chgLayout modNotes">
        <pc:chgData name="Nishijima Yumi" userId="5685e7a7fa3b486d" providerId="LiveId" clId="{D417A153-D74E-481C-AC06-0625A5F6141D}" dt="2020-08-10T17:20:15.181" v="8537"/>
        <pc:sldMkLst>
          <pc:docMk/>
          <pc:sldMk cId="1165610284" sldId="360"/>
        </pc:sldMkLst>
        <pc:spChg chg="add del mod ord">
          <ac:chgData name="Nishijima Yumi" userId="5685e7a7fa3b486d" providerId="LiveId" clId="{D417A153-D74E-481C-AC06-0625A5F6141D}" dt="2020-08-10T13:17:15.485" v="3003" actId="700"/>
          <ac:spMkLst>
            <pc:docMk/>
            <pc:sldMk cId="1165610284" sldId="360"/>
            <ac:spMk id="2" creationId="{DE50AF9E-33B4-4EB6-A3A8-462693903559}"/>
          </ac:spMkLst>
        </pc:spChg>
        <pc:spChg chg="add del mod ord">
          <ac:chgData name="Nishijima Yumi" userId="5685e7a7fa3b486d" providerId="LiveId" clId="{D417A153-D74E-481C-AC06-0625A5F6141D}" dt="2020-08-10T13:17:15.485" v="3003" actId="700"/>
          <ac:spMkLst>
            <pc:docMk/>
            <pc:sldMk cId="1165610284" sldId="360"/>
            <ac:spMk id="3" creationId="{F76AB113-0BCE-4671-8E51-7B5629361853}"/>
          </ac:spMkLst>
        </pc:spChg>
        <pc:spChg chg="add del mod">
          <ac:chgData name="Nishijima Yumi" userId="5685e7a7fa3b486d" providerId="LiveId" clId="{D417A153-D74E-481C-AC06-0625A5F6141D}" dt="2020-08-10T13:17:10.024" v="3002" actId="11529"/>
          <ac:spMkLst>
            <pc:docMk/>
            <pc:sldMk cId="1165610284" sldId="360"/>
            <ac:spMk id="4" creationId="{6015A62F-37C3-4F55-BA01-E5839CDCA916}"/>
          </ac:spMkLst>
        </pc:spChg>
        <pc:spChg chg="add del mod ord">
          <ac:chgData name="Nishijima Yumi" userId="5685e7a7fa3b486d" providerId="LiveId" clId="{D417A153-D74E-481C-AC06-0625A5F6141D}" dt="2020-08-10T13:17:07.847" v="2997" actId="700"/>
          <ac:spMkLst>
            <pc:docMk/>
            <pc:sldMk cId="1165610284" sldId="360"/>
            <ac:spMk id="5" creationId="{F5201750-9F06-4FF7-AE5F-1A72E2053632}"/>
          </ac:spMkLst>
        </pc:spChg>
        <pc:spChg chg="add del mod ord">
          <ac:chgData name="Nishijima Yumi" userId="5685e7a7fa3b486d" providerId="LiveId" clId="{D417A153-D74E-481C-AC06-0625A5F6141D}" dt="2020-08-10T13:17:07.847" v="2997" actId="700"/>
          <ac:spMkLst>
            <pc:docMk/>
            <pc:sldMk cId="1165610284" sldId="360"/>
            <ac:spMk id="6" creationId="{DE995D21-53F5-4AA8-ADF6-F5B2A199EBD7}"/>
          </ac:spMkLst>
        </pc:spChg>
        <pc:spChg chg="add del mod ord">
          <ac:chgData name="Nishijima Yumi" userId="5685e7a7fa3b486d" providerId="LiveId" clId="{D417A153-D74E-481C-AC06-0625A5F6141D}" dt="2020-08-10T13:17:07.847" v="2997" actId="700"/>
          <ac:spMkLst>
            <pc:docMk/>
            <pc:sldMk cId="1165610284" sldId="360"/>
            <ac:spMk id="7" creationId="{68787D0B-CC24-4D4A-A577-A0E96EE77603}"/>
          </ac:spMkLst>
        </pc:spChg>
        <pc:spChg chg="add del mod ord">
          <ac:chgData name="Nishijima Yumi" userId="5685e7a7fa3b486d" providerId="LiveId" clId="{D417A153-D74E-481C-AC06-0625A5F6141D}" dt="2020-08-10T13:17:07.847" v="2997" actId="700"/>
          <ac:spMkLst>
            <pc:docMk/>
            <pc:sldMk cId="1165610284" sldId="360"/>
            <ac:spMk id="8" creationId="{722CDC77-7560-4B27-937F-9EA559C51D1A}"/>
          </ac:spMkLst>
        </pc:spChg>
        <pc:spChg chg="add del mod ord">
          <ac:chgData name="Nishijima Yumi" userId="5685e7a7fa3b486d" providerId="LiveId" clId="{D417A153-D74E-481C-AC06-0625A5F6141D}" dt="2020-08-10T13:17:07.847" v="2997" actId="700"/>
          <ac:spMkLst>
            <pc:docMk/>
            <pc:sldMk cId="1165610284" sldId="360"/>
            <ac:spMk id="9" creationId="{A31218BA-5FE9-479E-8018-D7B5AA316287}"/>
          </ac:spMkLst>
        </pc:spChg>
        <pc:spChg chg="add mod ord">
          <ac:chgData name="Nishijima Yumi" userId="5685e7a7fa3b486d" providerId="LiveId" clId="{D417A153-D74E-481C-AC06-0625A5F6141D}" dt="2020-08-10T15:58:53.146" v="3224" actId="700"/>
          <ac:spMkLst>
            <pc:docMk/>
            <pc:sldMk cId="1165610284" sldId="360"/>
            <ac:spMk id="10" creationId="{40BC9DD3-0333-48B4-841B-8460536CEB14}"/>
          </ac:spMkLst>
        </pc:spChg>
        <pc:spChg chg="add mod ord">
          <ac:chgData name="Nishijima Yumi" userId="5685e7a7fa3b486d" providerId="LiveId" clId="{D417A153-D74E-481C-AC06-0625A5F6141D}" dt="2020-08-10T16:00:14.632" v="3231" actId="14100"/>
          <ac:spMkLst>
            <pc:docMk/>
            <pc:sldMk cId="1165610284" sldId="360"/>
            <ac:spMk id="11" creationId="{ED0259C1-B558-4E5D-B9EA-FB521110E682}"/>
          </ac:spMkLst>
        </pc:spChg>
        <pc:spChg chg="add del mod ord">
          <ac:chgData name="Nishijima Yumi" userId="5685e7a7fa3b486d" providerId="LiveId" clId="{D417A153-D74E-481C-AC06-0625A5F6141D}" dt="2020-08-10T15:49:32.510" v="3124"/>
          <ac:spMkLst>
            <pc:docMk/>
            <pc:sldMk cId="1165610284" sldId="360"/>
            <ac:spMk id="12" creationId="{A2CCA014-9762-4A65-BE6A-A8A54F432FCC}"/>
          </ac:spMkLst>
        </pc:spChg>
        <pc:spChg chg="add mod ord">
          <ac:chgData name="Nishijima Yumi" userId="5685e7a7fa3b486d" providerId="LiveId" clId="{D417A153-D74E-481C-AC06-0625A5F6141D}" dt="2020-08-10T16:00:18.569" v="3232" actId="14100"/>
          <ac:spMkLst>
            <pc:docMk/>
            <pc:sldMk cId="1165610284" sldId="360"/>
            <ac:spMk id="13" creationId="{27A4E848-A420-4463-A665-264FE9CE0A49}"/>
          </ac:spMkLst>
        </pc:spChg>
        <pc:spChg chg="add del mod ord">
          <ac:chgData name="Nishijima Yumi" userId="5685e7a7fa3b486d" providerId="LiveId" clId="{D417A153-D74E-481C-AC06-0625A5F6141D}" dt="2020-08-10T15:50:49.698" v="3136"/>
          <ac:spMkLst>
            <pc:docMk/>
            <pc:sldMk cId="1165610284" sldId="360"/>
            <ac:spMk id="14" creationId="{9BDA9B12-8641-4951-93D2-4E115E96C195}"/>
          </ac:spMkLst>
        </pc:spChg>
        <pc:spChg chg="add del mod">
          <ac:chgData name="Nishijima Yumi" userId="5685e7a7fa3b486d" providerId="LiveId" clId="{D417A153-D74E-481C-AC06-0625A5F6141D}" dt="2020-08-10T15:59:11.777" v="3226"/>
          <ac:spMkLst>
            <pc:docMk/>
            <pc:sldMk cId="1165610284" sldId="360"/>
            <ac:spMk id="15" creationId="{122934D1-B995-49CB-850B-0C9B3D3A9D19}"/>
          </ac:spMkLst>
        </pc:spChg>
        <pc:spChg chg="add del mod">
          <ac:chgData name="Nishijima Yumi" userId="5685e7a7fa3b486d" providerId="LiveId" clId="{D417A153-D74E-481C-AC06-0625A5F6141D}" dt="2020-08-10T15:59:51.576" v="3228"/>
          <ac:spMkLst>
            <pc:docMk/>
            <pc:sldMk cId="1165610284" sldId="360"/>
            <ac:spMk id="18" creationId="{AFB3156C-E8C3-4AB2-B1D0-02E620E0B2B4}"/>
          </ac:spMkLst>
        </pc:spChg>
        <pc:spChg chg="add mod">
          <ac:chgData name="Nishijima Yumi" userId="5685e7a7fa3b486d" providerId="LiveId" clId="{D417A153-D74E-481C-AC06-0625A5F6141D}" dt="2020-08-10T16:05:12.507" v="3264"/>
          <ac:spMkLst>
            <pc:docMk/>
            <pc:sldMk cId="1165610284" sldId="360"/>
            <ac:spMk id="20" creationId="{ED474370-237D-4DB9-8A7D-ED43CDEB20ED}"/>
          </ac:spMkLst>
        </pc:spChg>
        <pc:graphicFrameChg chg="add del mod">
          <ac:chgData name="Nishijima Yumi" userId="5685e7a7fa3b486d" providerId="LiveId" clId="{D417A153-D74E-481C-AC06-0625A5F6141D}" dt="2020-08-10T15:42:21.435" v="3103"/>
          <ac:graphicFrameMkLst>
            <pc:docMk/>
            <pc:sldMk cId="1165610284" sldId="360"/>
            <ac:graphicFrameMk id="4" creationId="{8D4709F4-0B9D-42A9-9DA1-9AA469E54E9F}"/>
          </ac:graphicFrameMkLst>
        </pc:graphicFrameChg>
        <pc:picChg chg="add del mod">
          <ac:chgData name="Nishijima Yumi" userId="5685e7a7fa3b486d" providerId="LiveId" clId="{D417A153-D74E-481C-AC06-0625A5F6141D}" dt="2020-08-10T15:41:03.306" v="3087" actId="931"/>
          <ac:picMkLst>
            <pc:docMk/>
            <pc:sldMk cId="1165610284" sldId="360"/>
            <ac:picMk id="3" creationId="{8E706B4A-EC44-43FD-8E1C-A998FF81EDA0}"/>
          </ac:picMkLst>
        </pc:picChg>
        <pc:picChg chg="add del">
          <ac:chgData name="Nishijima Yumi" userId="5685e7a7fa3b486d" providerId="LiveId" clId="{D417A153-D74E-481C-AC06-0625A5F6141D}" dt="2020-08-10T15:42:16.692" v="3096"/>
          <ac:picMkLst>
            <pc:docMk/>
            <pc:sldMk cId="1165610284" sldId="360"/>
            <ac:picMk id="5" creationId="{E61779D2-5A0B-41F9-ACED-44183BE0B4E1}"/>
          </ac:picMkLst>
        </pc:picChg>
        <pc:picChg chg="add del mod">
          <ac:chgData name="Nishijima Yumi" userId="5685e7a7fa3b486d" providerId="LiveId" clId="{D417A153-D74E-481C-AC06-0625A5F6141D}" dt="2020-08-10T15:43:01.432" v="3123"/>
          <ac:picMkLst>
            <pc:docMk/>
            <pc:sldMk cId="1165610284" sldId="360"/>
            <ac:picMk id="6" creationId="{73514C5E-B402-4EE4-89A0-72EABD4E9BF9}"/>
          </ac:picMkLst>
        </pc:picChg>
        <pc:picChg chg="add del mod ord">
          <ac:chgData name="Nishijima Yumi" userId="5685e7a7fa3b486d" providerId="LiveId" clId="{D417A153-D74E-481C-AC06-0625A5F6141D}" dt="2020-08-10T15:59:06.297" v="3225" actId="478"/>
          <ac:picMkLst>
            <pc:docMk/>
            <pc:sldMk cId="1165610284" sldId="360"/>
            <ac:picMk id="7" creationId="{4D806B60-0275-45D1-B64E-3A4B2D3B0D09}"/>
          </ac:picMkLst>
        </pc:picChg>
        <pc:picChg chg="add del mod ord">
          <ac:chgData name="Nishijima Yumi" userId="5685e7a7fa3b486d" providerId="LiveId" clId="{D417A153-D74E-481C-AC06-0625A5F6141D}" dt="2020-08-10T15:59:17.361" v="3227" actId="478"/>
          <ac:picMkLst>
            <pc:docMk/>
            <pc:sldMk cId="1165610284" sldId="360"/>
            <ac:picMk id="8" creationId="{0CAD0DD2-DE3E-4C78-BBB2-52EDDA6766D2}"/>
          </ac:picMkLst>
        </pc:picChg>
        <pc:picChg chg="add mod">
          <ac:chgData name="Nishijima Yumi" userId="5685e7a7fa3b486d" providerId="LiveId" clId="{D417A153-D74E-481C-AC06-0625A5F6141D}" dt="2020-08-10T16:00:49.013" v="3240" actId="14100"/>
          <ac:picMkLst>
            <pc:docMk/>
            <pc:sldMk cId="1165610284" sldId="360"/>
            <ac:picMk id="16" creationId="{6DBCB88D-D0DE-4D1C-82E3-9CFD18215FDA}"/>
          </ac:picMkLst>
        </pc:picChg>
        <pc:picChg chg="add mod">
          <ac:chgData name="Nishijima Yumi" userId="5685e7a7fa3b486d" providerId="LiveId" clId="{D417A153-D74E-481C-AC06-0625A5F6141D}" dt="2020-08-10T16:01:09.960" v="3244" actId="14100"/>
          <ac:picMkLst>
            <pc:docMk/>
            <pc:sldMk cId="1165610284" sldId="360"/>
            <ac:picMk id="19" creationId="{44044495-FDFA-4743-95ED-9F89F8ECF9E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DF50F73E-D533-4769-86DB-4DD80C08F8AE}" type="datetimeFigureOut">
              <a:rPr kumimoji="1" lang="ja-JP" altLang="en-US" smtClean="0"/>
              <a:t>2020/12/1</a:t>
            </a:fld>
            <a:endParaRPr kumimoji="1" lang="ja-JP" altLang="en-US"/>
          </a:p>
        </p:txBody>
      </p:sp>
      <p:sp>
        <p:nvSpPr>
          <p:cNvPr id="4" name="スライド イメージ プレースホルダー 3"/>
          <p:cNvSpPr>
            <a:spLocks noGrp="1" noRot="1" noChangeAspect="1"/>
          </p:cNvSpPr>
          <p:nvPr>
            <p:ph type="sldImg" idx="2"/>
          </p:nvPr>
        </p:nvSpPr>
        <p:spPr>
          <a:xfrm>
            <a:off x="1106488" y="1279525"/>
            <a:ext cx="4886325"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Tree>
    <p:extLst>
      <p:ext uri="{BB962C8B-B14F-4D97-AF65-F5344CB8AC3E}">
        <p14:creationId xmlns:p14="http://schemas.microsoft.com/office/powerpoint/2010/main" val="21465915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566993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p:txBody>
          <a:bodyPr/>
          <a:lstStyle/>
          <a:p>
            <a:pPr marL="0" marR="0" lvl="0" indent="151200" algn="just" defTabSz="914400" rtl="0" eaLnBrk="1" fontAlgn="auto" latinLnBrk="0" hangingPunct="1">
              <a:lnSpc>
                <a:spcPct val="100000"/>
              </a:lnSpc>
              <a:spcBef>
                <a:spcPts val="0"/>
              </a:spcBef>
              <a:spcAft>
                <a:spcPts val="0"/>
              </a:spcAft>
              <a:buClrTx/>
              <a:buSzTx/>
              <a:buFontTx/>
              <a:buNone/>
              <a:tabLst/>
              <a:defRPr/>
            </a:pPr>
            <a:r>
              <a:rPr kumimoji="1" lang="ja-JP" altLang="en-US" dirty="0">
                <a:latin typeface="游明朝" panose="02020400000000000000" pitchFamily="18" charset="-128"/>
                <a:ea typeface="游明朝" panose="02020400000000000000" pitchFamily="18" charset="-128"/>
              </a:rPr>
              <a:t>学校は、人間の集まる数が多くしかも距離が近いので、感染症が広がりやすい場所です。感染症法による分類のほかに、学校保健安全法という法律があり、出席停止などの、学校や幼稚園、保育園などでの感染症の取り扱い方がきめられています。</a:t>
            </a:r>
          </a:p>
          <a:p>
            <a:pPr indent="151200" algn="just"/>
            <a:endParaRPr kumimoji="1" lang="en-US" altLang="ja-JP"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1616895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a:xfrm>
            <a:off x="709930" y="4925209"/>
            <a:ext cx="5679440" cy="4029879"/>
          </a:xfrm>
        </p:spPr>
        <p:txBody>
          <a:bodyPr/>
          <a:lstStyle/>
          <a:p>
            <a:pPr marL="0" marR="0" lvl="0" indent="151200" algn="just" defTabSz="914400" rtl="0" eaLnBrk="1" fontAlgn="auto" latinLnBrk="0" hangingPunct="1">
              <a:lnSpc>
                <a:spcPct val="100000"/>
              </a:lnSpc>
              <a:spcBef>
                <a:spcPts val="0"/>
              </a:spcBef>
              <a:spcAft>
                <a:spcPts val="0"/>
              </a:spcAft>
              <a:buClrTx/>
              <a:buSzTx/>
              <a:buFontTx/>
              <a:buNone/>
              <a:tabLst/>
              <a:defRPr/>
            </a:pPr>
            <a:r>
              <a:rPr kumimoji="1" lang="ja-JP" altLang="en-US" dirty="0">
                <a:latin typeface="游明朝" panose="02020400000000000000" pitchFamily="18" charset="-128"/>
                <a:ea typeface="游明朝" panose="02020400000000000000" pitchFamily="18" charset="-128"/>
              </a:rPr>
              <a:t>第一種感染症というのは、感染症法の１類、</a:t>
            </a:r>
            <a:r>
              <a:rPr kumimoji="1" lang="en-US" altLang="ja-JP" dirty="0">
                <a:latin typeface="游明朝" panose="02020400000000000000" pitchFamily="18" charset="-128"/>
                <a:ea typeface="游明朝" panose="02020400000000000000" pitchFamily="18" charset="-128"/>
              </a:rPr>
              <a:t>2</a:t>
            </a:r>
            <a:r>
              <a:rPr kumimoji="1" lang="ja-JP" altLang="en-US" dirty="0">
                <a:latin typeface="游明朝" panose="02020400000000000000" pitchFamily="18" charset="-128"/>
                <a:ea typeface="游明朝" panose="02020400000000000000" pitchFamily="18" charset="-128"/>
              </a:rPr>
              <a:t>類の、エボラ出血熱やペスト、ポリオ、ジフテリア、結核などの重症な疾患です。第二種感染症に含まれる、インフルエンザやはしかなどは、感染症法では隔離措置などはありませんが、学校では流行を予防するために、出席停止などの対象になっています。</a:t>
            </a:r>
          </a:p>
          <a:p>
            <a:pPr indent="151200" algn="just"/>
            <a:endParaRPr kumimoji="1"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3071999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p:txBody>
          <a:bodyPr/>
          <a:lstStyle/>
          <a:p>
            <a:pPr indent="162000" defTabSz="990478">
              <a:defRPr/>
            </a:pPr>
            <a:r>
              <a:rPr kumimoji="1" lang="ja-JP" altLang="en-US" dirty="0">
                <a:latin typeface="游明朝" panose="02020400000000000000" pitchFamily="18" charset="-128"/>
                <a:ea typeface="游明朝" panose="02020400000000000000" pitchFamily="18" charset="-128"/>
              </a:rPr>
              <a:t>感染症ででてくる指標に、基本再生産数というのがあります。一人が何人に感染させるかという数で、基本再生産数が</a:t>
            </a:r>
            <a:r>
              <a:rPr kumimoji="1" lang="en-US" altLang="ja-JP" dirty="0">
                <a:latin typeface="游明朝" panose="02020400000000000000" pitchFamily="18" charset="-128"/>
                <a:ea typeface="游明朝" panose="02020400000000000000" pitchFamily="18" charset="-128"/>
              </a:rPr>
              <a:t>1</a:t>
            </a:r>
            <a:r>
              <a:rPr kumimoji="1" lang="ja-JP" altLang="en-US" dirty="0">
                <a:latin typeface="游明朝" panose="02020400000000000000" pitchFamily="18" charset="-128"/>
                <a:ea typeface="游明朝" panose="02020400000000000000" pitchFamily="18" charset="-128"/>
              </a:rPr>
              <a:t>より小さいと、感染症は流行しなくなります。</a:t>
            </a:r>
          </a:p>
          <a:p>
            <a:pPr indent="360000"/>
            <a:endParaRPr kumimoji="1" lang="ja-JP" altLang="en-US" dirty="0">
              <a:latin typeface="游明朝" panose="02020400000000000000" pitchFamily="18" charset="-128"/>
              <a:ea typeface="游明朝" panose="02020400000000000000" pitchFamily="18" charset="-128"/>
            </a:endParaRPr>
          </a:p>
          <a:p>
            <a:pPr indent="360000" algn="just"/>
            <a:endParaRPr kumimoji="1"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1909052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p:txBody>
          <a:bodyPr/>
          <a:lstStyle/>
          <a:p>
            <a:pPr indent="162000" defTabSz="990478">
              <a:defRPr/>
            </a:pPr>
            <a:r>
              <a:rPr kumimoji="1" lang="ja-JP" altLang="en-US" dirty="0">
                <a:latin typeface="游明朝" panose="02020400000000000000" pitchFamily="18" charset="-128"/>
                <a:ea typeface="游明朝" panose="02020400000000000000" pitchFamily="18" charset="-128"/>
              </a:rPr>
              <a:t>主な感染症の基本再生産数が表が載っています。毎年冬になると、インフルエンザが流行して学級閉鎖などの騒ぎになりますが、麻しん（はしか）のほうが基本再生産数ははるかに高く、感染力が強いことがわかります。</a:t>
            </a:r>
            <a:endParaRPr kumimoji="1" lang="en-US" altLang="ja-JP" dirty="0">
              <a:latin typeface="游明朝" panose="02020400000000000000" pitchFamily="18" charset="-128"/>
              <a:ea typeface="游明朝" panose="02020400000000000000" pitchFamily="18" charset="-128"/>
            </a:endParaRPr>
          </a:p>
          <a:p>
            <a:pPr indent="162000" defTabSz="990478">
              <a:defRPr/>
            </a:pPr>
            <a:r>
              <a:rPr kumimoji="1" lang="ja-JP" altLang="en-US" dirty="0">
                <a:latin typeface="游明朝" panose="02020400000000000000" pitchFamily="18" charset="-128"/>
                <a:ea typeface="游明朝" panose="02020400000000000000" pitchFamily="18" charset="-128"/>
              </a:rPr>
              <a:t>周囲の人がワクチンをきちんと接種していて免疫を持っていれば、流行がおこらないため、</a:t>
            </a:r>
            <a:r>
              <a:rPr lang="ja-JP" altLang="en-US" dirty="0">
                <a:latin typeface="游明朝" panose="02020400000000000000" pitchFamily="18" charset="-128"/>
                <a:ea typeface="游明朝" panose="02020400000000000000" pitchFamily="18" charset="-128"/>
              </a:rPr>
              <a:t>赤ちゃんや妊婦さん、免疫力を落とすような薬を飲んでいる人など、ワクチンを打てない人たちも</a:t>
            </a:r>
            <a:r>
              <a:rPr kumimoji="1" lang="ja-JP" altLang="en-US" dirty="0">
                <a:latin typeface="游明朝" panose="02020400000000000000" pitchFamily="18" charset="-128"/>
                <a:ea typeface="游明朝" panose="02020400000000000000" pitchFamily="18" charset="-128"/>
              </a:rPr>
              <a:t>守られます。もちろんワクチンは本人の</a:t>
            </a:r>
            <a:r>
              <a:rPr lang="ja-JP" altLang="en-US" dirty="0">
                <a:latin typeface="游明朝" panose="02020400000000000000" pitchFamily="18" charset="-128"/>
                <a:ea typeface="游明朝" panose="02020400000000000000" pitchFamily="18" charset="-128"/>
              </a:rPr>
              <a:t>ために接種するのですが、みんなが接種することで、弱い人たちも守ることができます。</a:t>
            </a:r>
            <a:endParaRPr kumimoji="1" lang="ja-JP" altLang="en-US" dirty="0">
              <a:latin typeface="游明朝" panose="02020400000000000000" pitchFamily="18" charset="-128"/>
              <a:ea typeface="游明朝" panose="02020400000000000000" pitchFamily="18" charset="-128"/>
            </a:endParaRPr>
          </a:p>
          <a:p>
            <a:pPr indent="162000" defTabSz="990478">
              <a:defRPr/>
            </a:pPr>
            <a:endParaRPr kumimoji="1" lang="en-US" altLang="ja-JP" dirty="0">
              <a:latin typeface="游明朝" panose="02020400000000000000" pitchFamily="18" charset="-128"/>
              <a:ea typeface="游明朝" panose="02020400000000000000" pitchFamily="18" charset="-128"/>
            </a:endParaRPr>
          </a:p>
          <a:p>
            <a:pPr indent="162000"/>
            <a:endParaRPr kumimoji="1" lang="ja-JP" altLang="en-US" dirty="0">
              <a:latin typeface="游明朝" panose="02020400000000000000" pitchFamily="18" charset="-128"/>
              <a:ea typeface="游明朝" panose="02020400000000000000" pitchFamily="18" charset="-128"/>
            </a:endParaRPr>
          </a:p>
          <a:p>
            <a:pPr indent="162000" algn="just"/>
            <a:endParaRPr kumimoji="1"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1324463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p:txBody>
          <a:bodyPr/>
          <a:lstStyle/>
          <a:p>
            <a:pPr indent="162000" defTabSz="990478">
              <a:defRPr/>
            </a:pPr>
            <a:r>
              <a:rPr kumimoji="1" lang="ja-JP" altLang="en-US" dirty="0">
                <a:latin typeface="游明朝" panose="02020400000000000000" pitchFamily="18" charset="-128"/>
                <a:ea typeface="游明朝" panose="02020400000000000000" pitchFamily="18" charset="-128"/>
              </a:rPr>
              <a:t>主な感染症の基本再生産数が表が載っています。毎年冬になると、インフルエンザが流行して学級閉鎖などの騒ぎになりますが、麻しん（はしか）のほうが基本再生産数ははるかに高く、感染力が強いことがわかります。</a:t>
            </a:r>
            <a:endParaRPr kumimoji="1" lang="en-US" altLang="ja-JP" dirty="0">
              <a:latin typeface="游明朝" panose="02020400000000000000" pitchFamily="18" charset="-128"/>
              <a:ea typeface="游明朝" panose="02020400000000000000" pitchFamily="18" charset="-128"/>
            </a:endParaRPr>
          </a:p>
          <a:p>
            <a:pPr indent="162000" defTabSz="990478">
              <a:defRPr/>
            </a:pPr>
            <a:r>
              <a:rPr kumimoji="1" lang="ja-JP" altLang="en-US" dirty="0">
                <a:latin typeface="游明朝" panose="02020400000000000000" pitchFamily="18" charset="-128"/>
                <a:ea typeface="游明朝" panose="02020400000000000000" pitchFamily="18" charset="-128"/>
              </a:rPr>
              <a:t>周囲の人がワクチンをきちんと接種していて免疫を持っていれば、流行がおこらないため、</a:t>
            </a:r>
            <a:r>
              <a:rPr lang="ja-JP" altLang="en-US" dirty="0">
                <a:latin typeface="游明朝" panose="02020400000000000000" pitchFamily="18" charset="-128"/>
                <a:ea typeface="游明朝" panose="02020400000000000000" pitchFamily="18" charset="-128"/>
              </a:rPr>
              <a:t>赤ちゃんや妊婦さん、免疫力を落とすような薬を飲んでいる人など、ワクチンを打てない人たちも</a:t>
            </a:r>
            <a:r>
              <a:rPr kumimoji="1" lang="ja-JP" altLang="en-US" dirty="0">
                <a:latin typeface="游明朝" panose="02020400000000000000" pitchFamily="18" charset="-128"/>
                <a:ea typeface="游明朝" panose="02020400000000000000" pitchFamily="18" charset="-128"/>
              </a:rPr>
              <a:t>守られます。もちろんワクチンは本人の</a:t>
            </a:r>
            <a:r>
              <a:rPr lang="ja-JP" altLang="en-US" dirty="0">
                <a:latin typeface="游明朝" panose="02020400000000000000" pitchFamily="18" charset="-128"/>
                <a:ea typeface="游明朝" panose="02020400000000000000" pitchFamily="18" charset="-128"/>
              </a:rPr>
              <a:t>ために接種するのですが、みんなが接種することで、弱い人たちも守ることができます。</a:t>
            </a:r>
            <a:endParaRPr kumimoji="1" lang="ja-JP" altLang="en-US" dirty="0">
              <a:latin typeface="游明朝" panose="02020400000000000000" pitchFamily="18" charset="-128"/>
              <a:ea typeface="游明朝" panose="02020400000000000000" pitchFamily="18" charset="-128"/>
            </a:endParaRPr>
          </a:p>
          <a:p>
            <a:pPr indent="162000" defTabSz="990478">
              <a:defRPr/>
            </a:pPr>
            <a:endParaRPr kumimoji="1" lang="en-US" altLang="ja-JP" dirty="0">
              <a:latin typeface="游明朝" panose="02020400000000000000" pitchFamily="18" charset="-128"/>
              <a:ea typeface="游明朝" panose="02020400000000000000" pitchFamily="18" charset="-128"/>
            </a:endParaRPr>
          </a:p>
          <a:p>
            <a:pPr indent="162000"/>
            <a:endParaRPr kumimoji="1"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1599002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p:txBody>
          <a:bodyPr/>
          <a:lstStyle/>
          <a:p>
            <a:pPr indent="162000" defTabSz="990478">
              <a:defRPr/>
            </a:pPr>
            <a:r>
              <a:rPr kumimoji="1" lang="ja-JP" altLang="en-US" dirty="0">
                <a:latin typeface="游明朝" panose="02020400000000000000" pitchFamily="18" charset="-128"/>
                <a:ea typeface="游明朝" panose="02020400000000000000" pitchFamily="18" charset="-128"/>
              </a:rPr>
              <a:t>主な感染症の基本再生産数が表が載っています。毎年冬になると、インフルエンザが流行して学級閉鎖などの騒ぎになりますが、麻しん（はしか）のほうが基本再生産数ははるかに高く、感染力が強いことがわかります。</a:t>
            </a:r>
            <a:endParaRPr kumimoji="1" lang="en-US" altLang="ja-JP" dirty="0">
              <a:latin typeface="游明朝" panose="02020400000000000000" pitchFamily="18" charset="-128"/>
              <a:ea typeface="游明朝" panose="02020400000000000000" pitchFamily="18" charset="-128"/>
            </a:endParaRPr>
          </a:p>
          <a:p>
            <a:pPr indent="162000" defTabSz="990478">
              <a:defRPr/>
            </a:pPr>
            <a:r>
              <a:rPr kumimoji="1" lang="ja-JP" altLang="en-US" dirty="0">
                <a:latin typeface="游明朝" panose="02020400000000000000" pitchFamily="18" charset="-128"/>
                <a:ea typeface="游明朝" panose="02020400000000000000" pitchFamily="18" charset="-128"/>
              </a:rPr>
              <a:t>周囲の人がワクチンをきちんと接種していて免疫を持っていれば、流行がおこらないため、</a:t>
            </a:r>
            <a:r>
              <a:rPr lang="ja-JP" altLang="en-US" dirty="0">
                <a:latin typeface="游明朝" panose="02020400000000000000" pitchFamily="18" charset="-128"/>
                <a:ea typeface="游明朝" panose="02020400000000000000" pitchFamily="18" charset="-128"/>
              </a:rPr>
              <a:t>赤ちゃんや妊婦さん、免疫力を落とすような薬を飲んでいる人など、ワクチンを打てない人たちも</a:t>
            </a:r>
            <a:r>
              <a:rPr kumimoji="1" lang="ja-JP" altLang="en-US" dirty="0">
                <a:latin typeface="游明朝" panose="02020400000000000000" pitchFamily="18" charset="-128"/>
                <a:ea typeface="游明朝" panose="02020400000000000000" pitchFamily="18" charset="-128"/>
              </a:rPr>
              <a:t>守られます。もちろんワクチンは本人の</a:t>
            </a:r>
            <a:r>
              <a:rPr lang="ja-JP" altLang="en-US" dirty="0">
                <a:latin typeface="游明朝" panose="02020400000000000000" pitchFamily="18" charset="-128"/>
                <a:ea typeface="游明朝" panose="02020400000000000000" pitchFamily="18" charset="-128"/>
              </a:rPr>
              <a:t>ために接種するのですが、みんなが接種することで、弱い人たちも守ることができます。</a:t>
            </a:r>
            <a:endParaRPr kumimoji="1" lang="ja-JP" altLang="en-US" dirty="0">
              <a:latin typeface="游明朝" panose="02020400000000000000" pitchFamily="18" charset="-128"/>
              <a:ea typeface="游明朝" panose="02020400000000000000" pitchFamily="18" charset="-128"/>
            </a:endParaRPr>
          </a:p>
          <a:p>
            <a:pPr indent="162000" defTabSz="990478">
              <a:defRPr/>
            </a:pPr>
            <a:endParaRPr kumimoji="1" lang="en-US" altLang="ja-JP" dirty="0">
              <a:latin typeface="游明朝" panose="02020400000000000000" pitchFamily="18" charset="-128"/>
              <a:ea typeface="游明朝" panose="02020400000000000000" pitchFamily="18" charset="-128"/>
            </a:endParaRPr>
          </a:p>
          <a:p>
            <a:pPr indent="162000"/>
            <a:endParaRPr kumimoji="1" lang="ja-JP" altLang="en-US"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40259117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06488" y="1279525"/>
            <a:ext cx="4886325" cy="3454400"/>
          </a:xfrm>
        </p:spPr>
      </p:sp>
      <p:sp>
        <p:nvSpPr>
          <p:cNvPr id="3" name="ノート プレースホルダー 2"/>
          <p:cNvSpPr>
            <a:spLocks noGrp="1"/>
          </p:cNvSpPr>
          <p:nvPr>
            <p:ph type="body" idx="1"/>
          </p:nvPr>
        </p:nvSpPr>
        <p:spPr/>
        <p:txBody>
          <a:bodyPr/>
          <a:lstStyle/>
          <a:p>
            <a:pPr indent="162000"/>
            <a:r>
              <a:rPr kumimoji="1" lang="ja-JP" altLang="en-US" dirty="0">
                <a:latin typeface="游明朝" panose="02020400000000000000" pitchFamily="18" charset="-128"/>
                <a:ea typeface="游明朝" panose="02020400000000000000" pitchFamily="18" charset="-128"/>
              </a:rPr>
              <a:t>感染症法の前文（法律の一番初めにかかれている文章）です。</a:t>
            </a:r>
            <a:endParaRPr kumimoji="1" lang="en-US" altLang="ja-JP" dirty="0">
              <a:latin typeface="游明朝" panose="02020400000000000000" pitchFamily="18" charset="-128"/>
              <a:ea typeface="游明朝" panose="02020400000000000000" pitchFamily="18" charset="-128"/>
            </a:endParaRPr>
          </a:p>
          <a:p>
            <a:pPr indent="162000"/>
            <a:r>
              <a:rPr kumimoji="1" lang="ja-JP" altLang="en-US" dirty="0">
                <a:latin typeface="游明朝" panose="02020400000000000000" pitchFamily="18" charset="-128"/>
                <a:ea typeface="游明朝" panose="02020400000000000000" pitchFamily="18" charset="-128"/>
              </a:rPr>
              <a:t>一度はきちんと読んで、この精神を理解してほしいと思います。</a:t>
            </a:r>
          </a:p>
        </p:txBody>
      </p:sp>
    </p:spTree>
    <p:extLst>
      <p:ext uri="{BB962C8B-B14F-4D97-AF65-F5344CB8AC3E}">
        <p14:creationId xmlns:p14="http://schemas.microsoft.com/office/powerpoint/2010/main" val="3363202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643843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3934975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3498571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3651451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3898326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3347474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1549346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9713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2848063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2188780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E9EE308-C78B-4950-8833-05B570D2C375}" type="datetimeFigureOut">
              <a:rPr kumimoji="1" lang="ja-JP" altLang="en-US" smtClean="0"/>
              <a:t>2020/12/1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4125228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1E9EE308-C78B-4950-8833-05B570D2C375}" type="datetimeFigureOut">
              <a:rPr kumimoji="1" lang="ja-JP" altLang="en-US" smtClean="0"/>
              <a:t>2020/12/1</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493E05BC-9A17-4E9A-8061-CFE0AF290C90}" type="slidenum">
              <a:rPr kumimoji="1" lang="ja-JP" altLang="en-US" smtClean="0"/>
              <a:t>‹#›</a:t>
            </a:fld>
            <a:endParaRPr kumimoji="1" lang="ja-JP" altLang="en-US"/>
          </a:p>
        </p:txBody>
      </p:sp>
    </p:spTree>
    <p:extLst>
      <p:ext uri="{BB962C8B-B14F-4D97-AF65-F5344CB8AC3E}">
        <p14:creationId xmlns:p14="http://schemas.microsoft.com/office/powerpoint/2010/main" val="1980089052"/>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0A3B7AF2-6EC2-43EC-92E6-4ACF27AB362B}"/>
              </a:ext>
            </a:extLst>
          </p:cNvPr>
          <p:cNvSpPr>
            <a:spLocks noGrp="1"/>
          </p:cNvSpPr>
          <p:nvPr>
            <p:ph type="ctrTitle"/>
          </p:nvPr>
        </p:nvSpPr>
        <p:spPr>
          <a:xfrm>
            <a:off x="987481" y="1629944"/>
            <a:ext cx="7768148" cy="1753383"/>
          </a:xfrm>
        </p:spPr>
        <p:txBody>
          <a:bodyPr anchor="b">
            <a:noAutofit/>
          </a:bodyPr>
          <a:lstStyle/>
          <a:p>
            <a:pPr algn="l"/>
            <a:r>
              <a:rPr lang="ja-JP" altLang="en-US" sz="5400" b="1" dirty="0">
                <a:latin typeface="メイリオ" panose="020B0604030504040204" pitchFamily="50" charset="-128"/>
                <a:ea typeface="メイリオ" panose="020B0604030504040204" pitchFamily="50" charset="-128"/>
              </a:rPr>
              <a:t>感染症について</a:t>
            </a:r>
            <a:endParaRPr kumimoji="1" lang="ja-JP" altLang="en-US" sz="5400" b="1" dirty="0">
              <a:latin typeface="メイリオ" panose="020B0604030504040204" pitchFamily="50" charset="-128"/>
              <a:ea typeface="メイリオ" panose="020B0604030504040204" pitchFamily="50" charset="-128"/>
            </a:endParaRPr>
          </a:p>
        </p:txBody>
      </p:sp>
      <p:pic>
        <p:nvPicPr>
          <p:cNvPr id="11" name="図 10" descr="黒い背景と白い文字のロゴ&#10;&#10;自動的に生成された説明">
            <a:extLst>
              <a:ext uri="{FF2B5EF4-FFF2-40B4-BE49-F238E27FC236}">
                <a16:creationId xmlns:a16="http://schemas.microsoft.com/office/drawing/2014/main" id="{CEA0F6B2-3EE9-4F02-90C6-F97A78B44155}"/>
              </a:ext>
            </a:extLst>
          </p:cNvPr>
          <p:cNvPicPr>
            <a:picLocks noChangeAspect="1"/>
          </p:cNvPicPr>
          <p:nvPr/>
        </p:nvPicPr>
        <p:blipFill rotWithShape="1">
          <a:blip r:embed="rId3">
            <a:clrChange>
              <a:clrFrom>
                <a:srgbClr val="FFFFFF"/>
              </a:clrFrom>
              <a:clrTo>
                <a:srgbClr val="FFFFFF">
                  <a:alpha val="0"/>
                </a:srgbClr>
              </a:clrTo>
            </a:clrChange>
          </a:blip>
          <a:srcRect l="22952" t="22096" r="7709" b="25978"/>
          <a:stretch/>
        </p:blipFill>
        <p:spPr>
          <a:xfrm>
            <a:off x="9388552" y="409305"/>
            <a:ext cx="788765" cy="838728"/>
          </a:xfrm>
          <a:prstGeom prst="rect">
            <a:avLst/>
          </a:prstGeom>
        </p:spPr>
      </p:pic>
      <p:sp>
        <p:nvSpPr>
          <p:cNvPr id="12" name="字幕 2">
            <a:extLst>
              <a:ext uri="{FF2B5EF4-FFF2-40B4-BE49-F238E27FC236}">
                <a16:creationId xmlns:a16="http://schemas.microsoft.com/office/drawing/2014/main" id="{20765BC1-87BE-4000-A56B-FCA7FF311654}"/>
              </a:ext>
            </a:extLst>
          </p:cNvPr>
          <p:cNvSpPr txBox="1">
            <a:spLocks/>
          </p:cNvSpPr>
          <p:nvPr/>
        </p:nvSpPr>
        <p:spPr>
          <a:xfrm>
            <a:off x="3149390" y="409304"/>
            <a:ext cx="2707714" cy="415747"/>
          </a:xfrm>
          <a:prstGeom prst="rect">
            <a:avLst/>
          </a:prstGeom>
          <a:solidFill>
            <a:schemeClr val="bg1"/>
          </a:solidFill>
          <a:ln>
            <a:solidFill>
              <a:schemeClr val="bg2">
                <a:lumMod val="50000"/>
              </a:schemeClr>
            </a:solidFill>
          </a:ln>
        </p:spPr>
        <p:txBody>
          <a:bodyPr vert="horz" wrap="square" lIns="36000" tIns="36000" rIns="36000" bIns="36000" rtlCol="0" anchor="ctr" anchorCtr="1">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latin typeface="游ゴシック Medium" panose="020B0500000000000000" pitchFamily="50" charset="-128"/>
                <a:ea typeface="游ゴシック Medium" panose="020B0500000000000000" pitchFamily="50" charset="-128"/>
              </a:rPr>
              <a:t>中学校・高等学校版</a:t>
            </a:r>
            <a:endParaRPr lang="en-US" altLang="ja-JP" sz="1800" dirty="0">
              <a:latin typeface="游ゴシック Medium" panose="020B0500000000000000" pitchFamily="50" charset="-128"/>
              <a:ea typeface="游ゴシック Medium" panose="020B0500000000000000" pitchFamily="50" charset="-128"/>
            </a:endParaRPr>
          </a:p>
        </p:txBody>
      </p:sp>
      <p:sp>
        <p:nvSpPr>
          <p:cNvPr id="14" name="タイトル 1">
            <a:extLst>
              <a:ext uri="{FF2B5EF4-FFF2-40B4-BE49-F238E27FC236}">
                <a16:creationId xmlns:a16="http://schemas.microsoft.com/office/drawing/2014/main" id="{A7E1BE68-6B83-4C2F-A308-F4213985BE3D}"/>
              </a:ext>
            </a:extLst>
          </p:cNvPr>
          <p:cNvSpPr txBox="1">
            <a:spLocks/>
          </p:cNvSpPr>
          <p:nvPr/>
        </p:nvSpPr>
        <p:spPr>
          <a:xfrm>
            <a:off x="988077" y="3317719"/>
            <a:ext cx="7768148" cy="811160"/>
          </a:xfrm>
          <a:prstGeom prst="rect">
            <a:avLst/>
          </a:prstGeom>
        </p:spPr>
        <p:txBody>
          <a:bodyPr vert="horz" lIns="91440" tIns="45720" rIns="91440" bIns="45720" rtlCol="0" anchor="b">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gn="l"/>
            <a:r>
              <a:rPr lang="ja-JP" altLang="en-US" sz="4400" b="1" dirty="0">
                <a:solidFill>
                  <a:schemeClr val="tx1">
                    <a:lumMod val="50000"/>
                    <a:lumOff val="50000"/>
                  </a:schemeClr>
                </a:solidFill>
                <a:latin typeface="AR P丸ゴシック体M04" panose="020F0600000000000000" pitchFamily="50" charset="-128"/>
                <a:ea typeface="AR P丸ゴシック体M04" panose="020F0600000000000000" pitchFamily="50" charset="-128"/>
              </a:rPr>
              <a:t>正しく知って、賢くつきあう</a:t>
            </a:r>
          </a:p>
        </p:txBody>
      </p:sp>
      <p:sp>
        <p:nvSpPr>
          <p:cNvPr id="15" name="タイトル 1">
            <a:extLst>
              <a:ext uri="{FF2B5EF4-FFF2-40B4-BE49-F238E27FC236}">
                <a16:creationId xmlns:a16="http://schemas.microsoft.com/office/drawing/2014/main" id="{8955669D-390B-4B32-A9DB-1629F9DF6E19}"/>
              </a:ext>
            </a:extLst>
          </p:cNvPr>
          <p:cNvSpPr txBox="1">
            <a:spLocks/>
          </p:cNvSpPr>
          <p:nvPr/>
        </p:nvSpPr>
        <p:spPr>
          <a:xfrm>
            <a:off x="345140" y="368741"/>
            <a:ext cx="2804250" cy="454450"/>
          </a:xfrm>
          <a:prstGeom prst="rect">
            <a:avLst/>
          </a:prstGeom>
        </p:spPr>
        <p:txBody>
          <a:bodyPr vert="horz" lIns="91440" tIns="45720" rIns="91440" bIns="45720" rtlCol="0" anchor="b">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gn="l"/>
            <a:r>
              <a:rPr lang="zh-TW" altLang="en-US" sz="2400" dirty="0">
                <a:latin typeface="HGS明朝E" panose="02020900000000000000" pitchFamily="18" charset="-128"/>
                <a:ea typeface="HGS明朝E" panose="02020900000000000000" pitchFamily="18" charset="-128"/>
              </a:rPr>
              <a:t>感染症、予防接種</a:t>
            </a:r>
            <a:endParaRPr lang="ja-JP" altLang="en-US" sz="2400" b="1" dirty="0">
              <a:latin typeface="HGS明朝E" panose="02020900000000000000" pitchFamily="18" charset="-128"/>
              <a:ea typeface="HGS明朝E" panose="02020900000000000000" pitchFamily="18" charset="-128"/>
            </a:endParaRPr>
          </a:p>
        </p:txBody>
      </p:sp>
      <p:sp>
        <p:nvSpPr>
          <p:cNvPr id="19" name="字幕 2">
            <a:extLst>
              <a:ext uri="{FF2B5EF4-FFF2-40B4-BE49-F238E27FC236}">
                <a16:creationId xmlns:a16="http://schemas.microsoft.com/office/drawing/2014/main" id="{EF96A6DA-B1FC-4188-974F-EDBE540EF19B}"/>
              </a:ext>
            </a:extLst>
          </p:cNvPr>
          <p:cNvSpPr>
            <a:spLocks noGrp="1"/>
          </p:cNvSpPr>
          <p:nvPr>
            <p:ph type="subTitle" idx="1"/>
          </p:nvPr>
        </p:nvSpPr>
        <p:spPr>
          <a:xfrm>
            <a:off x="7081962" y="6633402"/>
            <a:ext cx="3095356" cy="335986"/>
          </a:xfrm>
        </p:spPr>
        <p:txBody>
          <a:bodyPr anchor="t">
            <a:noAutofit/>
          </a:bodyPr>
          <a:lstStyle/>
          <a:p>
            <a:pPr algn="l"/>
            <a:r>
              <a:rPr lang="ja-JP" altLang="en-US" sz="2200" b="1" dirty="0">
                <a:latin typeface="游ゴシック Medium" panose="020B0500000000000000" pitchFamily="50" charset="-128"/>
                <a:ea typeface="游ゴシック Medium" panose="020B0500000000000000" pitchFamily="50" charset="-128"/>
              </a:rPr>
              <a:t>（公社）東京都医師会</a:t>
            </a:r>
          </a:p>
        </p:txBody>
      </p:sp>
      <p:sp>
        <p:nvSpPr>
          <p:cNvPr id="9" name="タイトル 1">
            <a:extLst>
              <a:ext uri="{FF2B5EF4-FFF2-40B4-BE49-F238E27FC236}">
                <a16:creationId xmlns:a16="http://schemas.microsoft.com/office/drawing/2014/main" id="{153C1423-364D-4B15-99B9-92EBD8D2E8B8}"/>
              </a:ext>
            </a:extLst>
          </p:cNvPr>
          <p:cNvSpPr txBox="1">
            <a:spLocks/>
          </p:cNvSpPr>
          <p:nvPr/>
        </p:nvSpPr>
        <p:spPr>
          <a:xfrm>
            <a:off x="987481" y="1117996"/>
            <a:ext cx="8401071" cy="1001371"/>
          </a:xfrm>
          <a:prstGeom prst="rect">
            <a:avLst/>
          </a:prstGeom>
        </p:spPr>
        <p:txBody>
          <a:bodyPr vert="horz" lIns="91440" tIns="45720" rIns="91440" bIns="45720" rtlCol="0" anchor="b">
            <a:noAutofit/>
          </a:bodyPr>
          <a:lstStyle>
            <a:lvl1pPr algn="ctr" defTabSz="1007943" rtl="0" eaLnBrk="1" latinLnBrk="0" hangingPunct="1">
              <a:lnSpc>
                <a:spcPct val="90000"/>
              </a:lnSpc>
              <a:spcBef>
                <a:spcPct val="0"/>
              </a:spcBef>
              <a:buNone/>
              <a:defRPr kumimoji="1" sz="6614" kern="1200">
                <a:solidFill>
                  <a:schemeClr val="tx1"/>
                </a:solidFill>
                <a:latin typeface="+mj-lt"/>
                <a:ea typeface="+mj-ea"/>
                <a:cs typeface="+mj-cs"/>
              </a:defRPr>
            </a:lvl1pPr>
          </a:lstStyle>
          <a:p>
            <a:pPr algn="l"/>
            <a:r>
              <a:rPr lang="ja-JP" altLang="en-US" sz="5400" dirty="0">
                <a:solidFill>
                  <a:srgbClr val="0070C0"/>
                </a:solidFill>
                <a:latin typeface="HGP平成明朝体W9" panose="02020A00000000000000" pitchFamily="18" charset="-128"/>
                <a:ea typeface="HGP平成明朝体W9" panose="02020A00000000000000" pitchFamily="18" charset="-128"/>
              </a:rPr>
              <a:t>補助スライド</a:t>
            </a:r>
            <a:r>
              <a:rPr lang="ja-JP" altLang="en-US" sz="3200" dirty="0">
                <a:solidFill>
                  <a:srgbClr val="0070C0"/>
                </a:solidFill>
                <a:latin typeface="ＭＳ 明朝" panose="02020609040205080304" pitchFamily="17" charset="-128"/>
                <a:ea typeface="ＭＳ 明朝" panose="02020609040205080304" pitchFamily="17" charset="-128"/>
              </a:rPr>
              <a:t>（任意でご使用下さい）</a:t>
            </a:r>
            <a:endParaRPr lang="ja-JP" altLang="en-US" sz="2800" dirty="0">
              <a:solidFill>
                <a:srgbClr val="0070C0"/>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814006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3E807488-12B0-4F39-A9B5-54B141875A3A}"/>
              </a:ext>
            </a:extLst>
          </p:cNvPr>
          <p:cNvGrpSpPr/>
          <p:nvPr/>
        </p:nvGrpSpPr>
        <p:grpSpPr>
          <a:xfrm>
            <a:off x="406945" y="306442"/>
            <a:ext cx="427497" cy="415776"/>
            <a:chOff x="683170" y="525517"/>
            <a:chExt cx="427497" cy="415776"/>
          </a:xfrm>
        </p:grpSpPr>
        <p:sp>
          <p:nvSpPr>
            <p:cNvPr id="5" name="四角形: 角を丸くする 4">
              <a:extLst>
                <a:ext uri="{FF2B5EF4-FFF2-40B4-BE49-F238E27FC236}">
                  <a16:creationId xmlns:a16="http://schemas.microsoft.com/office/drawing/2014/main" id="{01AC4174-5C42-40FB-9898-05D82A19164B}"/>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4217A125-CB02-4837-A987-5D248A00F927}"/>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5BCF43E0-AB3B-4744-9219-4A63224FA29B}"/>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85CBFB1E-B594-4603-B5D5-AC4D564C2CCA}"/>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タイトル 1">
            <a:extLst>
              <a:ext uri="{FF2B5EF4-FFF2-40B4-BE49-F238E27FC236}">
                <a16:creationId xmlns:a16="http://schemas.microsoft.com/office/drawing/2014/main" id="{CCAE72D2-18F2-463C-A362-1C46FD5F02A8}"/>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zh-CN" altLang="en-US" sz="3600" b="1" dirty="0">
                <a:latin typeface="游ゴシック" panose="020B0400000000000000" pitchFamily="50" charset="-128"/>
                <a:ea typeface="游ゴシック" panose="020B0400000000000000" pitchFamily="50" charset="-128"/>
              </a:rPr>
              <a:t>学校保健安全法</a:t>
            </a:r>
            <a:endParaRPr lang="ja-JP" altLang="en-US" sz="3600" b="1" dirty="0">
              <a:latin typeface="游ゴシック" panose="020B0400000000000000" pitchFamily="50" charset="-128"/>
              <a:ea typeface="游ゴシック" panose="020B0400000000000000" pitchFamily="50" charset="-128"/>
            </a:endParaRPr>
          </a:p>
        </p:txBody>
      </p:sp>
      <p:sp>
        <p:nvSpPr>
          <p:cNvPr id="12" name="コンテンツ プレースホルダー 2">
            <a:extLst>
              <a:ext uri="{FF2B5EF4-FFF2-40B4-BE49-F238E27FC236}">
                <a16:creationId xmlns:a16="http://schemas.microsoft.com/office/drawing/2014/main" id="{6C125AF9-E05A-48AE-8A25-71999ABBB7CD}"/>
              </a:ext>
            </a:extLst>
          </p:cNvPr>
          <p:cNvSpPr txBox="1">
            <a:spLocks/>
          </p:cNvSpPr>
          <p:nvPr/>
        </p:nvSpPr>
        <p:spPr>
          <a:xfrm>
            <a:off x="406945" y="1692884"/>
            <a:ext cx="10209442" cy="4351338"/>
          </a:xfrm>
          <a:prstGeom prst="rect">
            <a:avLst/>
          </a:prstGeom>
        </p:spPr>
        <p:txBody>
          <a:bodyPr>
            <a:noAutofit/>
          </a:bodyPr>
          <a:lst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marL="357188" indent="-357188">
              <a:lnSpc>
                <a:spcPct val="100000"/>
              </a:lnSpc>
              <a:spcBef>
                <a:spcPts val="4000"/>
              </a:spcBef>
              <a:buClr>
                <a:srgbClr val="FFC000"/>
              </a:buClr>
              <a:buSzPct val="80000"/>
              <a:buFont typeface="Wingdings" panose="05000000000000000000" pitchFamily="2" charset="2"/>
              <a:buChar char="l"/>
            </a:pPr>
            <a:r>
              <a:rPr lang="ja-JP" altLang="en-US" sz="3800" dirty="0"/>
              <a:t>学校など集団で生活している場では、</a:t>
            </a:r>
            <a:br>
              <a:rPr lang="en-US" altLang="ja-JP" sz="3800" dirty="0"/>
            </a:br>
            <a:r>
              <a:rPr lang="ja-JP" altLang="en-US" sz="3800" dirty="0"/>
              <a:t>感染症が広がりやすい　</a:t>
            </a:r>
            <a:br>
              <a:rPr lang="en-US" altLang="ja-JP" sz="3800" dirty="0"/>
            </a:br>
            <a:r>
              <a:rPr lang="ja-JP" altLang="en-US" sz="3800" dirty="0"/>
              <a:t>（出席停止、学級閉鎖などの措置の必要性）</a:t>
            </a:r>
            <a:endParaRPr lang="en-US" altLang="ja-JP" sz="3800" dirty="0"/>
          </a:p>
          <a:p>
            <a:pPr marL="357188" indent="-357188">
              <a:lnSpc>
                <a:spcPct val="100000"/>
              </a:lnSpc>
              <a:spcBef>
                <a:spcPts val="4000"/>
              </a:spcBef>
              <a:buClr>
                <a:srgbClr val="FFC000"/>
              </a:buClr>
              <a:buSzPct val="80000"/>
              <a:buFont typeface="Wingdings" panose="05000000000000000000" pitchFamily="2" charset="2"/>
              <a:buChar char="l"/>
            </a:pPr>
            <a:r>
              <a:rPr lang="ja-JP" altLang="en-US" sz="3800" dirty="0"/>
              <a:t>症状の重さや感染経路などを考え、</a:t>
            </a:r>
            <a:br>
              <a:rPr lang="en-US" altLang="ja-JP" sz="3800" dirty="0"/>
            </a:br>
            <a:r>
              <a:rPr lang="ja-JP" altLang="en-US" sz="3800" dirty="0"/>
              <a:t>第一種～第三種の学校感染症を指定</a:t>
            </a:r>
            <a:br>
              <a:rPr lang="en-US" altLang="ja-JP" sz="3800" dirty="0"/>
            </a:br>
            <a:r>
              <a:rPr lang="ja-JP" altLang="en-US" sz="3800" dirty="0"/>
              <a:t>（感染症法の一類～５類とは異なる分類）</a:t>
            </a:r>
          </a:p>
        </p:txBody>
      </p:sp>
    </p:spTree>
    <p:extLst>
      <p:ext uri="{BB962C8B-B14F-4D97-AF65-F5344CB8AC3E}">
        <p14:creationId xmlns:p14="http://schemas.microsoft.com/office/powerpoint/2010/main" val="197530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F04AF8DF-7E8A-4C42-B898-C90D437D2B5C}"/>
              </a:ext>
            </a:extLst>
          </p:cNvPr>
          <p:cNvGrpSpPr/>
          <p:nvPr/>
        </p:nvGrpSpPr>
        <p:grpSpPr>
          <a:xfrm>
            <a:off x="406945" y="306442"/>
            <a:ext cx="427497" cy="415776"/>
            <a:chOff x="683170" y="525517"/>
            <a:chExt cx="427497" cy="415776"/>
          </a:xfrm>
        </p:grpSpPr>
        <p:sp>
          <p:nvSpPr>
            <p:cNvPr id="10" name="四角形: 角を丸くする 9">
              <a:extLst>
                <a:ext uri="{FF2B5EF4-FFF2-40B4-BE49-F238E27FC236}">
                  <a16:creationId xmlns:a16="http://schemas.microsoft.com/office/drawing/2014/main" id="{3C32F13F-5FF9-4A91-AFFC-DC7D42055450}"/>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1D37E0E4-143B-4C21-B85D-EB49E5B432B3}"/>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6E919DAC-0B5E-4A15-ACBF-C272C467AAD1}"/>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02983CA3-AEA9-421F-9479-DD18C27641D8}"/>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タイトル 1">
            <a:extLst>
              <a:ext uri="{FF2B5EF4-FFF2-40B4-BE49-F238E27FC236}">
                <a16:creationId xmlns:a16="http://schemas.microsoft.com/office/drawing/2014/main" id="{AD15C140-0329-496B-AD55-C15F02E2CB97}"/>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学校において予防すべき感染症の種類　</a:t>
            </a:r>
          </a:p>
        </p:txBody>
      </p:sp>
      <p:sp>
        <p:nvSpPr>
          <p:cNvPr id="15" name="テキスト ボックス 14">
            <a:extLst>
              <a:ext uri="{FF2B5EF4-FFF2-40B4-BE49-F238E27FC236}">
                <a16:creationId xmlns:a16="http://schemas.microsoft.com/office/drawing/2014/main" id="{A09ECAFF-3D68-407E-A740-430FB4E3D8E3}"/>
              </a:ext>
            </a:extLst>
          </p:cNvPr>
          <p:cNvSpPr txBox="1"/>
          <p:nvPr/>
        </p:nvSpPr>
        <p:spPr>
          <a:xfrm>
            <a:off x="360000" y="7020000"/>
            <a:ext cx="9546052" cy="230832"/>
          </a:xfrm>
          <a:prstGeom prst="rect">
            <a:avLst/>
          </a:prstGeom>
          <a:noFill/>
        </p:spPr>
        <p:txBody>
          <a:bodyPr wrap="square" rtlCol="0">
            <a:spAutoFit/>
          </a:bodyPr>
          <a:lstStyle/>
          <a:p>
            <a:r>
              <a:rPr lang="ja-JP" altLang="en-US" sz="900" dirty="0">
                <a:latin typeface="Yu Gothic UI" panose="020B0500000000000000" pitchFamily="50" charset="-128"/>
                <a:ea typeface="Yu Gothic UI" panose="020B0500000000000000" pitchFamily="50" charset="-128"/>
              </a:rPr>
              <a:t>出典：学校保健安全法施行規則より</a:t>
            </a:r>
          </a:p>
        </p:txBody>
      </p:sp>
      <p:graphicFrame>
        <p:nvGraphicFramePr>
          <p:cNvPr id="4" name="表 4">
            <a:extLst>
              <a:ext uri="{FF2B5EF4-FFF2-40B4-BE49-F238E27FC236}">
                <a16:creationId xmlns:a16="http://schemas.microsoft.com/office/drawing/2014/main" id="{9D146A1D-33C8-4A84-B1F0-8E83A78F423A}"/>
              </a:ext>
            </a:extLst>
          </p:cNvPr>
          <p:cNvGraphicFramePr>
            <a:graphicFrameLocks noGrp="1"/>
          </p:cNvGraphicFramePr>
          <p:nvPr>
            <p:extLst>
              <p:ext uri="{D42A27DB-BD31-4B8C-83A1-F6EECF244321}">
                <p14:modId xmlns:p14="http://schemas.microsoft.com/office/powerpoint/2010/main" val="942861090"/>
              </p:ext>
            </p:extLst>
          </p:nvPr>
        </p:nvGraphicFramePr>
        <p:xfrm>
          <a:off x="572880" y="1560653"/>
          <a:ext cx="9546052" cy="4920480"/>
        </p:xfrm>
        <a:graphic>
          <a:graphicData uri="http://schemas.openxmlformats.org/drawingml/2006/table">
            <a:tbl>
              <a:tblPr firstRow="1" bandRow="1">
                <a:tableStyleId>{5C22544A-7EE6-4342-B048-85BDC9FD1C3A}</a:tableStyleId>
              </a:tblPr>
              <a:tblGrid>
                <a:gridCol w="2444854">
                  <a:extLst>
                    <a:ext uri="{9D8B030D-6E8A-4147-A177-3AD203B41FA5}">
                      <a16:colId xmlns:a16="http://schemas.microsoft.com/office/drawing/2014/main" val="1097731056"/>
                    </a:ext>
                  </a:extLst>
                </a:gridCol>
                <a:gridCol w="7101198">
                  <a:extLst>
                    <a:ext uri="{9D8B030D-6E8A-4147-A177-3AD203B41FA5}">
                      <a16:colId xmlns:a16="http://schemas.microsoft.com/office/drawing/2014/main" val="2358641201"/>
                    </a:ext>
                  </a:extLst>
                </a:gridCol>
              </a:tblGrid>
              <a:tr h="512267">
                <a:tc>
                  <a:txBody>
                    <a:bodyPr/>
                    <a:lstStyle/>
                    <a:p>
                      <a:pPr>
                        <a:lnSpc>
                          <a:spcPct val="100000"/>
                        </a:lnSpc>
                        <a:spcBef>
                          <a:spcPts val="0"/>
                        </a:spcBef>
                        <a:spcAft>
                          <a:spcPts val="0"/>
                        </a:spcAft>
                      </a:pPr>
                      <a:r>
                        <a:rPr kumimoji="1" lang="ja-JP" altLang="en-US" sz="2800" dirty="0">
                          <a:solidFill>
                            <a:schemeClr val="tx1"/>
                          </a:solidFill>
                        </a:rPr>
                        <a:t>第一種感染症</a:t>
                      </a:r>
                    </a:p>
                  </a:txBody>
                  <a:tcPr marL="108000" marR="108000" marT="180000" marB="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85B"/>
                    </a:solidFill>
                  </a:tcPr>
                </a:tc>
                <a:tc>
                  <a:txBody>
                    <a:bodyPr/>
                    <a:lstStyle/>
                    <a:p>
                      <a:pPr>
                        <a:lnSpc>
                          <a:spcPct val="100000"/>
                        </a:lnSpc>
                        <a:spcBef>
                          <a:spcPts val="0"/>
                        </a:spcBef>
                        <a:spcAft>
                          <a:spcPts val="0"/>
                        </a:spcAft>
                      </a:pPr>
                      <a:r>
                        <a:rPr kumimoji="1" lang="ja-JP" altLang="en-US" sz="2800" dirty="0">
                          <a:solidFill>
                            <a:schemeClr val="tx1"/>
                          </a:solidFill>
                        </a:rPr>
                        <a:t>感染症法の１類・２類</a:t>
                      </a:r>
                    </a:p>
                  </a:txBody>
                  <a:tcPr marL="108000" marR="108000" marT="180000" marB="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8268412"/>
                  </a:ext>
                </a:extLst>
              </a:tr>
              <a:tr h="1777867">
                <a:tc>
                  <a:txBody>
                    <a:bodyPr/>
                    <a:lstStyle/>
                    <a:p>
                      <a:pPr>
                        <a:lnSpc>
                          <a:spcPct val="100000"/>
                        </a:lnSpc>
                        <a:spcBef>
                          <a:spcPts val="0"/>
                        </a:spcBef>
                        <a:spcAft>
                          <a:spcPts val="0"/>
                        </a:spcAft>
                      </a:pPr>
                      <a:r>
                        <a:rPr kumimoji="1" lang="ja-JP" altLang="en-US" sz="2800" dirty="0">
                          <a:solidFill>
                            <a:schemeClr val="tx1"/>
                          </a:solidFill>
                        </a:rPr>
                        <a:t>第二種感染症</a:t>
                      </a:r>
                    </a:p>
                  </a:txBody>
                  <a:tcPr marL="108000" marR="108000" marT="180000" marB="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85B"/>
                    </a:solidFill>
                  </a:tcPr>
                </a:tc>
                <a:tc>
                  <a:txBody>
                    <a:bodyPr/>
                    <a:lstStyle/>
                    <a:p>
                      <a:pPr>
                        <a:lnSpc>
                          <a:spcPct val="100000"/>
                        </a:lnSpc>
                        <a:spcBef>
                          <a:spcPts val="0"/>
                        </a:spcBef>
                        <a:spcAft>
                          <a:spcPts val="0"/>
                        </a:spcAft>
                      </a:pPr>
                      <a:r>
                        <a:rPr kumimoji="1" lang="ja-JP" altLang="en-US" sz="2800" dirty="0">
                          <a:solidFill>
                            <a:schemeClr val="tx1"/>
                          </a:solidFill>
                        </a:rPr>
                        <a:t>インフルエンザ、百日咳、麻疹（はしか）、流行性耳下腺炎（おたふくかぜ）、風しん、水痘（水ぼうそう）、咽頭結膜熱、</a:t>
                      </a:r>
                      <a:br>
                        <a:rPr kumimoji="1" lang="en-US" altLang="ja-JP" sz="2800" dirty="0">
                          <a:solidFill>
                            <a:schemeClr val="tx1"/>
                          </a:solidFill>
                        </a:rPr>
                      </a:br>
                      <a:r>
                        <a:rPr kumimoji="1" lang="ja-JP" altLang="en-US" sz="2800" dirty="0">
                          <a:solidFill>
                            <a:schemeClr val="tx1"/>
                          </a:solidFill>
                        </a:rPr>
                        <a:t>髄膜炎菌性髄膜炎</a:t>
                      </a:r>
                    </a:p>
                  </a:txBody>
                  <a:tcPr marL="108000" marR="108000" marT="180000" marB="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8478004"/>
                  </a:ext>
                </a:extLst>
              </a:tr>
              <a:tr h="1777867">
                <a:tc>
                  <a:txBody>
                    <a:bodyPr/>
                    <a:lstStyle/>
                    <a:p>
                      <a:pPr>
                        <a:lnSpc>
                          <a:spcPct val="100000"/>
                        </a:lnSpc>
                        <a:spcBef>
                          <a:spcPts val="0"/>
                        </a:spcBef>
                        <a:spcAft>
                          <a:spcPts val="0"/>
                        </a:spcAft>
                      </a:pPr>
                      <a:r>
                        <a:rPr kumimoji="1" lang="ja-JP" altLang="en-US" sz="2800" dirty="0">
                          <a:solidFill>
                            <a:schemeClr val="tx1"/>
                          </a:solidFill>
                        </a:rPr>
                        <a:t>第三種感染症</a:t>
                      </a:r>
                    </a:p>
                  </a:txBody>
                  <a:tcPr marL="108000" marR="108000" marT="180000" marB="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85B"/>
                    </a:solidFill>
                  </a:tcPr>
                </a:tc>
                <a:tc>
                  <a:txBody>
                    <a:bodyPr/>
                    <a:lstStyle/>
                    <a:p>
                      <a:pPr>
                        <a:lnSpc>
                          <a:spcPct val="100000"/>
                        </a:lnSpc>
                        <a:spcBef>
                          <a:spcPts val="0"/>
                        </a:spcBef>
                        <a:spcAft>
                          <a:spcPts val="0"/>
                        </a:spcAft>
                      </a:pPr>
                      <a:r>
                        <a:rPr kumimoji="1" lang="ja-JP" altLang="en-US" sz="2800" dirty="0">
                          <a:solidFill>
                            <a:schemeClr val="tx1"/>
                          </a:solidFill>
                        </a:rPr>
                        <a:t>感染症法の３類（コレラ、細菌性赤痢、</a:t>
                      </a:r>
                      <a:br>
                        <a:rPr kumimoji="1" lang="en-US" altLang="ja-JP" sz="2800" dirty="0">
                          <a:solidFill>
                            <a:schemeClr val="tx1"/>
                          </a:solidFill>
                        </a:rPr>
                      </a:br>
                      <a:r>
                        <a:rPr kumimoji="1" lang="ja-JP" altLang="en-US" sz="2800" dirty="0">
                          <a:solidFill>
                            <a:schemeClr val="tx1"/>
                          </a:solidFill>
                        </a:rPr>
                        <a:t>腸管出血性大腸菌感染症、腸チフス、</a:t>
                      </a:r>
                      <a:br>
                        <a:rPr kumimoji="1" lang="en-US" altLang="ja-JP" sz="2800" dirty="0">
                          <a:solidFill>
                            <a:schemeClr val="tx1"/>
                          </a:solidFill>
                        </a:rPr>
                      </a:br>
                      <a:r>
                        <a:rPr kumimoji="1" lang="ja-JP" altLang="en-US" sz="2800" dirty="0">
                          <a:solidFill>
                            <a:schemeClr val="tx1"/>
                          </a:solidFill>
                        </a:rPr>
                        <a:t>パラチフス）、流行性角結膜炎、</a:t>
                      </a:r>
                      <a:br>
                        <a:rPr kumimoji="1" lang="en-US" altLang="ja-JP" sz="2800" dirty="0">
                          <a:solidFill>
                            <a:schemeClr val="tx1"/>
                          </a:solidFill>
                        </a:rPr>
                      </a:br>
                      <a:r>
                        <a:rPr kumimoji="1" lang="ja-JP" altLang="en-US" sz="2800" dirty="0">
                          <a:solidFill>
                            <a:schemeClr val="tx1"/>
                          </a:solidFill>
                        </a:rPr>
                        <a:t>急性出血性結膜炎、その他</a:t>
                      </a:r>
                    </a:p>
                  </a:txBody>
                  <a:tcPr marL="108000" marR="108000" marT="180000" marB="180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8216976"/>
                  </a:ext>
                </a:extLst>
              </a:tr>
            </a:tbl>
          </a:graphicData>
        </a:graphic>
      </p:graphicFrame>
    </p:spTree>
    <p:extLst>
      <p:ext uri="{BB962C8B-B14F-4D97-AF65-F5344CB8AC3E}">
        <p14:creationId xmlns:p14="http://schemas.microsoft.com/office/powerpoint/2010/main" val="1679791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A5799D43-DD66-47FC-8CC2-AAC567B6952D}"/>
              </a:ext>
            </a:extLst>
          </p:cNvPr>
          <p:cNvGrpSpPr/>
          <p:nvPr/>
        </p:nvGrpSpPr>
        <p:grpSpPr>
          <a:xfrm>
            <a:off x="406945" y="306442"/>
            <a:ext cx="427497" cy="415776"/>
            <a:chOff x="683170" y="525517"/>
            <a:chExt cx="427497" cy="415776"/>
          </a:xfrm>
        </p:grpSpPr>
        <p:sp>
          <p:nvSpPr>
            <p:cNvPr id="8" name="四角形: 角を丸くする 7">
              <a:extLst>
                <a:ext uri="{FF2B5EF4-FFF2-40B4-BE49-F238E27FC236}">
                  <a16:creationId xmlns:a16="http://schemas.microsoft.com/office/drawing/2014/main" id="{A1C7D279-D739-4A15-AE0C-348BF9C65804}"/>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CB351236-6E69-4F3D-8804-46E45DB1149F}"/>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B087DFB4-9D15-4497-B6CD-102807F1AE6D}"/>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04356074-5024-440C-9C81-5679369DEACC}"/>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タイトル 1">
            <a:extLst>
              <a:ext uri="{FF2B5EF4-FFF2-40B4-BE49-F238E27FC236}">
                <a16:creationId xmlns:a16="http://schemas.microsoft.com/office/drawing/2014/main" id="{5FED2CA4-1E89-42F8-82BC-86A789E8C64C}"/>
              </a:ext>
            </a:extLst>
          </p:cNvPr>
          <p:cNvSpPr txBox="1">
            <a:spLocks/>
          </p:cNvSpPr>
          <p:nvPr/>
        </p:nvSpPr>
        <p:spPr>
          <a:xfrm>
            <a:off x="834441" y="214004"/>
            <a:ext cx="9857371" cy="1144308"/>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endParaRPr lang="en-US" altLang="ja-JP" sz="3000" b="1" dirty="0">
              <a:latin typeface="游ゴシック" panose="020B0400000000000000" pitchFamily="50" charset="-128"/>
              <a:ea typeface="游ゴシック" panose="020B0400000000000000" pitchFamily="50" charset="-128"/>
            </a:endParaRPr>
          </a:p>
        </p:txBody>
      </p:sp>
      <p:sp>
        <p:nvSpPr>
          <p:cNvPr id="15" name="正方形/長方形 14">
            <a:extLst>
              <a:ext uri="{FF2B5EF4-FFF2-40B4-BE49-F238E27FC236}">
                <a16:creationId xmlns:a16="http://schemas.microsoft.com/office/drawing/2014/main" id="{CDDBAD7A-1B06-4B63-AFC3-B0510DA01022}"/>
              </a:ext>
            </a:extLst>
          </p:cNvPr>
          <p:cNvSpPr/>
          <p:nvPr/>
        </p:nvSpPr>
        <p:spPr>
          <a:xfrm>
            <a:off x="284398" y="973020"/>
            <a:ext cx="10336358" cy="1154167"/>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2600" b="1" dirty="0">
                <a:solidFill>
                  <a:schemeClr val="tx1"/>
                </a:solidFill>
                <a:latin typeface="+mn-ea"/>
              </a:rPr>
              <a:t>1</a:t>
            </a:r>
            <a:r>
              <a:rPr lang="ja-JP" altLang="en-US" sz="2600" b="1" dirty="0">
                <a:solidFill>
                  <a:schemeClr val="tx1"/>
                </a:solidFill>
                <a:latin typeface="+mn-ea"/>
              </a:rPr>
              <a:t>人の感染者が</a:t>
            </a:r>
            <a:endParaRPr lang="en-US" altLang="ja-JP" sz="2600" b="1" dirty="0">
              <a:solidFill>
                <a:schemeClr val="tx1"/>
              </a:solidFill>
              <a:latin typeface="+mn-ea"/>
            </a:endParaRPr>
          </a:p>
          <a:p>
            <a:pPr>
              <a:spcAft>
                <a:spcPts val="1200"/>
              </a:spcAft>
            </a:pPr>
            <a:r>
              <a:rPr lang="ja-JP" altLang="en-US" sz="2600" b="1" dirty="0">
                <a:solidFill>
                  <a:schemeClr val="tx1"/>
                </a:solidFill>
                <a:latin typeface="+mn-ea"/>
              </a:rPr>
              <a:t>周囲の免疫を持たない人に感染させる</a:t>
            </a:r>
            <a:r>
              <a:rPr lang="en-US" altLang="ja-JP" sz="2600" b="1" dirty="0">
                <a:solidFill>
                  <a:schemeClr val="tx1"/>
                </a:solidFill>
                <a:latin typeface="+mn-ea"/>
              </a:rPr>
              <a:t>(</a:t>
            </a:r>
            <a:r>
              <a:rPr lang="ja-JP" altLang="en-US" sz="2600" b="1" dirty="0">
                <a:solidFill>
                  <a:schemeClr val="tx1"/>
                </a:solidFill>
                <a:latin typeface="+mn-ea"/>
              </a:rPr>
              <a:t>＝再生産する</a:t>
            </a:r>
            <a:r>
              <a:rPr lang="en-US" altLang="ja-JP" sz="2600" b="1" dirty="0">
                <a:solidFill>
                  <a:schemeClr val="tx1"/>
                </a:solidFill>
                <a:latin typeface="+mn-ea"/>
              </a:rPr>
              <a:t>)2</a:t>
            </a:r>
            <a:r>
              <a:rPr lang="ja-JP" altLang="en-US" sz="2600" b="1" dirty="0">
                <a:solidFill>
                  <a:schemeClr val="tx1"/>
                </a:solidFill>
                <a:latin typeface="+mn-ea"/>
              </a:rPr>
              <a:t>次感染者の数</a:t>
            </a:r>
            <a:endParaRPr lang="en-US" altLang="ja-JP" sz="2600" b="1" dirty="0">
              <a:solidFill>
                <a:schemeClr val="tx1"/>
              </a:solidFill>
              <a:latin typeface="+mn-ea"/>
            </a:endParaRPr>
          </a:p>
        </p:txBody>
      </p:sp>
      <p:sp>
        <p:nvSpPr>
          <p:cNvPr id="17" name="テキスト ボックス 16">
            <a:extLst>
              <a:ext uri="{FF2B5EF4-FFF2-40B4-BE49-F238E27FC236}">
                <a16:creationId xmlns:a16="http://schemas.microsoft.com/office/drawing/2014/main" id="{EBC36C88-9EBA-4665-BE7C-970FBA646100}"/>
              </a:ext>
            </a:extLst>
          </p:cNvPr>
          <p:cNvSpPr txBox="1"/>
          <p:nvPr/>
        </p:nvSpPr>
        <p:spPr>
          <a:xfrm>
            <a:off x="5617243" y="2962805"/>
            <a:ext cx="2557108" cy="707886"/>
          </a:xfrm>
          <a:prstGeom prst="rect">
            <a:avLst/>
          </a:prstGeom>
          <a:noFill/>
        </p:spPr>
        <p:txBody>
          <a:bodyPr wrap="square" rtlCol="0">
            <a:spAutoFit/>
          </a:bodyPr>
          <a:lstStyle/>
          <a:p>
            <a:r>
              <a:rPr lang="en-US" altLang="ja-JP" sz="2400" b="1" dirty="0">
                <a:solidFill>
                  <a:schemeClr val="accent2">
                    <a:lumMod val="75000"/>
                  </a:schemeClr>
                </a:solidFill>
                <a:latin typeface="+mn-ea"/>
              </a:rPr>
              <a:t>R</a:t>
            </a:r>
            <a:r>
              <a:rPr lang="ja-JP" altLang="en-US" sz="1600" b="1" dirty="0">
                <a:solidFill>
                  <a:schemeClr val="accent2">
                    <a:lumMod val="75000"/>
                  </a:schemeClr>
                </a:solidFill>
                <a:latin typeface="+mn-ea"/>
              </a:rPr>
              <a:t>０</a:t>
            </a:r>
            <a:r>
              <a:rPr lang="ja-JP" altLang="en-US" sz="2400" b="1" dirty="0">
                <a:solidFill>
                  <a:schemeClr val="accent2">
                    <a:lumMod val="75000"/>
                  </a:schemeClr>
                </a:solidFill>
                <a:latin typeface="+mn-ea"/>
              </a:rPr>
              <a:t>＝２＞１</a:t>
            </a:r>
            <a:endParaRPr lang="en-US" altLang="ja-JP" sz="2400" b="1" dirty="0">
              <a:solidFill>
                <a:schemeClr val="accent2">
                  <a:lumMod val="75000"/>
                </a:schemeClr>
              </a:solidFill>
              <a:latin typeface="+mn-ea"/>
            </a:endParaRPr>
          </a:p>
          <a:p>
            <a:r>
              <a:rPr kumimoji="1" lang="ja-JP" altLang="en-US" sz="1600" b="1" dirty="0">
                <a:solidFill>
                  <a:schemeClr val="accent2">
                    <a:lumMod val="75000"/>
                  </a:schemeClr>
                </a:solidFill>
                <a:latin typeface="+mn-ea"/>
              </a:rPr>
              <a:t>（感染は広がる</a:t>
            </a:r>
            <a:r>
              <a:rPr lang="ja-JP" altLang="en-US" sz="1600" b="1" dirty="0">
                <a:solidFill>
                  <a:schemeClr val="accent2">
                    <a:lumMod val="75000"/>
                  </a:schemeClr>
                </a:solidFill>
                <a:latin typeface="+mn-ea"/>
              </a:rPr>
              <a:t>）</a:t>
            </a:r>
            <a:endParaRPr kumimoji="1" lang="ja-JP" altLang="en-US" sz="1400" b="1" dirty="0">
              <a:solidFill>
                <a:schemeClr val="accent2">
                  <a:lumMod val="75000"/>
                </a:schemeClr>
              </a:solidFill>
              <a:latin typeface="+mn-ea"/>
            </a:endParaRPr>
          </a:p>
        </p:txBody>
      </p:sp>
      <p:sp>
        <p:nvSpPr>
          <p:cNvPr id="62" name="テキスト ボックス 61">
            <a:extLst>
              <a:ext uri="{FF2B5EF4-FFF2-40B4-BE49-F238E27FC236}">
                <a16:creationId xmlns:a16="http://schemas.microsoft.com/office/drawing/2014/main" id="{D216ED6A-910B-47A9-9A92-922E393CDA02}"/>
              </a:ext>
            </a:extLst>
          </p:cNvPr>
          <p:cNvSpPr txBox="1"/>
          <p:nvPr/>
        </p:nvSpPr>
        <p:spPr>
          <a:xfrm>
            <a:off x="355261" y="2962805"/>
            <a:ext cx="2557108" cy="707886"/>
          </a:xfrm>
          <a:prstGeom prst="rect">
            <a:avLst/>
          </a:prstGeom>
          <a:noFill/>
        </p:spPr>
        <p:txBody>
          <a:bodyPr wrap="square" rtlCol="0">
            <a:spAutoFit/>
          </a:bodyPr>
          <a:lstStyle/>
          <a:p>
            <a:r>
              <a:rPr lang="en-US" altLang="ja-JP" sz="2400" b="1" dirty="0">
                <a:solidFill>
                  <a:srgbClr val="008000"/>
                </a:solidFill>
                <a:latin typeface="+mn-ea"/>
              </a:rPr>
              <a:t>R</a:t>
            </a:r>
            <a:r>
              <a:rPr lang="ja-JP" altLang="en-US" sz="1600" b="1" dirty="0">
                <a:solidFill>
                  <a:srgbClr val="008000"/>
                </a:solidFill>
                <a:latin typeface="+mn-ea"/>
              </a:rPr>
              <a:t>０</a:t>
            </a:r>
            <a:r>
              <a:rPr lang="ja-JP" altLang="en-US" sz="2400" b="1" dirty="0">
                <a:solidFill>
                  <a:srgbClr val="008000"/>
                </a:solidFill>
                <a:latin typeface="+mn-ea"/>
              </a:rPr>
              <a:t>＝</a:t>
            </a:r>
            <a:r>
              <a:rPr lang="en-US" altLang="ja-JP" sz="2400" b="1" dirty="0">
                <a:solidFill>
                  <a:srgbClr val="008000"/>
                </a:solidFill>
                <a:latin typeface="+mn-ea"/>
              </a:rPr>
              <a:t>0.5</a:t>
            </a:r>
            <a:r>
              <a:rPr lang="ja-JP" altLang="en-US" sz="2400" b="1" dirty="0">
                <a:solidFill>
                  <a:srgbClr val="008000"/>
                </a:solidFill>
                <a:latin typeface="+mn-ea"/>
              </a:rPr>
              <a:t>＜１</a:t>
            </a:r>
            <a:endParaRPr lang="en-US" altLang="ja-JP" sz="2400" b="1" dirty="0">
              <a:solidFill>
                <a:srgbClr val="008000"/>
              </a:solidFill>
              <a:latin typeface="+mn-ea"/>
            </a:endParaRPr>
          </a:p>
          <a:p>
            <a:r>
              <a:rPr kumimoji="1" lang="ja-JP" altLang="en-US" sz="1600" b="1" dirty="0">
                <a:solidFill>
                  <a:srgbClr val="008000"/>
                </a:solidFill>
                <a:latin typeface="+mn-ea"/>
              </a:rPr>
              <a:t>（感染は自然に収まる</a:t>
            </a:r>
            <a:r>
              <a:rPr lang="ja-JP" altLang="en-US" sz="1600" b="1" dirty="0">
                <a:solidFill>
                  <a:srgbClr val="008000"/>
                </a:solidFill>
                <a:latin typeface="+mn-ea"/>
              </a:rPr>
              <a:t>）</a:t>
            </a:r>
            <a:endParaRPr kumimoji="1" lang="ja-JP" altLang="en-US" sz="1400" b="1" dirty="0">
              <a:solidFill>
                <a:srgbClr val="008000"/>
              </a:solidFill>
              <a:latin typeface="+mn-ea"/>
            </a:endParaRPr>
          </a:p>
        </p:txBody>
      </p:sp>
      <p:grpSp>
        <p:nvGrpSpPr>
          <p:cNvPr id="98" name="グループ化 97">
            <a:extLst>
              <a:ext uri="{FF2B5EF4-FFF2-40B4-BE49-F238E27FC236}">
                <a16:creationId xmlns:a16="http://schemas.microsoft.com/office/drawing/2014/main" id="{4083B45A-6A91-4B57-8284-D06F4EFEE956}"/>
              </a:ext>
            </a:extLst>
          </p:cNvPr>
          <p:cNvGrpSpPr/>
          <p:nvPr/>
        </p:nvGrpSpPr>
        <p:grpSpPr>
          <a:xfrm>
            <a:off x="6102901" y="3450965"/>
            <a:ext cx="3657631" cy="2640470"/>
            <a:chOff x="6213442" y="4106682"/>
            <a:chExt cx="3657631" cy="2640470"/>
          </a:xfrm>
        </p:grpSpPr>
        <p:sp>
          <p:nvSpPr>
            <p:cNvPr id="19" name="矢印: 右 18">
              <a:extLst>
                <a:ext uri="{FF2B5EF4-FFF2-40B4-BE49-F238E27FC236}">
                  <a16:creationId xmlns:a16="http://schemas.microsoft.com/office/drawing/2014/main" id="{F4A22579-4D54-43FC-83D4-5CFD12B5E815}"/>
                </a:ext>
              </a:extLst>
            </p:cNvPr>
            <p:cNvSpPr/>
            <p:nvPr/>
          </p:nvSpPr>
          <p:spPr>
            <a:xfrm rot="20405308">
              <a:off x="6996905" y="4927710"/>
              <a:ext cx="533400" cy="397654"/>
            </a:xfrm>
            <a:prstGeom prst="rightArrow">
              <a:avLst/>
            </a:pr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矢印: 右 19">
              <a:extLst>
                <a:ext uri="{FF2B5EF4-FFF2-40B4-BE49-F238E27FC236}">
                  <a16:creationId xmlns:a16="http://schemas.microsoft.com/office/drawing/2014/main" id="{65BC0851-B921-402C-9AF2-C2947329C207}"/>
                </a:ext>
              </a:extLst>
            </p:cNvPr>
            <p:cNvSpPr/>
            <p:nvPr/>
          </p:nvSpPr>
          <p:spPr>
            <a:xfrm rot="1293287">
              <a:off x="6982697" y="5468884"/>
              <a:ext cx="533400" cy="397654"/>
            </a:xfrm>
            <a:prstGeom prst="rightArrow">
              <a:avLst/>
            </a:pr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 name="グループ化 20">
              <a:extLst>
                <a:ext uri="{FF2B5EF4-FFF2-40B4-BE49-F238E27FC236}">
                  <a16:creationId xmlns:a16="http://schemas.microsoft.com/office/drawing/2014/main" id="{2B380B08-0E3D-44CB-9B9E-A10A8E5A0AAC}"/>
                </a:ext>
              </a:extLst>
            </p:cNvPr>
            <p:cNvGrpSpPr>
              <a:grpSpLocks noChangeAspect="1"/>
            </p:cNvGrpSpPr>
            <p:nvPr/>
          </p:nvGrpSpPr>
          <p:grpSpPr>
            <a:xfrm>
              <a:off x="7656481" y="5560766"/>
              <a:ext cx="553567" cy="551999"/>
              <a:chOff x="2620985" y="2152650"/>
              <a:chExt cx="723900" cy="723900"/>
            </a:xfrm>
            <a:solidFill>
              <a:srgbClr val="CC0000"/>
            </a:solidFill>
          </p:grpSpPr>
          <p:grpSp>
            <p:nvGrpSpPr>
              <p:cNvPr id="56" name="グラフィックス 9" descr="面白い顔 (塗りつぶしなし)">
                <a:extLst>
                  <a:ext uri="{FF2B5EF4-FFF2-40B4-BE49-F238E27FC236}">
                    <a16:creationId xmlns:a16="http://schemas.microsoft.com/office/drawing/2014/main" id="{03EBF16D-C050-4D9E-BCE5-BF13C5A7FEB2}"/>
                  </a:ext>
                </a:extLst>
              </p:cNvPr>
              <p:cNvGrpSpPr/>
              <p:nvPr/>
            </p:nvGrpSpPr>
            <p:grpSpPr>
              <a:xfrm>
                <a:off x="2620985" y="2152650"/>
                <a:ext cx="723900" cy="723900"/>
                <a:chOff x="2620985" y="2152650"/>
                <a:chExt cx="723900" cy="723900"/>
              </a:xfrm>
              <a:grpFill/>
            </p:grpSpPr>
            <p:sp>
              <p:nvSpPr>
                <p:cNvPr id="58" name="フリーフォーム: 図形 57">
                  <a:extLst>
                    <a:ext uri="{FF2B5EF4-FFF2-40B4-BE49-F238E27FC236}">
                      <a16:creationId xmlns:a16="http://schemas.microsoft.com/office/drawing/2014/main" id="{A104881F-6E6B-4F9C-97DC-996D1F12FB3B}"/>
                    </a:ext>
                  </a:extLst>
                </p:cNvPr>
                <p:cNvSpPr/>
                <p:nvPr/>
              </p:nvSpPr>
              <p:spPr>
                <a:xfrm>
                  <a:off x="3040115" y="2372124"/>
                  <a:ext cx="142875" cy="161925"/>
                </a:xfrm>
                <a:custGeom>
                  <a:avLst/>
                  <a:gdLst>
                    <a:gd name="connsiteX0" fmla="*/ 9495 w 142875"/>
                    <a:gd name="connsiteY0" fmla="*/ 101804 h 161925"/>
                    <a:gd name="connsiteX1" fmla="*/ 123795 w 142875"/>
                    <a:gd name="connsiteY1" fmla="*/ 168479 h 161925"/>
                    <a:gd name="connsiteX2" fmla="*/ 133320 w 142875"/>
                    <a:gd name="connsiteY2" fmla="*/ 171051 h 161925"/>
                    <a:gd name="connsiteX3" fmla="*/ 152336 w 142875"/>
                    <a:gd name="connsiteY3" fmla="*/ 151967 h 161925"/>
                    <a:gd name="connsiteX4" fmla="*/ 142845 w 142875"/>
                    <a:gd name="connsiteY4" fmla="*/ 135522 h 161925"/>
                    <a:gd name="connsiteX5" fmla="*/ 57120 w 142875"/>
                    <a:gd name="connsiteY5" fmla="*/ 85326 h 161925"/>
                    <a:gd name="connsiteX6" fmla="*/ 142845 w 142875"/>
                    <a:gd name="connsiteY6" fmla="*/ 35129 h 161925"/>
                    <a:gd name="connsiteX7" fmla="*/ 148702 w 142875"/>
                    <a:gd name="connsiteY7" fmla="*/ 8832 h 161925"/>
                    <a:gd name="connsiteX8" fmla="*/ 123795 w 142875"/>
                    <a:gd name="connsiteY8" fmla="*/ 2172 h 161925"/>
                    <a:gd name="connsiteX9" fmla="*/ 9495 w 142875"/>
                    <a:gd name="connsiteY9" fmla="*/ 68847 h 161925"/>
                    <a:gd name="connsiteX10" fmla="*/ 2575 w 142875"/>
                    <a:gd name="connsiteY10" fmla="*/ 94884 h 161925"/>
                    <a:gd name="connsiteX11" fmla="*/ 9495 w 142875"/>
                    <a:gd name="connsiteY11" fmla="*/ 10180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9495" y="101804"/>
                      </a:moveTo>
                      <a:lnTo>
                        <a:pt x="123795" y="168479"/>
                      </a:lnTo>
                      <a:cubicBezTo>
                        <a:pt x="126701" y="170130"/>
                        <a:pt x="129978" y="171015"/>
                        <a:pt x="133320" y="171051"/>
                      </a:cubicBezTo>
                      <a:cubicBezTo>
                        <a:pt x="143841" y="171032"/>
                        <a:pt x="152354" y="162488"/>
                        <a:pt x="152336" y="151967"/>
                      </a:cubicBezTo>
                      <a:cubicBezTo>
                        <a:pt x="152324" y="145187"/>
                        <a:pt x="148709" y="138925"/>
                        <a:pt x="142845" y="135522"/>
                      </a:cubicBezTo>
                      <a:lnTo>
                        <a:pt x="57120" y="85326"/>
                      </a:lnTo>
                      <a:lnTo>
                        <a:pt x="142845" y="35129"/>
                      </a:lnTo>
                      <a:cubicBezTo>
                        <a:pt x="151724" y="29484"/>
                        <a:pt x="154346" y="17712"/>
                        <a:pt x="148702" y="8832"/>
                      </a:cubicBezTo>
                      <a:cubicBezTo>
                        <a:pt x="143390" y="478"/>
                        <a:pt x="132566" y="-2416"/>
                        <a:pt x="123795" y="2172"/>
                      </a:cubicBezTo>
                      <a:lnTo>
                        <a:pt x="9495" y="68847"/>
                      </a:lnTo>
                      <a:cubicBezTo>
                        <a:pt x="393" y="74126"/>
                        <a:pt x="-2704" y="85784"/>
                        <a:pt x="2575" y="94884"/>
                      </a:cubicBezTo>
                      <a:cubicBezTo>
                        <a:pt x="4240" y="97754"/>
                        <a:pt x="6625" y="100139"/>
                        <a:pt x="9495" y="101804"/>
                      </a:cubicBezTo>
                      <a:close/>
                    </a:path>
                  </a:pathLst>
                </a:custGeom>
                <a:grpFill/>
                <a:ln w="9525" cap="flat">
                  <a:noFill/>
                  <a:prstDash val="solid"/>
                  <a:miter/>
                </a:ln>
              </p:spPr>
              <p:txBody>
                <a:bodyPr rtlCol="0" anchor="ctr"/>
                <a:lstStyle/>
                <a:p>
                  <a:endParaRPr lang="ja-JP" altLang="en-US"/>
                </a:p>
              </p:txBody>
            </p:sp>
            <p:sp>
              <p:nvSpPr>
                <p:cNvPr id="59" name="フリーフォーム: 図形 58">
                  <a:extLst>
                    <a:ext uri="{FF2B5EF4-FFF2-40B4-BE49-F238E27FC236}">
                      <a16:creationId xmlns:a16="http://schemas.microsoft.com/office/drawing/2014/main" id="{4E271805-F83E-4F61-8309-3DAB6211F8C8}"/>
                    </a:ext>
                  </a:extLst>
                </p:cNvPr>
                <p:cNvSpPr/>
                <p:nvPr/>
              </p:nvSpPr>
              <p:spPr>
                <a:xfrm>
                  <a:off x="2773405" y="2372123"/>
                  <a:ext cx="142875" cy="161925"/>
                </a:xfrm>
                <a:custGeom>
                  <a:avLst/>
                  <a:gdLst>
                    <a:gd name="connsiteX0" fmla="*/ 2552 w 142875"/>
                    <a:gd name="connsiteY0" fmla="*/ 161527 h 161925"/>
                    <a:gd name="connsiteX1" fmla="*/ 19030 w 142875"/>
                    <a:gd name="connsiteY1" fmla="*/ 171052 h 161925"/>
                    <a:gd name="connsiteX2" fmla="*/ 28555 w 142875"/>
                    <a:gd name="connsiteY2" fmla="*/ 168480 h 161925"/>
                    <a:gd name="connsiteX3" fmla="*/ 142855 w 142875"/>
                    <a:gd name="connsiteY3" fmla="*/ 101805 h 161925"/>
                    <a:gd name="connsiteX4" fmla="*/ 149775 w 142875"/>
                    <a:gd name="connsiteY4" fmla="*/ 75769 h 161925"/>
                    <a:gd name="connsiteX5" fmla="*/ 142855 w 142875"/>
                    <a:gd name="connsiteY5" fmla="*/ 68849 h 161925"/>
                    <a:gd name="connsiteX6" fmla="*/ 28555 w 142875"/>
                    <a:gd name="connsiteY6" fmla="*/ 2174 h 161925"/>
                    <a:gd name="connsiteX7" fmla="*/ 2845 w 142875"/>
                    <a:gd name="connsiteY7" fmla="*/ 10224 h 161925"/>
                    <a:gd name="connsiteX8" fmla="*/ 9505 w 142875"/>
                    <a:gd name="connsiteY8" fmla="*/ 35130 h 161925"/>
                    <a:gd name="connsiteX9" fmla="*/ 95230 w 142875"/>
                    <a:gd name="connsiteY9" fmla="*/ 85327 h 161925"/>
                    <a:gd name="connsiteX10" fmla="*/ 9505 w 142875"/>
                    <a:gd name="connsiteY10" fmla="*/ 135524 h 161925"/>
                    <a:gd name="connsiteX11" fmla="*/ 2552 w 142875"/>
                    <a:gd name="connsiteY11" fmla="*/ 161527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2552" y="161527"/>
                      </a:moveTo>
                      <a:cubicBezTo>
                        <a:pt x="5951" y="167416"/>
                        <a:pt x="12231" y="171046"/>
                        <a:pt x="19030" y="171052"/>
                      </a:cubicBezTo>
                      <a:cubicBezTo>
                        <a:pt x="22371" y="171016"/>
                        <a:pt x="25649" y="170131"/>
                        <a:pt x="28555" y="168480"/>
                      </a:cubicBezTo>
                      <a:lnTo>
                        <a:pt x="142855" y="101805"/>
                      </a:lnTo>
                      <a:cubicBezTo>
                        <a:pt x="151956" y="96527"/>
                        <a:pt x="155054" y="84869"/>
                        <a:pt x="149775" y="75769"/>
                      </a:cubicBezTo>
                      <a:cubicBezTo>
                        <a:pt x="148110" y="72899"/>
                        <a:pt x="145725" y="70514"/>
                        <a:pt x="142855" y="68849"/>
                      </a:cubicBezTo>
                      <a:lnTo>
                        <a:pt x="28555" y="2174"/>
                      </a:lnTo>
                      <a:cubicBezTo>
                        <a:pt x="19233" y="-2703"/>
                        <a:pt x="7722" y="901"/>
                        <a:pt x="2845" y="10224"/>
                      </a:cubicBezTo>
                      <a:cubicBezTo>
                        <a:pt x="-1744" y="18995"/>
                        <a:pt x="1151" y="29819"/>
                        <a:pt x="9505" y="35130"/>
                      </a:cubicBezTo>
                      <a:lnTo>
                        <a:pt x="95230" y="85327"/>
                      </a:lnTo>
                      <a:lnTo>
                        <a:pt x="9505" y="135524"/>
                      </a:lnTo>
                      <a:cubicBezTo>
                        <a:pt x="412" y="140790"/>
                        <a:pt x="-2699" y="152425"/>
                        <a:pt x="2552" y="161527"/>
                      </a:cubicBezTo>
                      <a:close/>
                    </a:path>
                  </a:pathLst>
                </a:custGeom>
                <a:grpFill/>
                <a:ln w="9525" cap="flat">
                  <a:noFill/>
                  <a:prstDash val="solid"/>
                  <a:miter/>
                </a:ln>
              </p:spPr>
              <p:txBody>
                <a:bodyPr rtlCol="0" anchor="ctr"/>
                <a:lstStyle/>
                <a:p>
                  <a:endParaRPr lang="ja-JP" altLang="en-US"/>
                </a:p>
              </p:txBody>
            </p:sp>
            <p:sp>
              <p:nvSpPr>
                <p:cNvPr id="60" name="フリーフォーム: 図形 59">
                  <a:extLst>
                    <a:ext uri="{FF2B5EF4-FFF2-40B4-BE49-F238E27FC236}">
                      <a16:creationId xmlns:a16="http://schemas.microsoft.com/office/drawing/2014/main" id="{9BF98087-09F8-4C77-927B-EA5D459A8423}"/>
                    </a:ext>
                  </a:extLst>
                </p:cNvPr>
                <p:cNvSpPr/>
                <p:nvPr/>
              </p:nvSpPr>
              <p:spPr>
                <a:xfrm>
                  <a:off x="2620985" y="2152650"/>
                  <a:ext cx="723900" cy="723900"/>
                </a:xfrm>
                <a:custGeom>
                  <a:avLst/>
                  <a:gdLst>
                    <a:gd name="connsiteX0" fmla="*/ 361950 w 723900"/>
                    <a:gd name="connsiteY0" fmla="*/ 38100 h 723900"/>
                    <a:gd name="connsiteX1" fmla="*/ 685800 w 723900"/>
                    <a:gd name="connsiteY1" fmla="*/ 361950 h 723900"/>
                    <a:gd name="connsiteX2" fmla="*/ 361950 w 723900"/>
                    <a:gd name="connsiteY2" fmla="*/ 685800 h 723900"/>
                    <a:gd name="connsiteX3" fmla="*/ 38100 w 723900"/>
                    <a:gd name="connsiteY3" fmla="*/ 361950 h 723900"/>
                    <a:gd name="connsiteX4" fmla="*/ 361950 w 723900"/>
                    <a:gd name="connsiteY4" fmla="*/ 3810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38100"/>
                      </a:moveTo>
                      <a:cubicBezTo>
                        <a:pt x="540808" y="38100"/>
                        <a:pt x="685800" y="183092"/>
                        <a:pt x="685800" y="361950"/>
                      </a:cubicBezTo>
                      <a:cubicBezTo>
                        <a:pt x="685800" y="540808"/>
                        <a:pt x="540808" y="685800"/>
                        <a:pt x="361950" y="685800"/>
                      </a:cubicBezTo>
                      <a:cubicBezTo>
                        <a:pt x="183092" y="685800"/>
                        <a:pt x="38100" y="540808"/>
                        <a:pt x="38100" y="361950"/>
                      </a:cubicBezTo>
                      <a:cubicBezTo>
                        <a:pt x="38100" y="183092"/>
                        <a:pt x="183092" y="38100"/>
                        <a:pt x="361950" y="38100"/>
                      </a:cubicBezTo>
                      <a:moveTo>
                        <a:pt x="361950" y="0"/>
                      </a:moveTo>
                      <a:cubicBezTo>
                        <a:pt x="162051" y="0"/>
                        <a:pt x="0" y="162051"/>
                        <a:pt x="0" y="361950"/>
                      </a:cubicBezTo>
                      <a:cubicBezTo>
                        <a:pt x="0" y="561849"/>
                        <a:pt x="162051" y="723900"/>
                        <a:pt x="361950" y="723900"/>
                      </a:cubicBezTo>
                      <a:cubicBezTo>
                        <a:pt x="561849" y="723900"/>
                        <a:pt x="723900" y="561849"/>
                        <a:pt x="723900" y="361950"/>
                      </a:cubicBezTo>
                      <a:cubicBezTo>
                        <a:pt x="723900" y="162051"/>
                        <a:pt x="561849" y="0"/>
                        <a:pt x="361950" y="0"/>
                      </a:cubicBezTo>
                      <a:close/>
                    </a:path>
                  </a:pathLst>
                </a:custGeom>
                <a:grpFill/>
                <a:ln w="9525" cap="flat">
                  <a:noFill/>
                  <a:prstDash val="solid"/>
                  <a:miter/>
                </a:ln>
              </p:spPr>
              <p:txBody>
                <a:bodyPr rtlCol="0" anchor="ctr"/>
                <a:lstStyle/>
                <a:p>
                  <a:endParaRPr lang="ja-JP" altLang="en-US"/>
                </a:p>
              </p:txBody>
            </p:sp>
          </p:grpSp>
          <p:sp>
            <p:nvSpPr>
              <p:cNvPr id="57" name="フリーフォーム: 図形 56">
                <a:extLst>
                  <a:ext uri="{FF2B5EF4-FFF2-40B4-BE49-F238E27FC236}">
                    <a16:creationId xmlns:a16="http://schemas.microsoft.com/office/drawing/2014/main" id="{141BC7B2-A8AE-468C-A04B-E62A7AA19BF1}"/>
                  </a:ext>
                </a:extLst>
              </p:cNvPr>
              <p:cNvSpPr/>
              <p:nvPr/>
            </p:nvSpPr>
            <p:spPr>
              <a:xfrm>
                <a:off x="2792435" y="2595562"/>
                <a:ext cx="381000" cy="123825"/>
              </a:xfrm>
              <a:custGeom>
                <a:avLst/>
                <a:gdLst>
                  <a:gd name="connsiteX0" fmla="*/ 3810 w 381000"/>
                  <a:gd name="connsiteY0" fmla="*/ 93345 h 123825"/>
                  <a:gd name="connsiteX1" fmla="*/ 0 w 381000"/>
                  <a:gd name="connsiteY1" fmla="*/ 104775 h 123825"/>
                  <a:gd name="connsiteX2" fmla="*/ 19050 w 381000"/>
                  <a:gd name="connsiteY2" fmla="*/ 123825 h 123825"/>
                  <a:gd name="connsiteX3" fmla="*/ 34290 w 381000"/>
                  <a:gd name="connsiteY3" fmla="*/ 116205 h 123825"/>
                  <a:gd name="connsiteX4" fmla="*/ 192405 w 381000"/>
                  <a:gd name="connsiteY4" fmla="*/ 39052 h 123825"/>
                  <a:gd name="connsiteX5" fmla="*/ 350520 w 381000"/>
                  <a:gd name="connsiteY5" fmla="*/ 116205 h 123825"/>
                  <a:gd name="connsiteX6" fmla="*/ 365760 w 381000"/>
                  <a:gd name="connsiteY6" fmla="*/ 123825 h 123825"/>
                  <a:gd name="connsiteX7" fmla="*/ 384810 w 381000"/>
                  <a:gd name="connsiteY7" fmla="*/ 104775 h 123825"/>
                  <a:gd name="connsiteX8" fmla="*/ 381000 w 381000"/>
                  <a:gd name="connsiteY8" fmla="*/ 93345 h 123825"/>
                  <a:gd name="connsiteX9" fmla="*/ 192405 w 381000"/>
                  <a:gd name="connsiteY9" fmla="*/ 0 h 123825"/>
                  <a:gd name="connsiteX10" fmla="*/ 3810 w 381000"/>
                  <a:gd name="connsiteY10" fmla="*/ 93345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23825">
                    <a:moveTo>
                      <a:pt x="3810" y="93345"/>
                    </a:moveTo>
                    <a:cubicBezTo>
                      <a:pt x="1905" y="96202"/>
                      <a:pt x="0" y="100013"/>
                      <a:pt x="0" y="104775"/>
                    </a:cubicBezTo>
                    <a:cubicBezTo>
                      <a:pt x="0" y="115252"/>
                      <a:pt x="8573" y="123825"/>
                      <a:pt x="19050" y="123825"/>
                    </a:cubicBezTo>
                    <a:cubicBezTo>
                      <a:pt x="25718" y="123825"/>
                      <a:pt x="31433" y="120967"/>
                      <a:pt x="34290" y="116205"/>
                    </a:cubicBezTo>
                    <a:cubicBezTo>
                      <a:pt x="70485" y="68580"/>
                      <a:pt x="127635" y="39052"/>
                      <a:pt x="192405" y="39052"/>
                    </a:cubicBezTo>
                    <a:cubicBezTo>
                      <a:pt x="257175" y="39052"/>
                      <a:pt x="313373" y="68580"/>
                      <a:pt x="350520" y="116205"/>
                    </a:cubicBezTo>
                    <a:cubicBezTo>
                      <a:pt x="354330" y="120967"/>
                      <a:pt x="360045" y="123825"/>
                      <a:pt x="365760" y="123825"/>
                    </a:cubicBezTo>
                    <a:cubicBezTo>
                      <a:pt x="376238" y="123825"/>
                      <a:pt x="384810" y="115252"/>
                      <a:pt x="384810" y="104775"/>
                    </a:cubicBezTo>
                    <a:cubicBezTo>
                      <a:pt x="384810" y="100965"/>
                      <a:pt x="383858" y="97155"/>
                      <a:pt x="381000" y="93345"/>
                    </a:cubicBezTo>
                    <a:cubicBezTo>
                      <a:pt x="337185" y="37148"/>
                      <a:pt x="269558" y="0"/>
                      <a:pt x="192405" y="0"/>
                    </a:cubicBezTo>
                    <a:cubicBezTo>
                      <a:pt x="115253" y="0"/>
                      <a:pt x="47625" y="37148"/>
                      <a:pt x="3810" y="93345"/>
                    </a:cubicBezTo>
                    <a:close/>
                  </a:path>
                </a:pathLst>
              </a:custGeom>
              <a:grpFill/>
              <a:ln w="9525" cap="flat">
                <a:noFill/>
                <a:prstDash val="solid"/>
                <a:miter/>
              </a:ln>
            </p:spPr>
            <p:txBody>
              <a:bodyPr rtlCol="0" anchor="ctr"/>
              <a:lstStyle/>
              <a:p>
                <a:endParaRPr lang="ja-JP" altLang="en-US"/>
              </a:p>
            </p:txBody>
          </p:sp>
        </p:grpSp>
        <p:grpSp>
          <p:nvGrpSpPr>
            <p:cNvPr id="22" name="グループ化 21">
              <a:extLst>
                <a:ext uri="{FF2B5EF4-FFF2-40B4-BE49-F238E27FC236}">
                  <a16:creationId xmlns:a16="http://schemas.microsoft.com/office/drawing/2014/main" id="{ABE95C3D-F0D5-4191-9394-CAAC43C10341}"/>
                </a:ext>
              </a:extLst>
            </p:cNvPr>
            <p:cNvGrpSpPr>
              <a:grpSpLocks noChangeAspect="1"/>
            </p:cNvGrpSpPr>
            <p:nvPr/>
          </p:nvGrpSpPr>
          <p:grpSpPr>
            <a:xfrm>
              <a:off x="7656482" y="4696299"/>
              <a:ext cx="553567" cy="551999"/>
              <a:chOff x="2620985" y="2152650"/>
              <a:chExt cx="723900" cy="723900"/>
            </a:xfrm>
            <a:solidFill>
              <a:srgbClr val="CC0000"/>
            </a:solidFill>
          </p:grpSpPr>
          <p:grpSp>
            <p:nvGrpSpPr>
              <p:cNvPr id="51" name="グラフィックス 9" descr="面白い顔 (塗りつぶしなし)">
                <a:extLst>
                  <a:ext uri="{FF2B5EF4-FFF2-40B4-BE49-F238E27FC236}">
                    <a16:creationId xmlns:a16="http://schemas.microsoft.com/office/drawing/2014/main" id="{7F97E030-C5AF-4B67-B302-A1F1BB83A081}"/>
                  </a:ext>
                </a:extLst>
              </p:cNvPr>
              <p:cNvGrpSpPr/>
              <p:nvPr/>
            </p:nvGrpSpPr>
            <p:grpSpPr>
              <a:xfrm>
                <a:off x="2620985" y="2152650"/>
                <a:ext cx="723900" cy="723900"/>
                <a:chOff x="2620985" y="2152650"/>
                <a:chExt cx="723900" cy="723900"/>
              </a:xfrm>
              <a:grpFill/>
            </p:grpSpPr>
            <p:sp>
              <p:nvSpPr>
                <p:cNvPr id="53" name="フリーフォーム: 図形 52">
                  <a:extLst>
                    <a:ext uri="{FF2B5EF4-FFF2-40B4-BE49-F238E27FC236}">
                      <a16:creationId xmlns:a16="http://schemas.microsoft.com/office/drawing/2014/main" id="{99CC7A1D-1BAC-4C07-9076-8B0FF2BCE1AE}"/>
                    </a:ext>
                  </a:extLst>
                </p:cNvPr>
                <p:cNvSpPr/>
                <p:nvPr/>
              </p:nvSpPr>
              <p:spPr>
                <a:xfrm>
                  <a:off x="3040115" y="2372124"/>
                  <a:ext cx="142875" cy="161925"/>
                </a:xfrm>
                <a:custGeom>
                  <a:avLst/>
                  <a:gdLst>
                    <a:gd name="connsiteX0" fmla="*/ 9495 w 142875"/>
                    <a:gd name="connsiteY0" fmla="*/ 101804 h 161925"/>
                    <a:gd name="connsiteX1" fmla="*/ 123795 w 142875"/>
                    <a:gd name="connsiteY1" fmla="*/ 168479 h 161925"/>
                    <a:gd name="connsiteX2" fmla="*/ 133320 w 142875"/>
                    <a:gd name="connsiteY2" fmla="*/ 171051 h 161925"/>
                    <a:gd name="connsiteX3" fmla="*/ 152336 w 142875"/>
                    <a:gd name="connsiteY3" fmla="*/ 151967 h 161925"/>
                    <a:gd name="connsiteX4" fmla="*/ 142845 w 142875"/>
                    <a:gd name="connsiteY4" fmla="*/ 135522 h 161925"/>
                    <a:gd name="connsiteX5" fmla="*/ 57120 w 142875"/>
                    <a:gd name="connsiteY5" fmla="*/ 85326 h 161925"/>
                    <a:gd name="connsiteX6" fmla="*/ 142845 w 142875"/>
                    <a:gd name="connsiteY6" fmla="*/ 35129 h 161925"/>
                    <a:gd name="connsiteX7" fmla="*/ 148702 w 142875"/>
                    <a:gd name="connsiteY7" fmla="*/ 8832 h 161925"/>
                    <a:gd name="connsiteX8" fmla="*/ 123795 w 142875"/>
                    <a:gd name="connsiteY8" fmla="*/ 2172 h 161925"/>
                    <a:gd name="connsiteX9" fmla="*/ 9495 w 142875"/>
                    <a:gd name="connsiteY9" fmla="*/ 68847 h 161925"/>
                    <a:gd name="connsiteX10" fmla="*/ 2575 w 142875"/>
                    <a:gd name="connsiteY10" fmla="*/ 94884 h 161925"/>
                    <a:gd name="connsiteX11" fmla="*/ 9495 w 142875"/>
                    <a:gd name="connsiteY11" fmla="*/ 10180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9495" y="101804"/>
                      </a:moveTo>
                      <a:lnTo>
                        <a:pt x="123795" y="168479"/>
                      </a:lnTo>
                      <a:cubicBezTo>
                        <a:pt x="126701" y="170130"/>
                        <a:pt x="129978" y="171015"/>
                        <a:pt x="133320" y="171051"/>
                      </a:cubicBezTo>
                      <a:cubicBezTo>
                        <a:pt x="143841" y="171032"/>
                        <a:pt x="152354" y="162488"/>
                        <a:pt x="152336" y="151967"/>
                      </a:cubicBezTo>
                      <a:cubicBezTo>
                        <a:pt x="152324" y="145187"/>
                        <a:pt x="148709" y="138925"/>
                        <a:pt x="142845" y="135522"/>
                      </a:cubicBezTo>
                      <a:lnTo>
                        <a:pt x="57120" y="85326"/>
                      </a:lnTo>
                      <a:lnTo>
                        <a:pt x="142845" y="35129"/>
                      </a:lnTo>
                      <a:cubicBezTo>
                        <a:pt x="151724" y="29484"/>
                        <a:pt x="154346" y="17712"/>
                        <a:pt x="148702" y="8832"/>
                      </a:cubicBezTo>
                      <a:cubicBezTo>
                        <a:pt x="143390" y="478"/>
                        <a:pt x="132566" y="-2416"/>
                        <a:pt x="123795" y="2172"/>
                      </a:cubicBezTo>
                      <a:lnTo>
                        <a:pt x="9495" y="68847"/>
                      </a:lnTo>
                      <a:cubicBezTo>
                        <a:pt x="393" y="74126"/>
                        <a:pt x="-2704" y="85784"/>
                        <a:pt x="2575" y="94884"/>
                      </a:cubicBezTo>
                      <a:cubicBezTo>
                        <a:pt x="4240" y="97754"/>
                        <a:pt x="6625" y="100139"/>
                        <a:pt x="9495" y="101804"/>
                      </a:cubicBezTo>
                      <a:close/>
                    </a:path>
                  </a:pathLst>
                </a:custGeom>
                <a:grpFill/>
                <a:ln w="9525" cap="flat">
                  <a:noFill/>
                  <a:prstDash val="solid"/>
                  <a:miter/>
                </a:ln>
              </p:spPr>
              <p:txBody>
                <a:bodyPr rtlCol="0" anchor="ctr"/>
                <a:lstStyle/>
                <a:p>
                  <a:endParaRPr lang="ja-JP" altLang="en-US"/>
                </a:p>
              </p:txBody>
            </p:sp>
            <p:sp>
              <p:nvSpPr>
                <p:cNvPr id="54" name="フリーフォーム: 図形 53">
                  <a:extLst>
                    <a:ext uri="{FF2B5EF4-FFF2-40B4-BE49-F238E27FC236}">
                      <a16:creationId xmlns:a16="http://schemas.microsoft.com/office/drawing/2014/main" id="{95F678DF-6B60-4A18-BDF6-0A2889A23379}"/>
                    </a:ext>
                  </a:extLst>
                </p:cNvPr>
                <p:cNvSpPr/>
                <p:nvPr/>
              </p:nvSpPr>
              <p:spPr>
                <a:xfrm>
                  <a:off x="2773405" y="2372123"/>
                  <a:ext cx="142875" cy="161925"/>
                </a:xfrm>
                <a:custGeom>
                  <a:avLst/>
                  <a:gdLst>
                    <a:gd name="connsiteX0" fmla="*/ 2552 w 142875"/>
                    <a:gd name="connsiteY0" fmla="*/ 161527 h 161925"/>
                    <a:gd name="connsiteX1" fmla="*/ 19030 w 142875"/>
                    <a:gd name="connsiteY1" fmla="*/ 171052 h 161925"/>
                    <a:gd name="connsiteX2" fmla="*/ 28555 w 142875"/>
                    <a:gd name="connsiteY2" fmla="*/ 168480 h 161925"/>
                    <a:gd name="connsiteX3" fmla="*/ 142855 w 142875"/>
                    <a:gd name="connsiteY3" fmla="*/ 101805 h 161925"/>
                    <a:gd name="connsiteX4" fmla="*/ 149775 w 142875"/>
                    <a:gd name="connsiteY4" fmla="*/ 75769 h 161925"/>
                    <a:gd name="connsiteX5" fmla="*/ 142855 w 142875"/>
                    <a:gd name="connsiteY5" fmla="*/ 68849 h 161925"/>
                    <a:gd name="connsiteX6" fmla="*/ 28555 w 142875"/>
                    <a:gd name="connsiteY6" fmla="*/ 2174 h 161925"/>
                    <a:gd name="connsiteX7" fmla="*/ 2845 w 142875"/>
                    <a:gd name="connsiteY7" fmla="*/ 10224 h 161925"/>
                    <a:gd name="connsiteX8" fmla="*/ 9505 w 142875"/>
                    <a:gd name="connsiteY8" fmla="*/ 35130 h 161925"/>
                    <a:gd name="connsiteX9" fmla="*/ 95230 w 142875"/>
                    <a:gd name="connsiteY9" fmla="*/ 85327 h 161925"/>
                    <a:gd name="connsiteX10" fmla="*/ 9505 w 142875"/>
                    <a:gd name="connsiteY10" fmla="*/ 135524 h 161925"/>
                    <a:gd name="connsiteX11" fmla="*/ 2552 w 142875"/>
                    <a:gd name="connsiteY11" fmla="*/ 161527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2552" y="161527"/>
                      </a:moveTo>
                      <a:cubicBezTo>
                        <a:pt x="5951" y="167416"/>
                        <a:pt x="12231" y="171046"/>
                        <a:pt x="19030" y="171052"/>
                      </a:cubicBezTo>
                      <a:cubicBezTo>
                        <a:pt x="22371" y="171016"/>
                        <a:pt x="25649" y="170131"/>
                        <a:pt x="28555" y="168480"/>
                      </a:cubicBezTo>
                      <a:lnTo>
                        <a:pt x="142855" y="101805"/>
                      </a:lnTo>
                      <a:cubicBezTo>
                        <a:pt x="151956" y="96527"/>
                        <a:pt x="155054" y="84869"/>
                        <a:pt x="149775" y="75769"/>
                      </a:cubicBezTo>
                      <a:cubicBezTo>
                        <a:pt x="148110" y="72899"/>
                        <a:pt x="145725" y="70514"/>
                        <a:pt x="142855" y="68849"/>
                      </a:cubicBezTo>
                      <a:lnTo>
                        <a:pt x="28555" y="2174"/>
                      </a:lnTo>
                      <a:cubicBezTo>
                        <a:pt x="19233" y="-2703"/>
                        <a:pt x="7722" y="901"/>
                        <a:pt x="2845" y="10224"/>
                      </a:cubicBezTo>
                      <a:cubicBezTo>
                        <a:pt x="-1744" y="18995"/>
                        <a:pt x="1151" y="29819"/>
                        <a:pt x="9505" y="35130"/>
                      </a:cubicBezTo>
                      <a:lnTo>
                        <a:pt x="95230" y="85327"/>
                      </a:lnTo>
                      <a:lnTo>
                        <a:pt x="9505" y="135524"/>
                      </a:lnTo>
                      <a:cubicBezTo>
                        <a:pt x="412" y="140790"/>
                        <a:pt x="-2699" y="152425"/>
                        <a:pt x="2552" y="161527"/>
                      </a:cubicBezTo>
                      <a:close/>
                    </a:path>
                  </a:pathLst>
                </a:custGeom>
                <a:grpFill/>
                <a:ln w="9525" cap="flat">
                  <a:noFill/>
                  <a:prstDash val="solid"/>
                  <a:miter/>
                </a:ln>
              </p:spPr>
              <p:txBody>
                <a:bodyPr rtlCol="0" anchor="ctr"/>
                <a:lstStyle/>
                <a:p>
                  <a:endParaRPr lang="ja-JP" altLang="en-US"/>
                </a:p>
              </p:txBody>
            </p:sp>
            <p:sp>
              <p:nvSpPr>
                <p:cNvPr id="55" name="フリーフォーム: 図形 54">
                  <a:extLst>
                    <a:ext uri="{FF2B5EF4-FFF2-40B4-BE49-F238E27FC236}">
                      <a16:creationId xmlns:a16="http://schemas.microsoft.com/office/drawing/2014/main" id="{800E888B-B301-447C-8C66-56B5E31AF42F}"/>
                    </a:ext>
                  </a:extLst>
                </p:cNvPr>
                <p:cNvSpPr/>
                <p:nvPr/>
              </p:nvSpPr>
              <p:spPr>
                <a:xfrm>
                  <a:off x="2620985" y="2152650"/>
                  <a:ext cx="723900" cy="723900"/>
                </a:xfrm>
                <a:custGeom>
                  <a:avLst/>
                  <a:gdLst>
                    <a:gd name="connsiteX0" fmla="*/ 361950 w 723900"/>
                    <a:gd name="connsiteY0" fmla="*/ 38100 h 723900"/>
                    <a:gd name="connsiteX1" fmla="*/ 685800 w 723900"/>
                    <a:gd name="connsiteY1" fmla="*/ 361950 h 723900"/>
                    <a:gd name="connsiteX2" fmla="*/ 361950 w 723900"/>
                    <a:gd name="connsiteY2" fmla="*/ 685800 h 723900"/>
                    <a:gd name="connsiteX3" fmla="*/ 38100 w 723900"/>
                    <a:gd name="connsiteY3" fmla="*/ 361950 h 723900"/>
                    <a:gd name="connsiteX4" fmla="*/ 361950 w 723900"/>
                    <a:gd name="connsiteY4" fmla="*/ 3810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38100"/>
                      </a:moveTo>
                      <a:cubicBezTo>
                        <a:pt x="540808" y="38100"/>
                        <a:pt x="685800" y="183092"/>
                        <a:pt x="685800" y="361950"/>
                      </a:cubicBezTo>
                      <a:cubicBezTo>
                        <a:pt x="685800" y="540808"/>
                        <a:pt x="540808" y="685800"/>
                        <a:pt x="361950" y="685800"/>
                      </a:cubicBezTo>
                      <a:cubicBezTo>
                        <a:pt x="183092" y="685800"/>
                        <a:pt x="38100" y="540808"/>
                        <a:pt x="38100" y="361950"/>
                      </a:cubicBezTo>
                      <a:cubicBezTo>
                        <a:pt x="38100" y="183092"/>
                        <a:pt x="183092" y="38100"/>
                        <a:pt x="361950" y="38100"/>
                      </a:cubicBezTo>
                      <a:moveTo>
                        <a:pt x="361950" y="0"/>
                      </a:moveTo>
                      <a:cubicBezTo>
                        <a:pt x="162051" y="0"/>
                        <a:pt x="0" y="162051"/>
                        <a:pt x="0" y="361950"/>
                      </a:cubicBezTo>
                      <a:cubicBezTo>
                        <a:pt x="0" y="561849"/>
                        <a:pt x="162051" y="723900"/>
                        <a:pt x="361950" y="723900"/>
                      </a:cubicBezTo>
                      <a:cubicBezTo>
                        <a:pt x="561849" y="723900"/>
                        <a:pt x="723900" y="561849"/>
                        <a:pt x="723900" y="361950"/>
                      </a:cubicBezTo>
                      <a:cubicBezTo>
                        <a:pt x="723900" y="162051"/>
                        <a:pt x="561849" y="0"/>
                        <a:pt x="361950" y="0"/>
                      </a:cubicBezTo>
                      <a:close/>
                    </a:path>
                  </a:pathLst>
                </a:custGeom>
                <a:grpFill/>
                <a:ln w="9525" cap="flat">
                  <a:noFill/>
                  <a:prstDash val="solid"/>
                  <a:miter/>
                </a:ln>
              </p:spPr>
              <p:txBody>
                <a:bodyPr rtlCol="0" anchor="ctr"/>
                <a:lstStyle/>
                <a:p>
                  <a:endParaRPr lang="ja-JP" altLang="en-US"/>
                </a:p>
              </p:txBody>
            </p:sp>
          </p:grpSp>
          <p:sp>
            <p:nvSpPr>
              <p:cNvPr id="52" name="フリーフォーム: 図形 51">
                <a:extLst>
                  <a:ext uri="{FF2B5EF4-FFF2-40B4-BE49-F238E27FC236}">
                    <a16:creationId xmlns:a16="http://schemas.microsoft.com/office/drawing/2014/main" id="{7032FEC8-713B-45E6-B16E-135CDCB5703E}"/>
                  </a:ext>
                </a:extLst>
              </p:cNvPr>
              <p:cNvSpPr/>
              <p:nvPr/>
            </p:nvSpPr>
            <p:spPr>
              <a:xfrm>
                <a:off x="2792435" y="2595562"/>
                <a:ext cx="381000" cy="123825"/>
              </a:xfrm>
              <a:custGeom>
                <a:avLst/>
                <a:gdLst>
                  <a:gd name="connsiteX0" fmla="*/ 3810 w 381000"/>
                  <a:gd name="connsiteY0" fmla="*/ 93345 h 123825"/>
                  <a:gd name="connsiteX1" fmla="*/ 0 w 381000"/>
                  <a:gd name="connsiteY1" fmla="*/ 104775 h 123825"/>
                  <a:gd name="connsiteX2" fmla="*/ 19050 w 381000"/>
                  <a:gd name="connsiteY2" fmla="*/ 123825 h 123825"/>
                  <a:gd name="connsiteX3" fmla="*/ 34290 w 381000"/>
                  <a:gd name="connsiteY3" fmla="*/ 116205 h 123825"/>
                  <a:gd name="connsiteX4" fmla="*/ 192405 w 381000"/>
                  <a:gd name="connsiteY4" fmla="*/ 39052 h 123825"/>
                  <a:gd name="connsiteX5" fmla="*/ 350520 w 381000"/>
                  <a:gd name="connsiteY5" fmla="*/ 116205 h 123825"/>
                  <a:gd name="connsiteX6" fmla="*/ 365760 w 381000"/>
                  <a:gd name="connsiteY6" fmla="*/ 123825 h 123825"/>
                  <a:gd name="connsiteX7" fmla="*/ 384810 w 381000"/>
                  <a:gd name="connsiteY7" fmla="*/ 104775 h 123825"/>
                  <a:gd name="connsiteX8" fmla="*/ 381000 w 381000"/>
                  <a:gd name="connsiteY8" fmla="*/ 93345 h 123825"/>
                  <a:gd name="connsiteX9" fmla="*/ 192405 w 381000"/>
                  <a:gd name="connsiteY9" fmla="*/ 0 h 123825"/>
                  <a:gd name="connsiteX10" fmla="*/ 3810 w 381000"/>
                  <a:gd name="connsiteY10" fmla="*/ 93345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23825">
                    <a:moveTo>
                      <a:pt x="3810" y="93345"/>
                    </a:moveTo>
                    <a:cubicBezTo>
                      <a:pt x="1905" y="96202"/>
                      <a:pt x="0" y="100013"/>
                      <a:pt x="0" y="104775"/>
                    </a:cubicBezTo>
                    <a:cubicBezTo>
                      <a:pt x="0" y="115252"/>
                      <a:pt x="8573" y="123825"/>
                      <a:pt x="19050" y="123825"/>
                    </a:cubicBezTo>
                    <a:cubicBezTo>
                      <a:pt x="25718" y="123825"/>
                      <a:pt x="31433" y="120967"/>
                      <a:pt x="34290" y="116205"/>
                    </a:cubicBezTo>
                    <a:cubicBezTo>
                      <a:pt x="70485" y="68580"/>
                      <a:pt x="127635" y="39052"/>
                      <a:pt x="192405" y="39052"/>
                    </a:cubicBezTo>
                    <a:cubicBezTo>
                      <a:pt x="257175" y="39052"/>
                      <a:pt x="313373" y="68580"/>
                      <a:pt x="350520" y="116205"/>
                    </a:cubicBezTo>
                    <a:cubicBezTo>
                      <a:pt x="354330" y="120967"/>
                      <a:pt x="360045" y="123825"/>
                      <a:pt x="365760" y="123825"/>
                    </a:cubicBezTo>
                    <a:cubicBezTo>
                      <a:pt x="376238" y="123825"/>
                      <a:pt x="384810" y="115252"/>
                      <a:pt x="384810" y="104775"/>
                    </a:cubicBezTo>
                    <a:cubicBezTo>
                      <a:pt x="384810" y="100965"/>
                      <a:pt x="383858" y="97155"/>
                      <a:pt x="381000" y="93345"/>
                    </a:cubicBezTo>
                    <a:cubicBezTo>
                      <a:pt x="337185" y="37148"/>
                      <a:pt x="269558" y="0"/>
                      <a:pt x="192405" y="0"/>
                    </a:cubicBezTo>
                    <a:cubicBezTo>
                      <a:pt x="115253" y="0"/>
                      <a:pt x="47625" y="37148"/>
                      <a:pt x="3810" y="93345"/>
                    </a:cubicBezTo>
                    <a:close/>
                  </a:path>
                </a:pathLst>
              </a:custGeom>
              <a:grpFill/>
              <a:ln w="9525" cap="flat">
                <a:noFill/>
                <a:prstDash val="solid"/>
                <a:miter/>
              </a:ln>
            </p:spPr>
            <p:txBody>
              <a:bodyPr rtlCol="0" anchor="ctr"/>
              <a:lstStyle/>
              <a:p>
                <a:endParaRPr lang="ja-JP" altLang="en-US"/>
              </a:p>
            </p:txBody>
          </p:sp>
        </p:grpSp>
        <p:sp>
          <p:nvSpPr>
            <p:cNvPr id="23" name="矢印: 右 22">
              <a:extLst>
                <a:ext uri="{FF2B5EF4-FFF2-40B4-BE49-F238E27FC236}">
                  <a16:creationId xmlns:a16="http://schemas.microsoft.com/office/drawing/2014/main" id="{AC7A712D-DCD3-4C59-BEE8-B60B78F4EA78}"/>
                </a:ext>
              </a:extLst>
            </p:cNvPr>
            <p:cNvSpPr/>
            <p:nvPr/>
          </p:nvSpPr>
          <p:spPr>
            <a:xfrm rot="20405308">
              <a:off x="8405833" y="4387058"/>
              <a:ext cx="533400" cy="397654"/>
            </a:xfrm>
            <a:prstGeom prst="rightArrow">
              <a:avLst/>
            </a:pr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右 23">
              <a:extLst>
                <a:ext uri="{FF2B5EF4-FFF2-40B4-BE49-F238E27FC236}">
                  <a16:creationId xmlns:a16="http://schemas.microsoft.com/office/drawing/2014/main" id="{C5437347-0CC9-4C7E-BD93-5CE91EA48DBE}"/>
                </a:ext>
              </a:extLst>
            </p:cNvPr>
            <p:cNvSpPr/>
            <p:nvPr/>
          </p:nvSpPr>
          <p:spPr>
            <a:xfrm>
              <a:off x="8457604" y="4929629"/>
              <a:ext cx="533400" cy="397654"/>
            </a:xfrm>
            <a:prstGeom prst="rightArrow">
              <a:avLst/>
            </a:pr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矢印: 右 24">
              <a:extLst>
                <a:ext uri="{FF2B5EF4-FFF2-40B4-BE49-F238E27FC236}">
                  <a16:creationId xmlns:a16="http://schemas.microsoft.com/office/drawing/2014/main" id="{BED0D852-3712-4113-8F42-47B5036CBAB1}"/>
                </a:ext>
              </a:extLst>
            </p:cNvPr>
            <p:cNvSpPr/>
            <p:nvPr/>
          </p:nvSpPr>
          <p:spPr>
            <a:xfrm rot="1293287">
              <a:off x="8408457" y="6029790"/>
              <a:ext cx="533400" cy="397654"/>
            </a:xfrm>
            <a:prstGeom prst="rightArrow">
              <a:avLst/>
            </a:pr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矢印: 右 25">
              <a:extLst>
                <a:ext uri="{FF2B5EF4-FFF2-40B4-BE49-F238E27FC236}">
                  <a16:creationId xmlns:a16="http://schemas.microsoft.com/office/drawing/2014/main" id="{15502266-5BD5-4B17-8CA7-3B44AA52F94E}"/>
                </a:ext>
              </a:extLst>
            </p:cNvPr>
            <p:cNvSpPr/>
            <p:nvPr/>
          </p:nvSpPr>
          <p:spPr>
            <a:xfrm>
              <a:off x="8455563" y="5513859"/>
              <a:ext cx="533400" cy="397654"/>
            </a:xfrm>
            <a:prstGeom prst="rightArrow">
              <a:avLst/>
            </a:prstGeom>
            <a:solidFill>
              <a:srgbClr val="FFC00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3EB1B81B-DD3C-4F1E-9A33-1E08B55DF583}"/>
                </a:ext>
              </a:extLst>
            </p:cNvPr>
            <p:cNvGrpSpPr>
              <a:grpSpLocks noChangeAspect="1"/>
            </p:cNvGrpSpPr>
            <p:nvPr/>
          </p:nvGrpSpPr>
          <p:grpSpPr>
            <a:xfrm>
              <a:off x="9289488" y="6195153"/>
              <a:ext cx="553567" cy="551999"/>
              <a:chOff x="2620985" y="2152650"/>
              <a:chExt cx="723900" cy="723900"/>
            </a:xfrm>
            <a:solidFill>
              <a:srgbClr val="CC0000"/>
            </a:solidFill>
          </p:grpSpPr>
          <p:grpSp>
            <p:nvGrpSpPr>
              <p:cNvPr id="46" name="グラフィックス 9" descr="面白い顔 (塗りつぶしなし)">
                <a:extLst>
                  <a:ext uri="{FF2B5EF4-FFF2-40B4-BE49-F238E27FC236}">
                    <a16:creationId xmlns:a16="http://schemas.microsoft.com/office/drawing/2014/main" id="{7C01C423-3E9C-434D-9CB5-5DE24504A313}"/>
                  </a:ext>
                </a:extLst>
              </p:cNvPr>
              <p:cNvGrpSpPr/>
              <p:nvPr/>
            </p:nvGrpSpPr>
            <p:grpSpPr>
              <a:xfrm>
                <a:off x="2620985" y="2152650"/>
                <a:ext cx="723900" cy="723900"/>
                <a:chOff x="2620985" y="2152650"/>
                <a:chExt cx="723900" cy="723900"/>
              </a:xfrm>
              <a:grpFill/>
            </p:grpSpPr>
            <p:sp>
              <p:nvSpPr>
                <p:cNvPr id="48" name="フリーフォーム: 図形 47">
                  <a:extLst>
                    <a:ext uri="{FF2B5EF4-FFF2-40B4-BE49-F238E27FC236}">
                      <a16:creationId xmlns:a16="http://schemas.microsoft.com/office/drawing/2014/main" id="{8D1A001B-C075-4F81-9332-4D57B46089EC}"/>
                    </a:ext>
                  </a:extLst>
                </p:cNvPr>
                <p:cNvSpPr/>
                <p:nvPr/>
              </p:nvSpPr>
              <p:spPr>
                <a:xfrm>
                  <a:off x="3040115" y="2372124"/>
                  <a:ext cx="142875" cy="161925"/>
                </a:xfrm>
                <a:custGeom>
                  <a:avLst/>
                  <a:gdLst>
                    <a:gd name="connsiteX0" fmla="*/ 9495 w 142875"/>
                    <a:gd name="connsiteY0" fmla="*/ 101804 h 161925"/>
                    <a:gd name="connsiteX1" fmla="*/ 123795 w 142875"/>
                    <a:gd name="connsiteY1" fmla="*/ 168479 h 161925"/>
                    <a:gd name="connsiteX2" fmla="*/ 133320 w 142875"/>
                    <a:gd name="connsiteY2" fmla="*/ 171051 h 161925"/>
                    <a:gd name="connsiteX3" fmla="*/ 152336 w 142875"/>
                    <a:gd name="connsiteY3" fmla="*/ 151967 h 161925"/>
                    <a:gd name="connsiteX4" fmla="*/ 142845 w 142875"/>
                    <a:gd name="connsiteY4" fmla="*/ 135522 h 161925"/>
                    <a:gd name="connsiteX5" fmla="*/ 57120 w 142875"/>
                    <a:gd name="connsiteY5" fmla="*/ 85326 h 161925"/>
                    <a:gd name="connsiteX6" fmla="*/ 142845 w 142875"/>
                    <a:gd name="connsiteY6" fmla="*/ 35129 h 161925"/>
                    <a:gd name="connsiteX7" fmla="*/ 148702 w 142875"/>
                    <a:gd name="connsiteY7" fmla="*/ 8832 h 161925"/>
                    <a:gd name="connsiteX8" fmla="*/ 123795 w 142875"/>
                    <a:gd name="connsiteY8" fmla="*/ 2172 h 161925"/>
                    <a:gd name="connsiteX9" fmla="*/ 9495 w 142875"/>
                    <a:gd name="connsiteY9" fmla="*/ 68847 h 161925"/>
                    <a:gd name="connsiteX10" fmla="*/ 2575 w 142875"/>
                    <a:gd name="connsiteY10" fmla="*/ 94884 h 161925"/>
                    <a:gd name="connsiteX11" fmla="*/ 9495 w 142875"/>
                    <a:gd name="connsiteY11" fmla="*/ 10180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9495" y="101804"/>
                      </a:moveTo>
                      <a:lnTo>
                        <a:pt x="123795" y="168479"/>
                      </a:lnTo>
                      <a:cubicBezTo>
                        <a:pt x="126701" y="170130"/>
                        <a:pt x="129978" y="171015"/>
                        <a:pt x="133320" y="171051"/>
                      </a:cubicBezTo>
                      <a:cubicBezTo>
                        <a:pt x="143841" y="171032"/>
                        <a:pt x="152354" y="162488"/>
                        <a:pt x="152336" y="151967"/>
                      </a:cubicBezTo>
                      <a:cubicBezTo>
                        <a:pt x="152324" y="145187"/>
                        <a:pt x="148709" y="138925"/>
                        <a:pt x="142845" y="135522"/>
                      </a:cubicBezTo>
                      <a:lnTo>
                        <a:pt x="57120" y="85326"/>
                      </a:lnTo>
                      <a:lnTo>
                        <a:pt x="142845" y="35129"/>
                      </a:lnTo>
                      <a:cubicBezTo>
                        <a:pt x="151724" y="29484"/>
                        <a:pt x="154346" y="17712"/>
                        <a:pt x="148702" y="8832"/>
                      </a:cubicBezTo>
                      <a:cubicBezTo>
                        <a:pt x="143390" y="478"/>
                        <a:pt x="132566" y="-2416"/>
                        <a:pt x="123795" y="2172"/>
                      </a:cubicBezTo>
                      <a:lnTo>
                        <a:pt x="9495" y="68847"/>
                      </a:lnTo>
                      <a:cubicBezTo>
                        <a:pt x="393" y="74126"/>
                        <a:pt x="-2704" y="85784"/>
                        <a:pt x="2575" y="94884"/>
                      </a:cubicBezTo>
                      <a:cubicBezTo>
                        <a:pt x="4240" y="97754"/>
                        <a:pt x="6625" y="100139"/>
                        <a:pt x="9495" y="101804"/>
                      </a:cubicBezTo>
                      <a:close/>
                    </a:path>
                  </a:pathLst>
                </a:custGeom>
                <a:grpFill/>
                <a:ln w="9525" cap="flat">
                  <a:noFill/>
                  <a:prstDash val="solid"/>
                  <a:miter/>
                </a:ln>
              </p:spPr>
              <p:txBody>
                <a:bodyPr rtlCol="0" anchor="ctr"/>
                <a:lstStyle/>
                <a:p>
                  <a:endParaRPr lang="ja-JP" altLang="en-US"/>
                </a:p>
              </p:txBody>
            </p:sp>
            <p:sp>
              <p:nvSpPr>
                <p:cNvPr id="49" name="フリーフォーム: 図形 48">
                  <a:extLst>
                    <a:ext uri="{FF2B5EF4-FFF2-40B4-BE49-F238E27FC236}">
                      <a16:creationId xmlns:a16="http://schemas.microsoft.com/office/drawing/2014/main" id="{428CE54D-5BCF-450C-A2CA-AF5D9C48C0B5}"/>
                    </a:ext>
                  </a:extLst>
                </p:cNvPr>
                <p:cNvSpPr/>
                <p:nvPr/>
              </p:nvSpPr>
              <p:spPr>
                <a:xfrm>
                  <a:off x="2773405" y="2372123"/>
                  <a:ext cx="142875" cy="161925"/>
                </a:xfrm>
                <a:custGeom>
                  <a:avLst/>
                  <a:gdLst>
                    <a:gd name="connsiteX0" fmla="*/ 2552 w 142875"/>
                    <a:gd name="connsiteY0" fmla="*/ 161527 h 161925"/>
                    <a:gd name="connsiteX1" fmla="*/ 19030 w 142875"/>
                    <a:gd name="connsiteY1" fmla="*/ 171052 h 161925"/>
                    <a:gd name="connsiteX2" fmla="*/ 28555 w 142875"/>
                    <a:gd name="connsiteY2" fmla="*/ 168480 h 161925"/>
                    <a:gd name="connsiteX3" fmla="*/ 142855 w 142875"/>
                    <a:gd name="connsiteY3" fmla="*/ 101805 h 161925"/>
                    <a:gd name="connsiteX4" fmla="*/ 149775 w 142875"/>
                    <a:gd name="connsiteY4" fmla="*/ 75769 h 161925"/>
                    <a:gd name="connsiteX5" fmla="*/ 142855 w 142875"/>
                    <a:gd name="connsiteY5" fmla="*/ 68849 h 161925"/>
                    <a:gd name="connsiteX6" fmla="*/ 28555 w 142875"/>
                    <a:gd name="connsiteY6" fmla="*/ 2174 h 161925"/>
                    <a:gd name="connsiteX7" fmla="*/ 2845 w 142875"/>
                    <a:gd name="connsiteY7" fmla="*/ 10224 h 161925"/>
                    <a:gd name="connsiteX8" fmla="*/ 9505 w 142875"/>
                    <a:gd name="connsiteY8" fmla="*/ 35130 h 161925"/>
                    <a:gd name="connsiteX9" fmla="*/ 95230 w 142875"/>
                    <a:gd name="connsiteY9" fmla="*/ 85327 h 161925"/>
                    <a:gd name="connsiteX10" fmla="*/ 9505 w 142875"/>
                    <a:gd name="connsiteY10" fmla="*/ 135524 h 161925"/>
                    <a:gd name="connsiteX11" fmla="*/ 2552 w 142875"/>
                    <a:gd name="connsiteY11" fmla="*/ 161527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2552" y="161527"/>
                      </a:moveTo>
                      <a:cubicBezTo>
                        <a:pt x="5951" y="167416"/>
                        <a:pt x="12231" y="171046"/>
                        <a:pt x="19030" y="171052"/>
                      </a:cubicBezTo>
                      <a:cubicBezTo>
                        <a:pt x="22371" y="171016"/>
                        <a:pt x="25649" y="170131"/>
                        <a:pt x="28555" y="168480"/>
                      </a:cubicBezTo>
                      <a:lnTo>
                        <a:pt x="142855" y="101805"/>
                      </a:lnTo>
                      <a:cubicBezTo>
                        <a:pt x="151956" y="96527"/>
                        <a:pt x="155054" y="84869"/>
                        <a:pt x="149775" y="75769"/>
                      </a:cubicBezTo>
                      <a:cubicBezTo>
                        <a:pt x="148110" y="72899"/>
                        <a:pt x="145725" y="70514"/>
                        <a:pt x="142855" y="68849"/>
                      </a:cubicBezTo>
                      <a:lnTo>
                        <a:pt x="28555" y="2174"/>
                      </a:lnTo>
                      <a:cubicBezTo>
                        <a:pt x="19233" y="-2703"/>
                        <a:pt x="7722" y="901"/>
                        <a:pt x="2845" y="10224"/>
                      </a:cubicBezTo>
                      <a:cubicBezTo>
                        <a:pt x="-1744" y="18995"/>
                        <a:pt x="1151" y="29819"/>
                        <a:pt x="9505" y="35130"/>
                      </a:cubicBezTo>
                      <a:lnTo>
                        <a:pt x="95230" y="85327"/>
                      </a:lnTo>
                      <a:lnTo>
                        <a:pt x="9505" y="135524"/>
                      </a:lnTo>
                      <a:cubicBezTo>
                        <a:pt x="412" y="140790"/>
                        <a:pt x="-2699" y="152425"/>
                        <a:pt x="2552" y="161527"/>
                      </a:cubicBezTo>
                      <a:close/>
                    </a:path>
                  </a:pathLst>
                </a:custGeom>
                <a:grpFill/>
                <a:ln w="9525" cap="flat">
                  <a:noFill/>
                  <a:prstDash val="solid"/>
                  <a:miter/>
                </a:ln>
              </p:spPr>
              <p:txBody>
                <a:bodyPr rtlCol="0" anchor="ctr"/>
                <a:lstStyle/>
                <a:p>
                  <a:endParaRPr lang="ja-JP" altLang="en-US"/>
                </a:p>
              </p:txBody>
            </p:sp>
            <p:sp>
              <p:nvSpPr>
                <p:cNvPr id="50" name="フリーフォーム: 図形 49">
                  <a:extLst>
                    <a:ext uri="{FF2B5EF4-FFF2-40B4-BE49-F238E27FC236}">
                      <a16:creationId xmlns:a16="http://schemas.microsoft.com/office/drawing/2014/main" id="{C9222747-008A-421B-B5F1-7199F8A724BA}"/>
                    </a:ext>
                  </a:extLst>
                </p:cNvPr>
                <p:cNvSpPr/>
                <p:nvPr/>
              </p:nvSpPr>
              <p:spPr>
                <a:xfrm>
                  <a:off x="2620985" y="2152650"/>
                  <a:ext cx="723900" cy="723900"/>
                </a:xfrm>
                <a:custGeom>
                  <a:avLst/>
                  <a:gdLst>
                    <a:gd name="connsiteX0" fmla="*/ 361950 w 723900"/>
                    <a:gd name="connsiteY0" fmla="*/ 38100 h 723900"/>
                    <a:gd name="connsiteX1" fmla="*/ 685800 w 723900"/>
                    <a:gd name="connsiteY1" fmla="*/ 361950 h 723900"/>
                    <a:gd name="connsiteX2" fmla="*/ 361950 w 723900"/>
                    <a:gd name="connsiteY2" fmla="*/ 685800 h 723900"/>
                    <a:gd name="connsiteX3" fmla="*/ 38100 w 723900"/>
                    <a:gd name="connsiteY3" fmla="*/ 361950 h 723900"/>
                    <a:gd name="connsiteX4" fmla="*/ 361950 w 723900"/>
                    <a:gd name="connsiteY4" fmla="*/ 3810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38100"/>
                      </a:moveTo>
                      <a:cubicBezTo>
                        <a:pt x="540808" y="38100"/>
                        <a:pt x="685800" y="183092"/>
                        <a:pt x="685800" y="361950"/>
                      </a:cubicBezTo>
                      <a:cubicBezTo>
                        <a:pt x="685800" y="540808"/>
                        <a:pt x="540808" y="685800"/>
                        <a:pt x="361950" y="685800"/>
                      </a:cubicBezTo>
                      <a:cubicBezTo>
                        <a:pt x="183092" y="685800"/>
                        <a:pt x="38100" y="540808"/>
                        <a:pt x="38100" y="361950"/>
                      </a:cubicBezTo>
                      <a:cubicBezTo>
                        <a:pt x="38100" y="183092"/>
                        <a:pt x="183092" y="38100"/>
                        <a:pt x="361950" y="38100"/>
                      </a:cubicBezTo>
                      <a:moveTo>
                        <a:pt x="361950" y="0"/>
                      </a:moveTo>
                      <a:cubicBezTo>
                        <a:pt x="162051" y="0"/>
                        <a:pt x="0" y="162051"/>
                        <a:pt x="0" y="361950"/>
                      </a:cubicBezTo>
                      <a:cubicBezTo>
                        <a:pt x="0" y="561849"/>
                        <a:pt x="162051" y="723900"/>
                        <a:pt x="361950" y="723900"/>
                      </a:cubicBezTo>
                      <a:cubicBezTo>
                        <a:pt x="561849" y="723900"/>
                        <a:pt x="723900" y="561849"/>
                        <a:pt x="723900" y="361950"/>
                      </a:cubicBezTo>
                      <a:cubicBezTo>
                        <a:pt x="723900" y="162051"/>
                        <a:pt x="561849" y="0"/>
                        <a:pt x="361950" y="0"/>
                      </a:cubicBezTo>
                      <a:close/>
                    </a:path>
                  </a:pathLst>
                </a:custGeom>
                <a:grpFill/>
                <a:ln w="9525" cap="flat">
                  <a:noFill/>
                  <a:prstDash val="solid"/>
                  <a:miter/>
                </a:ln>
              </p:spPr>
              <p:txBody>
                <a:bodyPr rtlCol="0" anchor="ctr"/>
                <a:lstStyle/>
                <a:p>
                  <a:endParaRPr lang="ja-JP" altLang="en-US"/>
                </a:p>
              </p:txBody>
            </p:sp>
          </p:grpSp>
          <p:sp>
            <p:nvSpPr>
              <p:cNvPr id="47" name="フリーフォーム: 図形 46">
                <a:extLst>
                  <a:ext uri="{FF2B5EF4-FFF2-40B4-BE49-F238E27FC236}">
                    <a16:creationId xmlns:a16="http://schemas.microsoft.com/office/drawing/2014/main" id="{81F9E4EE-9C5E-4EFD-81F8-F919F208C4F5}"/>
                  </a:ext>
                </a:extLst>
              </p:cNvPr>
              <p:cNvSpPr/>
              <p:nvPr/>
            </p:nvSpPr>
            <p:spPr>
              <a:xfrm>
                <a:off x="2792435" y="2595562"/>
                <a:ext cx="381000" cy="123825"/>
              </a:xfrm>
              <a:custGeom>
                <a:avLst/>
                <a:gdLst>
                  <a:gd name="connsiteX0" fmla="*/ 3810 w 381000"/>
                  <a:gd name="connsiteY0" fmla="*/ 93345 h 123825"/>
                  <a:gd name="connsiteX1" fmla="*/ 0 w 381000"/>
                  <a:gd name="connsiteY1" fmla="*/ 104775 h 123825"/>
                  <a:gd name="connsiteX2" fmla="*/ 19050 w 381000"/>
                  <a:gd name="connsiteY2" fmla="*/ 123825 h 123825"/>
                  <a:gd name="connsiteX3" fmla="*/ 34290 w 381000"/>
                  <a:gd name="connsiteY3" fmla="*/ 116205 h 123825"/>
                  <a:gd name="connsiteX4" fmla="*/ 192405 w 381000"/>
                  <a:gd name="connsiteY4" fmla="*/ 39052 h 123825"/>
                  <a:gd name="connsiteX5" fmla="*/ 350520 w 381000"/>
                  <a:gd name="connsiteY5" fmla="*/ 116205 h 123825"/>
                  <a:gd name="connsiteX6" fmla="*/ 365760 w 381000"/>
                  <a:gd name="connsiteY6" fmla="*/ 123825 h 123825"/>
                  <a:gd name="connsiteX7" fmla="*/ 384810 w 381000"/>
                  <a:gd name="connsiteY7" fmla="*/ 104775 h 123825"/>
                  <a:gd name="connsiteX8" fmla="*/ 381000 w 381000"/>
                  <a:gd name="connsiteY8" fmla="*/ 93345 h 123825"/>
                  <a:gd name="connsiteX9" fmla="*/ 192405 w 381000"/>
                  <a:gd name="connsiteY9" fmla="*/ 0 h 123825"/>
                  <a:gd name="connsiteX10" fmla="*/ 3810 w 381000"/>
                  <a:gd name="connsiteY10" fmla="*/ 93345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23825">
                    <a:moveTo>
                      <a:pt x="3810" y="93345"/>
                    </a:moveTo>
                    <a:cubicBezTo>
                      <a:pt x="1905" y="96202"/>
                      <a:pt x="0" y="100013"/>
                      <a:pt x="0" y="104775"/>
                    </a:cubicBezTo>
                    <a:cubicBezTo>
                      <a:pt x="0" y="115252"/>
                      <a:pt x="8573" y="123825"/>
                      <a:pt x="19050" y="123825"/>
                    </a:cubicBezTo>
                    <a:cubicBezTo>
                      <a:pt x="25718" y="123825"/>
                      <a:pt x="31433" y="120967"/>
                      <a:pt x="34290" y="116205"/>
                    </a:cubicBezTo>
                    <a:cubicBezTo>
                      <a:pt x="70485" y="68580"/>
                      <a:pt x="127635" y="39052"/>
                      <a:pt x="192405" y="39052"/>
                    </a:cubicBezTo>
                    <a:cubicBezTo>
                      <a:pt x="257175" y="39052"/>
                      <a:pt x="313373" y="68580"/>
                      <a:pt x="350520" y="116205"/>
                    </a:cubicBezTo>
                    <a:cubicBezTo>
                      <a:pt x="354330" y="120967"/>
                      <a:pt x="360045" y="123825"/>
                      <a:pt x="365760" y="123825"/>
                    </a:cubicBezTo>
                    <a:cubicBezTo>
                      <a:pt x="376238" y="123825"/>
                      <a:pt x="384810" y="115252"/>
                      <a:pt x="384810" y="104775"/>
                    </a:cubicBezTo>
                    <a:cubicBezTo>
                      <a:pt x="384810" y="100965"/>
                      <a:pt x="383858" y="97155"/>
                      <a:pt x="381000" y="93345"/>
                    </a:cubicBezTo>
                    <a:cubicBezTo>
                      <a:pt x="337185" y="37148"/>
                      <a:pt x="269558" y="0"/>
                      <a:pt x="192405" y="0"/>
                    </a:cubicBezTo>
                    <a:cubicBezTo>
                      <a:pt x="115253" y="0"/>
                      <a:pt x="47625" y="37148"/>
                      <a:pt x="3810" y="93345"/>
                    </a:cubicBezTo>
                    <a:close/>
                  </a:path>
                </a:pathLst>
              </a:custGeom>
              <a:grpFill/>
              <a:ln w="9525" cap="flat">
                <a:noFill/>
                <a:prstDash val="solid"/>
                <a:miter/>
              </a:ln>
            </p:spPr>
            <p:txBody>
              <a:bodyPr rtlCol="0" anchor="ctr"/>
              <a:lstStyle/>
              <a:p>
                <a:endParaRPr lang="ja-JP" altLang="en-US"/>
              </a:p>
            </p:txBody>
          </p:sp>
        </p:grpSp>
        <p:grpSp>
          <p:nvGrpSpPr>
            <p:cNvPr id="28" name="グループ化 27">
              <a:extLst>
                <a:ext uri="{FF2B5EF4-FFF2-40B4-BE49-F238E27FC236}">
                  <a16:creationId xmlns:a16="http://schemas.microsoft.com/office/drawing/2014/main" id="{E7D1049B-F19C-4F02-8F76-217800946EC0}"/>
                </a:ext>
              </a:extLst>
            </p:cNvPr>
            <p:cNvGrpSpPr>
              <a:grpSpLocks noChangeAspect="1"/>
            </p:cNvGrpSpPr>
            <p:nvPr/>
          </p:nvGrpSpPr>
          <p:grpSpPr>
            <a:xfrm>
              <a:off x="9317506" y="5475798"/>
              <a:ext cx="553567" cy="551999"/>
              <a:chOff x="2620985" y="2152650"/>
              <a:chExt cx="723900" cy="723900"/>
            </a:xfrm>
            <a:solidFill>
              <a:srgbClr val="CC0000"/>
            </a:solidFill>
          </p:grpSpPr>
          <p:grpSp>
            <p:nvGrpSpPr>
              <p:cNvPr id="41" name="グラフィックス 9" descr="面白い顔 (塗りつぶしなし)">
                <a:extLst>
                  <a:ext uri="{FF2B5EF4-FFF2-40B4-BE49-F238E27FC236}">
                    <a16:creationId xmlns:a16="http://schemas.microsoft.com/office/drawing/2014/main" id="{2D0D6A7B-0E2C-44E5-A13D-CFE1330BC241}"/>
                  </a:ext>
                </a:extLst>
              </p:cNvPr>
              <p:cNvGrpSpPr/>
              <p:nvPr/>
            </p:nvGrpSpPr>
            <p:grpSpPr>
              <a:xfrm>
                <a:off x="2620985" y="2152650"/>
                <a:ext cx="723900" cy="723900"/>
                <a:chOff x="2620985" y="2152650"/>
                <a:chExt cx="723900" cy="723900"/>
              </a:xfrm>
              <a:grpFill/>
            </p:grpSpPr>
            <p:sp>
              <p:nvSpPr>
                <p:cNvPr id="43" name="フリーフォーム: 図形 42">
                  <a:extLst>
                    <a:ext uri="{FF2B5EF4-FFF2-40B4-BE49-F238E27FC236}">
                      <a16:creationId xmlns:a16="http://schemas.microsoft.com/office/drawing/2014/main" id="{28CD7343-331F-4C66-91BA-4E156CDF69FA}"/>
                    </a:ext>
                  </a:extLst>
                </p:cNvPr>
                <p:cNvSpPr/>
                <p:nvPr/>
              </p:nvSpPr>
              <p:spPr>
                <a:xfrm>
                  <a:off x="3040115" y="2372124"/>
                  <a:ext cx="142875" cy="161925"/>
                </a:xfrm>
                <a:custGeom>
                  <a:avLst/>
                  <a:gdLst>
                    <a:gd name="connsiteX0" fmla="*/ 9495 w 142875"/>
                    <a:gd name="connsiteY0" fmla="*/ 101804 h 161925"/>
                    <a:gd name="connsiteX1" fmla="*/ 123795 w 142875"/>
                    <a:gd name="connsiteY1" fmla="*/ 168479 h 161925"/>
                    <a:gd name="connsiteX2" fmla="*/ 133320 w 142875"/>
                    <a:gd name="connsiteY2" fmla="*/ 171051 h 161925"/>
                    <a:gd name="connsiteX3" fmla="*/ 152336 w 142875"/>
                    <a:gd name="connsiteY3" fmla="*/ 151967 h 161925"/>
                    <a:gd name="connsiteX4" fmla="*/ 142845 w 142875"/>
                    <a:gd name="connsiteY4" fmla="*/ 135522 h 161925"/>
                    <a:gd name="connsiteX5" fmla="*/ 57120 w 142875"/>
                    <a:gd name="connsiteY5" fmla="*/ 85326 h 161925"/>
                    <a:gd name="connsiteX6" fmla="*/ 142845 w 142875"/>
                    <a:gd name="connsiteY6" fmla="*/ 35129 h 161925"/>
                    <a:gd name="connsiteX7" fmla="*/ 148702 w 142875"/>
                    <a:gd name="connsiteY7" fmla="*/ 8832 h 161925"/>
                    <a:gd name="connsiteX8" fmla="*/ 123795 w 142875"/>
                    <a:gd name="connsiteY8" fmla="*/ 2172 h 161925"/>
                    <a:gd name="connsiteX9" fmla="*/ 9495 w 142875"/>
                    <a:gd name="connsiteY9" fmla="*/ 68847 h 161925"/>
                    <a:gd name="connsiteX10" fmla="*/ 2575 w 142875"/>
                    <a:gd name="connsiteY10" fmla="*/ 94884 h 161925"/>
                    <a:gd name="connsiteX11" fmla="*/ 9495 w 142875"/>
                    <a:gd name="connsiteY11" fmla="*/ 10180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9495" y="101804"/>
                      </a:moveTo>
                      <a:lnTo>
                        <a:pt x="123795" y="168479"/>
                      </a:lnTo>
                      <a:cubicBezTo>
                        <a:pt x="126701" y="170130"/>
                        <a:pt x="129978" y="171015"/>
                        <a:pt x="133320" y="171051"/>
                      </a:cubicBezTo>
                      <a:cubicBezTo>
                        <a:pt x="143841" y="171032"/>
                        <a:pt x="152354" y="162488"/>
                        <a:pt x="152336" y="151967"/>
                      </a:cubicBezTo>
                      <a:cubicBezTo>
                        <a:pt x="152324" y="145187"/>
                        <a:pt x="148709" y="138925"/>
                        <a:pt x="142845" y="135522"/>
                      </a:cubicBezTo>
                      <a:lnTo>
                        <a:pt x="57120" y="85326"/>
                      </a:lnTo>
                      <a:lnTo>
                        <a:pt x="142845" y="35129"/>
                      </a:lnTo>
                      <a:cubicBezTo>
                        <a:pt x="151724" y="29484"/>
                        <a:pt x="154346" y="17712"/>
                        <a:pt x="148702" y="8832"/>
                      </a:cubicBezTo>
                      <a:cubicBezTo>
                        <a:pt x="143390" y="478"/>
                        <a:pt x="132566" y="-2416"/>
                        <a:pt x="123795" y="2172"/>
                      </a:cubicBezTo>
                      <a:lnTo>
                        <a:pt x="9495" y="68847"/>
                      </a:lnTo>
                      <a:cubicBezTo>
                        <a:pt x="393" y="74126"/>
                        <a:pt x="-2704" y="85784"/>
                        <a:pt x="2575" y="94884"/>
                      </a:cubicBezTo>
                      <a:cubicBezTo>
                        <a:pt x="4240" y="97754"/>
                        <a:pt x="6625" y="100139"/>
                        <a:pt x="9495" y="101804"/>
                      </a:cubicBezTo>
                      <a:close/>
                    </a:path>
                  </a:pathLst>
                </a:custGeom>
                <a:grpFill/>
                <a:ln w="9525" cap="flat">
                  <a:noFill/>
                  <a:prstDash val="solid"/>
                  <a:miter/>
                </a:ln>
              </p:spPr>
              <p:txBody>
                <a:bodyPr rtlCol="0" anchor="ctr"/>
                <a:lstStyle/>
                <a:p>
                  <a:endParaRPr lang="ja-JP" altLang="en-US"/>
                </a:p>
              </p:txBody>
            </p:sp>
            <p:sp>
              <p:nvSpPr>
                <p:cNvPr id="44" name="フリーフォーム: 図形 43">
                  <a:extLst>
                    <a:ext uri="{FF2B5EF4-FFF2-40B4-BE49-F238E27FC236}">
                      <a16:creationId xmlns:a16="http://schemas.microsoft.com/office/drawing/2014/main" id="{522EEDD1-35F8-4F9B-A6BE-587D370ABE61}"/>
                    </a:ext>
                  </a:extLst>
                </p:cNvPr>
                <p:cNvSpPr/>
                <p:nvPr/>
              </p:nvSpPr>
              <p:spPr>
                <a:xfrm>
                  <a:off x="2773405" y="2372123"/>
                  <a:ext cx="142875" cy="161925"/>
                </a:xfrm>
                <a:custGeom>
                  <a:avLst/>
                  <a:gdLst>
                    <a:gd name="connsiteX0" fmla="*/ 2552 w 142875"/>
                    <a:gd name="connsiteY0" fmla="*/ 161527 h 161925"/>
                    <a:gd name="connsiteX1" fmla="*/ 19030 w 142875"/>
                    <a:gd name="connsiteY1" fmla="*/ 171052 h 161925"/>
                    <a:gd name="connsiteX2" fmla="*/ 28555 w 142875"/>
                    <a:gd name="connsiteY2" fmla="*/ 168480 h 161925"/>
                    <a:gd name="connsiteX3" fmla="*/ 142855 w 142875"/>
                    <a:gd name="connsiteY3" fmla="*/ 101805 h 161925"/>
                    <a:gd name="connsiteX4" fmla="*/ 149775 w 142875"/>
                    <a:gd name="connsiteY4" fmla="*/ 75769 h 161925"/>
                    <a:gd name="connsiteX5" fmla="*/ 142855 w 142875"/>
                    <a:gd name="connsiteY5" fmla="*/ 68849 h 161925"/>
                    <a:gd name="connsiteX6" fmla="*/ 28555 w 142875"/>
                    <a:gd name="connsiteY6" fmla="*/ 2174 h 161925"/>
                    <a:gd name="connsiteX7" fmla="*/ 2845 w 142875"/>
                    <a:gd name="connsiteY7" fmla="*/ 10224 h 161925"/>
                    <a:gd name="connsiteX8" fmla="*/ 9505 w 142875"/>
                    <a:gd name="connsiteY8" fmla="*/ 35130 h 161925"/>
                    <a:gd name="connsiteX9" fmla="*/ 95230 w 142875"/>
                    <a:gd name="connsiteY9" fmla="*/ 85327 h 161925"/>
                    <a:gd name="connsiteX10" fmla="*/ 9505 w 142875"/>
                    <a:gd name="connsiteY10" fmla="*/ 135524 h 161925"/>
                    <a:gd name="connsiteX11" fmla="*/ 2552 w 142875"/>
                    <a:gd name="connsiteY11" fmla="*/ 161527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2552" y="161527"/>
                      </a:moveTo>
                      <a:cubicBezTo>
                        <a:pt x="5951" y="167416"/>
                        <a:pt x="12231" y="171046"/>
                        <a:pt x="19030" y="171052"/>
                      </a:cubicBezTo>
                      <a:cubicBezTo>
                        <a:pt x="22371" y="171016"/>
                        <a:pt x="25649" y="170131"/>
                        <a:pt x="28555" y="168480"/>
                      </a:cubicBezTo>
                      <a:lnTo>
                        <a:pt x="142855" y="101805"/>
                      </a:lnTo>
                      <a:cubicBezTo>
                        <a:pt x="151956" y="96527"/>
                        <a:pt x="155054" y="84869"/>
                        <a:pt x="149775" y="75769"/>
                      </a:cubicBezTo>
                      <a:cubicBezTo>
                        <a:pt x="148110" y="72899"/>
                        <a:pt x="145725" y="70514"/>
                        <a:pt x="142855" y="68849"/>
                      </a:cubicBezTo>
                      <a:lnTo>
                        <a:pt x="28555" y="2174"/>
                      </a:lnTo>
                      <a:cubicBezTo>
                        <a:pt x="19233" y="-2703"/>
                        <a:pt x="7722" y="901"/>
                        <a:pt x="2845" y="10224"/>
                      </a:cubicBezTo>
                      <a:cubicBezTo>
                        <a:pt x="-1744" y="18995"/>
                        <a:pt x="1151" y="29819"/>
                        <a:pt x="9505" y="35130"/>
                      </a:cubicBezTo>
                      <a:lnTo>
                        <a:pt x="95230" y="85327"/>
                      </a:lnTo>
                      <a:lnTo>
                        <a:pt x="9505" y="135524"/>
                      </a:lnTo>
                      <a:cubicBezTo>
                        <a:pt x="412" y="140790"/>
                        <a:pt x="-2699" y="152425"/>
                        <a:pt x="2552" y="161527"/>
                      </a:cubicBezTo>
                      <a:close/>
                    </a:path>
                  </a:pathLst>
                </a:custGeom>
                <a:grpFill/>
                <a:ln w="9525" cap="flat">
                  <a:noFill/>
                  <a:prstDash val="solid"/>
                  <a:miter/>
                </a:ln>
              </p:spPr>
              <p:txBody>
                <a:bodyPr rtlCol="0" anchor="ctr"/>
                <a:lstStyle/>
                <a:p>
                  <a:endParaRPr lang="ja-JP" altLang="en-US"/>
                </a:p>
              </p:txBody>
            </p:sp>
            <p:sp>
              <p:nvSpPr>
                <p:cNvPr id="45" name="フリーフォーム: 図形 44">
                  <a:extLst>
                    <a:ext uri="{FF2B5EF4-FFF2-40B4-BE49-F238E27FC236}">
                      <a16:creationId xmlns:a16="http://schemas.microsoft.com/office/drawing/2014/main" id="{81C00334-CF2D-4FEE-8DF4-3FBDDDD96EF0}"/>
                    </a:ext>
                  </a:extLst>
                </p:cNvPr>
                <p:cNvSpPr/>
                <p:nvPr/>
              </p:nvSpPr>
              <p:spPr>
                <a:xfrm>
                  <a:off x="2620985" y="2152650"/>
                  <a:ext cx="723900" cy="723900"/>
                </a:xfrm>
                <a:custGeom>
                  <a:avLst/>
                  <a:gdLst>
                    <a:gd name="connsiteX0" fmla="*/ 361950 w 723900"/>
                    <a:gd name="connsiteY0" fmla="*/ 38100 h 723900"/>
                    <a:gd name="connsiteX1" fmla="*/ 685800 w 723900"/>
                    <a:gd name="connsiteY1" fmla="*/ 361950 h 723900"/>
                    <a:gd name="connsiteX2" fmla="*/ 361950 w 723900"/>
                    <a:gd name="connsiteY2" fmla="*/ 685800 h 723900"/>
                    <a:gd name="connsiteX3" fmla="*/ 38100 w 723900"/>
                    <a:gd name="connsiteY3" fmla="*/ 361950 h 723900"/>
                    <a:gd name="connsiteX4" fmla="*/ 361950 w 723900"/>
                    <a:gd name="connsiteY4" fmla="*/ 3810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38100"/>
                      </a:moveTo>
                      <a:cubicBezTo>
                        <a:pt x="540808" y="38100"/>
                        <a:pt x="685800" y="183092"/>
                        <a:pt x="685800" y="361950"/>
                      </a:cubicBezTo>
                      <a:cubicBezTo>
                        <a:pt x="685800" y="540808"/>
                        <a:pt x="540808" y="685800"/>
                        <a:pt x="361950" y="685800"/>
                      </a:cubicBezTo>
                      <a:cubicBezTo>
                        <a:pt x="183092" y="685800"/>
                        <a:pt x="38100" y="540808"/>
                        <a:pt x="38100" y="361950"/>
                      </a:cubicBezTo>
                      <a:cubicBezTo>
                        <a:pt x="38100" y="183092"/>
                        <a:pt x="183092" y="38100"/>
                        <a:pt x="361950" y="38100"/>
                      </a:cubicBezTo>
                      <a:moveTo>
                        <a:pt x="361950" y="0"/>
                      </a:moveTo>
                      <a:cubicBezTo>
                        <a:pt x="162051" y="0"/>
                        <a:pt x="0" y="162051"/>
                        <a:pt x="0" y="361950"/>
                      </a:cubicBezTo>
                      <a:cubicBezTo>
                        <a:pt x="0" y="561849"/>
                        <a:pt x="162051" y="723900"/>
                        <a:pt x="361950" y="723900"/>
                      </a:cubicBezTo>
                      <a:cubicBezTo>
                        <a:pt x="561849" y="723900"/>
                        <a:pt x="723900" y="561849"/>
                        <a:pt x="723900" y="361950"/>
                      </a:cubicBezTo>
                      <a:cubicBezTo>
                        <a:pt x="723900" y="162051"/>
                        <a:pt x="561849" y="0"/>
                        <a:pt x="361950" y="0"/>
                      </a:cubicBezTo>
                      <a:close/>
                    </a:path>
                  </a:pathLst>
                </a:custGeom>
                <a:grpFill/>
                <a:ln w="9525" cap="flat">
                  <a:noFill/>
                  <a:prstDash val="solid"/>
                  <a:miter/>
                </a:ln>
              </p:spPr>
              <p:txBody>
                <a:bodyPr rtlCol="0" anchor="ctr"/>
                <a:lstStyle/>
                <a:p>
                  <a:endParaRPr lang="ja-JP" altLang="en-US"/>
                </a:p>
              </p:txBody>
            </p:sp>
          </p:grpSp>
          <p:sp>
            <p:nvSpPr>
              <p:cNvPr id="42" name="フリーフォーム: 図形 41">
                <a:extLst>
                  <a:ext uri="{FF2B5EF4-FFF2-40B4-BE49-F238E27FC236}">
                    <a16:creationId xmlns:a16="http://schemas.microsoft.com/office/drawing/2014/main" id="{86979FBB-2CD2-423B-9ACD-865261BE4B58}"/>
                  </a:ext>
                </a:extLst>
              </p:cNvPr>
              <p:cNvSpPr/>
              <p:nvPr/>
            </p:nvSpPr>
            <p:spPr>
              <a:xfrm>
                <a:off x="2792435" y="2595562"/>
                <a:ext cx="381000" cy="123825"/>
              </a:xfrm>
              <a:custGeom>
                <a:avLst/>
                <a:gdLst>
                  <a:gd name="connsiteX0" fmla="*/ 3810 w 381000"/>
                  <a:gd name="connsiteY0" fmla="*/ 93345 h 123825"/>
                  <a:gd name="connsiteX1" fmla="*/ 0 w 381000"/>
                  <a:gd name="connsiteY1" fmla="*/ 104775 h 123825"/>
                  <a:gd name="connsiteX2" fmla="*/ 19050 w 381000"/>
                  <a:gd name="connsiteY2" fmla="*/ 123825 h 123825"/>
                  <a:gd name="connsiteX3" fmla="*/ 34290 w 381000"/>
                  <a:gd name="connsiteY3" fmla="*/ 116205 h 123825"/>
                  <a:gd name="connsiteX4" fmla="*/ 192405 w 381000"/>
                  <a:gd name="connsiteY4" fmla="*/ 39052 h 123825"/>
                  <a:gd name="connsiteX5" fmla="*/ 350520 w 381000"/>
                  <a:gd name="connsiteY5" fmla="*/ 116205 h 123825"/>
                  <a:gd name="connsiteX6" fmla="*/ 365760 w 381000"/>
                  <a:gd name="connsiteY6" fmla="*/ 123825 h 123825"/>
                  <a:gd name="connsiteX7" fmla="*/ 384810 w 381000"/>
                  <a:gd name="connsiteY7" fmla="*/ 104775 h 123825"/>
                  <a:gd name="connsiteX8" fmla="*/ 381000 w 381000"/>
                  <a:gd name="connsiteY8" fmla="*/ 93345 h 123825"/>
                  <a:gd name="connsiteX9" fmla="*/ 192405 w 381000"/>
                  <a:gd name="connsiteY9" fmla="*/ 0 h 123825"/>
                  <a:gd name="connsiteX10" fmla="*/ 3810 w 381000"/>
                  <a:gd name="connsiteY10" fmla="*/ 93345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23825">
                    <a:moveTo>
                      <a:pt x="3810" y="93345"/>
                    </a:moveTo>
                    <a:cubicBezTo>
                      <a:pt x="1905" y="96202"/>
                      <a:pt x="0" y="100013"/>
                      <a:pt x="0" y="104775"/>
                    </a:cubicBezTo>
                    <a:cubicBezTo>
                      <a:pt x="0" y="115252"/>
                      <a:pt x="8573" y="123825"/>
                      <a:pt x="19050" y="123825"/>
                    </a:cubicBezTo>
                    <a:cubicBezTo>
                      <a:pt x="25718" y="123825"/>
                      <a:pt x="31433" y="120967"/>
                      <a:pt x="34290" y="116205"/>
                    </a:cubicBezTo>
                    <a:cubicBezTo>
                      <a:pt x="70485" y="68580"/>
                      <a:pt x="127635" y="39052"/>
                      <a:pt x="192405" y="39052"/>
                    </a:cubicBezTo>
                    <a:cubicBezTo>
                      <a:pt x="257175" y="39052"/>
                      <a:pt x="313373" y="68580"/>
                      <a:pt x="350520" y="116205"/>
                    </a:cubicBezTo>
                    <a:cubicBezTo>
                      <a:pt x="354330" y="120967"/>
                      <a:pt x="360045" y="123825"/>
                      <a:pt x="365760" y="123825"/>
                    </a:cubicBezTo>
                    <a:cubicBezTo>
                      <a:pt x="376238" y="123825"/>
                      <a:pt x="384810" y="115252"/>
                      <a:pt x="384810" y="104775"/>
                    </a:cubicBezTo>
                    <a:cubicBezTo>
                      <a:pt x="384810" y="100965"/>
                      <a:pt x="383858" y="97155"/>
                      <a:pt x="381000" y="93345"/>
                    </a:cubicBezTo>
                    <a:cubicBezTo>
                      <a:pt x="337185" y="37148"/>
                      <a:pt x="269558" y="0"/>
                      <a:pt x="192405" y="0"/>
                    </a:cubicBezTo>
                    <a:cubicBezTo>
                      <a:pt x="115253" y="0"/>
                      <a:pt x="47625" y="37148"/>
                      <a:pt x="3810" y="93345"/>
                    </a:cubicBezTo>
                    <a:close/>
                  </a:path>
                </a:pathLst>
              </a:custGeom>
              <a:grpFill/>
              <a:ln w="9525" cap="flat">
                <a:noFill/>
                <a:prstDash val="solid"/>
                <a:miter/>
              </a:ln>
            </p:spPr>
            <p:txBody>
              <a:bodyPr rtlCol="0" anchor="ctr"/>
              <a:lstStyle/>
              <a:p>
                <a:endParaRPr lang="ja-JP" altLang="en-US"/>
              </a:p>
            </p:txBody>
          </p:sp>
        </p:grpSp>
        <p:grpSp>
          <p:nvGrpSpPr>
            <p:cNvPr id="29" name="グループ化 28">
              <a:extLst>
                <a:ext uri="{FF2B5EF4-FFF2-40B4-BE49-F238E27FC236}">
                  <a16:creationId xmlns:a16="http://schemas.microsoft.com/office/drawing/2014/main" id="{271A611E-39E7-4084-B8A5-15E1975E879A}"/>
                </a:ext>
              </a:extLst>
            </p:cNvPr>
            <p:cNvGrpSpPr>
              <a:grpSpLocks noChangeAspect="1"/>
            </p:cNvGrpSpPr>
            <p:nvPr/>
          </p:nvGrpSpPr>
          <p:grpSpPr>
            <a:xfrm>
              <a:off x="9289489" y="4841711"/>
              <a:ext cx="553567" cy="551999"/>
              <a:chOff x="2620985" y="2152650"/>
              <a:chExt cx="723900" cy="723900"/>
            </a:xfrm>
            <a:solidFill>
              <a:srgbClr val="CC0000"/>
            </a:solidFill>
          </p:grpSpPr>
          <p:grpSp>
            <p:nvGrpSpPr>
              <p:cNvPr id="36" name="グラフィックス 9" descr="面白い顔 (塗りつぶしなし)">
                <a:extLst>
                  <a:ext uri="{FF2B5EF4-FFF2-40B4-BE49-F238E27FC236}">
                    <a16:creationId xmlns:a16="http://schemas.microsoft.com/office/drawing/2014/main" id="{481807EB-B2F1-4BFA-8B4A-81A37860E0DE}"/>
                  </a:ext>
                </a:extLst>
              </p:cNvPr>
              <p:cNvGrpSpPr/>
              <p:nvPr/>
            </p:nvGrpSpPr>
            <p:grpSpPr>
              <a:xfrm>
                <a:off x="2620985" y="2152650"/>
                <a:ext cx="723900" cy="723900"/>
                <a:chOff x="2620985" y="2152650"/>
                <a:chExt cx="723900" cy="723900"/>
              </a:xfrm>
              <a:grpFill/>
            </p:grpSpPr>
            <p:sp>
              <p:nvSpPr>
                <p:cNvPr id="38" name="フリーフォーム: 図形 37">
                  <a:extLst>
                    <a:ext uri="{FF2B5EF4-FFF2-40B4-BE49-F238E27FC236}">
                      <a16:creationId xmlns:a16="http://schemas.microsoft.com/office/drawing/2014/main" id="{8593DF5F-4814-432D-9668-8207502E4A31}"/>
                    </a:ext>
                  </a:extLst>
                </p:cNvPr>
                <p:cNvSpPr/>
                <p:nvPr/>
              </p:nvSpPr>
              <p:spPr>
                <a:xfrm>
                  <a:off x="3040115" y="2372124"/>
                  <a:ext cx="142875" cy="161925"/>
                </a:xfrm>
                <a:custGeom>
                  <a:avLst/>
                  <a:gdLst>
                    <a:gd name="connsiteX0" fmla="*/ 9495 w 142875"/>
                    <a:gd name="connsiteY0" fmla="*/ 101804 h 161925"/>
                    <a:gd name="connsiteX1" fmla="*/ 123795 w 142875"/>
                    <a:gd name="connsiteY1" fmla="*/ 168479 h 161925"/>
                    <a:gd name="connsiteX2" fmla="*/ 133320 w 142875"/>
                    <a:gd name="connsiteY2" fmla="*/ 171051 h 161925"/>
                    <a:gd name="connsiteX3" fmla="*/ 152336 w 142875"/>
                    <a:gd name="connsiteY3" fmla="*/ 151967 h 161925"/>
                    <a:gd name="connsiteX4" fmla="*/ 142845 w 142875"/>
                    <a:gd name="connsiteY4" fmla="*/ 135522 h 161925"/>
                    <a:gd name="connsiteX5" fmla="*/ 57120 w 142875"/>
                    <a:gd name="connsiteY5" fmla="*/ 85326 h 161925"/>
                    <a:gd name="connsiteX6" fmla="*/ 142845 w 142875"/>
                    <a:gd name="connsiteY6" fmla="*/ 35129 h 161925"/>
                    <a:gd name="connsiteX7" fmla="*/ 148702 w 142875"/>
                    <a:gd name="connsiteY7" fmla="*/ 8832 h 161925"/>
                    <a:gd name="connsiteX8" fmla="*/ 123795 w 142875"/>
                    <a:gd name="connsiteY8" fmla="*/ 2172 h 161925"/>
                    <a:gd name="connsiteX9" fmla="*/ 9495 w 142875"/>
                    <a:gd name="connsiteY9" fmla="*/ 68847 h 161925"/>
                    <a:gd name="connsiteX10" fmla="*/ 2575 w 142875"/>
                    <a:gd name="connsiteY10" fmla="*/ 94884 h 161925"/>
                    <a:gd name="connsiteX11" fmla="*/ 9495 w 142875"/>
                    <a:gd name="connsiteY11" fmla="*/ 10180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9495" y="101804"/>
                      </a:moveTo>
                      <a:lnTo>
                        <a:pt x="123795" y="168479"/>
                      </a:lnTo>
                      <a:cubicBezTo>
                        <a:pt x="126701" y="170130"/>
                        <a:pt x="129978" y="171015"/>
                        <a:pt x="133320" y="171051"/>
                      </a:cubicBezTo>
                      <a:cubicBezTo>
                        <a:pt x="143841" y="171032"/>
                        <a:pt x="152354" y="162488"/>
                        <a:pt x="152336" y="151967"/>
                      </a:cubicBezTo>
                      <a:cubicBezTo>
                        <a:pt x="152324" y="145187"/>
                        <a:pt x="148709" y="138925"/>
                        <a:pt x="142845" y="135522"/>
                      </a:cubicBezTo>
                      <a:lnTo>
                        <a:pt x="57120" y="85326"/>
                      </a:lnTo>
                      <a:lnTo>
                        <a:pt x="142845" y="35129"/>
                      </a:lnTo>
                      <a:cubicBezTo>
                        <a:pt x="151724" y="29484"/>
                        <a:pt x="154346" y="17712"/>
                        <a:pt x="148702" y="8832"/>
                      </a:cubicBezTo>
                      <a:cubicBezTo>
                        <a:pt x="143390" y="478"/>
                        <a:pt x="132566" y="-2416"/>
                        <a:pt x="123795" y="2172"/>
                      </a:cubicBezTo>
                      <a:lnTo>
                        <a:pt x="9495" y="68847"/>
                      </a:lnTo>
                      <a:cubicBezTo>
                        <a:pt x="393" y="74126"/>
                        <a:pt x="-2704" y="85784"/>
                        <a:pt x="2575" y="94884"/>
                      </a:cubicBezTo>
                      <a:cubicBezTo>
                        <a:pt x="4240" y="97754"/>
                        <a:pt x="6625" y="100139"/>
                        <a:pt x="9495" y="101804"/>
                      </a:cubicBezTo>
                      <a:close/>
                    </a:path>
                  </a:pathLst>
                </a:custGeom>
                <a:grpFill/>
                <a:ln w="9525" cap="flat">
                  <a:noFill/>
                  <a:prstDash val="solid"/>
                  <a:miter/>
                </a:ln>
              </p:spPr>
              <p:txBody>
                <a:bodyPr rtlCol="0" anchor="ctr"/>
                <a:lstStyle/>
                <a:p>
                  <a:endParaRPr lang="ja-JP" altLang="en-US"/>
                </a:p>
              </p:txBody>
            </p:sp>
            <p:sp>
              <p:nvSpPr>
                <p:cNvPr id="39" name="フリーフォーム: 図形 38">
                  <a:extLst>
                    <a:ext uri="{FF2B5EF4-FFF2-40B4-BE49-F238E27FC236}">
                      <a16:creationId xmlns:a16="http://schemas.microsoft.com/office/drawing/2014/main" id="{D416EC63-CC55-4B07-BBB9-42C30668F39E}"/>
                    </a:ext>
                  </a:extLst>
                </p:cNvPr>
                <p:cNvSpPr/>
                <p:nvPr/>
              </p:nvSpPr>
              <p:spPr>
                <a:xfrm>
                  <a:off x="2773405" y="2372123"/>
                  <a:ext cx="142875" cy="161925"/>
                </a:xfrm>
                <a:custGeom>
                  <a:avLst/>
                  <a:gdLst>
                    <a:gd name="connsiteX0" fmla="*/ 2552 w 142875"/>
                    <a:gd name="connsiteY0" fmla="*/ 161527 h 161925"/>
                    <a:gd name="connsiteX1" fmla="*/ 19030 w 142875"/>
                    <a:gd name="connsiteY1" fmla="*/ 171052 h 161925"/>
                    <a:gd name="connsiteX2" fmla="*/ 28555 w 142875"/>
                    <a:gd name="connsiteY2" fmla="*/ 168480 h 161925"/>
                    <a:gd name="connsiteX3" fmla="*/ 142855 w 142875"/>
                    <a:gd name="connsiteY3" fmla="*/ 101805 h 161925"/>
                    <a:gd name="connsiteX4" fmla="*/ 149775 w 142875"/>
                    <a:gd name="connsiteY4" fmla="*/ 75769 h 161925"/>
                    <a:gd name="connsiteX5" fmla="*/ 142855 w 142875"/>
                    <a:gd name="connsiteY5" fmla="*/ 68849 h 161925"/>
                    <a:gd name="connsiteX6" fmla="*/ 28555 w 142875"/>
                    <a:gd name="connsiteY6" fmla="*/ 2174 h 161925"/>
                    <a:gd name="connsiteX7" fmla="*/ 2845 w 142875"/>
                    <a:gd name="connsiteY7" fmla="*/ 10224 h 161925"/>
                    <a:gd name="connsiteX8" fmla="*/ 9505 w 142875"/>
                    <a:gd name="connsiteY8" fmla="*/ 35130 h 161925"/>
                    <a:gd name="connsiteX9" fmla="*/ 95230 w 142875"/>
                    <a:gd name="connsiteY9" fmla="*/ 85327 h 161925"/>
                    <a:gd name="connsiteX10" fmla="*/ 9505 w 142875"/>
                    <a:gd name="connsiteY10" fmla="*/ 135524 h 161925"/>
                    <a:gd name="connsiteX11" fmla="*/ 2552 w 142875"/>
                    <a:gd name="connsiteY11" fmla="*/ 161527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2552" y="161527"/>
                      </a:moveTo>
                      <a:cubicBezTo>
                        <a:pt x="5951" y="167416"/>
                        <a:pt x="12231" y="171046"/>
                        <a:pt x="19030" y="171052"/>
                      </a:cubicBezTo>
                      <a:cubicBezTo>
                        <a:pt x="22371" y="171016"/>
                        <a:pt x="25649" y="170131"/>
                        <a:pt x="28555" y="168480"/>
                      </a:cubicBezTo>
                      <a:lnTo>
                        <a:pt x="142855" y="101805"/>
                      </a:lnTo>
                      <a:cubicBezTo>
                        <a:pt x="151956" y="96527"/>
                        <a:pt x="155054" y="84869"/>
                        <a:pt x="149775" y="75769"/>
                      </a:cubicBezTo>
                      <a:cubicBezTo>
                        <a:pt x="148110" y="72899"/>
                        <a:pt x="145725" y="70514"/>
                        <a:pt x="142855" y="68849"/>
                      </a:cubicBezTo>
                      <a:lnTo>
                        <a:pt x="28555" y="2174"/>
                      </a:lnTo>
                      <a:cubicBezTo>
                        <a:pt x="19233" y="-2703"/>
                        <a:pt x="7722" y="901"/>
                        <a:pt x="2845" y="10224"/>
                      </a:cubicBezTo>
                      <a:cubicBezTo>
                        <a:pt x="-1744" y="18995"/>
                        <a:pt x="1151" y="29819"/>
                        <a:pt x="9505" y="35130"/>
                      </a:cubicBezTo>
                      <a:lnTo>
                        <a:pt x="95230" y="85327"/>
                      </a:lnTo>
                      <a:lnTo>
                        <a:pt x="9505" y="135524"/>
                      </a:lnTo>
                      <a:cubicBezTo>
                        <a:pt x="412" y="140790"/>
                        <a:pt x="-2699" y="152425"/>
                        <a:pt x="2552" y="161527"/>
                      </a:cubicBezTo>
                      <a:close/>
                    </a:path>
                  </a:pathLst>
                </a:custGeom>
                <a:grpFill/>
                <a:ln w="9525" cap="flat">
                  <a:noFill/>
                  <a:prstDash val="solid"/>
                  <a:miter/>
                </a:ln>
              </p:spPr>
              <p:txBody>
                <a:bodyPr rtlCol="0" anchor="ctr"/>
                <a:lstStyle/>
                <a:p>
                  <a:endParaRPr lang="ja-JP" altLang="en-US"/>
                </a:p>
              </p:txBody>
            </p:sp>
            <p:sp>
              <p:nvSpPr>
                <p:cNvPr id="40" name="フリーフォーム: 図形 39">
                  <a:extLst>
                    <a:ext uri="{FF2B5EF4-FFF2-40B4-BE49-F238E27FC236}">
                      <a16:creationId xmlns:a16="http://schemas.microsoft.com/office/drawing/2014/main" id="{BBCD43C3-13A9-454E-B3E7-0D4A4C35E2F4}"/>
                    </a:ext>
                  </a:extLst>
                </p:cNvPr>
                <p:cNvSpPr/>
                <p:nvPr/>
              </p:nvSpPr>
              <p:spPr>
                <a:xfrm>
                  <a:off x="2620985" y="2152650"/>
                  <a:ext cx="723900" cy="723900"/>
                </a:xfrm>
                <a:custGeom>
                  <a:avLst/>
                  <a:gdLst>
                    <a:gd name="connsiteX0" fmla="*/ 361950 w 723900"/>
                    <a:gd name="connsiteY0" fmla="*/ 38100 h 723900"/>
                    <a:gd name="connsiteX1" fmla="*/ 685800 w 723900"/>
                    <a:gd name="connsiteY1" fmla="*/ 361950 h 723900"/>
                    <a:gd name="connsiteX2" fmla="*/ 361950 w 723900"/>
                    <a:gd name="connsiteY2" fmla="*/ 685800 h 723900"/>
                    <a:gd name="connsiteX3" fmla="*/ 38100 w 723900"/>
                    <a:gd name="connsiteY3" fmla="*/ 361950 h 723900"/>
                    <a:gd name="connsiteX4" fmla="*/ 361950 w 723900"/>
                    <a:gd name="connsiteY4" fmla="*/ 3810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38100"/>
                      </a:moveTo>
                      <a:cubicBezTo>
                        <a:pt x="540808" y="38100"/>
                        <a:pt x="685800" y="183092"/>
                        <a:pt x="685800" y="361950"/>
                      </a:cubicBezTo>
                      <a:cubicBezTo>
                        <a:pt x="685800" y="540808"/>
                        <a:pt x="540808" y="685800"/>
                        <a:pt x="361950" y="685800"/>
                      </a:cubicBezTo>
                      <a:cubicBezTo>
                        <a:pt x="183092" y="685800"/>
                        <a:pt x="38100" y="540808"/>
                        <a:pt x="38100" y="361950"/>
                      </a:cubicBezTo>
                      <a:cubicBezTo>
                        <a:pt x="38100" y="183092"/>
                        <a:pt x="183092" y="38100"/>
                        <a:pt x="361950" y="38100"/>
                      </a:cubicBezTo>
                      <a:moveTo>
                        <a:pt x="361950" y="0"/>
                      </a:moveTo>
                      <a:cubicBezTo>
                        <a:pt x="162051" y="0"/>
                        <a:pt x="0" y="162051"/>
                        <a:pt x="0" y="361950"/>
                      </a:cubicBezTo>
                      <a:cubicBezTo>
                        <a:pt x="0" y="561849"/>
                        <a:pt x="162051" y="723900"/>
                        <a:pt x="361950" y="723900"/>
                      </a:cubicBezTo>
                      <a:cubicBezTo>
                        <a:pt x="561849" y="723900"/>
                        <a:pt x="723900" y="561849"/>
                        <a:pt x="723900" y="361950"/>
                      </a:cubicBezTo>
                      <a:cubicBezTo>
                        <a:pt x="723900" y="162051"/>
                        <a:pt x="561849" y="0"/>
                        <a:pt x="361950" y="0"/>
                      </a:cubicBezTo>
                      <a:close/>
                    </a:path>
                  </a:pathLst>
                </a:custGeom>
                <a:grpFill/>
                <a:ln w="9525" cap="flat">
                  <a:noFill/>
                  <a:prstDash val="solid"/>
                  <a:miter/>
                </a:ln>
              </p:spPr>
              <p:txBody>
                <a:bodyPr rtlCol="0" anchor="ctr"/>
                <a:lstStyle/>
                <a:p>
                  <a:endParaRPr lang="ja-JP" altLang="en-US"/>
                </a:p>
              </p:txBody>
            </p:sp>
          </p:grpSp>
          <p:sp>
            <p:nvSpPr>
              <p:cNvPr id="37" name="フリーフォーム: 図形 36">
                <a:extLst>
                  <a:ext uri="{FF2B5EF4-FFF2-40B4-BE49-F238E27FC236}">
                    <a16:creationId xmlns:a16="http://schemas.microsoft.com/office/drawing/2014/main" id="{0985EFB2-E5DA-454C-A80B-97854BE45ADF}"/>
                  </a:ext>
                </a:extLst>
              </p:cNvPr>
              <p:cNvSpPr/>
              <p:nvPr/>
            </p:nvSpPr>
            <p:spPr>
              <a:xfrm>
                <a:off x="2792435" y="2595562"/>
                <a:ext cx="381000" cy="123825"/>
              </a:xfrm>
              <a:custGeom>
                <a:avLst/>
                <a:gdLst>
                  <a:gd name="connsiteX0" fmla="*/ 3810 w 381000"/>
                  <a:gd name="connsiteY0" fmla="*/ 93345 h 123825"/>
                  <a:gd name="connsiteX1" fmla="*/ 0 w 381000"/>
                  <a:gd name="connsiteY1" fmla="*/ 104775 h 123825"/>
                  <a:gd name="connsiteX2" fmla="*/ 19050 w 381000"/>
                  <a:gd name="connsiteY2" fmla="*/ 123825 h 123825"/>
                  <a:gd name="connsiteX3" fmla="*/ 34290 w 381000"/>
                  <a:gd name="connsiteY3" fmla="*/ 116205 h 123825"/>
                  <a:gd name="connsiteX4" fmla="*/ 192405 w 381000"/>
                  <a:gd name="connsiteY4" fmla="*/ 39052 h 123825"/>
                  <a:gd name="connsiteX5" fmla="*/ 350520 w 381000"/>
                  <a:gd name="connsiteY5" fmla="*/ 116205 h 123825"/>
                  <a:gd name="connsiteX6" fmla="*/ 365760 w 381000"/>
                  <a:gd name="connsiteY6" fmla="*/ 123825 h 123825"/>
                  <a:gd name="connsiteX7" fmla="*/ 384810 w 381000"/>
                  <a:gd name="connsiteY7" fmla="*/ 104775 h 123825"/>
                  <a:gd name="connsiteX8" fmla="*/ 381000 w 381000"/>
                  <a:gd name="connsiteY8" fmla="*/ 93345 h 123825"/>
                  <a:gd name="connsiteX9" fmla="*/ 192405 w 381000"/>
                  <a:gd name="connsiteY9" fmla="*/ 0 h 123825"/>
                  <a:gd name="connsiteX10" fmla="*/ 3810 w 381000"/>
                  <a:gd name="connsiteY10" fmla="*/ 93345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23825">
                    <a:moveTo>
                      <a:pt x="3810" y="93345"/>
                    </a:moveTo>
                    <a:cubicBezTo>
                      <a:pt x="1905" y="96202"/>
                      <a:pt x="0" y="100013"/>
                      <a:pt x="0" y="104775"/>
                    </a:cubicBezTo>
                    <a:cubicBezTo>
                      <a:pt x="0" y="115252"/>
                      <a:pt x="8573" y="123825"/>
                      <a:pt x="19050" y="123825"/>
                    </a:cubicBezTo>
                    <a:cubicBezTo>
                      <a:pt x="25718" y="123825"/>
                      <a:pt x="31433" y="120967"/>
                      <a:pt x="34290" y="116205"/>
                    </a:cubicBezTo>
                    <a:cubicBezTo>
                      <a:pt x="70485" y="68580"/>
                      <a:pt x="127635" y="39052"/>
                      <a:pt x="192405" y="39052"/>
                    </a:cubicBezTo>
                    <a:cubicBezTo>
                      <a:pt x="257175" y="39052"/>
                      <a:pt x="313373" y="68580"/>
                      <a:pt x="350520" y="116205"/>
                    </a:cubicBezTo>
                    <a:cubicBezTo>
                      <a:pt x="354330" y="120967"/>
                      <a:pt x="360045" y="123825"/>
                      <a:pt x="365760" y="123825"/>
                    </a:cubicBezTo>
                    <a:cubicBezTo>
                      <a:pt x="376238" y="123825"/>
                      <a:pt x="384810" y="115252"/>
                      <a:pt x="384810" y="104775"/>
                    </a:cubicBezTo>
                    <a:cubicBezTo>
                      <a:pt x="384810" y="100965"/>
                      <a:pt x="383858" y="97155"/>
                      <a:pt x="381000" y="93345"/>
                    </a:cubicBezTo>
                    <a:cubicBezTo>
                      <a:pt x="337185" y="37148"/>
                      <a:pt x="269558" y="0"/>
                      <a:pt x="192405" y="0"/>
                    </a:cubicBezTo>
                    <a:cubicBezTo>
                      <a:pt x="115253" y="0"/>
                      <a:pt x="47625" y="37148"/>
                      <a:pt x="3810" y="93345"/>
                    </a:cubicBezTo>
                    <a:close/>
                  </a:path>
                </a:pathLst>
              </a:custGeom>
              <a:grpFill/>
              <a:ln w="9525" cap="flat">
                <a:noFill/>
                <a:prstDash val="solid"/>
                <a:miter/>
              </a:ln>
            </p:spPr>
            <p:txBody>
              <a:bodyPr rtlCol="0" anchor="ctr"/>
              <a:lstStyle/>
              <a:p>
                <a:endParaRPr lang="ja-JP" altLang="en-US"/>
              </a:p>
            </p:txBody>
          </p:sp>
        </p:grpSp>
        <p:grpSp>
          <p:nvGrpSpPr>
            <p:cNvPr id="30" name="グループ化 29">
              <a:extLst>
                <a:ext uri="{FF2B5EF4-FFF2-40B4-BE49-F238E27FC236}">
                  <a16:creationId xmlns:a16="http://schemas.microsoft.com/office/drawing/2014/main" id="{2D20C638-4B58-4E87-A099-CA5C0B05CA0C}"/>
                </a:ext>
              </a:extLst>
            </p:cNvPr>
            <p:cNvGrpSpPr>
              <a:grpSpLocks noChangeAspect="1"/>
            </p:cNvGrpSpPr>
            <p:nvPr/>
          </p:nvGrpSpPr>
          <p:grpSpPr>
            <a:xfrm>
              <a:off x="9275732" y="4106682"/>
              <a:ext cx="553567" cy="551999"/>
              <a:chOff x="2620985" y="2152650"/>
              <a:chExt cx="723900" cy="723900"/>
            </a:xfrm>
            <a:solidFill>
              <a:srgbClr val="CC0000"/>
            </a:solidFill>
          </p:grpSpPr>
          <p:grpSp>
            <p:nvGrpSpPr>
              <p:cNvPr id="31" name="グラフィックス 9" descr="面白い顔 (塗りつぶしなし)">
                <a:extLst>
                  <a:ext uri="{FF2B5EF4-FFF2-40B4-BE49-F238E27FC236}">
                    <a16:creationId xmlns:a16="http://schemas.microsoft.com/office/drawing/2014/main" id="{93C44B82-D40C-43A4-999D-B590EAE56A41}"/>
                  </a:ext>
                </a:extLst>
              </p:cNvPr>
              <p:cNvGrpSpPr/>
              <p:nvPr/>
            </p:nvGrpSpPr>
            <p:grpSpPr>
              <a:xfrm>
                <a:off x="2620985" y="2152650"/>
                <a:ext cx="723900" cy="723900"/>
                <a:chOff x="2620985" y="2152650"/>
                <a:chExt cx="723900" cy="723900"/>
              </a:xfrm>
              <a:grpFill/>
            </p:grpSpPr>
            <p:sp>
              <p:nvSpPr>
                <p:cNvPr id="33" name="フリーフォーム: 図形 32">
                  <a:extLst>
                    <a:ext uri="{FF2B5EF4-FFF2-40B4-BE49-F238E27FC236}">
                      <a16:creationId xmlns:a16="http://schemas.microsoft.com/office/drawing/2014/main" id="{C2C1764D-91BC-47AB-AFA8-9FDC32E5431E}"/>
                    </a:ext>
                  </a:extLst>
                </p:cNvPr>
                <p:cNvSpPr/>
                <p:nvPr/>
              </p:nvSpPr>
              <p:spPr>
                <a:xfrm>
                  <a:off x="3040115" y="2372124"/>
                  <a:ext cx="142875" cy="161925"/>
                </a:xfrm>
                <a:custGeom>
                  <a:avLst/>
                  <a:gdLst>
                    <a:gd name="connsiteX0" fmla="*/ 9495 w 142875"/>
                    <a:gd name="connsiteY0" fmla="*/ 101804 h 161925"/>
                    <a:gd name="connsiteX1" fmla="*/ 123795 w 142875"/>
                    <a:gd name="connsiteY1" fmla="*/ 168479 h 161925"/>
                    <a:gd name="connsiteX2" fmla="*/ 133320 w 142875"/>
                    <a:gd name="connsiteY2" fmla="*/ 171051 h 161925"/>
                    <a:gd name="connsiteX3" fmla="*/ 152336 w 142875"/>
                    <a:gd name="connsiteY3" fmla="*/ 151967 h 161925"/>
                    <a:gd name="connsiteX4" fmla="*/ 142845 w 142875"/>
                    <a:gd name="connsiteY4" fmla="*/ 135522 h 161925"/>
                    <a:gd name="connsiteX5" fmla="*/ 57120 w 142875"/>
                    <a:gd name="connsiteY5" fmla="*/ 85326 h 161925"/>
                    <a:gd name="connsiteX6" fmla="*/ 142845 w 142875"/>
                    <a:gd name="connsiteY6" fmla="*/ 35129 h 161925"/>
                    <a:gd name="connsiteX7" fmla="*/ 148702 w 142875"/>
                    <a:gd name="connsiteY7" fmla="*/ 8832 h 161925"/>
                    <a:gd name="connsiteX8" fmla="*/ 123795 w 142875"/>
                    <a:gd name="connsiteY8" fmla="*/ 2172 h 161925"/>
                    <a:gd name="connsiteX9" fmla="*/ 9495 w 142875"/>
                    <a:gd name="connsiteY9" fmla="*/ 68847 h 161925"/>
                    <a:gd name="connsiteX10" fmla="*/ 2575 w 142875"/>
                    <a:gd name="connsiteY10" fmla="*/ 94884 h 161925"/>
                    <a:gd name="connsiteX11" fmla="*/ 9495 w 142875"/>
                    <a:gd name="connsiteY11" fmla="*/ 10180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9495" y="101804"/>
                      </a:moveTo>
                      <a:lnTo>
                        <a:pt x="123795" y="168479"/>
                      </a:lnTo>
                      <a:cubicBezTo>
                        <a:pt x="126701" y="170130"/>
                        <a:pt x="129978" y="171015"/>
                        <a:pt x="133320" y="171051"/>
                      </a:cubicBezTo>
                      <a:cubicBezTo>
                        <a:pt x="143841" y="171032"/>
                        <a:pt x="152354" y="162488"/>
                        <a:pt x="152336" y="151967"/>
                      </a:cubicBezTo>
                      <a:cubicBezTo>
                        <a:pt x="152324" y="145187"/>
                        <a:pt x="148709" y="138925"/>
                        <a:pt x="142845" y="135522"/>
                      </a:cubicBezTo>
                      <a:lnTo>
                        <a:pt x="57120" y="85326"/>
                      </a:lnTo>
                      <a:lnTo>
                        <a:pt x="142845" y="35129"/>
                      </a:lnTo>
                      <a:cubicBezTo>
                        <a:pt x="151724" y="29484"/>
                        <a:pt x="154346" y="17712"/>
                        <a:pt x="148702" y="8832"/>
                      </a:cubicBezTo>
                      <a:cubicBezTo>
                        <a:pt x="143390" y="478"/>
                        <a:pt x="132566" y="-2416"/>
                        <a:pt x="123795" y="2172"/>
                      </a:cubicBezTo>
                      <a:lnTo>
                        <a:pt x="9495" y="68847"/>
                      </a:lnTo>
                      <a:cubicBezTo>
                        <a:pt x="393" y="74126"/>
                        <a:pt x="-2704" y="85784"/>
                        <a:pt x="2575" y="94884"/>
                      </a:cubicBezTo>
                      <a:cubicBezTo>
                        <a:pt x="4240" y="97754"/>
                        <a:pt x="6625" y="100139"/>
                        <a:pt x="9495" y="101804"/>
                      </a:cubicBezTo>
                      <a:close/>
                    </a:path>
                  </a:pathLst>
                </a:custGeom>
                <a:grpFill/>
                <a:ln w="9525" cap="flat">
                  <a:noFill/>
                  <a:prstDash val="solid"/>
                  <a:miter/>
                </a:ln>
              </p:spPr>
              <p:txBody>
                <a:bodyPr rtlCol="0" anchor="ctr"/>
                <a:lstStyle/>
                <a:p>
                  <a:endParaRPr lang="ja-JP" altLang="en-US"/>
                </a:p>
              </p:txBody>
            </p:sp>
            <p:sp>
              <p:nvSpPr>
                <p:cNvPr id="34" name="フリーフォーム: 図形 33">
                  <a:extLst>
                    <a:ext uri="{FF2B5EF4-FFF2-40B4-BE49-F238E27FC236}">
                      <a16:creationId xmlns:a16="http://schemas.microsoft.com/office/drawing/2014/main" id="{33BE2B28-D346-4F15-8FEC-98457D716E2F}"/>
                    </a:ext>
                  </a:extLst>
                </p:cNvPr>
                <p:cNvSpPr/>
                <p:nvPr/>
              </p:nvSpPr>
              <p:spPr>
                <a:xfrm>
                  <a:off x="2773405" y="2372123"/>
                  <a:ext cx="142875" cy="161925"/>
                </a:xfrm>
                <a:custGeom>
                  <a:avLst/>
                  <a:gdLst>
                    <a:gd name="connsiteX0" fmla="*/ 2552 w 142875"/>
                    <a:gd name="connsiteY0" fmla="*/ 161527 h 161925"/>
                    <a:gd name="connsiteX1" fmla="*/ 19030 w 142875"/>
                    <a:gd name="connsiteY1" fmla="*/ 171052 h 161925"/>
                    <a:gd name="connsiteX2" fmla="*/ 28555 w 142875"/>
                    <a:gd name="connsiteY2" fmla="*/ 168480 h 161925"/>
                    <a:gd name="connsiteX3" fmla="*/ 142855 w 142875"/>
                    <a:gd name="connsiteY3" fmla="*/ 101805 h 161925"/>
                    <a:gd name="connsiteX4" fmla="*/ 149775 w 142875"/>
                    <a:gd name="connsiteY4" fmla="*/ 75769 h 161925"/>
                    <a:gd name="connsiteX5" fmla="*/ 142855 w 142875"/>
                    <a:gd name="connsiteY5" fmla="*/ 68849 h 161925"/>
                    <a:gd name="connsiteX6" fmla="*/ 28555 w 142875"/>
                    <a:gd name="connsiteY6" fmla="*/ 2174 h 161925"/>
                    <a:gd name="connsiteX7" fmla="*/ 2845 w 142875"/>
                    <a:gd name="connsiteY7" fmla="*/ 10224 h 161925"/>
                    <a:gd name="connsiteX8" fmla="*/ 9505 w 142875"/>
                    <a:gd name="connsiteY8" fmla="*/ 35130 h 161925"/>
                    <a:gd name="connsiteX9" fmla="*/ 95230 w 142875"/>
                    <a:gd name="connsiteY9" fmla="*/ 85327 h 161925"/>
                    <a:gd name="connsiteX10" fmla="*/ 9505 w 142875"/>
                    <a:gd name="connsiteY10" fmla="*/ 135524 h 161925"/>
                    <a:gd name="connsiteX11" fmla="*/ 2552 w 142875"/>
                    <a:gd name="connsiteY11" fmla="*/ 161527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2552" y="161527"/>
                      </a:moveTo>
                      <a:cubicBezTo>
                        <a:pt x="5951" y="167416"/>
                        <a:pt x="12231" y="171046"/>
                        <a:pt x="19030" y="171052"/>
                      </a:cubicBezTo>
                      <a:cubicBezTo>
                        <a:pt x="22371" y="171016"/>
                        <a:pt x="25649" y="170131"/>
                        <a:pt x="28555" y="168480"/>
                      </a:cubicBezTo>
                      <a:lnTo>
                        <a:pt x="142855" y="101805"/>
                      </a:lnTo>
                      <a:cubicBezTo>
                        <a:pt x="151956" y="96527"/>
                        <a:pt x="155054" y="84869"/>
                        <a:pt x="149775" y="75769"/>
                      </a:cubicBezTo>
                      <a:cubicBezTo>
                        <a:pt x="148110" y="72899"/>
                        <a:pt x="145725" y="70514"/>
                        <a:pt x="142855" y="68849"/>
                      </a:cubicBezTo>
                      <a:lnTo>
                        <a:pt x="28555" y="2174"/>
                      </a:lnTo>
                      <a:cubicBezTo>
                        <a:pt x="19233" y="-2703"/>
                        <a:pt x="7722" y="901"/>
                        <a:pt x="2845" y="10224"/>
                      </a:cubicBezTo>
                      <a:cubicBezTo>
                        <a:pt x="-1744" y="18995"/>
                        <a:pt x="1151" y="29819"/>
                        <a:pt x="9505" y="35130"/>
                      </a:cubicBezTo>
                      <a:lnTo>
                        <a:pt x="95230" y="85327"/>
                      </a:lnTo>
                      <a:lnTo>
                        <a:pt x="9505" y="135524"/>
                      </a:lnTo>
                      <a:cubicBezTo>
                        <a:pt x="412" y="140790"/>
                        <a:pt x="-2699" y="152425"/>
                        <a:pt x="2552" y="161527"/>
                      </a:cubicBezTo>
                      <a:close/>
                    </a:path>
                  </a:pathLst>
                </a:custGeom>
                <a:grpFill/>
                <a:ln w="9525" cap="flat">
                  <a:noFill/>
                  <a:prstDash val="solid"/>
                  <a:miter/>
                </a:ln>
              </p:spPr>
              <p:txBody>
                <a:bodyPr rtlCol="0" anchor="ctr"/>
                <a:lstStyle/>
                <a:p>
                  <a:endParaRPr lang="ja-JP" altLang="en-US"/>
                </a:p>
              </p:txBody>
            </p:sp>
            <p:sp>
              <p:nvSpPr>
                <p:cNvPr id="35" name="フリーフォーム: 図形 34">
                  <a:extLst>
                    <a:ext uri="{FF2B5EF4-FFF2-40B4-BE49-F238E27FC236}">
                      <a16:creationId xmlns:a16="http://schemas.microsoft.com/office/drawing/2014/main" id="{48ADF30B-868B-4DA0-B421-2D7B29F28028}"/>
                    </a:ext>
                  </a:extLst>
                </p:cNvPr>
                <p:cNvSpPr/>
                <p:nvPr/>
              </p:nvSpPr>
              <p:spPr>
                <a:xfrm>
                  <a:off x="2620985" y="2152650"/>
                  <a:ext cx="723900" cy="723900"/>
                </a:xfrm>
                <a:custGeom>
                  <a:avLst/>
                  <a:gdLst>
                    <a:gd name="connsiteX0" fmla="*/ 361950 w 723900"/>
                    <a:gd name="connsiteY0" fmla="*/ 38100 h 723900"/>
                    <a:gd name="connsiteX1" fmla="*/ 685800 w 723900"/>
                    <a:gd name="connsiteY1" fmla="*/ 361950 h 723900"/>
                    <a:gd name="connsiteX2" fmla="*/ 361950 w 723900"/>
                    <a:gd name="connsiteY2" fmla="*/ 685800 h 723900"/>
                    <a:gd name="connsiteX3" fmla="*/ 38100 w 723900"/>
                    <a:gd name="connsiteY3" fmla="*/ 361950 h 723900"/>
                    <a:gd name="connsiteX4" fmla="*/ 361950 w 723900"/>
                    <a:gd name="connsiteY4" fmla="*/ 3810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38100"/>
                      </a:moveTo>
                      <a:cubicBezTo>
                        <a:pt x="540808" y="38100"/>
                        <a:pt x="685800" y="183092"/>
                        <a:pt x="685800" y="361950"/>
                      </a:cubicBezTo>
                      <a:cubicBezTo>
                        <a:pt x="685800" y="540808"/>
                        <a:pt x="540808" y="685800"/>
                        <a:pt x="361950" y="685800"/>
                      </a:cubicBezTo>
                      <a:cubicBezTo>
                        <a:pt x="183092" y="685800"/>
                        <a:pt x="38100" y="540808"/>
                        <a:pt x="38100" y="361950"/>
                      </a:cubicBezTo>
                      <a:cubicBezTo>
                        <a:pt x="38100" y="183092"/>
                        <a:pt x="183092" y="38100"/>
                        <a:pt x="361950" y="38100"/>
                      </a:cubicBezTo>
                      <a:moveTo>
                        <a:pt x="361950" y="0"/>
                      </a:moveTo>
                      <a:cubicBezTo>
                        <a:pt x="162051" y="0"/>
                        <a:pt x="0" y="162051"/>
                        <a:pt x="0" y="361950"/>
                      </a:cubicBezTo>
                      <a:cubicBezTo>
                        <a:pt x="0" y="561849"/>
                        <a:pt x="162051" y="723900"/>
                        <a:pt x="361950" y="723900"/>
                      </a:cubicBezTo>
                      <a:cubicBezTo>
                        <a:pt x="561849" y="723900"/>
                        <a:pt x="723900" y="561849"/>
                        <a:pt x="723900" y="361950"/>
                      </a:cubicBezTo>
                      <a:cubicBezTo>
                        <a:pt x="723900" y="162051"/>
                        <a:pt x="561849" y="0"/>
                        <a:pt x="361950" y="0"/>
                      </a:cubicBezTo>
                      <a:close/>
                    </a:path>
                  </a:pathLst>
                </a:custGeom>
                <a:grpFill/>
                <a:ln w="9525" cap="flat">
                  <a:noFill/>
                  <a:prstDash val="solid"/>
                  <a:miter/>
                </a:ln>
              </p:spPr>
              <p:txBody>
                <a:bodyPr rtlCol="0" anchor="ctr"/>
                <a:lstStyle/>
                <a:p>
                  <a:endParaRPr lang="ja-JP" altLang="en-US"/>
                </a:p>
              </p:txBody>
            </p:sp>
          </p:grpSp>
          <p:sp>
            <p:nvSpPr>
              <p:cNvPr id="32" name="フリーフォーム: 図形 31">
                <a:extLst>
                  <a:ext uri="{FF2B5EF4-FFF2-40B4-BE49-F238E27FC236}">
                    <a16:creationId xmlns:a16="http://schemas.microsoft.com/office/drawing/2014/main" id="{00430292-E721-44C4-B549-CAB3F269501B}"/>
                  </a:ext>
                </a:extLst>
              </p:cNvPr>
              <p:cNvSpPr/>
              <p:nvPr/>
            </p:nvSpPr>
            <p:spPr>
              <a:xfrm>
                <a:off x="2792435" y="2595562"/>
                <a:ext cx="381000" cy="123825"/>
              </a:xfrm>
              <a:custGeom>
                <a:avLst/>
                <a:gdLst>
                  <a:gd name="connsiteX0" fmla="*/ 3810 w 381000"/>
                  <a:gd name="connsiteY0" fmla="*/ 93345 h 123825"/>
                  <a:gd name="connsiteX1" fmla="*/ 0 w 381000"/>
                  <a:gd name="connsiteY1" fmla="*/ 104775 h 123825"/>
                  <a:gd name="connsiteX2" fmla="*/ 19050 w 381000"/>
                  <a:gd name="connsiteY2" fmla="*/ 123825 h 123825"/>
                  <a:gd name="connsiteX3" fmla="*/ 34290 w 381000"/>
                  <a:gd name="connsiteY3" fmla="*/ 116205 h 123825"/>
                  <a:gd name="connsiteX4" fmla="*/ 192405 w 381000"/>
                  <a:gd name="connsiteY4" fmla="*/ 39052 h 123825"/>
                  <a:gd name="connsiteX5" fmla="*/ 350520 w 381000"/>
                  <a:gd name="connsiteY5" fmla="*/ 116205 h 123825"/>
                  <a:gd name="connsiteX6" fmla="*/ 365760 w 381000"/>
                  <a:gd name="connsiteY6" fmla="*/ 123825 h 123825"/>
                  <a:gd name="connsiteX7" fmla="*/ 384810 w 381000"/>
                  <a:gd name="connsiteY7" fmla="*/ 104775 h 123825"/>
                  <a:gd name="connsiteX8" fmla="*/ 381000 w 381000"/>
                  <a:gd name="connsiteY8" fmla="*/ 93345 h 123825"/>
                  <a:gd name="connsiteX9" fmla="*/ 192405 w 381000"/>
                  <a:gd name="connsiteY9" fmla="*/ 0 h 123825"/>
                  <a:gd name="connsiteX10" fmla="*/ 3810 w 381000"/>
                  <a:gd name="connsiteY10" fmla="*/ 93345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23825">
                    <a:moveTo>
                      <a:pt x="3810" y="93345"/>
                    </a:moveTo>
                    <a:cubicBezTo>
                      <a:pt x="1905" y="96202"/>
                      <a:pt x="0" y="100013"/>
                      <a:pt x="0" y="104775"/>
                    </a:cubicBezTo>
                    <a:cubicBezTo>
                      <a:pt x="0" y="115252"/>
                      <a:pt x="8573" y="123825"/>
                      <a:pt x="19050" y="123825"/>
                    </a:cubicBezTo>
                    <a:cubicBezTo>
                      <a:pt x="25718" y="123825"/>
                      <a:pt x="31433" y="120967"/>
                      <a:pt x="34290" y="116205"/>
                    </a:cubicBezTo>
                    <a:cubicBezTo>
                      <a:pt x="70485" y="68580"/>
                      <a:pt x="127635" y="39052"/>
                      <a:pt x="192405" y="39052"/>
                    </a:cubicBezTo>
                    <a:cubicBezTo>
                      <a:pt x="257175" y="39052"/>
                      <a:pt x="313373" y="68580"/>
                      <a:pt x="350520" y="116205"/>
                    </a:cubicBezTo>
                    <a:cubicBezTo>
                      <a:pt x="354330" y="120967"/>
                      <a:pt x="360045" y="123825"/>
                      <a:pt x="365760" y="123825"/>
                    </a:cubicBezTo>
                    <a:cubicBezTo>
                      <a:pt x="376238" y="123825"/>
                      <a:pt x="384810" y="115252"/>
                      <a:pt x="384810" y="104775"/>
                    </a:cubicBezTo>
                    <a:cubicBezTo>
                      <a:pt x="384810" y="100965"/>
                      <a:pt x="383858" y="97155"/>
                      <a:pt x="381000" y="93345"/>
                    </a:cubicBezTo>
                    <a:cubicBezTo>
                      <a:pt x="337185" y="37148"/>
                      <a:pt x="269558" y="0"/>
                      <a:pt x="192405" y="0"/>
                    </a:cubicBezTo>
                    <a:cubicBezTo>
                      <a:pt x="115253" y="0"/>
                      <a:pt x="47625" y="37148"/>
                      <a:pt x="3810" y="93345"/>
                    </a:cubicBezTo>
                    <a:close/>
                  </a:path>
                </a:pathLst>
              </a:custGeom>
              <a:grpFill/>
              <a:ln w="9525" cap="flat">
                <a:noFill/>
                <a:prstDash val="solid"/>
                <a:miter/>
              </a:ln>
            </p:spPr>
            <p:txBody>
              <a:bodyPr rtlCol="0" anchor="ctr"/>
              <a:lstStyle/>
              <a:p>
                <a:endParaRPr lang="ja-JP" altLang="en-US"/>
              </a:p>
            </p:txBody>
          </p:sp>
        </p:grpSp>
        <p:grpSp>
          <p:nvGrpSpPr>
            <p:cNvPr id="91" name="グループ化 90">
              <a:extLst>
                <a:ext uri="{FF2B5EF4-FFF2-40B4-BE49-F238E27FC236}">
                  <a16:creationId xmlns:a16="http://schemas.microsoft.com/office/drawing/2014/main" id="{EF84EB02-A4B5-45DC-B1A6-D3F62EEA344D}"/>
                </a:ext>
              </a:extLst>
            </p:cNvPr>
            <p:cNvGrpSpPr>
              <a:grpSpLocks noChangeAspect="1"/>
            </p:cNvGrpSpPr>
            <p:nvPr/>
          </p:nvGrpSpPr>
          <p:grpSpPr>
            <a:xfrm>
              <a:off x="6213442" y="5151190"/>
              <a:ext cx="553567" cy="551999"/>
              <a:chOff x="2620985" y="2152650"/>
              <a:chExt cx="723900" cy="723900"/>
            </a:xfrm>
            <a:solidFill>
              <a:srgbClr val="CC0000"/>
            </a:solidFill>
          </p:grpSpPr>
          <p:grpSp>
            <p:nvGrpSpPr>
              <p:cNvPr id="92" name="グラフィックス 9" descr="面白い顔 (塗りつぶしなし)">
                <a:extLst>
                  <a:ext uri="{FF2B5EF4-FFF2-40B4-BE49-F238E27FC236}">
                    <a16:creationId xmlns:a16="http://schemas.microsoft.com/office/drawing/2014/main" id="{ED26E39C-B3DF-42DF-ADA4-014DCC84DDFD}"/>
                  </a:ext>
                </a:extLst>
              </p:cNvPr>
              <p:cNvGrpSpPr/>
              <p:nvPr/>
            </p:nvGrpSpPr>
            <p:grpSpPr>
              <a:xfrm>
                <a:off x="2620985" y="2152650"/>
                <a:ext cx="723900" cy="723900"/>
                <a:chOff x="2620985" y="2152650"/>
                <a:chExt cx="723900" cy="723900"/>
              </a:xfrm>
              <a:grpFill/>
            </p:grpSpPr>
            <p:sp>
              <p:nvSpPr>
                <p:cNvPr id="94" name="フリーフォーム: 図形 93">
                  <a:extLst>
                    <a:ext uri="{FF2B5EF4-FFF2-40B4-BE49-F238E27FC236}">
                      <a16:creationId xmlns:a16="http://schemas.microsoft.com/office/drawing/2014/main" id="{13EBA2BC-6E6C-4DD7-A2D8-F7D0EBA6244B}"/>
                    </a:ext>
                  </a:extLst>
                </p:cNvPr>
                <p:cNvSpPr/>
                <p:nvPr/>
              </p:nvSpPr>
              <p:spPr>
                <a:xfrm>
                  <a:off x="3040115" y="2372124"/>
                  <a:ext cx="142875" cy="161925"/>
                </a:xfrm>
                <a:custGeom>
                  <a:avLst/>
                  <a:gdLst>
                    <a:gd name="connsiteX0" fmla="*/ 9495 w 142875"/>
                    <a:gd name="connsiteY0" fmla="*/ 101804 h 161925"/>
                    <a:gd name="connsiteX1" fmla="*/ 123795 w 142875"/>
                    <a:gd name="connsiteY1" fmla="*/ 168479 h 161925"/>
                    <a:gd name="connsiteX2" fmla="*/ 133320 w 142875"/>
                    <a:gd name="connsiteY2" fmla="*/ 171051 h 161925"/>
                    <a:gd name="connsiteX3" fmla="*/ 152336 w 142875"/>
                    <a:gd name="connsiteY3" fmla="*/ 151967 h 161925"/>
                    <a:gd name="connsiteX4" fmla="*/ 142845 w 142875"/>
                    <a:gd name="connsiteY4" fmla="*/ 135522 h 161925"/>
                    <a:gd name="connsiteX5" fmla="*/ 57120 w 142875"/>
                    <a:gd name="connsiteY5" fmla="*/ 85326 h 161925"/>
                    <a:gd name="connsiteX6" fmla="*/ 142845 w 142875"/>
                    <a:gd name="connsiteY6" fmla="*/ 35129 h 161925"/>
                    <a:gd name="connsiteX7" fmla="*/ 148702 w 142875"/>
                    <a:gd name="connsiteY7" fmla="*/ 8832 h 161925"/>
                    <a:gd name="connsiteX8" fmla="*/ 123795 w 142875"/>
                    <a:gd name="connsiteY8" fmla="*/ 2172 h 161925"/>
                    <a:gd name="connsiteX9" fmla="*/ 9495 w 142875"/>
                    <a:gd name="connsiteY9" fmla="*/ 68847 h 161925"/>
                    <a:gd name="connsiteX10" fmla="*/ 2575 w 142875"/>
                    <a:gd name="connsiteY10" fmla="*/ 94884 h 161925"/>
                    <a:gd name="connsiteX11" fmla="*/ 9495 w 142875"/>
                    <a:gd name="connsiteY11" fmla="*/ 10180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9495" y="101804"/>
                      </a:moveTo>
                      <a:lnTo>
                        <a:pt x="123795" y="168479"/>
                      </a:lnTo>
                      <a:cubicBezTo>
                        <a:pt x="126701" y="170130"/>
                        <a:pt x="129978" y="171015"/>
                        <a:pt x="133320" y="171051"/>
                      </a:cubicBezTo>
                      <a:cubicBezTo>
                        <a:pt x="143841" y="171032"/>
                        <a:pt x="152354" y="162488"/>
                        <a:pt x="152336" y="151967"/>
                      </a:cubicBezTo>
                      <a:cubicBezTo>
                        <a:pt x="152324" y="145187"/>
                        <a:pt x="148709" y="138925"/>
                        <a:pt x="142845" y="135522"/>
                      </a:cubicBezTo>
                      <a:lnTo>
                        <a:pt x="57120" y="85326"/>
                      </a:lnTo>
                      <a:lnTo>
                        <a:pt x="142845" y="35129"/>
                      </a:lnTo>
                      <a:cubicBezTo>
                        <a:pt x="151724" y="29484"/>
                        <a:pt x="154346" y="17712"/>
                        <a:pt x="148702" y="8832"/>
                      </a:cubicBezTo>
                      <a:cubicBezTo>
                        <a:pt x="143390" y="478"/>
                        <a:pt x="132566" y="-2416"/>
                        <a:pt x="123795" y="2172"/>
                      </a:cubicBezTo>
                      <a:lnTo>
                        <a:pt x="9495" y="68847"/>
                      </a:lnTo>
                      <a:cubicBezTo>
                        <a:pt x="393" y="74126"/>
                        <a:pt x="-2704" y="85784"/>
                        <a:pt x="2575" y="94884"/>
                      </a:cubicBezTo>
                      <a:cubicBezTo>
                        <a:pt x="4240" y="97754"/>
                        <a:pt x="6625" y="100139"/>
                        <a:pt x="9495" y="101804"/>
                      </a:cubicBezTo>
                      <a:close/>
                    </a:path>
                  </a:pathLst>
                </a:custGeom>
                <a:grpFill/>
                <a:ln w="9525" cap="flat">
                  <a:noFill/>
                  <a:prstDash val="solid"/>
                  <a:miter/>
                </a:ln>
              </p:spPr>
              <p:txBody>
                <a:bodyPr rtlCol="0" anchor="ctr"/>
                <a:lstStyle/>
                <a:p>
                  <a:endParaRPr lang="ja-JP" altLang="en-US"/>
                </a:p>
              </p:txBody>
            </p:sp>
            <p:sp>
              <p:nvSpPr>
                <p:cNvPr id="95" name="フリーフォーム: 図形 94">
                  <a:extLst>
                    <a:ext uri="{FF2B5EF4-FFF2-40B4-BE49-F238E27FC236}">
                      <a16:creationId xmlns:a16="http://schemas.microsoft.com/office/drawing/2014/main" id="{C1C4A652-D49A-4939-AC43-6DC74032D3EC}"/>
                    </a:ext>
                  </a:extLst>
                </p:cNvPr>
                <p:cNvSpPr/>
                <p:nvPr/>
              </p:nvSpPr>
              <p:spPr>
                <a:xfrm>
                  <a:off x="2773405" y="2372123"/>
                  <a:ext cx="142875" cy="161925"/>
                </a:xfrm>
                <a:custGeom>
                  <a:avLst/>
                  <a:gdLst>
                    <a:gd name="connsiteX0" fmla="*/ 2552 w 142875"/>
                    <a:gd name="connsiteY0" fmla="*/ 161527 h 161925"/>
                    <a:gd name="connsiteX1" fmla="*/ 19030 w 142875"/>
                    <a:gd name="connsiteY1" fmla="*/ 171052 h 161925"/>
                    <a:gd name="connsiteX2" fmla="*/ 28555 w 142875"/>
                    <a:gd name="connsiteY2" fmla="*/ 168480 h 161925"/>
                    <a:gd name="connsiteX3" fmla="*/ 142855 w 142875"/>
                    <a:gd name="connsiteY3" fmla="*/ 101805 h 161925"/>
                    <a:gd name="connsiteX4" fmla="*/ 149775 w 142875"/>
                    <a:gd name="connsiteY4" fmla="*/ 75769 h 161925"/>
                    <a:gd name="connsiteX5" fmla="*/ 142855 w 142875"/>
                    <a:gd name="connsiteY5" fmla="*/ 68849 h 161925"/>
                    <a:gd name="connsiteX6" fmla="*/ 28555 w 142875"/>
                    <a:gd name="connsiteY6" fmla="*/ 2174 h 161925"/>
                    <a:gd name="connsiteX7" fmla="*/ 2845 w 142875"/>
                    <a:gd name="connsiteY7" fmla="*/ 10224 h 161925"/>
                    <a:gd name="connsiteX8" fmla="*/ 9505 w 142875"/>
                    <a:gd name="connsiteY8" fmla="*/ 35130 h 161925"/>
                    <a:gd name="connsiteX9" fmla="*/ 95230 w 142875"/>
                    <a:gd name="connsiteY9" fmla="*/ 85327 h 161925"/>
                    <a:gd name="connsiteX10" fmla="*/ 9505 w 142875"/>
                    <a:gd name="connsiteY10" fmla="*/ 135524 h 161925"/>
                    <a:gd name="connsiteX11" fmla="*/ 2552 w 142875"/>
                    <a:gd name="connsiteY11" fmla="*/ 161527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2552" y="161527"/>
                      </a:moveTo>
                      <a:cubicBezTo>
                        <a:pt x="5951" y="167416"/>
                        <a:pt x="12231" y="171046"/>
                        <a:pt x="19030" y="171052"/>
                      </a:cubicBezTo>
                      <a:cubicBezTo>
                        <a:pt x="22371" y="171016"/>
                        <a:pt x="25649" y="170131"/>
                        <a:pt x="28555" y="168480"/>
                      </a:cubicBezTo>
                      <a:lnTo>
                        <a:pt x="142855" y="101805"/>
                      </a:lnTo>
                      <a:cubicBezTo>
                        <a:pt x="151956" y="96527"/>
                        <a:pt x="155054" y="84869"/>
                        <a:pt x="149775" y="75769"/>
                      </a:cubicBezTo>
                      <a:cubicBezTo>
                        <a:pt x="148110" y="72899"/>
                        <a:pt x="145725" y="70514"/>
                        <a:pt x="142855" y="68849"/>
                      </a:cubicBezTo>
                      <a:lnTo>
                        <a:pt x="28555" y="2174"/>
                      </a:lnTo>
                      <a:cubicBezTo>
                        <a:pt x="19233" y="-2703"/>
                        <a:pt x="7722" y="901"/>
                        <a:pt x="2845" y="10224"/>
                      </a:cubicBezTo>
                      <a:cubicBezTo>
                        <a:pt x="-1744" y="18995"/>
                        <a:pt x="1151" y="29819"/>
                        <a:pt x="9505" y="35130"/>
                      </a:cubicBezTo>
                      <a:lnTo>
                        <a:pt x="95230" y="85327"/>
                      </a:lnTo>
                      <a:lnTo>
                        <a:pt x="9505" y="135524"/>
                      </a:lnTo>
                      <a:cubicBezTo>
                        <a:pt x="412" y="140790"/>
                        <a:pt x="-2699" y="152425"/>
                        <a:pt x="2552" y="161527"/>
                      </a:cubicBezTo>
                      <a:close/>
                    </a:path>
                  </a:pathLst>
                </a:custGeom>
                <a:grpFill/>
                <a:ln w="9525" cap="flat">
                  <a:noFill/>
                  <a:prstDash val="solid"/>
                  <a:miter/>
                </a:ln>
              </p:spPr>
              <p:txBody>
                <a:bodyPr rtlCol="0" anchor="ctr"/>
                <a:lstStyle/>
                <a:p>
                  <a:endParaRPr lang="ja-JP" altLang="en-US"/>
                </a:p>
              </p:txBody>
            </p:sp>
            <p:sp>
              <p:nvSpPr>
                <p:cNvPr id="96" name="フリーフォーム: 図形 95">
                  <a:extLst>
                    <a:ext uri="{FF2B5EF4-FFF2-40B4-BE49-F238E27FC236}">
                      <a16:creationId xmlns:a16="http://schemas.microsoft.com/office/drawing/2014/main" id="{2E0393B5-3C19-4FEC-98E0-61D6E16ED479}"/>
                    </a:ext>
                  </a:extLst>
                </p:cNvPr>
                <p:cNvSpPr/>
                <p:nvPr/>
              </p:nvSpPr>
              <p:spPr>
                <a:xfrm>
                  <a:off x="2620985" y="2152650"/>
                  <a:ext cx="723900" cy="723900"/>
                </a:xfrm>
                <a:custGeom>
                  <a:avLst/>
                  <a:gdLst>
                    <a:gd name="connsiteX0" fmla="*/ 361950 w 723900"/>
                    <a:gd name="connsiteY0" fmla="*/ 38100 h 723900"/>
                    <a:gd name="connsiteX1" fmla="*/ 685800 w 723900"/>
                    <a:gd name="connsiteY1" fmla="*/ 361950 h 723900"/>
                    <a:gd name="connsiteX2" fmla="*/ 361950 w 723900"/>
                    <a:gd name="connsiteY2" fmla="*/ 685800 h 723900"/>
                    <a:gd name="connsiteX3" fmla="*/ 38100 w 723900"/>
                    <a:gd name="connsiteY3" fmla="*/ 361950 h 723900"/>
                    <a:gd name="connsiteX4" fmla="*/ 361950 w 723900"/>
                    <a:gd name="connsiteY4" fmla="*/ 3810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38100"/>
                      </a:moveTo>
                      <a:cubicBezTo>
                        <a:pt x="540808" y="38100"/>
                        <a:pt x="685800" y="183092"/>
                        <a:pt x="685800" y="361950"/>
                      </a:cubicBezTo>
                      <a:cubicBezTo>
                        <a:pt x="685800" y="540808"/>
                        <a:pt x="540808" y="685800"/>
                        <a:pt x="361950" y="685800"/>
                      </a:cubicBezTo>
                      <a:cubicBezTo>
                        <a:pt x="183092" y="685800"/>
                        <a:pt x="38100" y="540808"/>
                        <a:pt x="38100" y="361950"/>
                      </a:cubicBezTo>
                      <a:cubicBezTo>
                        <a:pt x="38100" y="183092"/>
                        <a:pt x="183092" y="38100"/>
                        <a:pt x="361950" y="38100"/>
                      </a:cubicBezTo>
                      <a:moveTo>
                        <a:pt x="361950" y="0"/>
                      </a:moveTo>
                      <a:cubicBezTo>
                        <a:pt x="162051" y="0"/>
                        <a:pt x="0" y="162051"/>
                        <a:pt x="0" y="361950"/>
                      </a:cubicBezTo>
                      <a:cubicBezTo>
                        <a:pt x="0" y="561849"/>
                        <a:pt x="162051" y="723900"/>
                        <a:pt x="361950" y="723900"/>
                      </a:cubicBezTo>
                      <a:cubicBezTo>
                        <a:pt x="561849" y="723900"/>
                        <a:pt x="723900" y="561849"/>
                        <a:pt x="723900" y="361950"/>
                      </a:cubicBezTo>
                      <a:cubicBezTo>
                        <a:pt x="723900" y="162051"/>
                        <a:pt x="561849" y="0"/>
                        <a:pt x="361950" y="0"/>
                      </a:cubicBezTo>
                      <a:close/>
                    </a:path>
                  </a:pathLst>
                </a:custGeom>
                <a:grpFill/>
                <a:ln w="9525" cap="flat">
                  <a:noFill/>
                  <a:prstDash val="solid"/>
                  <a:miter/>
                </a:ln>
              </p:spPr>
              <p:txBody>
                <a:bodyPr rtlCol="0" anchor="ctr"/>
                <a:lstStyle/>
                <a:p>
                  <a:endParaRPr lang="ja-JP" altLang="en-US"/>
                </a:p>
              </p:txBody>
            </p:sp>
          </p:grpSp>
          <p:sp>
            <p:nvSpPr>
              <p:cNvPr id="93" name="フリーフォーム: 図形 92">
                <a:extLst>
                  <a:ext uri="{FF2B5EF4-FFF2-40B4-BE49-F238E27FC236}">
                    <a16:creationId xmlns:a16="http://schemas.microsoft.com/office/drawing/2014/main" id="{03312B1B-78F7-48A9-B4B8-15C5B8361473}"/>
                  </a:ext>
                </a:extLst>
              </p:cNvPr>
              <p:cNvSpPr/>
              <p:nvPr/>
            </p:nvSpPr>
            <p:spPr>
              <a:xfrm>
                <a:off x="2792435" y="2595562"/>
                <a:ext cx="381000" cy="123825"/>
              </a:xfrm>
              <a:custGeom>
                <a:avLst/>
                <a:gdLst>
                  <a:gd name="connsiteX0" fmla="*/ 3810 w 381000"/>
                  <a:gd name="connsiteY0" fmla="*/ 93345 h 123825"/>
                  <a:gd name="connsiteX1" fmla="*/ 0 w 381000"/>
                  <a:gd name="connsiteY1" fmla="*/ 104775 h 123825"/>
                  <a:gd name="connsiteX2" fmla="*/ 19050 w 381000"/>
                  <a:gd name="connsiteY2" fmla="*/ 123825 h 123825"/>
                  <a:gd name="connsiteX3" fmla="*/ 34290 w 381000"/>
                  <a:gd name="connsiteY3" fmla="*/ 116205 h 123825"/>
                  <a:gd name="connsiteX4" fmla="*/ 192405 w 381000"/>
                  <a:gd name="connsiteY4" fmla="*/ 39052 h 123825"/>
                  <a:gd name="connsiteX5" fmla="*/ 350520 w 381000"/>
                  <a:gd name="connsiteY5" fmla="*/ 116205 h 123825"/>
                  <a:gd name="connsiteX6" fmla="*/ 365760 w 381000"/>
                  <a:gd name="connsiteY6" fmla="*/ 123825 h 123825"/>
                  <a:gd name="connsiteX7" fmla="*/ 384810 w 381000"/>
                  <a:gd name="connsiteY7" fmla="*/ 104775 h 123825"/>
                  <a:gd name="connsiteX8" fmla="*/ 381000 w 381000"/>
                  <a:gd name="connsiteY8" fmla="*/ 93345 h 123825"/>
                  <a:gd name="connsiteX9" fmla="*/ 192405 w 381000"/>
                  <a:gd name="connsiteY9" fmla="*/ 0 h 123825"/>
                  <a:gd name="connsiteX10" fmla="*/ 3810 w 381000"/>
                  <a:gd name="connsiteY10" fmla="*/ 93345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23825">
                    <a:moveTo>
                      <a:pt x="3810" y="93345"/>
                    </a:moveTo>
                    <a:cubicBezTo>
                      <a:pt x="1905" y="96202"/>
                      <a:pt x="0" y="100013"/>
                      <a:pt x="0" y="104775"/>
                    </a:cubicBezTo>
                    <a:cubicBezTo>
                      <a:pt x="0" y="115252"/>
                      <a:pt x="8573" y="123825"/>
                      <a:pt x="19050" y="123825"/>
                    </a:cubicBezTo>
                    <a:cubicBezTo>
                      <a:pt x="25718" y="123825"/>
                      <a:pt x="31433" y="120967"/>
                      <a:pt x="34290" y="116205"/>
                    </a:cubicBezTo>
                    <a:cubicBezTo>
                      <a:pt x="70485" y="68580"/>
                      <a:pt x="127635" y="39052"/>
                      <a:pt x="192405" y="39052"/>
                    </a:cubicBezTo>
                    <a:cubicBezTo>
                      <a:pt x="257175" y="39052"/>
                      <a:pt x="313373" y="68580"/>
                      <a:pt x="350520" y="116205"/>
                    </a:cubicBezTo>
                    <a:cubicBezTo>
                      <a:pt x="354330" y="120967"/>
                      <a:pt x="360045" y="123825"/>
                      <a:pt x="365760" y="123825"/>
                    </a:cubicBezTo>
                    <a:cubicBezTo>
                      <a:pt x="376238" y="123825"/>
                      <a:pt x="384810" y="115252"/>
                      <a:pt x="384810" y="104775"/>
                    </a:cubicBezTo>
                    <a:cubicBezTo>
                      <a:pt x="384810" y="100965"/>
                      <a:pt x="383858" y="97155"/>
                      <a:pt x="381000" y="93345"/>
                    </a:cubicBezTo>
                    <a:cubicBezTo>
                      <a:pt x="337185" y="37148"/>
                      <a:pt x="269558" y="0"/>
                      <a:pt x="192405" y="0"/>
                    </a:cubicBezTo>
                    <a:cubicBezTo>
                      <a:pt x="115253" y="0"/>
                      <a:pt x="47625" y="37148"/>
                      <a:pt x="3810" y="93345"/>
                    </a:cubicBezTo>
                    <a:close/>
                  </a:path>
                </a:pathLst>
              </a:custGeom>
              <a:grpFill/>
              <a:ln w="9525" cap="flat">
                <a:noFill/>
                <a:prstDash val="solid"/>
                <a:miter/>
              </a:ln>
            </p:spPr>
            <p:txBody>
              <a:bodyPr rtlCol="0" anchor="ctr"/>
              <a:lstStyle/>
              <a:p>
                <a:endParaRPr lang="ja-JP" altLang="en-US"/>
              </a:p>
            </p:txBody>
          </p:sp>
        </p:grpSp>
      </p:grpSp>
      <p:sp>
        <p:nvSpPr>
          <p:cNvPr id="99" name="テキスト ボックス 98">
            <a:extLst>
              <a:ext uri="{FF2B5EF4-FFF2-40B4-BE49-F238E27FC236}">
                <a16:creationId xmlns:a16="http://schemas.microsoft.com/office/drawing/2014/main" id="{ABBC8FE7-2C72-4247-ACA7-A5A8DE28DFAE}"/>
              </a:ext>
            </a:extLst>
          </p:cNvPr>
          <p:cNvSpPr txBox="1"/>
          <p:nvPr/>
        </p:nvSpPr>
        <p:spPr>
          <a:xfrm>
            <a:off x="416535" y="2240723"/>
            <a:ext cx="4543800" cy="461665"/>
          </a:xfrm>
          <a:prstGeom prst="rect">
            <a:avLst/>
          </a:prstGeom>
          <a:solidFill>
            <a:srgbClr val="008000"/>
          </a:solidFill>
        </p:spPr>
        <p:txBody>
          <a:bodyPr wrap="square" rtlCol="0">
            <a:spAutoFit/>
          </a:bodyPr>
          <a:lstStyle/>
          <a:p>
            <a:r>
              <a:rPr lang="en-US" altLang="ja-JP" sz="2400" b="1" dirty="0">
                <a:solidFill>
                  <a:schemeClr val="bg1"/>
                </a:solidFill>
                <a:latin typeface="+mn-ea"/>
              </a:rPr>
              <a:t>R</a:t>
            </a:r>
            <a:r>
              <a:rPr lang="ja-JP" altLang="en-US" sz="2400" b="1" dirty="0">
                <a:solidFill>
                  <a:schemeClr val="bg1"/>
                </a:solidFill>
                <a:latin typeface="+mn-ea"/>
              </a:rPr>
              <a:t>０＜１</a:t>
            </a:r>
            <a:r>
              <a:rPr lang="en-US" altLang="ja-JP" sz="2400" b="1" dirty="0">
                <a:solidFill>
                  <a:schemeClr val="bg1"/>
                </a:solidFill>
                <a:latin typeface="+mn-ea"/>
              </a:rPr>
              <a:t>…</a:t>
            </a:r>
            <a:r>
              <a:rPr lang="ja-JP" altLang="en-US" sz="2400" b="1" dirty="0">
                <a:solidFill>
                  <a:schemeClr val="bg1"/>
                </a:solidFill>
                <a:latin typeface="+mn-ea"/>
              </a:rPr>
              <a:t>流行は自然に収まる　　</a:t>
            </a:r>
            <a:endParaRPr kumimoji="1" lang="ja-JP" altLang="en-US" sz="2400" dirty="0">
              <a:solidFill>
                <a:schemeClr val="bg1"/>
              </a:solidFill>
            </a:endParaRPr>
          </a:p>
        </p:txBody>
      </p:sp>
      <p:sp>
        <p:nvSpPr>
          <p:cNvPr id="100" name="テキスト ボックス 99">
            <a:extLst>
              <a:ext uri="{FF2B5EF4-FFF2-40B4-BE49-F238E27FC236}">
                <a16:creationId xmlns:a16="http://schemas.microsoft.com/office/drawing/2014/main" id="{A71CA2CE-1888-4514-AB92-FD1D3CF42483}"/>
              </a:ext>
            </a:extLst>
          </p:cNvPr>
          <p:cNvSpPr txBox="1"/>
          <p:nvPr/>
        </p:nvSpPr>
        <p:spPr>
          <a:xfrm>
            <a:off x="5599806" y="2238240"/>
            <a:ext cx="4543799" cy="461665"/>
          </a:xfrm>
          <a:prstGeom prst="rect">
            <a:avLst/>
          </a:prstGeom>
          <a:solidFill>
            <a:schemeClr val="accent2">
              <a:lumMod val="75000"/>
            </a:schemeClr>
          </a:solidFill>
        </p:spPr>
        <p:txBody>
          <a:bodyPr wrap="square" rtlCol="0">
            <a:spAutoFit/>
          </a:bodyPr>
          <a:lstStyle/>
          <a:p>
            <a:r>
              <a:rPr lang="en-US" altLang="ja-JP" sz="2400" b="1" dirty="0">
                <a:solidFill>
                  <a:schemeClr val="bg1"/>
                </a:solidFill>
                <a:latin typeface="+mn-ea"/>
              </a:rPr>
              <a:t>R</a:t>
            </a:r>
            <a:r>
              <a:rPr lang="ja-JP" altLang="en-US" sz="1600" b="1" dirty="0">
                <a:solidFill>
                  <a:schemeClr val="bg1"/>
                </a:solidFill>
                <a:latin typeface="+mn-ea"/>
              </a:rPr>
              <a:t>０</a:t>
            </a:r>
            <a:r>
              <a:rPr lang="ja-JP" altLang="en-US" sz="2400" b="1" dirty="0">
                <a:solidFill>
                  <a:schemeClr val="bg1"/>
                </a:solidFill>
                <a:latin typeface="+mn-ea"/>
              </a:rPr>
              <a:t>＞１</a:t>
            </a:r>
            <a:r>
              <a:rPr lang="en-US" altLang="ja-JP" sz="2400" b="1" dirty="0">
                <a:solidFill>
                  <a:schemeClr val="bg1"/>
                </a:solidFill>
                <a:latin typeface="+mn-ea"/>
              </a:rPr>
              <a:t>…</a:t>
            </a:r>
            <a:r>
              <a:rPr lang="ja-JP" altLang="en-US" sz="2400" b="1" dirty="0">
                <a:solidFill>
                  <a:schemeClr val="bg1"/>
                </a:solidFill>
                <a:latin typeface="+mn-ea"/>
              </a:rPr>
              <a:t>流行は拡大</a:t>
            </a:r>
            <a:endParaRPr lang="en-US" altLang="ja-JP" sz="2400" b="1" dirty="0">
              <a:solidFill>
                <a:schemeClr val="bg1"/>
              </a:solidFill>
              <a:latin typeface="+mn-ea"/>
            </a:endParaRPr>
          </a:p>
        </p:txBody>
      </p:sp>
      <p:grpSp>
        <p:nvGrpSpPr>
          <p:cNvPr id="103" name="グループ化 102">
            <a:extLst>
              <a:ext uri="{FF2B5EF4-FFF2-40B4-BE49-F238E27FC236}">
                <a16:creationId xmlns:a16="http://schemas.microsoft.com/office/drawing/2014/main" id="{57E3FD68-5E2F-4B00-AA3D-4231EC335EE8}"/>
              </a:ext>
            </a:extLst>
          </p:cNvPr>
          <p:cNvGrpSpPr/>
          <p:nvPr/>
        </p:nvGrpSpPr>
        <p:grpSpPr>
          <a:xfrm>
            <a:off x="538557" y="4298856"/>
            <a:ext cx="4441175" cy="980027"/>
            <a:chOff x="1011402" y="4441487"/>
            <a:chExt cx="4441175" cy="980027"/>
          </a:xfrm>
        </p:grpSpPr>
        <p:grpSp>
          <p:nvGrpSpPr>
            <p:cNvPr id="63" name="グループ化 62">
              <a:extLst>
                <a:ext uri="{FF2B5EF4-FFF2-40B4-BE49-F238E27FC236}">
                  <a16:creationId xmlns:a16="http://schemas.microsoft.com/office/drawing/2014/main" id="{7D52D49F-C6C6-4765-88A4-BA6A7154AC28}"/>
                </a:ext>
              </a:extLst>
            </p:cNvPr>
            <p:cNvGrpSpPr>
              <a:grpSpLocks noChangeAspect="1"/>
            </p:cNvGrpSpPr>
            <p:nvPr/>
          </p:nvGrpSpPr>
          <p:grpSpPr>
            <a:xfrm>
              <a:off x="1011402" y="4490400"/>
              <a:ext cx="914400" cy="911810"/>
              <a:chOff x="2620985" y="2152650"/>
              <a:chExt cx="723900" cy="723900"/>
            </a:xfrm>
            <a:solidFill>
              <a:srgbClr val="CC0000"/>
            </a:solidFill>
          </p:grpSpPr>
          <p:grpSp>
            <p:nvGrpSpPr>
              <p:cNvPr id="85" name="グラフィックス 9" descr="面白い顔 (塗りつぶしなし)">
                <a:extLst>
                  <a:ext uri="{FF2B5EF4-FFF2-40B4-BE49-F238E27FC236}">
                    <a16:creationId xmlns:a16="http://schemas.microsoft.com/office/drawing/2014/main" id="{919AC9D2-EE6F-48E9-A9EE-3095388EC3F3}"/>
                  </a:ext>
                </a:extLst>
              </p:cNvPr>
              <p:cNvGrpSpPr/>
              <p:nvPr/>
            </p:nvGrpSpPr>
            <p:grpSpPr>
              <a:xfrm>
                <a:off x="2620985" y="2152650"/>
                <a:ext cx="723900" cy="723900"/>
                <a:chOff x="2620985" y="2152650"/>
                <a:chExt cx="723900" cy="723900"/>
              </a:xfrm>
              <a:grpFill/>
            </p:grpSpPr>
            <p:sp>
              <p:nvSpPr>
                <p:cNvPr id="87" name="フリーフォーム: 図形 86">
                  <a:extLst>
                    <a:ext uri="{FF2B5EF4-FFF2-40B4-BE49-F238E27FC236}">
                      <a16:creationId xmlns:a16="http://schemas.microsoft.com/office/drawing/2014/main" id="{BFB068EB-26A2-4EB4-9D73-43162E98E509}"/>
                    </a:ext>
                  </a:extLst>
                </p:cNvPr>
                <p:cNvSpPr/>
                <p:nvPr/>
              </p:nvSpPr>
              <p:spPr>
                <a:xfrm>
                  <a:off x="3040115" y="2372124"/>
                  <a:ext cx="142875" cy="161925"/>
                </a:xfrm>
                <a:custGeom>
                  <a:avLst/>
                  <a:gdLst>
                    <a:gd name="connsiteX0" fmla="*/ 9495 w 142875"/>
                    <a:gd name="connsiteY0" fmla="*/ 101804 h 161925"/>
                    <a:gd name="connsiteX1" fmla="*/ 123795 w 142875"/>
                    <a:gd name="connsiteY1" fmla="*/ 168479 h 161925"/>
                    <a:gd name="connsiteX2" fmla="*/ 133320 w 142875"/>
                    <a:gd name="connsiteY2" fmla="*/ 171051 h 161925"/>
                    <a:gd name="connsiteX3" fmla="*/ 152336 w 142875"/>
                    <a:gd name="connsiteY3" fmla="*/ 151967 h 161925"/>
                    <a:gd name="connsiteX4" fmla="*/ 142845 w 142875"/>
                    <a:gd name="connsiteY4" fmla="*/ 135522 h 161925"/>
                    <a:gd name="connsiteX5" fmla="*/ 57120 w 142875"/>
                    <a:gd name="connsiteY5" fmla="*/ 85326 h 161925"/>
                    <a:gd name="connsiteX6" fmla="*/ 142845 w 142875"/>
                    <a:gd name="connsiteY6" fmla="*/ 35129 h 161925"/>
                    <a:gd name="connsiteX7" fmla="*/ 148702 w 142875"/>
                    <a:gd name="connsiteY7" fmla="*/ 8832 h 161925"/>
                    <a:gd name="connsiteX8" fmla="*/ 123795 w 142875"/>
                    <a:gd name="connsiteY8" fmla="*/ 2172 h 161925"/>
                    <a:gd name="connsiteX9" fmla="*/ 9495 w 142875"/>
                    <a:gd name="connsiteY9" fmla="*/ 68847 h 161925"/>
                    <a:gd name="connsiteX10" fmla="*/ 2575 w 142875"/>
                    <a:gd name="connsiteY10" fmla="*/ 94884 h 161925"/>
                    <a:gd name="connsiteX11" fmla="*/ 9495 w 142875"/>
                    <a:gd name="connsiteY11" fmla="*/ 10180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9495" y="101804"/>
                      </a:moveTo>
                      <a:lnTo>
                        <a:pt x="123795" y="168479"/>
                      </a:lnTo>
                      <a:cubicBezTo>
                        <a:pt x="126701" y="170130"/>
                        <a:pt x="129978" y="171015"/>
                        <a:pt x="133320" y="171051"/>
                      </a:cubicBezTo>
                      <a:cubicBezTo>
                        <a:pt x="143841" y="171032"/>
                        <a:pt x="152354" y="162488"/>
                        <a:pt x="152336" y="151967"/>
                      </a:cubicBezTo>
                      <a:cubicBezTo>
                        <a:pt x="152324" y="145187"/>
                        <a:pt x="148709" y="138925"/>
                        <a:pt x="142845" y="135522"/>
                      </a:cubicBezTo>
                      <a:lnTo>
                        <a:pt x="57120" y="85326"/>
                      </a:lnTo>
                      <a:lnTo>
                        <a:pt x="142845" y="35129"/>
                      </a:lnTo>
                      <a:cubicBezTo>
                        <a:pt x="151724" y="29484"/>
                        <a:pt x="154346" y="17712"/>
                        <a:pt x="148702" y="8832"/>
                      </a:cubicBezTo>
                      <a:cubicBezTo>
                        <a:pt x="143390" y="478"/>
                        <a:pt x="132566" y="-2416"/>
                        <a:pt x="123795" y="2172"/>
                      </a:cubicBezTo>
                      <a:lnTo>
                        <a:pt x="9495" y="68847"/>
                      </a:lnTo>
                      <a:cubicBezTo>
                        <a:pt x="393" y="74126"/>
                        <a:pt x="-2704" y="85784"/>
                        <a:pt x="2575" y="94884"/>
                      </a:cubicBezTo>
                      <a:cubicBezTo>
                        <a:pt x="4240" y="97754"/>
                        <a:pt x="6625" y="100139"/>
                        <a:pt x="9495" y="101804"/>
                      </a:cubicBezTo>
                      <a:close/>
                    </a:path>
                  </a:pathLst>
                </a:custGeom>
                <a:grpFill/>
                <a:ln w="9525" cap="flat">
                  <a:noFill/>
                  <a:prstDash val="solid"/>
                  <a:miter/>
                </a:ln>
              </p:spPr>
              <p:txBody>
                <a:bodyPr rtlCol="0" anchor="ctr"/>
                <a:lstStyle/>
                <a:p>
                  <a:endParaRPr lang="ja-JP" altLang="en-US"/>
                </a:p>
              </p:txBody>
            </p:sp>
            <p:sp>
              <p:nvSpPr>
                <p:cNvPr id="88" name="フリーフォーム: 図形 87">
                  <a:extLst>
                    <a:ext uri="{FF2B5EF4-FFF2-40B4-BE49-F238E27FC236}">
                      <a16:creationId xmlns:a16="http://schemas.microsoft.com/office/drawing/2014/main" id="{42341489-0CA7-4DCF-B6C6-E01EAEAFEC9F}"/>
                    </a:ext>
                  </a:extLst>
                </p:cNvPr>
                <p:cNvSpPr/>
                <p:nvPr/>
              </p:nvSpPr>
              <p:spPr>
                <a:xfrm>
                  <a:off x="2773405" y="2372123"/>
                  <a:ext cx="142875" cy="161925"/>
                </a:xfrm>
                <a:custGeom>
                  <a:avLst/>
                  <a:gdLst>
                    <a:gd name="connsiteX0" fmla="*/ 2552 w 142875"/>
                    <a:gd name="connsiteY0" fmla="*/ 161527 h 161925"/>
                    <a:gd name="connsiteX1" fmla="*/ 19030 w 142875"/>
                    <a:gd name="connsiteY1" fmla="*/ 171052 h 161925"/>
                    <a:gd name="connsiteX2" fmla="*/ 28555 w 142875"/>
                    <a:gd name="connsiteY2" fmla="*/ 168480 h 161925"/>
                    <a:gd name="connsiteX3" fmla="*/ 142855 w 142875"/>
                    <a:gd name="connsiteY3" fmla="*/ 101805 h 161925"/>
                    <a:gd name="connsiteX4" fmla="*/ 149775 w 142875"/>
                    <a:gd name="connsiteY4" fmla="*/ 75769 h 161925"/>
                    <a:gd name="connsiteX5" fmla="*/ 142855 w 142875"/>
                    <a:gd name="connsiteY5" fmla="*/ 68849 h 161925"/>
                    <a:gd name="connsiteX6" fmla="*/ 28555 w 142875"/>
                    <a:gd name="connsiteY6" fmla="*/ 2174 h 161925"/>
                    <a:gd name="connsiteX7" fmla="*/ 2845 w 142875"/>
                    <a:gd name="connsiteY7" fmla="*/ 10224 h 161925"/>
                    <a:gd name="connsiteX8" fmla="*/ 9505 w 142875"/>
                    <a:gd name="connsiteY8" fmla="*/ 35130 h 161925"/>
                    <a:gd name="connsiteX9" fmla="*/ 95230 w 142875"/>
                    <a:gd name="connsiteY9" fmla="*/ 85327 h 161925"/>
                    <a:gd name="connsiteX10" fmla="*/ 9505 w 142875"/>
                    <a:gd name="connsiteY10" fmla="*/ 135524 h 161925"/>
                    <a:gd name="connsiteX11" fmla="*/ 2552 w 142875"/>
                    <a:gd name="connsiteY11" fmla="*/ 161527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2552" y="161527"/>
                      </a:moveTo>
                      <a:cubicBezTo>
                        <a:pt x="5951" y="167416"/>
                        <a:pt x="12231" y="171046"/>
                        <a:pt x="19030" y="171052"/>
                      </a:cubicBezTo>
                      <a:cubicBezTo>
                        <a:pt x="22371" y="171016"/>
                        <a:pt x="25649" y="170131"/>
                        <a:pt x="28555" y="168480"/>
                      </a:cubicBezTo>
                      <a:lnTo>
                        <a:pt x="142855" y="101805"/>
                      </a:lnTo>
                      <a:cubicBezTo>
                        <a:pt x="151956" y="96527"/>
                        <a:pt x="155054" y="84869"/>
                        <a:pt x="149775" y="75769"/>
                      </a:cubicBezTo>
                      <a:cubicBezTo>
                        <a:pt x="148110" y="72899"/>
                        <a:pt x="145725" y="70514"/>
                        <a:pt x="142855" y="68849"/>
                      </a:cubicBezTo>
                      <a:lnTo>
                        <a:pt x="28555" y="2174"/>
                      </a:lnTo>
                      <a:cubicBezTo>
                        <a:pt x="19233" y="-2703"/>
                        <a:pt x="7722" y="901"/>
                        <a:pt x="2845" y="10224"/>
                      </a:cubicBezTo>
                      <a:cubicBezTo>
                        <a:pt x="-1744" y="18995"/>
                        <a:pt x="1151" y="29819"/>
                        <a:pt x="9505" y="35130"/>
                      </a:cubicBezTo>
                      <a:lnTo>
                        <a:pt x="95230" y="85327"/>
                      </a:lnTo>
                      <a:lnTo>
                        <a:pt x="9505" y="135524"/>
                      </a:lnTo>
                      <a:cubicBezTo>
                        <a:pt x="412" y="140790"/>
                        <a:pt x="-2699" y="152425"/>
                        <a:pt x="2552" y="161527"/>
                      </a:cubicBezTo>
                      <a:close/>
                    </a:path>
                  </a:pathLst>
                </a:custGeom>
                <a:grpFill/>
                <a:ln w="9525" cap="flat">
                  <a:noFill/>
                  <a:prstDash val="solid"/>
                  <a:miter/>
                </a:ln>
              </p:spPr>
              <p:txBody>
                <a:bodyPr rtlCol="0" anchor="ctr"/>
                <a:lstStyle/>
                <a:p>
                  <a:endParaRPr lang="ja-JP" altLang="en-US"/>
                </a:p>
              </p:txBody>
            </p:sp>
            <p:sp>
              <p:nvSpPr>
                <p:cNvPr id="89" name="フリーフォーム: 図形 88">
                  <a:extLst>
                    <a:ext uri="{FF2B5EF4-FFF2-40B4-BE49-F238E27FC236}">
                      <a16:creationId xmlns:a16="http://schemas.microsoft.com/office/drawing/2014/main" id="{F26F57DC-1971-44C1-9B6A-DFA138913A4C}"/>
                    </a:ext>
                  </a:extLst>
                </p:cNvPr>
                <p:cNvSpPr/>
                <p:nvPr/>
              </p:nvSpPr>
              <p:spPr>
                <a:xfrm>
                  <a:off x="2620985" y="2152650"/>
                  <a:ext cx="723900" cy="723900"/>
                </a:xfrm>
                <a:custGeom>
                  <a:avLst/>
                  <a:gdLst>
                    <a:gd name="connsiteX0" fmla="*/ 361950 w 723900"/>
                    <a:gd name="connsiteY0" fmla="*/ 38100 h 723900"/>
                    <a:gd name="connsiteX1" fmla="*/ 685800 w 723900"/>
                    <a:gd name="connsiteY1" fmla="*/ 361950 h 723900"/>
                    <a:gd name="connsiteX2" fmla="*/ 361950 w 723900"/>
                    <a:gd name="connsiteY2" fmla="*/ 685800 h 723900"/>
                    <a:gd name="connsiteX3" fmla="*/ 38100 w 723900"/>
                    <a:gd name="connsiteY3" fmla="*/ 361950 h 723900"/>
                    <a:gd name="connsiteX4" fmla="*/ 361950 w 723900"/>
                    <a:gd name="connsiteY4" fmla="*/ 3810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38100"/>
                      </a:moveTo>
                      <a:cubicBezTo>
                        <a:pt x="540808" y="38100"/>
                        <a:pt x="685800" y="183092"/>
                        <a:pt x="685800" y="361950"/>
                      </a:cubicBezTo>
                      <a:cubicBezTo>
                        <a:pt x="685800" y="540808"/>
                        <a:pt x="540808" y="685800"/>
                        <a:pt x="361950" y="685800"/>
                      </a:cubicBezTo>
                      <a:cubicBezTo>
                        <a:pt x="183092" y="685800"/>
                        <a:pt x="38100" y="540808"/>
                        <a:pt x="38100" y="361950"/>
                      </a:cubicBezTo>
                      <a:cubicBezTo>
                        <a:pt x="38100" y="183092"/>
                        <a:pt x="183092" y="38100"/>
                        <a:pt x="361950" y="38100"/>
                      </a:cubicBezTo>
                      <a:moveTo>
                        <a:pt x="361950" y="0"/>
                      </a:moveTo>
                      <a:cubicBezTo>
                        <a:pt x="162051" y="0"/>
                        <a:pt x="0" y="162051"/>
                        <a:pt x="0" y="361950"/>
                      </a:cubicBezTo>
                      <a:cubicBezTo>
                        <a:pt x="0" y="561849"/>
                        <a:pt x="162051" y="723900"/>
                        <a:pt x="361950" y="723900"/>
                      </a:cubicBezTo>
                      <a:cubicBezTo>
                        <a:pt x="561849" y="723900"/>
                        <a:pt x="723900" y="561849"/>
                        <a:pt x="723900" y="361950"/>
                      </a:cubicBezTo>
                      <a:cubicBezTo>
                        <a:pt x="723900" y="162051"/>
                        <a:pt x="561849" y="0"/>
                        <a:pt x="361950" y="0"/>
                      </a:cubicBezTo>
                      <a:close/>
                    </a:path>
                  </a:pathLst>
                </a:custGeom>
                <a:grpFill/>
                <a:ln w="9525" cap="flat">
                  <a:noFill/>
                  <a:prstDash val="solid"/>
                  <a:miter/>
                </a:ln>
              </p:spPr>
              <p:txBody>
                <a:bodyPr rtlCol="0" anchor="ctr"/>
                <a:lstStyle/>
                <a:p>
                  <a:endParaRPr lang="ja-JP" altLang="en-US"/>
                </a:p>
              </p:txBody>
            </p:sp>
          </p:grpSp>
          <p:sp>
            <p:nvSpPr>
              <p:cNvPr id="86" name="フリーフォーム: 図形 85">
                <a:extLst>
                  <a:ext uri="{FF2B5EF4-FFF2-40B4-BE49-F238E27FC236}">
                    <a16:creationId xmlns:a16="http://schemas.microsoft.com/office/drawing/2014/main" id="{A39693FF-BCEB-466C-A023-3DB05297BF62}"/>
                  </a:ext>
                </a:extLst>
              </p:cNvPr>
              <p:cNvSpPr/>
              <p:nvPr/>
            </p:nvSpPr>
            <p:spPr>
              <a:xfrm>
                <a:off x="2792435" y="2595562"/>
                <a:ext cx="381000" cy="123825"/>
              </a:xfrm>
              <a:custGeom>
                <a:avLst/>
                <a:gdLst>
                  <a:gd name="connsiteX0" fmla="*/ 3810 w 381000"/>
                  <a:gd name="connsiteY0" fmla="*/ 93345 h 123825"/>
                  <a:gd name="connsiteX1" fmla="*/ 0 w 381000"/>
                  <a:gd name="connsiteY1" fmla="*/ 104775 h 123825"/>
                  <a:gd name="connsiteX2" fmla="*/ 19050 w 381000"/>
                  <a:gd name="connsiteY2" fmla="*/ 123825 h 123825"/>
                  <a:gd name="connsiteX3" fmla="*/ 34290 w 381000"/>
                  <a:gd name="connsiteY3" fmla="*/ 116205 h 123825"/>
                  <a:gd name="connsiteX4" fmla="*/ 192405 w 381000"/>
                  <a:gd name="connsiteY4" fmla="*/ 39052 h 123825"/>
                  <a:gd name="connsiteX5" fmla="*/ 350520 w 381000"/>
                  <a:gd name="connsiteY5" fmla="*/ 116205 h 123825"/>
                  <a:gd name="connsiteX6" fmla="*/ 365760 w 381000"/>
                  <a:gd name="connsiteY6" fmla="*/ 123825 h 123825"/>
                  <a:gd name="connsiteX7" fmla="*/ 384810 w 381000"/>
                  <a:gd name="connsiteY7" fmla="*/ 104775 h 123825"/>
                  <a:gd name="connsiteX8" fmla="*/ 381000 w 381000"/>
                  <a:gd name="connsiteY8" fmla="*/ 93345 h 123825"/>
                  <a:gd name="connsiteX9" fmla="*/ 192405 w 381000"/>
                  <a:gd name="connsiteY9" fmla="*/ 0 h 123825"/>
                  <a:gd name="connsiteX10" fmla="*/ 3810 w 381000"/>
                  <a:gd name="connsiteY10" fmla="*/ 93345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23825">
                    <a:moveTo>
                      <a:pt x="3810" y="93345"/>
                    </a:moveTo>
                    <a:cubicBezTo>
                      <a:pt x="1905" y="96202"/>
                      <a:pt x="0" y="100013"/>
                      <a:pt x="0" y="104775"/>
                    </a:cubicBezTo>
                    <a:cubicBezTo>
                      <a:pt x="0" y="115252"/>
                      <a:pt x="8573" y="123825"/>
                      <a:pt x="19050" y="123825"/>
                    </a:cubicBezTo>
                    <a:cubicBezTo>
                      <a:pt x="25718" y="123825"/>
                      <a:pt x="31433" y="120967"/>
                      <a:pt x="34290" y="116205"/>
                    </a:cubicBezTo>
                    <a:cubicBezTo>
                      <a:pt x="70485" y="68580"/>
                      <a:pt x="127635" y="39052"/>
                      <a:pt x="192405" y="39052"/>
                    </a:cubicBezTo>
                    <a:cubicBezTo>
                      <a:pt x="257175" y="39052"/>
                      <a:pt x="313373" y="68580"/>
                      <a:pt x="350520" y="116205"/>
                    </a:cubicBezTo>
                    <a:cubicBezTo>
                      <a:pt x="354330" y="120967"/>
                      <a:pt x="360045" y="123825"/>
                      <a:pt x="365760" y="123825"/>
                    </a:cubicBezTo>
                    <a:cubicBezTo>
                      <a:pt x="376238" y="123825"/>
                      <a:pt x="384810" y="115252"/>
                      <a:pt x="384810" y="104775"/>
                    </a:cubicBezTo>
                    <a:cubicBezTo>
                      <a:pt x="384810" y="100965"/>
                      <a:pt x="383858" y="97155"/>
                      <a:pt x="381000" y="93345"/>
                    </a:cubicBezTo>
                    <a:cubicBezTo>
                      <a:pt x="337185" y="37148"/>
                      <a:pt x="269558" y="0"/>
                      <a:pt x="192405" y="0"/>
                    </a:cubicBezTo>
                    <a:cubicBezTo>
                      <a:pt x="115253" y="0"/>
                      <a:pt x="47625" y="37148"/>
                      <a:pt x="3810" y="93345"/>
                    </a:cubicBezTo>
                    <a:close/>
                  </a:path>
                </a:pathLst>
              </a:custGeom>
              <a:grpFill/>
              <a:ln w="9525" cap="flat">
                <a:noFill/>
                <a:prstDash val="solid"/>
                <a:miter/>
              </a:ln>
            </p:spPr>
            <p:txBody>
              <a:bodyPr rtlCol="0" anchor="ctr"/>
              <a:lstStyle/>
              <a:p>
                <a:endParaRPr lang="ja-JP" altLang="en-US"/>
              </a:p>
            </p:txBody>
          </p:sp>
        </p:grpSp>
        <p:sp>
          <p:nvSpPr>
            <p:cNvPr id="64" name="矢印: 右 63">
              <a:extLst>
                <a:ext uri="{FF2B5EF4-FFF2-40B4-BE49-F238E27FC236}">
                  <a16:creationId xmlns:a16="http://schemas.microsoft.com/office/drawing/2014/main" id="{31C99364-FA5C-4F1B-B5B6-50701F7D8997}"/>
                </a:ext>
              </a:extLst>
            </p:cNvPr>
            <p:cNvSpPr/>
            <p:nvPr/>
          </p:nvSpPr>
          <p:spPr>
            <a:xfrm>
              <a:off x="2170605" y="4748552"/>
              <a:ext cx="533400" cy="397654"/>
            </a:xfrm>
            <a:prstGeom prst="rightArrow">
              <a:avLst/>
            </a:prstGeom>
            <a:solidFill>
              <a:schemeClr val="accent6">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6" name="グループ化 65">
              <a:extLst>
                <a:ext uri="{FF2B5EF4-FFF2-40B4-BE49-F238E27FC236}">
                  <a16:creationId xmlns:a16="http://schemas.microsoft.com/office/drawing/2014/main" id="{4D84F06F-00AB-4661-A01A-83B072B96EB6}"/>
                </a:ext>
              </a:extLst>
            </p:cNvPr>
            <p:cNvGrpSpPr/>
            <p:nvPr/>
          </p:nvGrpSpPr>
          <p:grpSpPr>
            <a:xfrm>
              <a:off x="2846191" y="4449512"/>
              <a:ext cx="1012828" cy="972002"/>
              <a:chOff x="7701950" y="5132504"/>
              <a:chExt cx="1012828" cy="972002"/>
            </a:xfrm>
          </p:grpSpPr>
          <p:grpSp>
            <p:nvGrpSpPr>
              <p:cNvPr id="77" name="グループ化 76">
                <a:extLst>
                  <a:ext uri="{FF2B5EF4-FFF2-40B4-BE49-F238E27FC236}">
                    <a16:creationId xmlns:a16="http://schemas.microsoft.com/office/drawing/2014/main" id="{09F4D5FF-A702-4DBC-811E-845687112D8B}"/>
                  </a:ext>
                </a:extLst>
              </p:cNvPr>
              <p:cNvGrpSpPr>
                <a:grpSpLocks noChangeAspect="1"/>
              </p:cNvGrpSpPr>
              <p:nvPr/>
            </p:nvGrpSpPr>
            <p:grpSpPr>
              <a:xfrm>
                <a:off x="7783774" y="5154575"/>
                <a:ext cx="914400" cy="911810"/>
                <a:chOff x="2620985" y="2152650"/>
                <a:chExt cx="723900" cy="723900"/>
              </a:xfrm>
              <a:solidFill>
                <a:srgbClr val="CC0000"/>
              </a:solidFill>
            </p:grpSpPr>
            <p:grpSp>
              <p:nvGrpSpPr>
                <p:cNvPr id="80" name="グラフィックス 9" descr="面白い顔 (塗りつぶしなし)">
                  <a:extLst>
                    <a:ext uri="{FF2B5EF4-FFF2-40B4-BE49-F238E27FC236}">
                      <a16:creationId xmlns:a16="http://schemas.microsoft.com/office/drawing/2014/main" id="{27B52A91-4331-4E22-8FFE-03BE19022AF8}"/>
                    </a:ext>
                  </a:extLst>
                </p:cNvPr>
                <p:cNvGrpSpPr/>
                <p:nvPr/>
              </p:nvGrpSpPr>
              <p:grpSpPr>
                <a:xfrm>
                  <a:off x="2620985" y="2152650"/>
                  <a:ext cx="723900" cy="723900"/>
                  <a:chOff x="2620985" y="2152650"/>
                  <a:chExt cx="723900" cy="723900"/>
                </a:xfrm>
                <a:grpFill/>
              </p:grpSpPr>
              <p:sp>
                <p:nvSpPr>
                  <p:cNvPr id="82" name="フリーフォーム: 図形 81">
                    <a:extLst>
                      <a:ext uri="{FF2B5EF4-FFF2-40B4-BE49-F238E27FC236}">
                        <a16:creationId xmlns:a16="http://schemas.microsoft.com/office/drawing/2014/main" id="{36FD6F85-77D4-4C62-B4D3-691C564D6171}"/>
                      </a:ext>
                    </a:extLst>
                  </p:cNvPr>
                  <p:cNvSpPr/>
                  <p:nvPr/>
                </p:nvSpPr>
                <p:spPr>
                  <a:xfrm>
                    <a:off x="3040115" y="2372124"/>
                    <a:ext cx="142875" cy="161925"/>
                  </a:xfrm>
                  <a:custGeom>
                    <a:avLst/>
                    <a:gdLst>
                      <a:gd name="connsiteX0" fmla="*/ 9495 w 142875"/>
                      <a:gd name="connsiteY0" fmla="*/ 101804 h 161925"/>
                      <a:gd name="connsiteX1" fmla="*/ 123795 w 142875"/>
                      <a:gd name="connsiteY1" fmla="*/ 168479 h 161925"/>
                      <a:gd name="connsiteX2" fmla="*/ 133320 w 142875"/>
                      <a:gd name="connsiteY2" fmla="*/ 171051 h 161925"/>
                      <a:gd name="connsiteX3" fmla="*/ 152336 w 142875"/>
                      <a:gd name="connsiteY3" fmla="*/ 151967 h 161925"/>
                      <a:gd name="connsiteX4" fmla="*/ 142845 w 142875"/>
                      <a:gd name="connsiteY4" fmla="*/ 135522 h 161925"/>
                      <a:gd name="connsiteX5" fmla="*/ 57120 w 142875"/>
                      <a:gd name="connsiteY5" fmla="*/ 85326 h 161925"/>
                      <a:gd name="connsiteX6" fmla="*/ 142845 w 142875"/>
                      <a:gd name="connsiteY6" fmla="*/ 35129 h 161925"/>
                      <a:gd name="connsiteX7" fmla="*/ 148702 w 142875"/>
                      <a:gd name="connsiteY7" fmla="*/ 8832 h 161925"/>
                      <a:gd name="connsiteX8" fmla="*/ 123795 w 142875"/>
                      <a:gd name="connsiteY8" fmla="*/ 2172 h 161925"/>
                      <a:gd name="connsiteX9" fmla="*/ 9495 w 142875"/>
                      <a:gd name="connsiteY9" fmla="*/ 68847 h 161925"/>
                      <a:gd name="connsiteX10" fmla="*/ 2575 w 142875"/>
                      <a:gd name="connsiteY10" fmla="*/ 94884 h 161925"/>
                      <a:gd name="connsiteX11" fmla="*/ 9495 w 142875"/>
                      <a:gd name="connsiteY11" fmla="*/ 10180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9495" y="101804"/>
                        </a:moveTo>
                        <a:lnTo>
                          <a:pt x="123795" y="168479"/>
                        </a:lnTo>
                        <a:cubicBezTo>
                          <a:pt x="126701" y="170130"/>
                          <a:pt x="129978" y="171015"/>
                          <a:pt x="133320" y="171051"/>
                        </a:cubicBezTo>
                        <a:cubicBezTo>
                          <a:pt x="143841" y="171032"/>
                          <a:pt x="152354" y="162488"/>
                          <a:pt x="152336" y="151967"/>
                        </a:cubicBezTo>
                        <a:cubicBezTo>
                          <a:pt x="152324" y="145187"/>
                          <a:pt x="148709" y="138925"/>
                          <a:pt x="142845" y="135522"/>
                        </a:cubicBezTo>
                        <a:lnTo>
                          <a:pt x="57120" y="85326"/>
                        </a:lnTo>
                        <a:lnTo>
                          <a:pt x="142845" y="35129"/>
                        </a:lnTo>
                        <a:cubicBezTo>
                          <a:pt x="151724" y="29484"/>
                          <a:pt x="154346" y="17712"/>
                          <a:pt x="148702" y="8832"/>
                        </a:cubicBezTo>
                        <a:cubicBezTo>
                          <a:pt x="143390" y="478"/>
                          <a:pt x="132566" y="-2416"/>
                          <a:pt x="123795" y="2172"/>
                        </a:cubicBezTo>
                        <a:lnTo>
                          <a:pt x="9495" y="68847"/>
                        </a:lnTo>
                        <a:cubicBezTo>
                          <a:pt x="393" y="74126"/>
                          <a:pt x="-2704" y="85784"/>
                          <a:pt x="2575" y="94884"/>
                        </a:cubicBezTo>
                        <a:cubicBezTo>
                          <a:pt x="4240" y="97754"/>
                          <a:pt x="6625" y="100139"/>
                          <a:pt x="9495" y="101804"/>
                        </a:cubicBezTo>
                        <a:close/>
                      </a:path>
                    </a:pathLst>
                  </a:custGeom>
                  <a:grpFill/>
                  <a:ln w="9525" cap="flat">
                    <a:noFill/>
                    <a:prstDash val="solid"/>
                    <a:miter/>
                  </a:ln>
                </p:spPr>
                <p:txBody>
                  <a:bodyPr rtlCol="0" anchor="ctr"/>
                  <a:lstStyle/>
                  <a:p>
                    <a:endParaRPr lang="ja-JP" altLang="en-US"/>
                  </a:p>
                </p:txBody>
              </p:sp>
              <p:sp>
                <p:nvSpPr>
                  <p:cNvPr id="83" name="フリーフォーム: 図形 82">
                    <a:extLst>
                      <a:ext uri="{FF2B5EF4-FFF2-40B4-BE49-F238E27FC236}">
                        <a16:creationId xmlns:a16="http://schemas.microsoft.com/office/drawing/2014/main" id="{079C03DE-1171-43AF-83DC-16CB787913C1}"/>
                      </a:ext>
                    </a:extLst>
                  </p:cNvPr>
                  <p:cNvSpPr/>
                  <p:nvPr/>
                </p:nvSpPr>
                <p:spPr>
                  <a:xfrm>
                    <a:off x="2773405" y="2372123"/>
                    <a:ext cx="142875" cy="161925"/>
                  </a:xfrm>
                  <a:custGeom>
                    <a:avLst/>
                    <a:gdLst>
                      <a:gd name="connsiteX0" fmla="*/ 2552 w 142875"/>
                      <a:gd name="connsiteY0" fmla="*/ 161527 h 161925"/>
                      <a:gd name="connsiteX1" fmla="*/ 19030 w 142875"/>
                      <a:gd name="connsiteY1" fmla="*/ 171052 h 161925"/>
                      <a:gd name="connsiteX2" fmla="*/ 28555 w 142875"/>
                      <a:gd name="connsiteY2" fmla="*/ 168480 h 161925"/>
                      <a:gd name="connsiteX3" fmla="*/ 142855 w 142875"/>
                      <a:gd name="connsiteY3" fmla="*/ 101805 h 161925"/>
                      <a:gd name="connsiteX4" fmla="*/ 149775 w 142875"/>
                      <a:gd name="connsiteY4" fmla="*/ 75769 h 161925"/>
                      <a:gd name="connsiteX5" fmla="*/ 142855 w 142875"/>
                      <a:gd name="connsiteY5" fmla="*/ 68849 h 161925"/>
                      <a:gd name="connsiteX6" fmla="*/ 28555 w 142875"/>
                      <a:gd name="connsiteY6" fmla="*/ 2174 h 161925"/>
                      <a:gd name="connsiteX7" fmla="*/ 2845 w 142875"/>
                      <a:gd name="connsiteY7" fmla="*/ 10224 h 161925"/>
                      <a:gd name="connsiteX8" fmla="*/ 9505 w 142875"/>
                      <a:gd name="connsiteY8" fmla="*/ 35130 h 161925"/>
                      <a:gd name="connsiteX9" fmla="*/ 95230 w 142875"/>
                      <a:gd name="connsiteY9" fmla="*/ 85327 h 161925"/>
                      <a:gd name="connsiteX10" fmla="*/ 9505 w 142875"/>
                      <a:gd name="connsiteY10" fmla="*/ 135524 h 161925"/>
                      <a:gd name="connsiteX11" fmla="*/ 2552 w 142875"/>
                      <a:gd name="connsiteY11" fmla="*/ 161527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2552" y="161527"/>
                        </a:moveTo>
                        <a:cubicBezTo>
                          <a:pt x="5951" y="167416"/>
                          <a:pt x="12231" y="171046"/>
                          <a:pt x="19030" y="171052"/>
                        </a:cubicBezTo>
                        <a:cubicBezTo>
                          <a:pt x="22371" y="171016"/>
                          <a:pt x="25649" y="170131"/>
                          <a:pt x="28555" y="168480"/>
                        </a:cubicBezTo>
                        <a:lnTo>
                          <a:pt x="142855" y="101805"/>
                        </a:lnTo>
                        <a:cubicBezTo>
                          <a:pt x="151956" y="96527"/>
                          <a:pt x="155054" y="84869"/>
                          <a:pt x="149775" y="75769"/>
                        </a:cubicBezTo>
                        <a:cubicBezTo>
                          <a:pt x="148110" y="72899"/>
                          <a:pt x="145725" y="70514"/>
                          <a:pt x="142855" y="68849"/>
                        </a:cubicBezTo>
                        <a:lnTo>
                          <a:pt x="28555" y="2174"/>
                        </a:lnTo>
                        <a:cubicBezTo>
                          <a:pt x="19233" y="-2703"/>
                          <a:pt x="7722" y="901"/>
                          <a:pt x="2845" y="10224"/>
                        </a:cubicBezTo>
                        <a:cubicBezTo>
                          <a:pt x="-1744" y="18995"/>
                          <a:pt x="1151" y="29819"/>
                          <a:pt x="9505" y="35130"/>
                        </a:cubicBezTo>
                        <a:lnTo>
                          <a:pt x="95230" y="85327"/>
                        </a:lnTo>
                        <a:lnTo>
                          <a:pt x="9505" y="135524"/>
                        </a:lnTo>
                        <a:cubicBezTo>
                          <a:pt x="412" y="140790"/>
                          <a:pt x="-2699" y="152425"/>
                          <a:pt x="2552" y="161527"/>
                        </a:cubicBezTo>
                        <a:close/>
                      </a:path>
                    </a:pathLst>
                  </a:custGeom>
                  <a:grpFill/>
                  <a:ln w="9525" cap="flat">
                    <a:noFill/>
                    <a:prstDash val="solid"/>
                    <a:miter/>
                  </a:ln>
                </p:spPr>
                <p:txBody>
                  <a:bodyPr rtlCol="0" anchor="ctr"/>
                  <a:lstStyle/>
                  <a:p>
                    <a:endParaRPr lang="ja-JP" altLang="en-US"/>
                  </a:p>
                </p:txBody>
              </p:sp>
              <p:sp>
                <p:nvSpPr>
                  <p:cNvPr id="84" name="フリーフォーム: 図形 83">
                    <a:extLst>
                      <a:ext uri="{FF2B5EF4-FFF2-40B4-BE49-F238E27FC236}">
                        <a16:creationId xmlns:a16="http://schemas.microsoft.com/office/drawing/2014/main" id="{616959F9-CB06-4F97-9186-4E53B16E449C}"/>
                      </a:ext>
                    </a:extLst>
                  </p:cNvPr>
                  <p:cNvSpPr/>
                  <p:nvPr/>
                </p:nvSpPr>
                <p:spPr>
                  <a:xfrm>
                    <a:off x="2620985" y="2152650"/>
                    <a:ext cx="723900" cy="723900"/>
                  </a:xfrm>
                  <a:custGeom>
                    <a:avLst/>
                    <a:gdLst>
                      <a:gd name="connsiteX0" fmla="*/ 361950 w 723900"/>
                      <a:gd name="connsiteY0" fmla="*/ 38100 h 723900"/>
                      <a:gd name="connsiteX1" fmla="*/ 685800 w 723900"/>
                      <a:gd name="connsiteY1" fmla="*/ 361950 h 723900"/>
                      <a:gd name="connsiteX2" fmla="*/ 361950 w 723900"/>
                      <a:gd name="connsiteY2" fmla="*/ 685800 h 723900"/>
                      <a:gd name="connsiteX3" fmla="*/ 38100 w 723900"/>
                      <a:gd name="connsiteY3" fmla="*/ 361950 h 723900"/>
                      <a:gd name="connsiteX4" fmla="*/ 361950 w 723900"/>
                      <a:gd name="connsiteY4" fmla="*/ 3810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38100"/>
                        </a:moveTo>
                        <a:cubicBezTo>
                          <a:pt x="540808" y="38100"/>
                          <a:pt x="685800" y="183092"/>
                          <a:pt x="685800" y="361950"/>
                        </a:cubicBezTo>
                        <a:cubicBezTo>
                          <a:pt x="685800" y="540808"/>
                          <a:pt x="540808" y="685800"/>
                          <a:pt x="361950" y="685800"/>
                        </a:cubicBezTo>
                        <a:cubicBezTo>
                          <a:pt x="183092" y="685800"/>
                          <a:pt x="38100" y="540808"/>
                          <a:pt x="38100" y="361950"/>
                        </a:cubicBezTo>
                        <a:cubicBezTo>
                          <a:pt x="38100" y="183092"/>
                          <a:pt x="183092" y="38100"/>
                          <a:pt x="361950" y="38100"/>
                        </a:cubicBezTo>
                        <a:moveTo>
                          <a:pt x="361950" y="0"/>
                        </a:moveTo>
                        <a:cubicBezTo>
                          <a:pt x="162051" y="0"/>
                          <a:pt x="0" y="162051"/>
                          <a:pt x="0" y="361950"/>
                        </a:cubicBezTo>
                        <a:cubicBezTo>
                          <a:pt x="0" y="561849"/>
                          <a:pt x="162051" y="723900"/>
                          <a:pt x="361950" y="723900"/>
                        </a:cubicBezTo>
                        <a:cubicBezTo>
                          <a:pt x="561849" y="723900"/>
                          <a:pt x="723900" y="561849"/>
                          <a:pt x="723900" y="361950"/>
                        </a:cubicBezTo>
                        <a:cubicBezTo>
                          <a:pt x="723900" y="162051"/>
                          <a:pt x="561849" y="0"/>
                          <a:pt x="361950" y="0"/>
                        </a:cubicBezTo>
                        <a:close/>
                      </a:path>
                    </a:pathLst>
                  </a:custGeom>
                  <a:grpFill/>
                  <a:ln w="9525" cap="flat">
                    <a:noFill/>
                    <a:prstDash val="solid"/>
                    <a:miter/>
                  </a:ln>
                </p:spPr>
                <p:txBody>
                  <a:bodyPr rtlCol="0" anchor="ctr"/>
                  <a:lstStyle/>
                  <a:p>
                    <a:endParaRPr lang="ja-JP" altLang="en-US"/>
                  </a:p>
                </p:txBody>
              </p:sp>
            </p:grpSp>
            <p:sp>
              <p:nvSpPr>
                <p:cNvPr id="81" name="フリーフォーム: 図形 80">
                  <a:extLst>
                    <a:ext uri="{FF2B5EF4-FFF2-40B4-BE49-F238E27FC236}">
                      <a16:creationId xmlns:a16="http://schemas.microsoft.com/office/drawing/2014/main" id="{D4C7045F-7A47-4787-910D-9BF5C1239A40}"/>
                    </a:ext>
                  </a:extLst>
                </p:cNvPr>
                <p:cNvSpPr/>
                <p:nvPr/>
              </p:nvSpPr>
              <p:spPr>
                <a:xfrm>
                  <a:off x="2792435" y="2595562"/>
                  <a:ext cx="381000" cy="123825"/>
                </a:xfrm>
                <a:custGeom>
                  <a:avLst/>
                  <a:gdLst>
                    <a:gd name="connsiteX0" fmla="*/ 3810 w 381000"/>
                    <a:gd name="connsiteY0" fmla="*/ 93345 h 123825"/>
                    <a:gd name="connsiteX1" fmla="*/ 0 w 381000"/>
                    <a:gd name="connsiteY1" fmla="*/ 104775 h 123825"/>
                    <a:gd name="connsiteX2" fmla="*/ 19050 w 381000"/>
                    <a:gd name="connsiteY2" fmla="*/ 123825 h 123825"/>
                    <a:gd name="connsiteX3" fmla="*/ 34290 w 381000"/>
                    <a:gd name="connsiteY3" fmla="*/ 116205 h 123825"/>
                    <a:gd name="connsiteX4" fmla="*/ 192405 w 381000"/>
                    <a:gd name="connsiteY4" fmla="*/ 39052 h 123825"/>
                    <a:gd name="connsiteX5" fmla="*/ 350520 w 381000"/>
                    <a:gd name="connsiteY5" fmla="*/ 116205 h 123825"/>
                    <a:gd name="connsiteX6" fmla="*/ 365760 w 381000"/>
                    <a:gd name="connsiteY6" fmla="*/ 123825 h 123825"/>
                    <a:gd name="connsiteX7" fmla="*/ 384810 w 381000"/>
                    <a:gd name="connsiteY7" fmla="*/ 104775 h 123825"/>
                    <a:gd name="connsiteX8" fmla="*/ 381000 w 381000"/>
                    <a:gd name="connsiteY8" fmla="*/ 93345 h 123825"/>
                    <a:gd name="connsiteX9" fmla="*/ 192405 w 381000"/>
                    <a:gd name="connsiteY9" fmla="*/ 0 h 123825"/>
                    <a:gd name="connsiteX10" fmla="*/ 3810 w 381000"/>
                    <a:gd name="connsiteY10" fmla="*/ 93345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23825">
                      <a:moveTo>
                        <a:pt x="3810" y="93345"/>
                      </a:moveTo>
                      <a:cubicBezTo>
                        <a:pt x="1905" y="96202"/>
                        <a:pt x="0" y="100013"/>
                        <a:pt x="0" y="104775"/>
                      </a:cubicBezTo>
                      <a:cubicBezTo>
                        <a:pt x="0" y="115252"/>
                        <a:pt x="8573" y="123825"/>
                        <a:pt x="19050" y="123825"/>
                      </a:cubicBezTo>
                      <a:cubicBezTo>
                        <a:pt x="25718" y="123825"/>
                        <a:pt x="31433" y="120967"/>
                        <a:pt x="34290" y="116205"/>
                      </a:cubicBezTo>
                      <a:cubicBezTo>
                        <a:pt x="70485" y="68580"/>
                        <a:pt x="127635" y="39052"/>
                        <a:pt x="192405" y="39052"/>
                      </a:cubicBezTo>
                      <a:cubicBezTo>
                        <a:pt x="257175" y="39052"/>
                        <a:pt x="313373" y="68580"/>
                        <a:pt x="350520" y="116205"/>
                      </a:cubicBezTo>
                      <a:cubicBezTo>
                        <a:pt x="354330" y="120967"/>
                        <a:pt x="360045" y="123825"/>
                        <a:pt x="365760" y="123825"/>
                      </a:cubicBezTo>
                      <a:cubicBezTo>
                        <a:pt x="376238" y="123825"/>
                        <a:pt x="384810" y="115252"/>
                        <a:pt x="384810" y="104775"/>
                      </a:cubicBezTo>
                      <a:cubicBezTo>
                        <a:pt x="384810" y="100965"/>
                        <a:pt x="383858" y="97155"/>
                        <a:pt x="381000" y="93345"/>
                      </a:cubicBezTo>
                      <a:cubicBezTo>
                        <a:pt x="337185" y="37148"/>
                        <a:pt x="269558" y="0"/>
                        <a:pt x="192405" y="0"/>
                      </a:cubicBezTo>
                      <a:cubicBezTo>
                        <a:pt x="115253" y="0"/>
                        <a:pt x="47625" y="37148"/>
                        <a:pt x="3810" y="93345"/>
                      </a:cubicBezTo>
                      <a:close/>
                    </a:path>
                  </a:pathLst>
                </a:custGeom>
                <a:grpFill/>
                <a:ln w="9525" cap="flat">
                  <a:noFill/>
                  <a:prstDash val="solid"/>
                  <a:miter/>
                </a:ln>
              </p:spPr>
              <p:txBody>
                <a:bodyPr rtlCol="0" anchor="ctr"/>
                <a:lstStyle/>
                <a:p>
                  <a:endParaRPr lang="ja-JP" altLang="en-US"/>
                </a:p>
              </p:txBody>
            </p:sp>
          </p:grpSp>
          <p:sp>
            <p:nvSpPr>
              <p:cNvPr id="78" name="部分円 77">
                <a:extLst>
                  <a:ext uri="{FF2B5EF4-FFF2-40B4-BE49-F238E27FC236}">
                    <a16:creationId xmlns:a16="http://schemas.microsoft.com/office/drawing/2014/main" id="{1ECD3DE8-0B6E-44CB-8A46-BAFD0435A4C4}"/>
                  </a:ext>
                </a:extLst>
              </p:cNvPr>
              <p:cNvSpPr/>
              <p:nvPr/>
            </p:nvSpPr>
            <p:spPr>
              <a:xfrm rot="16200000">
                <a:off x="7722363" y="5112091"/>
                <a:ext cx="972002" cy="1012828"/>
              </a:xfrm>
              <a:prstGeom prst="pie">
                <a:avLst>
                  <a:gd name="adj1" fmla="val 0"/>
                  <a:gd name="adj2" fmla="val 108542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79" name="直線コネクタ 78">
                <a:extLst>
                  <a:ext uri="{FF2B5EF4-FFF2-40B4-BE49-F238E27FC236}">
                    <a16:creationId xmlns:a16="http://schemas.microsoft.com/office/drawing/2014/main" id="{1776A1B7-5CC2-4B52-B158-B7D88B6F7EFB}"/>
                  </a:ext>
                </a:extLst>
              </p:cNvPr>
              <p:cNvCxnSpPr>
                <a:cxnSpLocks/>
              </p:cNvCxnSpPr>
              <p:nvPr/>
            </p:nvCxnSpPr>
            <p:spPr>
              <a:xfrm>
                <a:off x="8205786" y="5156372"/>
                <a:ext cx="0" cy="909148"/>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67" name="グループ化 66">
              <a:extLst>
                <a:ext uri="{FF2B5EF4-FFF2-40B4-BE49-F238E27FC236}">
                  <a16:creationId xmlns:a16="http://schemas.microsoft.com/office/drawing/2014/main" id="{C0A4E49E-FA51-4B28-9B63-4C2EDB82E1FE}"/>
                </a:ext>
              </a:extLst>
            </p:cNvPr>
            <p:cNvGrpSpPr/>
            <p:nvPr/>
          </p:nvGrpSpPr>
          <p:grpSpPr>
            <a:xfrm>
              <a:off x="4439749" y="4441487"/>
              <a:ext cx="1012828" cy="972002"/>
              <a:chOff x="9508868" y="5124479"/>
              <a:chExt cx="1012828" cy="972002"/>
            </a:xfrm>
          </p:grpSpPr>
          <p:grpSp>
            <p:nvGrpSpPr>
              <p:cNvPr id="68" name="グループ化 67">
                <a:extLst>
                  <a:ext uri="{FF2B5EF4-FFF2-40B4-BE49-F238E27FC236}">
                    <a16:creationId xmlns:a16="http://schemas.microsoft.com/office/drawing/2014/main" id="{09F605D0-2C1E-4674-91AA-359799B641E9}"/>
                  </a:ext>
                </a:extLst>
              </p:cNvPr>
              <p:cNvGrpSpPr>
                <a:grpSpLocks noChangeAspect="1"/>
              </p:cNvGrpSpPr>
              <p:nvPr/>
            </p:nvGrpSpPr>
            <p:grpSpPr>
              <a:xfrm>
                <a:off x="9551986" y="5154575"/>
                <a:ext cx="914400" cy="911810"/>
                <a:chOff x="2620985" y="2152650"/>
                <a:chExt cx="723900" cy="723900"/>
              </a:xfrm>
              <a:solidFill>
                <a:srgbClr val="CC0000"/>
              </a:solidFill>
            </p:grpSpPr>
            <p:grpSp>
              <p:nvGrpSpPr>
                <p:cNvPr id="72" name="グラフィックス 9" descr="面白い顔 (塗りつぶしなし)">
                  <a:extLst>
                    <a:ext uri="{FF2B5EF4-FFF2-40B4-BE49-F238E27FC236}">
                      <a16:creationId xmlns:a16="http://schemas.microsoft.com/office/drawing/2014/main" id="{3285890C-30B0-4D93-A549-509FBFE0574E}"/>
                    </a:ext>
                  </a:extLst>
                </p:cNvPr>
                <p:cNvGrpSpPr/>
                <p:nvPr/>
              </p:nvGrpSpPr>
              <p:grpSpPr>
                <a:xfrm>
                  <a:off x="2620985" y="2152650"/>
                  <a:ext cx="723900" cy="723900"/>
                  <a:chOff x="2620985" y="2152650"/>
                  <a:chExt cx="723900" cy="723900"/>
                </a:xfrm>
                <a:grpFill/>
              </p:grpSpPr>
              <p:sp>
                <p:nvSpPr>
                  <p:cNvPr id="74" name="フリーフォーム: 図形 73">
                    <a:extLst>
                      <a:ext uri="{FF2B5EF4-FFF2-40B4-BE49-F238E27FC236}">
                        <a16:creationId xmlns:a16="http://schemas.microsoft.com/office/drawing/2014/main" id="{12BD397A-F307-4083-8EE5-9104F7BFEFA7}"/>
                      </a:ext>
                    </a:extLst>
                  </p:cNvPr>
                  <p:cNvSpPr/>
                  <p:nvPr/>
                </p:nvSpPr>
                <p:spPr>
                  <a:xfrm>
                    <a:off x="3040115" y="2372124"/>
                    <a:ext cx="142875" cy="161925"/>
                  </a:xfrm>
                  <a:custGeom>
                    <a:avLst/>
                    <a:gdLst>
                      <a:gd name="connsiteX0" fmla="*/ 9495 w 142875"/>
                      <a:gd name="connsiteY0" fmla="*/ 101804 h 161925"/>
                      <a:gd name="connsiteX1" fmla="*/ 123795 w 142875"/>
                      <a:gd name="connsiteY1" fmla="*/ 168479 h 161925"/>
                      <a:gd name="connsiteX2" fmla="*/ 133320 w 142875"/>
                      <a:gd name="connsiteY2" fmla="*/ 171051 h 161925"/>
                      <a:gd name="connsiteX3" fmla="*/ 152336 w 142875"/>
                      <a:gd name="connsiteY3" fmla="*/ 151967 h 161925"/>
                      <a:gd name="connsiteX4" fmla="*/ 142845 w 142875"/>
                      <a:gd name="connsiteY4" fmla="*/ 135522 h 161925"/>
                      <a:gd name="connsiteX5" fmla="*/ 57120 w 142875"/>
                      <a:gd name="connsiteY5" fmla="*/ 85326 h 161925"/>
                      <a:gd name="connsiteX6" fmla="*/ 142845 w 142875"/>
                      <a:gd name="connsiteY6" fmla="*/ 35129 h 161925"/>
                      <a:gd name="connsiteX7" fmla="*/ 148702 w 142875"/>
                      <a:gd name="connsiteY7" fmla="*/ 8832 h 161925"/>
                      <a:gd name="connsiteX8" fmla="*/ 123795 w 142875"/>
                      <a:gd name="connsiteY8" fmla="*/ 2172 h 161925"/>
                      <a:gd name="connsiteX9" fmla="*/ 9495 w 142875"/>
                      <a:gd name="connsiteY9" fmla="*/ 68847 h 161925"/>
                      <a:gd name="connsiteX10" fmla="*/ 2575 w 142875"/>
                      <a:gd name="connsiteY10" fmla="*/ 94884 h 161925"/>
                      <a:gd name="connsiteX11" fmla="*/ 9495 w 142875"/>
                      <a:gd name="connsiteY11" fmla="*/ 101804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9495" y="101804"/>
                        </a:moveTo>
                        <a:lnTo>
                          <a:pt x="123795" y="168479"/>
                        </a:lnTo>
                        <a:cubicBezTo>
                          <a:pt x="126701" y="170130"/>
                          <a:pt x="129978" y="171015"/>
                          <a:pt x="133320" y="171051"/>
                        </a:cubicBezTo>
                        <a:cubicBezTo>
                          <a:pt x="143841" y="171032"/>
                          <a:pt x="152354" y="162488"/>
                          <a:pt x="152336" y="151967"/>
                        </a:cubicBezTo>
                        <a:cubicBezTo>
                          <a:pt x="152324" y="145187"/>
                          <a:pt x="148709" y="138925"/>
                          <a:pt x="142845" y="135522"/>
                        </a:cubicBezTo>
                        <a:lnTo>
                          <a:pt x="57120" y="85326"/>
                        </a:lnTo>
                        <a:lnTo>
                          <a:pt x="142845" y="35129"/>
                        </a:lnTo>
                        <a:cubicBezTo>
                          <a:pt x="151724" y="29484"/>
                          <a:pt x="154346" y="17712"/>
                          <a:pt x="148702" y="8832"/>
                        </a:cubicBezTo>
                        <a:cubicBezTo>
                          <a:pt x="143390" y="478"/>
                          <a:pt x="132566" y="-2416"/>
                          <a:pt x="123795" y="2172"/>
                        </a:cubicBezTo>
                        <a:lnTo>
                          <a:pt x="9495" y="68847"/>
                        </a:lnTo>
                        <a:cubicBezTo>
                          <a:pt x="393" y="74126"/>
                          <a:pt x="-2704" y="85784"/>
                          <a:pt x="2575" y="94884"/>
                        </a:cubicBezTo>
                        <a:cubicBezTo>
                          <a:pt x="4240" y="97754"/>
                          <a:pt x="6625" y="100139"/>
                          <a:pt x="9495" y="101804"/>
                        </a:cubicBezTo>
                        <a:close/>
                      </a:path>
                    </a:pathLst>
                  </a:custGeom>
                  <a:grpFill/>
                  <a:ln w="9525" cap="flat">
                    <a:noFill/>
                    <a:prstDash val="solid"/>
                    <a:miter/>
                  </a:ln>
                </p:spPr>
                <p:txBody>
                  <a:bodyPr rtlCol="0" anchor="ctr"/>
                  <a:lstStyle/>
                  <a:p>
                    <a:endParaRPr lang="ja-JP" altLang="en-US"/>
                  </a:p>
                </p:txBody>
              </p:sp>
              <p:sp>
                <p:nvSpPr>
                  <p:cNvPr id="75" name="フリーフォーム: 図形 74">
                    <a:extLst>
                      <a:ext uri="{FF2B5EF4-FFF2-40B4-BE49-F238E27FC236}">
                        <a16:creationId xmlns:a16="http://schemas.microsoft.com/office/drawing/2014/main" id="{ECB726F1-552A-4C6B-A7B3-89CD752721BD}"/>
                      </a:ext>
                    </a:extLst>
                  </p:cNvPr>
                  <p:cNvSpPr/>
                  <p:nvPr/>
                </p:nvSpPr>
                <p:spPr>
                  <a:xfrm>
                    <a:off x="2773405" y="2372123"/>
                    <a:ext cx="142875" cy="161925"/>
                  </a:xfrm>
                  <a:custGeom>
                    <a:avLst/>
                    <a:gdLst>
                      <a:gd name="connsiteX0" fmla="*/ 2552 w 142875"/>
                      <a:gd name="connsiteY0" fmla="*/ 161527 h 161925"/>
                      <a:gd name="connsiteX1" fmla="*/ 19030 w 142875"/>
                      <a:gd name="connsiteY1" fmla="*/ 171052 h 161925"/>
                      <a:gd name="connsiteX2" fmla="*/ 28555 w 142875"/>
                      <a:gd name="connsiteY2" fmla="*/ 168480 h 161925"/>
                      <a:gd name="connsiteX3" fmla="*/ 142855 w 142875"/>
                      <a:gd name="connsiteY3" fmla="*/ 101805 h 161925"/>
                      <a:gd name="connsiteX4" fmla="*/ 149775 w 142875"/>
                      <a:gd name="connsiteY4" fmla="*/ 75769 h 161925"/>
                      <a:gd name="connsiteX5" fmla="*/ 142855 w 142875"/>
                      <a:gd name="connsiteY5" fmla="*/ 68849 h 161925"/>
                      <a:gd name="connsiteX6" fmla="*/ 28555 w 142875"/>
                      <a:gd name="connsiteY6" fmla="*/ 2174 h 161925"/>
                      <a:gd name="connsiteX7" fmla="*/ 2845 w 142875"/>
                      <a:gd name="connsiteY7" fmla="*/ 10224 h 161925"/>
                      <a:gd name="connsiteX8" fmla="*/ 9505 w 142875"/>
                      <a:gd name="connsiteY8" fmla="*/ 35130 h 161925"/>
                      <a:gd name="connsiteX9" fmla="*/ 95230 w 142875"/>
                      <a:gd name="connsiteY9" fmla="*/ 85327 h 161925"/>
                      <a:gd name="connsiteX10" fmla="*/ 9505 w 142875"/>
                      <a:gd name="connsiteY10" fmla="*/ 135524 h 161925"/>
                      <a:gd name="connsiteX11" fmla="*/ 2552 w 142875"/>
                      <a:gd name="connsiteY11" fmla="*/ 161527 h 161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875" h="161925">
                        <a:moveTo>
                          <a:pt x="2552" y="161527"/>
                        </a:moveTo>
                        <a:cubicBezTo>
                          <a:pt x="5951" y="167416"/>
                          <a:pt x="12231" y="171046"/>
                          <a:pt x="19030" y="171052"/>
                        </a:cubicBezTo>
                        <a:cubicBezTo>
                          <a:pt x="22371" y="171016"/>
                          <a:pt x="25649" y="170131"/>
                          <a:pt x="28555" y="168480"/>
                        </a:cubicBezTo>
                        <a:lnTo>
                          <a:pt x="142855" y="101805"/>
                        </a:lnTo>
                        <a:cubicBezTo>
                          <a:pt x="151956" y="96527"/>
                          <a:pt x="155054" y="84869"/>
                          <a:pt x="149775" y="75769"/>
                        </a:cubicBezTo>
                        <a:cubicBezTo>
                          <a:pt x="148110" y="72899"/>
                          <a:pt x="145725" y="70514"/>
                          <a:pt x="142855" y="68849"/>
                        </a:cubicBezTo>
                        <a:lnTo>
                          <a:pt x="28555" y="2174"/>
                        </a:lnTo>
                        <a:cubicBezTo>
                          <a:pt x="19233" y="-2703"/>
                          <a:pt x="7722" y="901"/>
                          <a:pt x="2845" y="10224"/>
                        </a:cubicBezTo>
                        <a:cubicBezTo>
                          <a:pt x="-1744" y="18995"/>
                          <a:pt x="1151" y="29819"/>
                          <a:pt x="9505" y="35130"/>
                        </a:cubicBezTo>
                        <a:lnTo>
                          <a:pt x="95230" y="85327"/>
                        </a:lnTo>
                        <a:lnTo>
                          <a:pt x="9505" y="135524"/>
                        </a:lnTo>
                        <a:cubicBezTo>
                          <a:pt x="412" y="140790"/>
                          <a:pt x="-2699" y="152425"/>
                          <a:pt x="2552" y="161527"/>
                        </a:cubicBezTo>
                        <a:close/>
                      </a:path>
                    </a:pathLst>
                  </a:custGeom>
                  <a:grpFill/>
                  <a:ln w="9525" cap="flat">
                    <a:noFill/>
                    <a:prstDash val="solid"/>
                    <a:miter/>
                  </a:ln>
                </p:spPr>
                <p:txBody>
                  <a:bodyPr rtlCol="0" anchor="ctr"/>
                  <a:lstStyle/>
                  <a:p>
                    <a:endParaRPr lang="ja-JP" altLang="en-US"/>
                  </a:p>
                </p:txBody>
              </p:sp>
              <p:sp>
                <p:nvSpPr>
                  <p:cNvPr id="76" name="フリーフォーム: 図形 75">
                    <a:extLst>
                      <a:ext uri="{FF2B5EF4-FFF2-40B4-BE49-F238E27FC236}">
                        <a16:creationId xmlns:a16="http://schemas.microsoft.com/office/drawing/2014/main" id="{CF380B32-61D4-4962-961B-0AFE06644366}"/>
                      </a:ext>
                    </a:extLst>
                  </p:cNvPr>
                  <p:cNvSpPr/>
                  <p:nvPr/>
                </p:nvSpPr>
                <p:spPr>
                  <a:xfrm>
                    <a:off x="2620985" y="2152650"/>
                    <a:ext cx="723900" cy="723900"/>
                  </a:xfrm>
                  <a:custGeom>
                    <a:avLst/>
                    <a:gdLst>
                      <a:gd name="connsiteX0" fmla="*/ 361950 w 723900"/>
                      <a:gd name="connsiteY0" fmla="*/ 38100 h 723900"/>
                      <a:gd name="connsiteX1" fmla="*/ 685800 w 723900"/>
                      <a:gd name="connsiteY1" fmla="*/ 361950 h 723900"/>
                      <a:gd name="connsiteX2" fmla="*/ 361950 w 723900"/>
                      <a:gd name="connsiteY2" fmla="*/ 685800 h 723900"/>
                      <a:gd name="connsiteX3" fmla="*/ 38100 w 723900"/>
                      <a:gd name="connsiteY3" fmla="*/ 361950 h 723900"/>
                      <a:gd name="connsiteX4" fmla="*/ 361950 w 723900"/>
                      <a:gd name="connsiteY4" fmla="*/ 38100 h 723900"/>
                      <a:gd name="connsiteX5" fmla="*/ 361950 w 723900"/>
                      <a:gd name="connsiteY5" fmla="*/ 0 h 723900"/>
                      <a:gd name="connsiteX6" fmla="*/ 0 w 723900"/>
                      <a:gd name="connsiteY6" fmla="*/ 361950 h 723900"/>
                      <a:gd name="connsiteX7" fmla="*/ 361950 w 723900"/>
                      <a:gd name="connsiteY7" fmla="*/ 723900 h 723900"/>
                      <a:gd name="connsiteX8" fmla="*/ 723900 w 723900"/>
                      <a:gd name="connsiteY8" fmla="*/ 361950 h 723900"/>
                      <a:gd name="connsiteX9" fmla="*/ 361950 w 723900"/>
                      <a:gd name="connsiteY9" fmla="*/ 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723900">
                        <a:moveTo>
                          <a:pt x="361950" y="38100"/>
                        </a:moveTo>
                        <a:cubicBezTo>
                          <a:pt x="540808" y="38100"/>
                          <a:pt x="685800" y="183092"/>
                          <a:pt x="685800" y="361950"/>
                        </a:cubicBezTo>
                        <a:cubicBezTo>
                          <a:pt x="685800" y="540808"/>
                          <a:pt x="540808" y="685800"/>
                          <a:pt x="361950" y="685800"/>
                        </a:cubicBezTo>
                        <a:cubicBezTo>
                          <a:pt x="183092" y="685800"/>
                          <a:pt x="38100" y="540808"/>
                          <a:pt x="38100" y="361950"/>
                        </a:cubicBezTo>
                        <a:cubicBezTo>
                          <a:pt x="38100" y="183092"/>
                          <a:pt x="183092" y="38100"/>
                          <a:pt x="361950" y="38100"/>
                        </a:cubicBezTo>
                        <a:moveTo>
                          <a:pt x="361950" y="0"/>
                        </a:moveTo>
                        <a:cubicBezTo>
                          <a:pt x="162051" y="0"/>
                          <a:pt x="0" y="162051"/>
                          <a:pt x="0" y="361950"/>
                        </a:cubicBezTo>
                        <a:cubicBezTo>
                          <a:pt x="0" y="561849"/>
                          <a:pt x="162051" y="723900"/>
                          <a:pt x="361950" y="723900"/>
                        </a:cubicBezTo>
                        <a:cubicBezTo>
                          <a:pt x="561849" y="723900"/>
                          <a:pt x="723900" y="561849"/>
                          <a:pt x="723900" y="361950"/>
                        </a:cubicBezTo>
                        <a:cubicBezTo>
                          <a:pt x="723900" y="162051"/>
                          <a:pt x="561849" y="0"/>
                          <a:pt x="361950" y="0"/>
                        </a:cubicBezTo>
                        <a:close/>
                      </a:path>
                    </a:pathLst>
                  </a:custGeom>
                  <a:grpFill/>
                  <a:ln w="9525" cap="flat">
                    <a:noFill/>
                    <a:prstDash val="solid"/>
                    <a:miter/>
                  </a:ln>
                </p:spPr>
                <p:txBody>
                  <a:bodyPr rtlCol="0" anchor="ctr"/>
                  <a:lstStyle/>
                  <a:p>
                    <a:endParaRPr lang="ja-JP" altLang="en-US"/>
                  </a:p>
                </p:txBody>
              </p:sp>
            </p:grpSp>
            <p:sp>
              <p:nvSpPr>
                <p:cNvPr id="73" name="フリーフォーム: 図形 72">
                  <a:extLst>
                    <a:ext uri="{FF2B5EF4-FFF2-40B4-BE49-F238E27FC236}">
                      <a16:creationId xmlns:a16="http://schemas.microsoft.com/office/drawing/2014/main" id="{7FB0415D-AA82-48BB-8086-972AE2B71714}"/>
                    </a:ext>
                  </a:extLst>
                </p:cNvPr>
                <p:cNvSpPr/>
                <p:nvPr/>
              </p:nvSpPr>
              <p:spPr>
                <a:xfrm>
                  <a:off x="2792435" y="2595562"/>
                  <a:ext cx="381000" cy="123825"/>
                </a:xfrm>
                <a:custGeom>
                  <a:avLst/>
                  <a:gdLst>
                    <a:gd name="connsiteX0" fmla="*/ 3810 w 381000"/>
                    <a:gd name="connsiteY0" fmla="*/ 93345 h 123825"/>
                    <a:gd name="connsiteX1" fmla="*/ 0 w 381000"/>
                    <a:gd name="connsiteY1" fmla="*/ 104775 h 123825"/>
                    <a:gd name="connsiteX2" fmla="*/ 19050 w 381000"/>
                    <a:gd name="connsiteY2" fmla="*/ 123825 h 123825"/>
                    <a:gd name="connsiteX3" fmla="*/ 34290 w 381000"/>
                    <a:gd name="connsiteY3" fmla="*/ 116205 h 123825"/>
                    <a:gd name="connsiteX4" fmla="*/ 192405 w 381000"/>
                    <a:gd name="connsiteY4" fmla="*/ 39052 h 123825"/>
                    <a:gd name="connsiteX5" fmla="*/ 350520 w 381000"/>
                    <a:gd name="connsiteY5" fmla="*/ 116205 h 123825"/>
                    <a:gd name="connsiteX6" fmla="*/ 365760 w 381000"/>
                    <a:gd name="connsiteY6" fmla="*/ 123825 h 123825"/>
                    <a:gd name="connsiteX7" fmla="*/ 384810 w 381000"/>
                    <a:gd name="connsiteY7" fmla="*/ 104775 h 123825"/>
                    <a:gd name="connsiteX8" fmla="*/ 381000 w 381000"/>
                    <a:gd name="connsiteY8" fmla="*/ 93345 h 123825"/>
                    <a:gd name="connsiteX9" fmla="*/ 192405 w 381000"/>
                    <a:gd name="connsiteY9" fmla="*/ 0 h 123825"/>
                    <a:gd name="connsiteX10" fmla="*/ 3810 w 381000"/>
                    <a:gd name="connsiteY10" fmla="*/ 93345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1000" h="123825">
                      <a:moveTo>
                        <a:pt x="3810" y="93345"/>
                      </a:moveTo>
                      <a:cubicBezTo>
                        <a:pt x="1905" y="96202"/>
                        <a:pt x="0" y="100013"/>
                        <a:pt x="0" y="104775"/>
                      </a:cubicBezTo>
                      <a:cubicBezTo>
                        <a:pt x="0" y="115252"/>
                        <a:pt x="8573" y="123825"/>
                        <a:pt x="19050" y="123825"/>
                      </a:cubicBezTo>
                      <a:cubicBezTo>
                        <a:pt x="25718" y="123825"/>
                        <a:pt x="31433" y="120967"/>
                        <a:pt x="34290" y="116205"/>
                      </a:cubicBezTo>
                      <a:cubicBezTo>
                        <a:pt x="70485" y="68580"/>
                        <a:pt x="127635" y="39052"/>
                        <a:pt x="192405" y="39052"/>
                      </a:cubicBezTo>
                      <a:cubicBezTo>
                        <a:pt x="257175" y="39052"/>
                        <a:pt x="313373" y="68580"/>
                        <a:pt x="350520" y="116205"/>
                      </a:cubicBezTo>
                      <a:cubicBezTo>
                        <a:pt x="354330" y="120967"/>
                        <a:pt x="360045" y="123825"/>
                        <a:pt x="365760" y="123825"/>
                      </a:cubicBezTo>
                      <a:cubicBezTo>
                        <a:pt x="376238" y="123825"/>
                        <a:pt x="384810" y="115252"/>
                        <a:pt x="384810" y="104775"/>
                      </a:cubicBezTo>
                      <a:cubicBezTo>
                        <a:pt x="384810" y="100965"/>
                        <a:pt x="383858" y="97155"/>
                        <a:pt x="381000" y="93345"/>
                      </a:cubicBezTo>
                      <a:cubicBezTo>
                        <a:pt x="337185" y="37148"/>
                        <a:pt x="269558" y="0"/>
                        <a:pt x="192405" y="0"/>
                      </a:cubicBezTo>
                      <a:cubicBezTo>
                        <a:pt x="115253" y="0"/>
                        <a:pt x="47625" y="37148"/>
                        <a:pt x="3810" y="93345"/>
                      </a:cubicBezTo>
                      <a:close/>
                    </a:path>
                  </a:pathLst>
                </a:custGeom>
                <a:grpFill/>
                <a:ln w="9525" cap="flat">
                  <a:noFill/>
                  <a:prstDash val="solid"/>
                  <a:miter/>
                </a:ln>
              </p:spPr>
              <p:txBody>
                <a:bodyPr rtlCol="0" anchor="ctr"/>
                <a:lstStyle/>
                <a:p>
                  <a:endParaRPr lang="ja-JP" altLang="en-US"/>
                </a:p>
              </p:txBody>
            </p:sp>
          </p:grpSp>
          <p:sp>
            <p:nvSpPr>
              <p:cNvPr id="69" name="部分円 68">
                <a:extLst>
                  <a:ext uri="{FF2B5EF4-FFF2-40B4-BE49-F238E27FC236}">
                    <a16:creationId xmlns:a16="http://schemas.microsoft.com/office/drawing/2014/main" id="{CAF82CA7-7BB8-4E1E-87CA-D385504F271A}"/>
                  </a:ext>
                </a:extLst>
              </p:cNvPr>
              <p:cNvSpPr/>
              <p:nvPr/>
            </p:nvSpPr>
            <p:spPr>
              <a:xfrm rot="16200000">
                <a:off x="9529281" y="5104066"/>
                <a:ext cx="972002" cy="1012828"/>
              </a:xfrm>
              <a:prstGeom prst="pi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cxnSp>
            <p:nvCxnSpPr>
              <p:cNvPr id="70" name="直線コネクタ 69">
                <a:extLst>
                  <a:ext uri="{FF2B5EF4-FFF2-40B4-BE49-F238E27FC236}">
                    <a16:creationId xmlns:a16="http://schemas.microsoft.com/office/drawing/2014/main" id="{995EE983-6AD7-4124-878E-94E710E87A68}"/>
                  </a:ext>
                </a:extLst>
              </p:cNvPr>
              <p:cNvCxnSpPr>
                <a:cxnSpLocks/>
              </p:cNvCxnSpPr>
              <p:nvPr/>
            </p:nvCxnSpPr>
            <p:spPr>
              <a:xfrm>
                <a:off x="10014900" y="5154575"/>
                <a:ext cx="0" cy="46440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F4561E1D-6A25-4695-9EA3-F2C9189D1607}"/>
                  </a:ext>
                </a:extLst>
              </p:cNvPr>
              <p:cNvCxnSpPr>
                <a:cxnSpLocks/>
              </p:cNvCxnSpPr>
              <p:nvPr/>
            </p:nvCxnSpPr>
            <p:spPr>
              <a:xfrm>
                <a:off x="9549025" y="5614290"/>
                <a:ext cx="460800" cy="0"/>
              </a:xfrm>
              <a:prstGeom prst="line">
                <a:avLst/>
              </a:prstGeom>
              <a:ln w="9525">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65" name="矢印: 右 64">
              <a:extLst>
                <a:ext uri="{FF2B5EF4-FFF2-40B4-BE49-F238E27FC236}">
                  <a16:creationId xmlns:a16="http://schemas.microsoft.com/office/drawing/2014/main" id="{BC2DE8D6-027C-4FCF-A19F-06970F092042}"/>
                </a:ext>
              </a:extLst>
            </p:cNvPr>
            <p:cNvSpPr/>
            <p:nvPr/>
          </p:nvSpPr>
          <p:spPr>
            <a:xfrm>
              <a:off x="3700149" y="4729572"/>
              <a:ext cx="533400" cy="397654"/>
            </a:xfrm>
            <a:prstGeom prst="rightArrow">
              <a:avLst/>
            </a:prstGeom>
            <a:solidFill>
              <a:schemeClr val="accent6">
                <a:lumMod val="40000"/>
                <a:lumOff val="6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2" name="タイトル 1">
            <a:extLst>
              <a:ext uri="{FF2B5EF4-FFF2-40B4-BE49-F238E27FC236}">
                <a16:creationId xmlns:a16="http://schemas.microsoft.com/office/drawing/2014/main" id="{AE3ACD31-7ED5-42E3-8ACC-01CA8CBE0D0D}"/>
              </a:ext>
            </a:extLst>
          </p:cNvPr>
          <p:cNvSpPr txBox="1">
            <a:spLocks/>
          </p:cNvSpPr>
          <p:nvPr/>
        </p:nvSpPr>
        <p:spPr>
          <a:xfrm>
            <a:off x="834442" y="244484"/>
            <a:ext cx="10595558"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4000" b="1" dirty="0">
                <a:latin typeface="游ゴシック" panose="020B0400000000000000" pitchFamily="50" charset="-128"/>
                <a:ea typeface="游ゴシック" panose="020B0400000000000000" pitchFamily="50" charset="-128"/>
              </a:rPr>
              <a:t>基本再生産数 </a:t>
            </a:r>
            <a:r>
              <a:rPr lang="en-US" altLang="ja-JP" sz="4000" b="1" dirty="0">
                <a:latin typeface="游ゴシック" panose="020B0400000000000000" pitchFamily="50" charset="-128"/>
                <a:ea typeface="游ゴシック" panose="020B0400000000000000" pitchFamily="50" charset="-128"/>
              </a:rPr>
              <a:t>(R</a:t>
            </a:r>
            <a:r>
              <a:rPr lang="ja-JP" altLang="en-US" sz="4000" b="1" dirty="0">
                <a:latin typeface="游ゴシック" panose="020B0400000000000000" pitchFamily="50" charset="-128"/>
                <a:ea typeface="游ゴシック" panose="020B0400000000000000" pitchFamily="50" charset="-128"/>
              </a:rPr>
              <a:t>０</a:t>
            </a:r>
            <a:r>
              <a:rPr lang="en-US" altLang="ja-JP" sz="4000" b="1" dirty="0">
                <a:latin typeface="游ゴシック" panose="020B0400000000000000" pitchFamily="50" charset="-128"/>
                <a:ea typeface="游ゴシック" panose="020B0400000000000000" pitchFamily="50" charset="-128"/>
              </a:rPr>
              <a:t>)</a:t>
            </a:r>
            <a:r>
              <a:rPr lang="en-US" altLang="ja-JP" sz="3000" b="1" dirty="0">
                <a:latin typeface="游ゴシック" panose="020B0400000000000000" pitchFamily="50" charset="-128"/>
                <a:ea typeface="游ゴシック" panose="020B0400000000000000" pitchFamily="50" charset="-128"/>
              </a:rPr>
              <a:t>Basic reproduction number</a:t>
            </a:r>
          </a:p>
        </p:txBody>
      </p:sp>
    </p:spTree>
    <p:extLst>
      <p:ext uri="{BB962C8B-B14F-4D97-AF65-F5344CB8AC3E}">
        <p14:creationId xmlns:p14="http://schemas.microsoft.com/office/powerpoint/2010/main" val="1683189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7F5A0AE-F9E4-4B90-B61D-1EA32D4BEA01}"/>
              </a:ext>
            </a:extLst>
          </p:cNvPr>
          <p:cNvSpPr>
            <a:spLocks noGrp="1"/>
          </p:cNvSpPr>
          <p:nvPr>
            <p:ph idx="1"/>
          </p:nvPr>
        </p:nvSpPr>
        <p:spPr>
          <a:xfrm>
            <a:off x="318490" y="1143060"/>
            <a:ext cx="10103513" cy="6110173"/>
          </a:xfrm>
        </p:spPr>
        <p:txBody>
          <a:bodyPr>
            <a:noAutofit/>
          </a:bodyPr>
          <a:lstStyle/>
          <a:p>
            <a:pPr marL="432000" indent="-432000">
              <a:lnSpc>
                <a:spcPct val="100000"/>
              </a:lnSpc>
              <a:spcBef>
                <a:spcPts val="0"/>
              </a:spcBef>
              <a:spcAft>
                <a:spcPts val="2200"/>
              </a:spcAft>
              <a:buClr>
                <a:srgbClr val="FFC000"/>
              </a:buClr>
              <a:buSzPct val="80000"/>
              <a:buFont typeface="Wingdings" panose="05000000000000000000" pitchFamily="2" charset="2"/>
              <a:buChar char="l"/>
            </a:pPr>
            <a:r>
              <a:rPr lang="ja-JP" altLang="en-US" sz="3600" dirty="0">
                <a:latin typeface="游ゴシック Medium" panose="020B0500000000000000" pitchFamily="50" charset="-128"/>
                <a:ea typeface="游ゴシック Medium" panose="020B0500000000000000" pitchFamily="50" charset="-128"/>
              </a:rPr>
              <a:t>「</a:t>
            </a:r>
            <a:r>
              <a:rPr lang="ja-JP" altLang="en-US" sz="3600" b="1" dirty="0">
                <a:latin typeface="游ゴシック" panose="020B0400000000000000" pitchFamily="50" charset="-128"/>
                <a:ea typeface="游ゴシック" panose="020B0400000000000000" pitchFamily="50" charset="-128"/>
              </a:rPr>
              <a:t>集団免疫</a:t>
            </a:r>
            <a:r>
              <a:rPr lang="ja-JP" altLang="en-US" sz="3600" dirty="0">
                <a:latin typeface="游ゴシック Medium" panose="020B0500000000000000" pitchFamily="50" charset="-128"/>
                <a:ea typeface="游ゴシック Medium" panose="020B0500000000000000" pitchFamily="50" charset="-128"/>
              </a:rPr>
              <a:t>」</a:t>
            </a:r>
            <a:r>
              <a:rPr lang="ja-JP" altLang="en-US" sz="3600" dirty="0">
                <a:latin typeface="游ゴシック" panose="020B0400000000000000" pitchFamily="50" charset="-128"/>
                <a:ea typeface="游ゴシック" panose="020B0400000000000000" pitchFamily="50" charset="-128"/>
              </a:rPr>
              <a:t>とは、</a:t>
            </a:r>
            <a:br>
              <a:rPr lang="en-US" altLang="ja-JP" sz="3600" dirty="0">
                <a:latin typeface="游ゴシック" panose="020B0400000000000000" pitchFamily="50" charset="-128"/>
                <a:ea typeface="游ゴシック" panose="020B0400000000000000" pitchFamily="50" charset="-128"/>
              </a:rPr>
            </a:br>
            <a:r>
              <a:rPr lang="ja-JP" altLang="en-US" sz="3600" dirty="0">
                <a:latin typeface="游ゴシック" panose="020B0400000000000000" pitchFamily="50" charset="-128"/>
                <a:ea typeface="游ゴシック" panose="020B0400000000000000" pitchFamily="50" charset="-128"/>
              </a:rPr>
              <a:t>集団の構成員の一定数が免疫を獲得すると、集団の中に感染患者が出ても流行が阻止され、その結果、集団の中の免疫を持たない人への感染を防げることを意味しています。</a:t>
            </a:r>
          </a:p>
          <a:p>
            <a:pPr marL="432000" indent="-432000">
              <a:lnSpc>
                <a:spcPct val="100000"/>
              </a:lnSpc>
              <a:spcBef>
                <a:spcPts val="0"/>
              </a:spcBef>
              <a:spcAft>
                <a:spcPts val="2200"/>
              </a:spcAft>
              <a:buClr>
                <a:srgbClr val="FFC000"/>
              </a:buClr>
              <a:buSzPct val="80000"/>
              <a:buFont typeface="Wingdings" panose="05000000000000000000" pitchFamily="2" charset="2"/>
              <a:buChar char="l"/>
            </a:pPr>
            <a:r>
              <a:rPr lang="ja-JP" altLang="en-US" sz="3600" dirty="0">
                <a:latin typeface="游ゴシック" panose="020B0400000000000000" pitchFamily="50" charset="-128"/>
                <a:ea typeface="游ゴシック" panose="020B0400000000000000" pitchFamily="50" charset="-128"/>
              </a:rPr>
              <a:t>集団免疫を獲得できるレベルは、</a:t>
            </a:r>
            <a:br>
              <a:rPr lang="en-US" altLang="ja-JP" sz="3600" dirty="0">
                <a:latin typeface="游ゴシック" panose="020B0400000000000000" pitchFamily="50" charset="-128"/>
                <a:ea typeface="游ゴシック" panose="020B0400000000000000" pitchFamily="50" charset="-128"/>
              </a:rPr>
            </a:br>
            <a:r>
              <a:rPr lang="ja-JP" altLang="en-US" sz="3600" dirty="0">
                <a:latin typeface="游ゴシック" panose="020B0400000000000000" pitchFamily="50" charset="-128"/>
                <a:ea typeface="游ゴシック" panose="020B0400000000000000" pitchFamily="50" charset="-128"/>
              </a:rPr>
              <a:t>病原体の感染力によって異なります。</a:t>
            </a:r>
            <a:br>
              <a:rPr lang="en-US" altLang="ja-JP" sz="3600" dirty="0">
                <a:latin typeface="游ゴシック" panose="020B0400000000000000" pitchFamily="50" charset="-128"/>
                <a:ea typeface="游ゴシック" panose="020B0400000000000000" pitchFamily="50" charset="-128"/>
              </a:rPr>
            </a:br>
            <a:r>
              <a:rPr lang="ja-JP" altLang="en-US" sz="3600" dirty="0">
                <a:latin typeface="游ゴシック" panose="020B0400000000000000" pitchFamily="50" charset="-128"/>
                <a:ea typeface="游ゴシック" panose="020B0400000000000000" pitchFamily="50" charset="-128"/>
              </a:rPr>
              <a:t>この「病原体の感染力」を示す指標が</a:t>
            </a:r>
            <a:br>
              <a:rPr lang="en-US" altLang="ja-JP" sz="3600" dirty="0">
                <a:latin typeface="游ゴシック" panose="020B0400000000000000" pitchFamily="50" charset="-128"/>
                <a:ea typeface="游ゴシック" panose="020B0400000000000000" pitchFamily="50" charset="-128"/>
              </a:rPr>
            </a:br>
            <a:r>
              <a:rPr lang="ja-JP" altLang="en-US" sz="3600" dirty="0">
                <a:latin typeface="游ゴシック" panose="020B0400000000000000" pitchFamily="50" charset="-128"/>
                <a:ea typeface="游ゴシック" panose="020B0400000000000000" pitchFamily="50" charset="-128"/>
              </a:rPr>
              <a:t>「</a:t>
            </a:r>
            <a:r>
              <a:rPr lang="ja-JP" altLang="en-US" sz="3600" b="1" dirty="0">
                <a:latin typeface="游ゴシック" panose="020B0400000000000000" pitchFamily="50" charset="-128"/>
                <a:ea typeface="游ゴシック" panose="020B0400000000000000" pitchFamily="50" charset="-128"/>
              </a:rPr>
              <a:t>基本再生産数</a:t>
            </a:r>
            <a:r>
              <a:rPr lang="ja-JP" altLang="en-US" sz="3600" dirty="0">
                <a:latin typeface="游ゴシック" panose="020B0400000000000000" pitchFamily="50" charset="-128"/>
                <a:ea typeface="游ゴシック" panose="020B0400000000000000" pitchFamily="50" charset="-128"/>
              </a:rPr>
              <a:t>（</a:t>
            </a:r>
            <a:r>
              <a:rPr lang="en-US" altLang="ja-JP" sz="3600" dirty="0">
                <a:latin typeface="游ゴシック" panose="020B0400000000000000" pitchFamily="50" charset="-128"/>
                <a:ea typeface="游ゴシック" panose="020B0400000000000000" pitchFamily="50" charset="-128"/>
              </a:rPr>
              <a:t>R0)</a:t>
            </a:r>
            <a:r>
              <a:rPr lang="ja-JP" altLang="en-US" sz="3600" dirty="0">
                <a:latin typeface="游ゴシック" panose="020B0400000000000000" pitchFamily="50" charset="-128"/>
                <a:ea typeface="游ゴシック" panose="020B0400000000000000" pitchFamily="50" charset="-128"/>
              </a:rPr>
              <a:t>」です。</a:t>
            </a:r>
            <a:endParaRPr kumimoji="1" lang="ja-JP" altLang="en-US" sz="3600" b="1" dirty="0">
              <a:solidFill>
                <a:schemeClr val="accent2">
                  <a:lumMod val="75000"/>
                </a:schemeClr>
              </a:solidFill>
              <a:latin typeface="游ゴシック" panose="020B0400000000000000" pitchFamily="50" charset="-128"/>
              <a:ea typeface="游ゴシック" panose="020B0400000000000000" pitchFamily="50" charset="-128"/>
            </a:endParaRPr>
          </a:p>
        </p:txBody>
      </p:sp>
      <p:grpSp>
        <p:nvGrpSpPr>
          <p:cNvPr id="6" name="グループ化 5">
            <a:extLst>
              <a:ext uri="{FF2B5EF4-FFF2-40B4-BE49-F238E27FC236}">
                <a16:creationId xmlns:a16="http://schemas.microsoft.com/office/drawing/2014/main" id="{7B24B963-736F-45D1-A56C-60172ED03955}"/>
              </a:ext>
            </a:extLst>
          </p:cNvPr>
          <p:cNvGrpSpPr/>
          <p:nvPr/>
        </p:nvGrpSpPr>
        <p:grpSpPr>
          <a:xfrm>
            <a:off x="406945" y="306442"/>
            <a:ext cx="427497" cy="415776"/>
            <a:chOff x="683170" y="525517"/>
            <a:chExt cx="427497" cy="415776"/>
          </a:xfrm>
        </p:grpSpPr>
        <p:sp>
          <p:nvSpPr>
            <p:cNvPr id="7" name="四角形: 角を丸くする 6">
              <a:extLst>
                <a:ext uri="{FF2B5EF4-FFF2-40B4-BE49-F238E27FC236}">
                  <a16:creationId xmlns:a16="http://schemas.microsoft.com/office/drawing/2014/main" id="{EA33C61F-74C7-4337-A598-F4ED8B9C478A}"/>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AA13D667-8719-41CD-93A4-C044F7EB7EAF}"/>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3F3B52BD-5194-4809-8583-F3A967FA7A10}"/>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C3117C31-0D39-4CDE-B071-1CBD64560FC0}"/>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タイトル 1">
            <a:extLst>
              <a:ext uri="{FF2B5EF4-FFF2-40B4-BE49-F238E27FC236}">
                <a16:creationId xmlns:a16="http://schemas.microsoft.com/office/drawing/2014/main" id="{68C3F5D2-9CAC-40E7-BC95-B76354070782}"/>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集団免疫と基本再生産数</a:t>
            </a:r>
          </a:p>
        </p:txBody>
      </p:sp>
    </p:spTree>
    <p:extLst>
      <p:ext uri="{BB962C8B-B14F-4D97-AF65-F5344CB8AC3E}">
        <p14:creationId xmlns:p14="http://schemas.microsoft.com/office/powerpoint/2010/main" val="1751347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a:extLst>
              <a:ext uri="{FF2B5EF4-FFF2-40B4-BE49-F238E27FC236}">
                <a16:creationId xmlns:a16="http://schemas.microsoft.com/office/drawing/2014/main" id="{22EC572C-7FFD-4A08-833D-A2F162039693}"/>
              </a:ext>
            </a:extLst>
          </p:cNvPr>
          <p:cNvGrpSpPr/>
          <p:nvPr/>
        </p:nvGrpSpPr>
        <p:grpSpPr>
          <a:xfrm>
            <a:off x="406945" y="306442"/>
            <a:ext cx="427497" cy="415776"/>
            <a:chOff x="683170" y="525517"/>
            <a:chExt cx="427497" cy="415776"/>
          </a:xfrm>
        </p:grpSpPr>
        <p:sp>
          <p:nvSpPr>
            <p:cNvPr id="7" name="四角形: 角を丸くする 6">
              <a:extLst>
                <a:ext uri="{FF2B5EF4-FFF2-40B4-BE49-F238E27FC236}">
                  <a16:creationId xmlns:a16="http://schemas.microsoft.com/office/drawing/2014/main" id="{25B2B9C4-0FD7-46B5-9CAE-A234C016D7C2}"/>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4149FF6C-EE27-4B34-80BE-43894922B1DD}"/>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58B735E3-13F1-4D65-BC95-C70FA9A2685D}"/>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9AB4BB78-3A9D-472B-95B0-188EA07B0DF7}"/>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a:extLst>
              <a:ext uri="{FF2B5EF4-FFF2-40B4-BE49-F238E27FC236}">
                <a16:creationId xmlns:a16="http://schemas.microsoft.com/office/drawing/2014/main" id="{1A31916E-96D4-4DC9-A37B-5759036F0399}"/>
              </a:ext>
            </a:extLst>
          </p:cNvPr>
          <p:cNvSpPr txBox="1"/>
          <p:nvPr/>
        </p:nvSpPr>
        <p:spPr>
          <a:xfrm>
            <a:off x="360000" y="7020000"/>
            <a:ext cx="9546052" cy="507831"/>
          </a:xfrm>
          <a:prstGeom prst="rect">
            <a:avLst/>
          </a:prstGeom>
          <a:noFill/>
        </p:spPr>
        <p:txBody>
          <a:bodyPr wrap="square" rtlCol="0">
            <a:spAutoFit/>
          </a:bodyPr>
          <a:lstStyle/>
          <a:p>
            <a:r>
              <a:rPr lang="ja-JP" altLang="en-US" sz="900" dirty="0">
                <a:latin typeface="Yu Gothic UI" panose="020B0500000000000000" pitchFamily="50" charset="-128"/>
                <a:ea typeface="Yu Gothic UI" panose="020B0500000000000000" pitchFamily="50" charset="-128"/>
              </a:rPr>
              <a:t>出典：国立感染症研究所　感染症疫学センター　</a:t>
            </a:r>
          </a:p>
          <a:p>
            <a:pPr marL="342000"/>
            <a:r>
              <a:rPr lang="ja-JP" altLang="en-US" sz="900" dirty="0">
                <a:latin typeface="Yu Gothic UI" panose="020B0500000000000000" pitchFamily="50" charset="-128"/>
                <a:ea typeface="Yu Gothic UI" panose="020B0500000000000000" pitchFamily="50" charset="-128"/>
              </a:rPr>
              <a:t>平成</a:t>
            </a:r>
            <a:r>
              <a:rPr lang="en-US" altLang="ja-JP" sz="900" dirty="0">
                <a:latin typeface="Yu Gothic UI" panose="020B0500000000000000" pitchFamily="50" charset="-128"/>
                <a:ea typeface="Yu Gothic UI" panose="020B0500000000000000" pitchFamily="50" charset="-128"/>
              </a:rPr>
              <a:t>20</a:t>
            </a:r>
            <a:r>
              <a:rPr lang="ja-JP" altLang="en-US" sz="900" dirty="0">
                <a:latin typeface="Yu Gothic UI" panose="020B0500000000000000" pitchFamily="50" charset="-128"/>
                <a:ea typeface="Yu Gothic UI" panose="020B0500000000000000" pitchFamily="50" charset="-128"/>
              </a:rPr>
              <a:t>年度 感染症危機管理研修会プログラム</a:t>
            </a:r>
            <a:r>
              <a:rPr lang="en-US" altLang="ja-JP" sz="900" dirty="0">
                <a:latin typeface="Yu Gothic UI" panose="020B0500000000000000" pitchFamily="50" charset="-128"/>
                <a:ea typeface="Yu Gothic UI" panose="020B0500000000000000" pitchFamily="50" charset="-128"/>
              </a:rPr>
              <a:t>4</a:t>
            </a:r>
            <a:r>
              <a:rPr lang="ja-JP" altLang="en-US" sz="900" dirty="0">
                <a:latin typeface="Yu Gothic UI" panose="020B0500000000000000" pitchFamily="50" charset="-128"/>
                <a:ea typeface="Yu Gothic UI" panose="020B0500000000000000" pitchFamily="50" charset="-128"/>
              </a:rPr>
              <a:t>資料</a:t>
            </a:r>
          </a:p>
          <a:p>
            <a:pPr marL="342000"/>
            <a:r>
              <a:rPr lang="en-US" altLang="ja-JP" sz="900" dirty="0">
                <a:latin typeface="Yu Gothic UI" panose="020B0500000000000000" pitchFamily="50" charset="-128"/>
                <a:ea typeface="Yu Gothic UI" panose="020B0500000000000000" pitchFamily="50" charset="-128"/>
              </a:rPr>
              <a:t>http://idsc.nih.go.jp/training/20kanri/003.html</a:t>
            </a:r>
          </a:p>
        </p:txBody>
      </p:sp>
      <p:pic>
        <p:nvPicPr>
          <p:cNvPr id="13" name="Picture 2">
            <a:extLst>
              <a:ext uri="{FF2B5EF4-FFF2-40B4-BE49-F238E27FC236}">
                <a16:creationId xmlns:a16="http://schemas.microsoft.com/office/drawing/2014/main" id="{1AB1BDFB-4075-4A04-A805-1A02ED7F9B6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0580"/>
          <a:stretch/>
        </p:blipFill>
        <p:spPr bwMode="auto">
          <a:xfrm>
            <a:off x="596132" y="1201608"/>
            <a:ext cx="10034692" cy="5618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タイトル 1">
            <a:extLst>
              <a:ext uri="{FF2B5EF4-FFF2-40B4-BE49-F238E27FC236}">
                <a16:creationId xmlns:a16="http://schemas.microsoft.com/office/drawing/2014/main" id="{9D6DA9CA-AE7A-420F-A42C-A285B26A21DE}"/>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流行抑制のための集団免疫率</a:t>
            </a:r>
          </a:p>
        </p:txBody>
      </p:sp>
    </p:spTree>
    <p:extLst>
      <p:ext uri="{BB962C8B-B14F-4D97-AF65-F5344CB8AC3E}">
        <p14:creationId xmlns:p14="http://schemas.microsoft.com/office/powerpoint/2010/main" val="2901665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DF64F549-358A-4552-9233-792DA3A25AC8}"/>
              </a:ext>
            </a:extLst>
          </p:cNvPr>
          <p:cNvGrpSpPr/>
          <p:nvPr/>
        </p:nvGrpSpPr>
        <p:grpSpPr>
          <a:xfrm>
            <a:off x="406945" y="306442"/>
            <a:ext cx="427497" cy="415776"/>
            <a:chOff x="683170" y="525517"/>
            <a:chExt cx="427497" cy="415776"/>
          </a:xfrm>
        </p:grpSpPr>
        <p:sp>
          <p:nvSpPr>
            <p:cNvPr id="8" name="四角形: 角を丸くする 7">
              <a:extLst>
                <a:ext uri="{FF2B5EF4-FFF2-40B4-BE49-F238E27FC236}">
                  <a16:creationId xmlns:a16="http://schemas.microsoft.com/office/drawing/2014/main" id="{1533C668-BA85-4434-8E5B-D11BFD0895B4}"/>
                </a:ext>
              </a:extLst>
            </p:cNvPr>
            <p:cNvSpPr/>
            <p:nvPr/>
          </p:nvSpPr>
          <p:spPr>
            <a:xfrm>
              <a:off x="683170" y="525517"/>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7DE4653F-C7EF-4863-BA91-C86222CF0720}"/>
                </a:ext>
              </a:extLst>
            </p:cNvPr>
            <p:cNvSpPr/>
            <p:nvPr/>
          </p:nvSpPr>
          <p:spPr>
            <a:xfrm>
              <a:off x="921480" y="52551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A11357E8-3ABA-4029-903C-635DBC523C20}"/>
                </a:ext>
              </a:extLst>
            </p:cNvPr>
            <p:cNvSpPr/>
            <p:nvPr/>
          </p:nvSpPr>
          <p:spPr>
            <a:xfrm>
              <a:off x="92148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C5FD9C96-194B-481F-9887-7D92A68072A8}"/>
                </a:ext>
              </a:extLst>
            </p:cNvPr>
            <p:cNvSpPr/>
            <p:nvPr/>
          </p:nvSpPr>
          <p:spPr>
            <a:xfrm>
              <a:off x="683170" y="752107"/>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タイトル 1">
            <a:extLst>
              <a:ext uri="{FF2B5EF4-FFF2-40B4-BE49-F238E27FC236}">
                <a16:creationId xmlns:a16="http://schemas.microsoft.com/office/drawing/2014/main" id="{93AE5DE0-31AA-4C5D-98AC-BEB912966ED2}"/>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集団免疫率</a:t>
            </a:r>
            <a:r>
              <a:rPr lang="en-US" altLang="ja-JP" sz="3600" b="1" dirty="0">
                <a:latin typeface="游ゴシック" panose="020B0400000000000000" pitchFamily="50" charset="-128"/>
                <a:ea typeface="游ゴシック" panose="020B0400000000000000" pitchFamily="50" charset="-128"/>
              </a:rPr>
              <a:t>(H) </a:t>
            </a:r>
            <a:r>
              <a:rPr lang="en-US" altLang="ja-JP" sz="3000" b="1" dirty="0">
                <a:latin typeface="游ゴシック" panose="020B0400000000000000" pitchFamily="50" charset="-128"/>
                <a:ea typeface="游ゴシック" panose="020B0400000000000000" pitchFamily="50" charset="-128"/>
              </a:rPr>
              <a:t>Herd immunity</a:t>
            </a:r>
          </a:p>
        </p:txBody>
      </p:sp>
      <p:sp>
        <p:nvSpPr>
          <p:cNvPr id="14" name="テキスト ボックス 13">
            <a:extLst>
              <a:ext uri="{FF2B5EF4-FFF2-40B4-BE49-F238E27FC236}">
                <a16:creationId xmlns:a16="http://schemas.microsoft.com/office/drawing/2014/main" id="{9382B360-8E44-4860-9138-50D4C0F954B9}"/>
              </a:ext>
            </a:extLst>
          </p:cNvPr>
          <p:cNvSpPr txBox="1"/>
          <p:nvPr/>
        </p:nvSpPr>
        <p:spPr>
          <a:xfrm>
            <a:off x="360000" y="7020000"/>
            <a:ext cx="9546052" cy="369332"/>
          </a:xfrm>
          <a:prstGeom prst="rect">
            <a:avLst/>
          </a:prstGeom>
          <a:noFill/>
        </p:spPr>
        <p:txBody>
          <a:bodyPr wrap="square" rtlCol="0">
            <a:spAutoFit/>
          </a:bodyPr>
          <a:lstStyle/>
          <a:p>
            <a:r>
              <a:rPr lang="ja-JP" altLang="en-US" sz="900" dirty="0">
                <a:latin typeface="Yu Gothic UI" panose="020B0500000000000000" pitchFamily="50" charset="-128"/>
                <a:ea typeface="Yu Gothic UI" panose="020B0500000000000000" pitchFamily="50" charset="-128"/>
              </a:rPr>
              <a:t>参考：厚生労働省第</a:t>
            </a:r>
            <a:r>
              <a:rPr lang="en-US" altLang="ja-JP" sz="900" dirty="0">
                <a:latin typeface="Yu Gothic UI" panose="020B0500000000000000" pitchFamily="50" charset="-128"/>
                <a:ea typeface="Yu Gothic UI" panose="020B0500000000000000" pitchFamily="50" charset="-128"/>
              </a:rPr>
              <a:t>27</a:t>
            </a:r>
            <a:r>
              <a:rPr lang="ja-JP" altLang="en-US" sz="900" dirty="0">
                <a:latin typeface="Yu Gothic UI" panose="020B0500000000000000" pitchFamily="50" charset="-128"/>
                <a:ea typeface="Yu Gothic UI" panose="020B0500000000000000" pitchFamily="50" charset="-128"/>
              </a:rPr>
              <a:t>回厚生科学審議会感染症部会　資料</a:t>
            </a:r>
            <a:r>
              <a:rPr lang="en-US" altLang="ja-JP" sz="900" dirty="0">
                <a:latin typeface="Yu Gothic UI" panose="020B0500000000000000" pitchFamily="50" charset="-128"/>
                <a:ea typeface="Yu Gothic UI" panose="020B0500000000000000" pitchFamily="50" charset="-128"/>
              </a:rPr>
              <a:t>2</a:t>
            </a:r>
            <a:r>
              <a:rPr lang="ja-JP" altLang="en-US" sz="900" dirty="0">
                <a:latin typeface="Yu Gothic UI" panose="020B0500000000000000" pitchFamily="50" charset="-128"/>
                <a:ea typeface="Yu Gothic UI" panose="020B0500000000000000" pitchFamily="50" charset="-128"/>
              </a:rPr>
              <a:t>　</a:t>
            </a:r>
          </a:p>
          <a:p>
            <a:r>
              <a:rPr lang="ja-JP" altLang="en-US" sz="900" dirty="0">
                <a:latin typeface="Yu Gothic UI" panose="020B0500000000000000" pitchFamily="50" charset="-128"/>
                <a:ea typeface="Yu Gothic UI" panose="020B0500000000000000" pitchFamily="50" charset="-128"/>
              </a:rPr>
              <a:t>　　　</a:t>
            </a:r>
            <a:r>
              <a:rPr lang="en-US" altLang="ja-JP" sz="900" dirty="0">
                <a:latin typeface="Yu Gothic UI" panose="020B0500000000000000" pitchFamily="50" charset="-128"/>
                <a:ea typeface="Yu Gothic UI" panose="020B0500000000000000" pitchFamily="50" charset="-128"/>
              </a:rPr>
              <a:t>https://www.mhlw.go.jp/content/10906000/000417407.pdf</a:t>
            </a:r>
            <a:r>
              <a:rPr lang="ja-JP" altLang="en-US" sz="900" dirty="0">
                <a:latin typeface="Yu Gothic UI" panose="020B0500000000000000" pitchFamily="50" charset="-128"/>
                <a:ea typeface="Yu Gothic UI" panose="020B0500000000000000" pitchFamily="50" charset="-128"/>
              </a:rPr>
              <a:t>　を加工して作成</a:t>
            </a:r>
          </a:p>
        </p:txBody>
      </p:sp>
      <p:sp>
        <p:nvSpPr>
          <p:cNvPr id="15" name="Text Box 652">
            <a:extLst>
              <a:ext uri="{FF2B5EF4-FFF2-40B4-BE49-F238E27FC236}">
                <a16:creationId xmlns:a16="http://schemas.microsoft.com/office/drawing/2014/main" id="{DD933A47-35CA-45ED-A6A9-9B22C5BE6B4F}"/>
              </a:ext>
            </a:extLst>
          </p:cNvPr>
          <p:cNvSpPr txBox="1">
            <a:spLocks noChangeArrowheads="1"/>
          </p:cNvSpPr>
          <p:nvPr/>
        </p:nvSpPr>
        <p:spPr bwMode="auto">
          <a:xfrm>
            <a:off x="6684442" y="1028552"/>
            <a:ext cx="3735912" cy="1066614"/>
          </a:xfrm>
          <a:prstGeom prst="roundRect">
            <a:avLst>
              <a:gd name="adj" fmla="val 13809"/>
            </a:avLst>
          </a:prstGeom>
          <a:solidFill>
            <a:schemeClr val="accent3">
              <a:lumMod val="40000"/>
              <a:lumOff val="60000"/>
            </a:schemeClr>
          </a:solidFill>
          <a:ln w="9525" algn="ctr">
            <a:noFill/>
            <a:miter lim="800000"/>
            <a:headEnd/>
            <a:tailEnd/>
          </a:ln>
          <a:effectLst/>
        </p:spPr>
        <p:txBody>
          <a:bodyPr anchor="ctr" anchorCtr="0"/>
          <a:lstStyle/>
          <a:p>
            <a:pPr algn="ctr">
              <a:defRPr/>
            </a:pPr>
            <a:r>
              <a:rPr lang="en-US" altLang="ja-JP" sz="2400" b="1" dirty="0">
                <a:latin typeface="+mn-ea"/>
                <a:cs typeface="Meiryo UI" panose="020B0604030504040204" pitchFamily="50" charset="-128"/>
              </a:rPr>
              <a:t>H</a:t>
            </a:r>
            <a:r>
              <a:rPr lang="ja-JP" altLang="en-US" sz="2400" b="1" dirty="0">
                <a:latin typeface="+mn-ea"/>
                <a:cs typeface="Meiryo UI" panose="020B0604030504040204" pitchFamily="50" charset="-128"/>
              </a:rPr>
              <a:t>＝（</a:t>
            </a:r>
            <a:r>
              <a:rPr lang="en-US" altLang="ja-JP" sz="2400" b="1" dirty="0">
                <a:latin typeface="+mn-ea"/>
                <a:cs typeface="Meiryo UI" panose="020B0604030504040204" pitchFamily="50" charset="-128"/>
              </a:rPr>
              <a:t>1</a:t>
            </a:r>
            <a:r>
              <a:rPr lang="ja-JP" altLang="en-US" sz="2400" b="1" dirty="0">
                <a:latin typeface="+mn-ea"/>
                <a:cs typeface="Meiryo UI" panose="020B0604030504040204" pitchFamily="50" charset="-128"/>
              </a:rPr>
              <a:t>－</a:t>
            </a:r>
            <a:r>
              <a:rPr lang="en-US" altLang="ja-JP" sz="2400" b="1" dirty="0">
                <a:latin typeface="+mn-ea"/>
                <a:cs typeface="Meiryo UI" panose="020B0604030504040204" pitchFamily="50" charset="-128"/>
              </a:rPr>
              <a:t>1/ R</a:t>
            </a:r>
            <a:r>
              <a:rPr lang="en-US" altLang="ja-JP" sz="2400" b="1" baseline="-25000" dirty="0">
                <a:latin typeface="+mn-ea"/>
                <a:cs typeface="Meiryo UI" panose="020B0604030504040204" pitchFamily="50" charset="-128"/>
              </a:rPr>
              <a:t>0</a:t>
            </a:r>
            <a:r>
              <a:rPr lang="en-US" altLang="ja-JP" sz="2400" b="1" dirty="0">
                <a:latin typeface="+mn-ea"/>
                <a:cs typeface="Meiryo UI" panose="020B0604030504040204" pitchFamily="50" charset="-128"/>
              </a:rPr>
              <a:t> </a:t>
            </a:r>
            <a:r>
              <a:rPr lang="ja-JP" altLang="en-US" sz="2400" b="1" dirty="0">
                <a:latin typeface="+mn-ea"/>
                <a:cs typeface="Meiryo UI" panose="020B0604030504040204" pitchFamily="50" charset="-128"/>
              </a:rPr>
              <a:t>）</a:t>
            </a:r>
            <a:r>
              <a:rPr lang="en-US" altLang="ja-JP" sz="2400" b="1" dirty="0">
                <a:latin typeface="+mn-ea"/>
                <a:cs typeface="Meiryo UI" panose="020B0604030504040204" pitchFamily="50" charset="-128"/>
              </a:rPr>
              <a:t>×100</a:t>
            </a:r>
            <a:r>
              <a:rPr kumimoji="1" lang="ja-JP" altLang="en-US" sz="2400" dirty="0">
                <a:latin typeface="游ゴシック Medium" panose="020B0500000000000000" pitchFamily="50" charset="-128"/>
                <a:ea typeface="游ゴシック Medium" panose="020B0500000000000000" pitchFamily="50" charset="-128"/>
                <a:cs typeface="Meiryo UI" panose="020B0604030504040204" pitchFamily="50" charset="-128"/>
              </a:rPr>
              <a:t>　</a:t>
            </a:r>
            <a:endParaRPr kumimoji="1" lang="en-US" altLang="ja-JP" sz="2400" dirty="0">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
        <p:nvSpPr>
          <p:cNvPr id="16" name="Text Box 1011">
            <a:extLst>
              <a:ext uri="{FF2B5EF4-FFF2-40B4-BE49-F238E27FC236}">
                <a16:creationId xmlns:a16="http://schemas.microsoft.com/office/drawing/2014/main" id="{DE85CB7E-8F46-48B3-B753-49EA2D9C5BFD}"/>
              </a:ext>
            </a:extLst>
          </p:cNvPr>
          <p:cNvSpPr txBox="1">
            <a:spLocks noChangeArrowheads="1"/>
          </p:cNvSpPr>
          <p:nvPr/>
        </p:nvSpPr>
        <p:spPr bwMode="auto">
          <a:xfrm>
            <a:off x="4909930" y="2451807"/>
            <a:ext cx="5610073" cy="400110"/>
          </a:xfrm>
          <a:prstGeom prst="rect">
            <a:avLst/>
          </a:prstGeom>
          <a:solidFill>
            <a:srgbClr val="008000"/>
          </a:solidFill>
          <a:ln>
            <a:noFill/>
          </a:ln>
          <a:effectLst/>
        </p:spPr>
        <p:txBody>
          <a:bodyPr wrap="square">
            <a:spAutoFit/>
          </a:bodyPr>
          <a:lstStyle/>
          <a:p>
            <a:pPr defTabSz="914400">
              <a:spcBef>
                <a:spcPct val="50000"/>
              </a:spcBef>
              <a:defRPr/>
            </a:pPr>
            <a:r>
              <a:rPr kumimoji="1" lang="en-US" altLang="ja-JP" sz="2000" b="1" dirty="0">
                <a:solidFill>
                  <a:schemeClr val="bg1"/>
                </a:solidFill>
                <a:latin typeface="+mn-ea"/>
                <a:cs typeface="Meiryo UI" panose="020B0604030504040204" pitchFamily="50" charset="-128"/>
              </a:rPr>
              <a:t>【</a:t>
            </a:r>
            <a:r>
              <a:rPr kumimoji="1" lang="ja-JP" altLang="en-US" sz="2000" b="1" dirty="0">
                <a:solidFill>
                  <a:schemeClr val="bg1"/>
                </a:solidFill>
                <a:latin typeface="+mn-ea"/>
                <a:cs typeface="Meiryo UI" panose="020B0604030504040204" pitchFamily="50" charset="-128"/>
              </a:rPr>
              <a:t>例</a:t>
            </a:r>
            <a:r>
              <a:rPr kumimoji="1" lang="en-US" altLang="ja-JP" sz="2000" b="1" dirty="0">
                <a:solidFill>
                  <a:schemeClr val="bg1"/>
                </a:solidFill>
                <a:latin typeface="+mn-ea"/>
                <a:cs typeface="Meiryo UI" panose="020B0604030504040204" pitchFamily="50" charset="-128"/>
              </a:rPr>
              <a:t>】</a:t>
            </a:r>
            <a:r>
              <a:rPr kumimoji="1" lang="ja-JP" altLang="pt-BR" sz="2000" b="1" dirty="0">
                <a:solidFill>
                  <a:schemeClr val="bg1"/>
                </a:solidFill>
                <a:latin typeface="+mn-ea"/>
                <a:cs typeface="Meiryo UI" panose="020B0604030504040204" pitchFamily="50" charset="-128"/>
              </a:rPr>
              <a:t>集団免疫率(H)=80(%)</a:t>
            </a:r>
          </a:p>
        </p:txBody>
      </p:sp>
      <p:sp>
        <p:nvSpPr>
          <p:cNvPr id="17" name="Text Box 1083">
            <a:extLst>
              <a:ext uri="{FF2B5EF4-FFF2-40B4-BE49-F238E27FC236}">
                <a16:creationId xmlns:a16="http://schemas.microsoft.com/office/drawing/2014/main" id="{660D3635-1A59-4F8C-9CE4-B3059B1BA0EF}"/>
              </a:ext>
            </a:extLst>
          </p:cNvPr>
          <p:cNvSpPr txBox="1">
            <a:spLocks noChangeArrowheads="1"/>
          </p:cNvSpPr>
          <p:nvPr/>
        </p:nvSpPr>
        <p:spPr bwMode="auto">
          <a:xfrm>
            <a:off x="5098115" y="2924476"/>
            <a:ext cx="4882425" cy="369332"/>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15875" algn="ctr">
                <a:solidFill>
                  <a:srgbClr val="CC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914400">
              <a:defRPr/>
            </a:pPr>
            <a:r>
              <a:rPr kumimoji="1" lang="ja-JP" altLang="en-US" b="1" dirty="0">
                <a:solidFill>
                  <a:srgbClr val="008000"/>
                </a:solidFill>
                <a:latin typeface="+mn-ea"/>
                <a:cs typeface="Meiryo UI" panose="020B0604030504040204" pitchFamily="50" charset="-128"/>
              </a:rPr>
              <a:t>免疫率が</a:t>
            </a:r>
            <a:r>
              <a:rPr kumimoji="1" lang="en-US" altLang="ja-JP" b="1" dirty="0">
                <a:solidFill>
                  <a:srgbClr val="008000"/>
                </a:solidFill>
                <a:latin typeface="+mn-ea"/>
                <a:cs typeface="Meiryo UI" panose="020B0604030504040204" pitchFamily="50" charset="-128"/>
              </a:rPr>
              <a:t>80%</a:t>
            </a:r>
            <a:r>
              <a:rPr kumimoji="1" lang="ja-JP" altLang="en-US" b="1" dirty="0">
                <a:solidFill>
                  <a:srgbClr val="008000"/>
                </a:solidFill>
                <a:latin typeface="+mn-ea"/>
                <a:cs typeface="Meiryo UI" panose="020B0604030504040204" pitchFamily="50" charset="-128"/>
              </a:rPr>
              <a:t>以上あれば、流行しない。</a:t>
            </a:r>
          </a:p>
        </p:txBody>
      </p:sp>
      <p:grpSp>
        <p:nvGrpSpPr>
          <p:cNvPr id="18" name="グループ化 17">
            <a:extLst>
              <a:ext uri="{FF2B5EF4-FFF2-40B4-BE49-F238E27FC236}">
                <a16:creationId xmlns:a16="http://schemas.microsoft.com/office/drawing/2014/main" id="{0773E505-FDE6-4CFA-B9D7-56939AF0BF65}"/>
              </a:ext>
            </a:extLst>
          </p:cNvPr>
          <p:cNvGrpSpPr/>
          <p:nvPr/>
        </p:nvGrpSpPr>
        <p:grpSpPr>
          <a:xfrm>
            <a:off x="1052075" y="3223956"/>
            <a:ext cx="3502136" cy="2371592"/>
            <a:chOff x="-5231" y="4311878"/>
            <a:chExt cx="3502136" cy="2371592"/>
          </a:xfrm>
        </p:grpSpPr>
        <p:sp>
          <p:nvSpPr>
            <p:cNvPr id="19" name="Oval 686">
              <a:extLst>
                <a:ext uri="{FF2B5EF4-FFF2-40B4-BE49-F238E27FC236}">
                  <a16:creationId xmlns:a16="http://schemas.microsoft.com/office/drawing/2014/main" id="{62768433-626E-4A16-86AA-454D3BCC29CC}"/>
                </a:ext>
              </a:extLst>
            </p:cNvPr>
            <p:cNvSpPr>
              <a:spLocks noChangeArrowheads="1"/>
            </p:cNvSpPr>
            <p:nvPr/>
          </p:nvSpPr>
          <p:spPr bwMode="auto">
            <a:xfrm>
              <a:off x="533494" y="5316703"/>
              <a:ext cx="2662768" cy="519351"/>
            </a:xfrm>
            <a:prstGeom prst="ellipse">
              <a:avLst/>
            </a:prstGeom>
            <a:noFill/>
            <a:ln w="158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sp>
          <p:nvSpPr>
            <p:cNvPr id="20" name="Text Box 786">
              <a:extLst>
                <a:ext uri="{FF2B5EF4-FFF2-40B4-BE49-F238E27FC236}">
                  <a16:creationId xmlns:a16="http://schemas.microsoft.com/office/drawing/2014/main" id="{A040AADA-E5E3-4E9F-9D50-484693EE9743}"/>
                </a:ext>
              </a:extLst>
            </p:cNvPr>
            <p:cNvSpPr txBox="1">
              <a:spLocks noChangeArrowheads="1"/>
            </p:cNvSpPr>
            <p:nvPr/>
          </p:nvSpPr>
          <p:spPr bwMode="auto">
            <a:xfrm>
              <a:off x="-5231" y="4684123"/>
              <a:ext cx="822817" cy="338151"/>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15875" algn="ctr">
                  <a:solidFill>
                    <a:srgbClr val="CC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914400">
                <a:spcBef>
                  <a:spcPct val="50000"/>
                </a:spcBef>
                <a:defRPr/>
              </a:pPr>
              <a:r>
                <a:rPr kumimoji="1" lang="ja-JP" altLang="en-US" sz="1600" dirty="0">
                  <a:solidFill>
                    <a:prstClr val="black"/>
                  </a:solidFill>
                  <a:latin typeface="+mn-ea"/>
                  <a:cs typeface="Meiryo UI" panose="020B0604030504040204" pitchFamily="50" charset="-128"/>
                </a:rPr>
                <a:t>感染者</a:t>
              </a:r>
            </a:p>
          </p:txBody>
        </p:sp>
        <p:sp>
          <p:nvSpPr>
            <p:cNvPr id="21" name="Text Box 787">
              <a:extLst>
                <a:ext uri="{FF2B5EF4-FFF2-40B4-BE49-F238E27FC236}">
                  <a16:creationId xmlns:a16="http://schemas.microsoft.com/office/drawing/2014/main" id="{65A62280-DB76-486C-B59E-B3B90111681A}"/>
                </a:ext>
              </a:extLst>
            </p:cNvPr>
            <p:cNvSpPr txBox="1">
              <a:spLocks noChangeArrowheads="1"/>
            </p:cNvSpPr>
            <p:nvPr/>
          </p:nvSpPr>
          <p:spPr bwMode="auto">
            <a:xfrm>
              <a:off x="2143694" y="4311878"/>
              <a:ext cx="1353211" cy="338151"/>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15875" algn="ctr">
                  <a:solidFill>
                    <a:srgbClr val="CC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914400">
                <a:spcBef>
                  <a:spcPct val="50000"/>
                </a:spcBef>
                <a:defRPr/>
              </a:pPr>
              <a:r>
                <a:rPr kumimoji="1" lang="ja-JP" altLang="en-US" sz="1600" dirty="0">
                  <a:solidFill>
                    <a:prstClr val="black"/>
                  </a:solidFill>
                  <a:latin typeface="+mn-ea"/>
                  <a:cs typeface="Meiryo UI" panose="020B0604030504040204" pitchFamily="50" charset="-128"/>
                </a:rPr>
                <a:t>二次感染者</a:t>
              </a:r>
            </a:p>
          </p:txBody>
        </p:sp>
        <p:sp>
          <p:nvSpPr>
            <p:cNvPr id="22" name="Line 788">
              <a:extLst>
                <a:ext uri="{FF2B5EF4-FFF2-40B4-BE49-F238E27FC236}">
                  <a16:creationId xmlns:a16="http://schemas.microsoft.com/office/drawing/2014/main" id="{2875AA4F-1C39-4FA3-934F-5EE0D76C3416}"/>
                </a:ext>
              </a:extLst>
            </p:cNvPr>
            <p:cNvSpPr>
              <a:spLocks noChangeShapeType="1"/>
            </p:cNvSpPr>
            <p:nvPr/>
          </p:nvSpPr>
          <p:spPr bwMode="auto">
            <a:xfrm>
              <a:off x="405038" y="4982753"/>
              <a:ext cx="190113" cy="285774"/>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sp>
          <p:nvSpPr>
            <p:cNvPr id="23" name="Line 789">
              <a:extLst>
                <a:ext uri="{FF2B5EF4-FFF2-40B4-BE49-F238E27FC236}">
                  <a16:creationId xmlns:a16="http://schemas.microsoft.com/office/drawing/2014/main" id="{EF4B3991-3236-4D91-A623-7EFC53C552D0}"/>
                </a:ext>
              </a:extLst>
            </p:cNvPr>
            <p:cNvSpPr>
              <a:spLocks noChangeShapeType="1"/>
            </p:cNvSpPr>
            <p:nvPr/>
          </p:nvSpPr>
          <p:spPr bwMode="auto">
            <a:xfrm flipH="1">
              <a:off x="2201244" y="4619150"/>
              <a:ext cx="316232" cy="274041"/>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grpSp>
          <p:nvGrpSpPr>
            <p:cNvPr id="24" name="グラフィックス 17" descr="ユニバーサル アクセス">
              <a:extLst>
                <a:ext uri="{FF2B5EF4-FFF2-40B4-BE49-F238E27FC236}">
                  <a16:creationId xmlns:a16="http://schemas.microsoft.com/office/drawing/2014/main" id="{AFD4CA5E-1FA7-48D8-9620-7C23B3637884}"/>
                </a:ext>
              </a:extLst>
            </p:cNvPr>
            <p:cNvGrpSpPr/>
            <p:nvPr/>
          </p:nvGrpSpPr>
          <p:grpSpPr>
            <a:xfrm>
              <a:off x="2303496" y="5608146"/>
              <a:ext cx="428815" cy="704367"/>
              <a:chOff x="3957963" y="3674784"/>
              <a:chExt cx="219075" cy="402743"/>
            </a:xfrm>
          </p:grpSpPr>
          <p:sp>
            <p:nvSpPr>
              <p:cNvPr id="60" name="フリーフォーム: 図形 59">
                <a:extLst>
                  <a:ext uri="{FF2B5EF4-FFF2-40B4-BE49-F238E27FC236}">
                    <a16:creationId xmlns:a16="http://schemas.microsoft.com/office/drawing/2014/main" id="{3B18D51F-C1AC-4399-99D3-7E6CCAC040A2}"/>
                  </a:ext>
                </a:extLst>
              </p:cNvPr>
              <p:cNvSpPr/>
              <p:nvPr/>
            </p:nvSpPr>
            <p:spPr>
              <a:xfrm>
                <a:off x="4019877" y="3674784"/>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dirty="0">
                  <a:latin typeface="+mn-ea"/>
                </a:endParaRPr>
              </a:p>
            </p:txBody>
          </p:sp>
          <p:sp>
            <p:nvSpPr>
              <p:cNvPr id="61" name="フリーフォーム: 図形 60">
                <a:extLst>
                  <a:ext uri="{FF2B5EF4-FFF2-40B4-BE49-F238E27FC236}">
                    <a16:creationId xmlns:a16="http://schemas.microsoft.com/office/drawing/2014/main" id="{DCA6D92F-7B97-4248-B225-973B0536C705}"/>
                  </a:ext>
                </a:extLst>
              </p:cNvPr>
              <p:cNvSpPr/>
              <p:nvPr/>
            </p:nvSpPr>
            <p:spPr>
              <a:xfrm>
                <a:off x="3957963" y="3770034"/>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a:latin typeface="+mn-ea"/>
                </a:endParaRPr>
              </a:p>
            </p:txBody>
          </p:sp>
        </p:grpSp>
        <p:grpSp>
          <p:nvGrpSpPr>
            <p:cNvPr id="25" name="グラフィックス 17" descr="ユニバーサル アクセス">
              <a:extLst>
                <a:ext uri="{FF2B5EF4-FFF2-40B4-BE49-F238E27FC236}">
                  <a16:creationId xmlns:a16="http://schemas.microsoft.com/office/drawing/2014/main" id="{0D2B8007-32D4-4D84-9866-486DB5E9A407}"/>
                </a:ext>
              </a:extLst>
            </p:cNvPr>
            <p:cNvGrpSpPr/>
            <p:nvPr/>
          </p:nvGrpSpPr>
          <p:grpSpPr>
            <a:xfrm>
              <a:off x="1723252" y="4496893"/>
              <a:ext cx="428815" cy="704367"/>
              <a:chOff x="3848368" y="3733802"/>
              <a:chExt cx="219075" cy="402743"/>
            </a:xfrm>
          </p:grpSpPr>
          <p:sp>
            <p:nvSpPr>
              <p:cNvPr id="58" name="フリーフォーム: 図形 57">
                <a:extLst>
                  <a:ext uri="{FF2B5EF4-FFF2-40B4-BE49-F238E27FC236}">
                    <a16:creationId xmlns:a16="http://schemas.microsoft.com/office/drawing/2014/main" id="{5B3F152B-7C57-455E-AE7F-DB5D93E530C4}"/>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a:latin typeface="+mn-ea"/>
                </a:endParaRPr>
              </a:p>
            </p:txBody>
          </p:sp>
          <p:sp>
            <p:nvSpPr>
              <p:cNvPr id="59" name="フリーフォーム: 図形 58">
                <a:extLst>
                  <a:ext uri="{FF2B5EF4-FFF2-40B4-BE49-F238E27FC236}">
                    <a16:creationId xmlns:a16="http://schemas.microsoft.com/office/drawing/2014/main" id="{DE43181C-31E9-4FE8-A9B3-286BADA8C7A2}"/>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dirty="0">
                  <a:latin typeface="+mn-ea"/>
                </a:endParaRPr>
              </a:p>
            </p:txBody>
          </p:sp>
        </p:grpSp>
        <p:grpSp>
          <p:nvGrpSpPr>
            <p:cNvPr id="26" name="グラフィックス 17" descr="ユニバーサル アクセス">
              <a:extLst>
                <a:ext uri="{FF2B5EF4-FFF2-40B4-BE49-F238E27FC236}">
                  <a16:creationId xmlns:a16="http://schemas.microsoft.com/office/drawing/2014/main" id="{9B58A700-F80B-407C-ADAF-F44377C7D65F}"/>
                </a:ext>
              </a:extLst>
            </p:cNvPr>
            <p:cNvGrpSpPr/>
            <p:nvPr/>
          </p:nvGrpSpPr>
          <p:grpSpPr>
            <a:xfrm>
              <a:off x="1439775" y="5979103"/>
              <a:ext cx="428815" cy="704367"/>
              <a:chOff x="3848368" y="3733802"/>
              <a:chExt cx="219075" cy="402743"/>
            </a:xfrm>
          </p:grpSpPr>
          <p:sp>
            <p:nvSpPr>
              <p:cNvPr id="56" name="フリーフォーム: 図形 55">
                <a:extLst>
                  <a:ext uri="{FF2B5EF4-FFF2-40B4-BE49-F238E27FC236}">
                    <a16:creationId xmlns:a16="http://schemas.microsoft.com/office/drawing/2014/main" id="{908A4CBB-B5B9-40B8-A812-B4EB5D15593E}"/>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dirty="0">
                  <a:latin typeface="+mn-ea"/>
                </a:endParaRPr>
              </a:p>
            </p:txBody>
          </p:sp>
          <p:sp>
            <p:nvSpPr>
              <p:cNvPr id="57" name="フリーフォーム: 図形 56">
                <a:extLst>
                  <a:ext uri="{FF2B5EF4-FFF2-40B4-BE49-F238E27FC236}">
                    <a16:creationId xmlns:a16="http://schemas.microsoft.com/office/drawing/2014/main" id="{14500C5A-5F24-40F6-B064-B7291B856A84}"/>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a:latin typeface="+mn-ea"/>
                </a:endParaRPr>
              </a:p>
            </p:txBody>
          </p:sp>
        </p:grpSp>
        <p:grpSp>
          <p:nvGrpSpPr>
            <p:cNvPr id="27" name="グラフィックス 17" descr="ユニバーサル アクセス">
              <a:extLst>
                <a:ext uri="{FF2B5EF4-FFF2-40B4-BE49-F238E27FC236}">
                  <a16:creationId xmlns:a16="http://schemas.microsoft.com/office/drawing/2014/main" id="{1E225B16-9BF9-4EC9-962C-4B5EC0E8C47F}"/>
                </a:ext>
              </a:extLst>
            </p:cNvPr>
            <p:cNvGrpSpPr/>
            <p:nvPr/>
          </p:nvGrpSpPr>
          <p:grpSpPr>
            <a:xfrm>
              <a:off x="1416292" y="4671224"/>
              <a:ext cx="428815" cy="704367"/>
              <a:chOff x="3848368" y="3733802"/>
              <a:chExt cx="219075" cy="402743"/>
            </a:xfrm>
          </p:grpSpPr>
          <p:sp>
            <p:nvSpPr>
              <p:cNvPr id="54" name="フリーフォーム: 図形 53">
                <a:extLst>
                  <a:ext uri="{FF2B5EF4-FFF2-40B4-BE49-F238E27FC236}">
                    <a16:creationId xmlns:a16="http://schemas.microsoft.com/office/drawing/2014/main" id="{47413D9F-FA21-4DFC-A5C9-1C6F498858B9}"/>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a:latin typeface="+mn-ea"/>
                </a:endParaRPr>
              </a:p>
            </p:txBody>
          </p:sp>
          <p:sp>
            <p:nvSpPr>
              <p:cNvPr id="55" name="フリーフォーム: 図形 54">
                <a:extLst>
                  <a:ext uri="{FF2B5EF4-FFF2-40B4-BE49-F238E27FC236}">
                    <a16:creationId xmlns:a16="http://schemas.microsoft.com/office/drawing/2014/main" id="{92EE7F38-8202-42DA-999A-7A4C459AFDF5}"/>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dirty="0">
                  <a:latin typeface="+mn-ea"/>
                </a:endParaRPr>
              </a:p>
            </p:txBody>
          </p:sp>
        </p:grpSp>
        <p:grpSp>
          <p:nvGrpSpPr>
            <p:cNvPr id="28" name="グラフィックス 17" descr="ユニバーサル アクセス">
              <a:extLst>
                <a:ext uri="{FF2B5EF4-FFF2-40B4-BE49-F238E27FC236}">
                  <a16:creationId xmlns:a16="http://schemas.microsoft.com/office/drawing/2014/main" id="{5D89EF8B-D299-4765-ADA2-6FF212C52D4B}"/>
                </a:ext>
              </a:extLst>
            </p:cNvPr>
            <p:cNvGrpSpPr/>
            <p:nvPr/>
          </p:nvGrpSpPr>
          <p:grpSpPr>
            <a:xfrm>
              <a:off x="1783487" y="5780059"/>
              <a:ext cx="428815" cy="704367"/>
              <a:chOff x="3848368" y="3733802"/>
              <a:chExt cx="219075" cy="402743"/>
            </a:xfrm>
            <a:solidFill>
              <a:srgbClr val="FFC000"/>
            </a:solidFill>
          </p:grpSpPr>
          <p:sp>
            <p:nvSpPr>
              <p:cNvPr id="52" name="フリーフォーム: 図形 51">
                <a:extLst>
                  <a:ext uri="{FF2B5EF4-FFF2-40B4-BE49-F238E27FC236}">
                    <a16:creationId xmlns:a16="http://schemas.microsoft.com/office/drawing/2014/main" id="{39FB4C7C-5ABB-48FF-A42F-C01CE36DE575}"/>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rgbClr val="FFFF00"/>
              </a:solidFill>
              <a:ln w="9525" cap="flat">
                <a:solidFill>
                  <a:srgbClr val="FF3300"/>
                </a:solidFill>
                <a:prstDash val="solid"/>
                <a:miter/>
              </a:ln>
            </p:spPr>
            <p:txBody>
              <a:bodyPr rtlCol="0" anchor="ctr"/>
              <a:lstStyle/>
              <a:p>
                <a:endParaRPr lang="ja-JP" altLang="en-US" dirty="0">
                  <a:latin typeface="+mn-ea"/>
                </a:endParaRPr>
              </a:p>
            </p:txBody>
          </p:sp>
          <p:sp>
            <p:nvSpPr>
              <p:cNvPr id="53" name="フリーフォーム: 図形 52">
                <a:extLst>
                  <a:ext uri="{FF2B5EF4-FFF2-40B4-BE49-F238E27FC236}">
                    <a16:creationId xmlns:a16="http://schemas.microsoft.com/office/drawing/2014/main" id="{16C67F6C-4C90-4E4B-89B8-C09065F066EE}"/>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rgbClr val="FFFF00"/>
              </a:solidFill>
              <a:ln w="9525" cap="flat">
                <a:solidFill>
                  <a:srgbClr val="FF3300"/>
                </a:solidFill>
                <a:prstDash val="solid"/>
                <a:miter/>
              </a:ln>
            </p:spPr>
            <p:txBody>
              <a:bodyPr rtlCol="0" anchor="ctr"/>
              <a:lstStyle/>
              <a:p>
                <a:endParaRPr lang="ja-JP" altLang="en-US">
                  <a:latin typeface="+mn-ea"/>
                </a:endParaRPr>
              </a:p>
            </p:txBody>
          </p:sp>
        </p:grpSp>
        <p:grpSp>
          <p:nvGrpSpPr>
            <p:cNvPr id="29" name="グラフィックス 17" descr="ユニバーサル アクセス">
              <a:extLst>
                <a:ext uri="{FF2B5EF4-FFF2-40B4-BE49-F238E27FC236}">
                  <a16:creationId xmlns:a16="http://schemas.microsoft.com/office/drawing/2014/main" id="{DE9959B1-8566-45EF-8467-705AD8265771}"/>
                </a:ext>
              </a:extLst>
            </p:cNvPr>
            <p:cNvGrpSpPr/>
            <p:nvPr/>
          </p:nvGrpSpPr>
          <p:grpSpPr>
            <a:xfrm>
              <a:off x="1945554" y="4791260"/>
              <a:ext cx="428815" cy="704367"/>
              <a:chOff x="3848368" y="3733802"/>
              <a:chExt cx="219075" cy="402743"/>
            </a:xfrm>
            <a:solidFill>
              <a:srgbClr val="FFC000"/>
            </a:solidFill>
          </p:grpSpPr>
          <p:sp>
            <p:nvSpPr>
              <p:cNvPr id="50" name="フリーフォーム: 図形 49">
                <a:extLst>
                  <a:ext uri="{FF2B5EF4-FFF2-40B4-BE49-F238E27FC236}">
                    <a16:creationId xmlns:a16="http://schemas.microsoft.com/office/drawing/2014/main" id="{E926998B-BACF-4E90-A1D1-73B8CFC131C0}"/>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rgbClr val="FFFF00"/>
              </a:solidFill>
              <a:ln w="9525" cap="flat">
                <a:solidFill>
                  <a:srgbClr val="FF3300"/>
                </a:solidFill>
                <a:prstDash val="solid"/>
                <a:miter/>
              </a:ln>
            </p:spPr>
            <p:txBody>
              <a:bodyPr rtlCol="0" anchor="ctr"/>
              <a:lstStyle/>
              <a:p>
                <a:endParaRPr lang="ja-JP" altLang="en-US" dirty="0">
                  <a:latin typeface="+mn-ea"/>
                </a:endParaRPr>
              </a:p>
            </p:txBody>
          </p:sp>
          <p:sp>
            <p:nvSpPr>
              <p:cNvPr id="51" name="フリーフォーム: 図形 50">
                <a:extLst>
                  <a:ext uri="{FF2B5EF4-FFF2-40B4-BE49-F238E27FC236}">
                    <a16:creationId xmlns:a16="http://schemas.microsoft.com/office/drawing/2014/main" id="{83038F08-1CE2-403C-87C2-FC2B3E7FFB2F}"/>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rgbClr val="FFFF00"/>
              </a:solidFill>
              <a:ln w="9525" cap="flat">
                <a:solidFill>
                  <a:srgbClr val="FF3300"/>
                </a:solidFill>
                <a:prstDash val="solid"/>
                <a:miter/>
              </a:ln>
            </p:spPr>
            <p:txBody>
              <a:bodyPr rtlCol="0" anchor="ctr"/>
              <a:lstStyle/>
              <a:p>
                <a:endParaRPr lang="ja-JP" altLang="en-US">
                  <a:latin typeface="+mn-ea"/>
                </a:endParaRPr>
              </a:p>
            </p:txBody>
          </p:sp>
        </p:grpSp>
        <p:grpSp>
          <p:nvGrpSpPr>
            <p:cNvPr id="30" name="グラフィックス 17" descr="ユニバーサル アクセス">
              <a:extLst>
                <a:ext uri="{FF2B5EF4-FFF2-40B4-BE49-F238E27FC236}">
                  <a16:creationId xmlns:a16="http://schemas.microsoft.com/office/drawing/2014/main" id="{AE72F94F-2821-4328-90FC-68EAF28B970E}"/>
                </a:ext>
              </a:extLst>
            </p:cNvPr>
            <p:cNvGrpSpPr/>
            <p:nvPr/>
          </p:nvGrpSpPr>
          <p:grpSpPr>
            <a:xfrm>
              <a:off x="1467610" y="5295466"/>
              <a:ext cx="428815" cy="704367"/>
              <a:chOff x="3848368" y="3733802"/>
              <a:chExt cx="219075" cy="402743"/>
            </a:xfrm>
            <a:solidFill>
              <a:srgbClr val="FFC000"/>
            </a:solidFill>
          </p:grpSpPr>
          <p:sp>
            <p:nvSpPr>
              <p:cNvPr id="48" name="フリーフォーム: 図形 47">
                <a:extLst>
                  <a:ext uri="{FF2B5EF4-FFF2-40B4-BE49-F238E27FC236}">
                    <a16:creationId xmlns:a16="http://schemas.microsoft.com/office/drawing/2014/main" id="{6387DB4E-24E2-49EF-BECD-5FB22A3B5837}"/>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rgbClr val="FFFF00"/>
              </a:solidFill>
              <a:ln w="9525" cap="flat">
                <a:solidFill>
                  <a:srgbClr val="FF3300"/>
                </a:solidFill>
                <a:prstDash val="solid"/>
                <a:miter/>
              </a:ln>
            </p:spPr>
            <p:txBody>
              <a:bodyPr rtlCol="0" anchor="ctr"/>
              <a:lstStyle/>
              <a:p>
                <a:endParaRPr lang="ja-JP" altLang="en-US" dirty="0">
                  <a:latin typeface="+mn-ea"/>
                </a:endParaRPr>
              </a:p>
            </p:txBody>
          </p:sp>
          <p:sp>
            <p:nvSpPr>
              <p:cNvPr id="49" name="フリーフォーム: 図形 48">
                <a:extLst>
                  <a:ext uri="{FF2B5EF4-FFF2-40B4-BE49-F238E27FC236}">
                    <a16:creationId xmlns:a16="http://schemas.microsoft.com/office/drawing/2014/main" id="{F0F2233E-31F2-421A-8E89-46FC76D90AB4}"/>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rgbClr val="FFFF00"/>
              </a:solidFill>
              <a:ln w="9525" cap="flat">
                <a:solidFill>
                  <a:srgbClr val="FF3300"/>
                </a:solidFill>
                <a:prstDash val="solid"/>
                <a:miter/>
              </a:ln>
            </p:spPr>
            <p:txBody>
              <a:bodyPr rtlCol="0" anchor="ctr"/>
              <a:lstStyle/>
              <a:p>
                <a:endParaRPr lang="ja-JP" altLang="en-US">
                  <a:latin typeface="+mn-ea"/>
                </a:endParaRPr>
              </a:p>
            </p:txBody>
          </p:sp>
        </p:grpSp>
        <p:grpSp>
          <p:nvGrpSpPr>
            <p:cNvPr id="31" name="グラフィックス 17" descr="ユニバーサル アクセス">
              <a:extLst>
                <a:ext uri="{FF2B5EF4-FFF2-40B4-BE49-F238E27FC236}">
                  <a16:creationId xmlns:a16="http://schemas.microsoft.com/office/drawing/2014/main" id="{BC7F5A72-8451-432B-8DFD-0E9CE8C91BA5}"/>
                </a:ext>
              </a:extLst>
            </p:cNvPr>
            <p:cNvGrpSpPr/>
            <p:nvPr/>
          </p:nvGrpSpPr>
          <p:grpSpPr>
            <a:xfrm>
              <a:off x="1092797" y="5699346"/>
              <a:ext cx="428815" cy="704367"/>
              <a:chOff x="3848368" y="3733802"/>
              <a:chExt cx="219075" cy="402743"/>
            </a:xfrm>
            <a:solidFill>
              <a:srgbClr val="FFC000"/>
            </a:solidFill>
          </p:grpSpPr>
          <p:sp>
            <p:nvSpPr>
              <p:cNvPr id="46" name="フリーフォーム: 図形 45">
                <a:extLst>
                  <a:ext uri="{FF2B5EF4-FFF2-40B4-BE49-F238E27FC236}">
                    <a16:creationId xmlns:a16="http://schemas.microsoft.com/office/drawing/2014/main" id="{3DA14580-FB5C-4741-B773-1B45F00BE8CF}"/>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rgbClr val="FFFF00"/>
              </a:solidFill>
              <a:ln w="9525" cap="flat">
                <a:solidFill>
                  <a:srgbClr val="FF3300"/>
                </a:solidFill>
                <a:prstDash val="solid"/>
                <a:miter/>
              </a:ln>
            </p:spPr>
            <p:txBody>
              <a:bodyPr rtlCol="0" anchor="ctr"/>
              <a:lstStyle/>
              <a:p>
                <a:endParaRPr lang="ja-JP" altLang="en-US" dirty="0">
                  <a:latin typeface="+mn-ea"/>
                </a:endParaRPr>
              </a:p>
            </p:txBody>
          </p:sp>
          <p:sp>
            <p:nvSpPr>
              <p:cNvPr id="47" name="フリーフォーム: 図形 46">
                <a:extLst>
                  <a:ext uri="{FF2B5EF4-FFF2-40B4-BE49-F238E27FC236}">
                    <a16:creationId xmlns:a16="http://schemas.microsoft.com/office/drawing/2014/main" id="{23C03909-0239-46C8-A538-B5C2B6AF2CB2}"/>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rgbClr val="FFFF00"/>
              </a:solidFill>
              <a:ln w="9525" cap="flat">
                <a:solidFill>
                  <a:srgbClr val="FF3300"/>
                </a:solidFill>
                <a:prstDash val="solid"/>
                <a:miter/>
              </a:ln>
            </p:spPr>
            <p:txBody>
              <a:bodyPr rtlCol="0" anchor="ctr"/>
              <a:lstStyle/>
              <a:p>
                <a:endParaRPr lang="ja-JP" altLang="en-US">
                  <a:latin typeface="+mn-ea"/>
                </a:endParaRPr>
              </a:p>
            </p:txBody>
          </p:sp>
        </p:grpSp>
        <p:grpSp>
          <p:nvGrpSpPr>
            <p:cNvPr id="32" name="グラフィックス 17" descr="ユニバーサル アクセス">
              <a:extLst>
                <a:ext uri="{FF2B5EF4-FFF2-40B4-BE49-F238E27FC236}">
                  <a16:creationId xmlns:a16="http://schemas.microsoft.com/office/drawing/2014/main" id="{F40DDA32-2A79-4090-AA5D-4607B5C51011}"/>
                </a:ext>
              </a:extLst>
            </p:cNvPr>
            <p:cNvGrpSpPr/>
            <p:nvPr/>
          </p:nvGrpSpPr>
          <p:grpSpPr>
            <a:xfrm>
              <a:off x="1089931" y="4686614"/>
              <a:ext cx="428815" cy="704367"/>
              <a:chOff x="3848368" y="3733802"/>
              <a:chExt cx="219075" cy="402743"/>
            </a:xfrm>
            <a:solidFill>
              <a:srgbClr val="FFC000"/>
            </a:solidFill>
          </p:grpSpPr>
          <p:sp>
            <p:nvSpPr>
              <p:cNvPr id="44" name="フリーフォーム: 図形 43">
                <a:extLst>
                  <a:ext uri="{FF2B5EF4-FFF2-40B4-BE49-F238E27FC236}">
                    <a16:creationId xmlns:a16="http://schemas.microsoft.com/office/drawing/2014/main" id="{CDE6D910-4723-40FC-B215-6B8D16555862}"/>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rgbClr val="FFFF00"/>
              </a:solidFill>
              <a:ln w="9525" cap="flat">
                <a:solidFill>
                  <a:srgbClr val="FF0000"/>
                </a:solidFill>
                <a:prstDash val="solid"/>
                <a:miter/>
              </a:ln>
            </p:spPr>
            <p:txBody>
              <a:bodyPr rtlCol="0" anchor="ctr"/>
              <a:lstStyle/>
              <a:p>
                <a:endParaRPr lang="ja-JP" altLang="en-US" dirty="0">
                  <a:latin typeface="+mn-ea"/>
                </a:endParaRPr>
              </a:p>
            </p:txBody>
          </p:sp>
          <p:sp>
            <p:nvSpPr>
              <p:cNvPr id="45" name="フリーフォーム: 図形 44">
                <a:extLst>
                  <a:ext uri="{FF2B5EF4-FFF2-40B4-BE49-F238E27FC236}">
                    <a16:creationId xmlns:a16="http://schemas.microsoft.com/office/drawing/2014/main" id="{52041328-D86C-4991-B7D6-9F9DDF282C39}"/>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rgbClr val="FFFF00"/>
              </a:solidFill>
              <a:ln w="9525" cap="flat">
                <a:solidFill>
                  <a:srgbClr val="FF0000"/>
                </a:solidFill>
                <a:prstDash val="solid"/>
                <a:miter/>
              </a:ln>
            </p:spPr>
            <p:txBody>
              <a:bodyPr rtlCol="0" anchor="ctr"/>
              <a:lstStyle/>
              <a:p>
                <a:endParaRPr lang="ja-JP" altLang="en-US" dirty="0">
                  <a:latin typeface="+mn-ea"/>
                </a:endParaRPr>
              </a:p>
            </p:txBody>
          </p:sp>
        </p:grpSp>
        <p:grpSp>
          <p:nvGrpSpPr>
            <p:cNvPr id="33" name="グラフィックス 17" descr="ユニバーサル アクセス">
              <a:extLst>
                <a:ext uri="{FF2B5EF4-FFF2-40B4-BE49-F238E27FC236}">
                  <a16:creationId xmlns:a16="http://schemas.microsoft.com/office/drawing/2014/main" id="{40E9D7C2-DB56-43CA-BD4A-9023BABC9096}"/>
                </a:ext>
              </a:extLst>
            </p:cNvPr>
            <p:cNvGrpSpPr/>
            <p:nvPr/>
          </p:nvGrpSpPr>
          <p:grpSpPr>
            <a:xfrm>
              <a:off x="2685348" y="5209007"/>
              <a:ext cx="428815" cy="704371"/>
              <a:chOff x="4055027" y="3751147"/>
              <a:chExt cx="219075" cy="402745"/>
            </a:xfrm>
          </p:grpSpPr>
          <p:sp>
            <p:nvSpPr>
              <p:cNvPr id="42" name="フリーフォーム: 図形 41">
                <a:extLst>
                  <a:ext uri="{FF2B5EF4-FFF2-40B4-BE49-F238E27FC236}">
                    <a16:creationId xmlns:a16="http://schemas.microsoft.com/office/drawing/2014/main" id="{DDFA4CC3-0E8D-4C59-83AD-3656E14BA5A7}"/>
                  </a:ext>
                </a:extLst>
              </p:cNvPr>
              <p:cNvSpPr/>
              <p:nvPr/>
            </p:nvSpPr>
            <p:spPr>
              <a:xfrm>
                <a:off x="4116940" y="3751147"/>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dirty="0">
                  <a:latin typeface="+mn-ea"/>
                </a:endParaRPr>
              </a:p>
            </p:txBody>
          </p:sp>
          <p:sp>
            <p:nvSpPr>
              <p:cNvPr id="43" name="フリーフォーム: 図形 42">
                <a:extLst>
                  <a:ext uri="{FF2B5EF4-FFF2-40B4-BE49-F238E27FC236}">
                    <a16:creationId xmlns:a16="http://schemas.microsoft.com/office/drawing/2014/main" id="{31495253-8B1A-4ABC-A105-C44C226209EB}"/>
                  </a:ext>
                </a:extLst>
              </p:cNvPr>
              <p:cNvSpPr/>
              <p:nvPr/>
            </p:nvSpPr>
            <p:spPr>
              <a:xfrm>
                <a:off x="4055027" y="3846399"/>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a:latin typeface="+mn-ea"/>
                </a:endParaRPr>
              </a:p>
            </p:txBody>
          </p:sp>
        </p:grpSp>
        <p:grpSp>
          <p:nvGrpSpPr>
            <p:cNvPr id="34" name="グラフィックス 17" descr="ユニバーサル アクセス">
              <a:extLst>
                <a:ext uri="{FF2B5EF4-FFF2-40B4-BE49-F238E27FC236}">
                  <a16:creationId xmlns:a16="http://schemas.microsoft.com/office/drawing/2014/main" id="{22260458-DEF8-454E-ACDD-5009D4A00FBF}"/>
                </a:ext>
              </a:extLst>
            </p:cNvPr>
            <p:cNvGrpSpPr/>
            <p:nvPr/>
          </p:nvGrpSpPr>
          <p:grpSpPr>
            <a:xfrm>
              <a:off x="360541" y="5144057"/>
              <a:ext cx="509446" cy="1000085"/>
              <a:chOff x="3848368" y="3717442"/>
              <a:chExt cx="219075" cy="530710"/>
            </a:xfrm>
          </p:grpSpPr>
          <p:sp>
            <p:nvSpPr>
              <p:cNvPr id="40" name="フリーフォーム: 図形 39">
                <a:extLst>
                  <a:ext uri="{FF2B5EF4-FFF2-40B4-BE49-F238E27FC236}">
                    <a16:creationId xmlns:a16="http://schemas.microsoft.com/office/drawing/2014/main" id="{7085F4D2-181F-4FCD-AECA-E66701F2A7BD}"/>
                  </a:ext>
                </a:extLst>
              </p:cNvPr>
              <p:cNvSpPr/>
              <p:nvPr/>
            </p:nvSpPr>
            <p:spPr>
              <a:xfrm>
                <a:off x="3910280" y="3717442"/>
                <a:ext cx="95250" cy="111611"/>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gradFill flip="none" rotWithShape="1">
                <a:gsLst>
                  <a:gs pos="93000">
                    <a:srgbClr val="FFFF00"/>
                  </a:gs>
                  <a:gs pos="23000">
                    <a:srgbClr val="FF0000"/>
                  </a:gs>
                </a:gsLst>
                <a:path path="circle">
                  <a:fillToRect l="50000" t="50000" r="50000" b="50000"/>
                </a:path>
                <a:tileRect/>
              </a:gradFill>
              <a:ln w="9525" cap="flat">
                <a:solidFill>
                  <a:srgbClr val="0C02CE"/>
                </a:solidFill>
                <a:prstDash val="solid"/>
                <a:miter/>
              </a:ln>
            </p:spPr>
            <p:txBody>
              <a:bodyPr rtlCol="0" anchor="ctr"/>
              <a:lstStyle/>
              <a:p>
                <a:endParaRPr lang="ja-JP" altLang="en-US" dirty="0">
                  <a:latin typeface="+mn-ea"/>
                </a:endParaRPr>
              </a:p>
            </p:txBody>
          </p:sp>
          <p:sp>
            <p:nvSpPr>
              <p:cNvPr id="41" name="フリーフォーム: 図形 40">
                <a:extLst>
                  <a:ext uri="{FF2B5EF4-FFF2-40B4-BE49-F238E27FC236}">
                    <a16:creationId xmlns:a16="http://schemas.microsoft.com/office/drawing/2014/main" id="{CF555912-91F1-40EA-9BDC-93039BC1C9A4}"/>
                  </a:ext>
                </a:extLst>
              </p:cNvPr>
              <p:cNvSpPr/>
              <p:nvPr/>
            </p:nvSpPr>
            <p:spPr>
              <a:xfrm>
                <a:off x="3848368" y="3829052"/>
                <a:ext cx="219075" cy="419100"/>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gradFill flip="none" rotWithShape="1">
                <a:gsLst>
                  <a:gs pos="89000">
                    <a:srgbClr val="FFFF00"/>
                  </a:gs>
                  <a:gs pos="30000">
                    <a:srgbClr val="FF0000"/>
                  </a:gs>
                </a:gsLst>
                <a:path path="circle">
                  <a:fillToRect l="50000" t="50000" r="50000" b="50000"/>
                </a:path>
                <a:tileRect/>
              </a:gradFill>
              <a:ln w="9525" cap="flat">
                <a:solidFill>
                  <a:srgbClr val="0C02CE"/>
                </a:solidFill>
                <a:prstDash val="solid"/>
                <a:miter/>
              </a:ln>
            </p:spPr>
            <p:txBody>
              <a:bodyPr rtlCol="0" anchor="ctr"/>
              <a:lstStyle/>
              <a:p>
                <a:pPr algn="ctr"/>
                <a:endParaRPr lang="en-US" altLang="ja-JP" sz="1600" dirty="0">
                  <a:latin typeface="+mn-ea"/>
                </a:endParaRPr>
              </a:p>
              <a:p>
                <a:pPr algn="ctr"/>
                <a:endParaRPr lang="en-US" altLang="ja-JP" sz="1600" dirty="0">
                  <a:latin typeface="+mn-ea"/>
                </a:endParaRPr>
              </a:p>
              <a:p>
                <a:pPr algn="ctr"/>
                <a:endParaRPr lang="en-US" altLang="ja-JP" dirty="0">
                  <a:latin typeface="+mn-ea"/>
                </a:endParaRPr>
              </a:p>
              <a:p>
                <a:pPr algn="ctr"/>
                <a:endParaRPr lang="ja-JP" altLang="en-US" dirty="0">
                  <a:latin typeface="+mn-ea"/>
                </a:endParaRPr>
              </a:p>
            </p:txBody>
          </p:sp>
        </p:grpSp>
        <p:sp>
          <p:nvSpPr>
            <p:cNvPr id="35" name="Line 851">
              <a:extLst>
                <a:ext uri="{FF2B5EF4-FFF2-40B4-BE49-F238E27FC236}">
                  <a16:creationId xmlns:a16="http://schemas.microsoft.com/office/drawing/2014/main" id="{DA030BC4-E057-4A1F-A332-642E2D72691E}"/>
                </a:ext>
              </a:extLst>
            </p:cNvPr>
            <p:cNvSpPr>
              <a:spLocks noChangeShapeType="1"/>
            </p:cNvSpPr>
            <p:nvPr/>
          </p:nvSpPr>
          <p:spPr bwMode="auto">
            <a:xfrm flipV="1">
              <a:off x="900027" y="5057643"/>
              <a:ext cx="1274581" cy="509053"/>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sp>
          <p:nvSpPr>
            <p:cNvPr id="36" name="Line 752">
              <a:extLst>
                <a:ext uri="{FF2B5EF4-FFF2-40B4-BE49-F238E27FC236}">
                  <a16:creationId xmlns:a16="http://schemas.microsoft.com/office/drawing/2014/main" id="{716CD152-819D-42F3-9AAC-938218848FDC}"/>
                </a:ext>
              </a:extLst>
            </p:cNvPr>
            <p:cNvSpPr>
              <a:spLocks noChangeShapeType="1"/>
            </p:cNvSpPr>
            <p:nvPr/>
          </p:nvSpPr>
          <p:spPr bwMode="auto">
            <a:xfrm>
              <a:off x="910374" y="5606043"/>
              <a:ext cx="803509" cy="6989"/>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sp>
          <p:nvSpPr>
            <p:cNvPr id="37" name="Line 751">
              <a:extLst>
                <a:ext uri="{FF2B5EF4-FFF2-40B4-BE49-F238E27FC236}">
                  <a16:creationId xmlns:a16="http://schemas.microsoft.com/office/drawing/2014/main" id="{F955D893-4006-4E99-ABC1-679A802008BE}"/>
                </a:ext>
              </a:extLst>
            </p:cNvPr>
            <p:cNvSpPr>
              <a:spLocks noChangeShapeType="1"/>
            </p:cNvSpPr>
            <p:nvPr/>
          </p:nvSpPr>
          <p:spPr bwMode="auto">
            <a:xfrm flipV="1">
              <a:off x="884220" y="4932449"/>
              <a:ext cx="415442" cy="594820"/>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sp>
          <p:nvSpPr>
            <p:cNvPr id="38" name="Line 753">
              <a:extLst>
                <a:ext uri="{FF2B5EF4-FFF2-40B4-BE49-F238E27FC236}">
                  <a16:creationId xmlns:a16="http://schemas.microsoft.com/office/drawing/2014/main" id="{4F790E68-111E-44B3-95EF-852AF1E1B40D}"/>
                </a:ext>
              </a:extLst>
            </p:cNvPr>
            <p:cNvSpPr>
              <a:spLocks noChangeShapeType="1"/>
            </p:cNvSpPr>
            <p:nvPr/>
          </p:nvSpPr>
          <p:spPr bwMode="auto">
            <a:xfrm>
              <a:off x="913271" y="5653257"/>
              <a:ext cx="1105843" cy="417645"/>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sp>
          <p:nvSpPr>
            <p:cNvPr id="39" name="Line 852">
              <a:extLst>
                <a:ext uri="{FF2B5EF4-FFF2-40B4-BE49-F238E27FC236}">
                  <a16:creationId xmlns:a16="http://schemas.microsoft.com/office/drawing/2014/main" id="{3A5B5638-82B5-48F6-9903-CD5C06F3F9AC}"/>
                </a:ext>
              </a:extLst>
            </p:cNvPr>
            <p:cNvSpPr>
              <a:spLocks noChangeShapeType="1"/>
            </p:cNvSpPr>
            <p:nvPr/>
          </p:nvSpPr>
          <p:spPr bwMode="auto">
            <a:xfrm>
              <a:off x="903010" y="5712507"/>
              <a:ext cx="417764" cy="294408"/>
            </a:xfrm>
            <a:prstGeom prst="line">
              <a:avLst/>
            </a:prstGeom>
            <a:noFill/>
            <a:ln w="190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grpSp>
      <p:sp>
        <p:nvSpPr>
          <p:cNvPr id="63" name="Text Box 1057">
            <a:extLst>
              <a:ext uri="{FF2B5EF4-FFF2-40B4-BE49-F238E27FC236}">
                <a16:creationId xmlns:a16="http://schemas.microsoft.com/office/drawing/2014/main" id="{19217DC5-8838-4E50-BE38-81DE083D55D9}"/>
              </a:ext>
            </a:extLst>
          </p:cNvPr>
          <p:cNvSpPr txBox="1">
            <a:spLocks noChangeArrowheads="1"/>
          </p:cNvSpPr>
          <p:nvPr/>
        </p:nvSpPr>
        <p:spPr bwMode="auto">
          <a:xfrm>
            <a:off x="6330559" y="3573537"/>
            <a:ext cx="836934" cy="338151"/>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15875" algn="ctr">
                <a:solidFill>
                  <a:srgbClr val="CC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914400">
              <a:spcBef>
                <a:spcPct val="50000"/>
              </a:spcBef>
              <a:defRPr/>
            </a:pPr>
            <a:r>
              <a:rPr kumimoji="1" lang="ja-JP" altLang="en-US" sz="1600" dirty="0">
                <a:solidFill>
                  <a:prstClr val="black"/>
                </a:solidFill>
                <a:latin typeface="+mn-ea"/>
                <a:cs typeface="Meiryo UI" panose="020B0604030504040204" pitchFamily="50" charset="-128"/>
              </a:rPr>
              <a:t>感染者</a:t>
            </a:r>
          </a:p>
        </p:txBody>
      </p:sp>
      <p:sp>
        <p:nvSpPr>
          <p:cNvPr id="64" name="Text Box 1058">
            <a:extLst>
              <a:ext uri="{FF2B5EF4-FFF2-40B4-BE49-F238E27FC236}">
                <a16:creationId xmlns:a16="http://schemas.microsoft.com/office/drawing/2014/main" id="{B53FD122-29E9-4775-8A51-C8AC0A87C7F6}"/>
              </a:ext>
            </a:extLst>
          </p:cNvPr>
          <p:cNvSpPr txBox="1">
            <a:spLocks noChangeArrowheads="1"/>
          </p:cNvSpPr>
          <p:nvPr/>
        </p:nvSpPr>
        <p:spPr bwMode="auto">
          <a:xfrm>
            <a:off x="8826254" y="3329233"/>
            <a:ext cx="1331028" cy="338151"/>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15875" algn="ctr">
                <a:solidFill>
                  <a:srgbClr val="CC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914400">
              <a:spcBef>
                <a:spcPct val="50000"/>
              </a:spcBef>
              <a:defRPr/>
            </a:pPr>
            <a:r>
              <a:rPr kumimoji="1" lang="ja-JP" altLang="en-US" sz="1600" dirty="0">
                <a:solidFill>
                  <a:prstClr val="black"/>
                </a:solidFill>
                <a:latin typeface="+mn-ea"/>
                <a:cs typeface="Meiryo UI" panose="020B0604030504040204" pitchFamily="50" charset="-128"/>
              </a:rPr>
              <a:t>免疫獲得者</a:t>
            </a:r>
          </a:p>
        </p:txBody>
      </p:sp>
      <p:sp>
        <p:nvSpPr>
          <p:cNvPr id="65" name="Line 1060">
            <a:extLst>
              <a:ext uri="{FF2B5EF4-FFF2-40B4-BE49-F238E27FC236}">
                <a16:creationId xmlns:a16="http://schemas.microsoft.com/office/drawing/2014/main" id="{A63363D3-3C4B-4141-AA58-EF3A6C6A4669}"/>
              </a:ext>
            </a:extLst>
          </p:cNvPr>
          <p:cNvSpPr>
            <a:spLocks noChangeShapeType="1"/>
          </p:cNvSpPr>
          <p:nvPr/>
        </p:nvSpPr>
        <p:spPr bwMode="auto">
          <a:xfrm flipH="1">
            <a:off x="8551048" y="3519463"/>
            <a:ext cx="301362" cy="6269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sp>
        <p:nvSpPr>
          <p:cNvPr id="66" name="Line 788">
            <a:extLst>
              <a:ext uri="{FF2B5EF4-FFF2-40B4-BE49-F238E27FC236}">
                <a16:creationId xmlns:a16="http://schemas.microsoft.com/office/drawing/2014/main" id="{780D33BF-9176-4602-A338-13BAF6474500}"/>
              </a:ext>
            </a:extLst>
          </p:cNvPr>
          <p:cNvSpPr>
            <a:spLocks noChangeShapeType="1"/>
          </p:cNvSpPr>
          <p:nvPr/>
        </p:nvSpPr>
        <p:spPr bwMode="auto">
          <a:xfrm>
            <a:off x="6735748" y="3872978"/>
            <a:ext cx="169778" cy="316769"/>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sp>
        <p:nvSpPr>
          <p:cNvPr id="67" name="Oval 686">
            <a:extLst>
              <a:ext uri="{FF2B5EF4-FFF2-40B4-BE49-F238E27FC236}">
                <a16:creationId xmlns:a16="http://schemas.microsoft.com/office/drawing/2014/main" id="{CDBD7D0A-FECC-4B9F-95C8-78ED735EC3BA}"/>
              </a:ext>
            </a:extLst>
          </p:cNvPr>
          <p:cNvSpPr>
            <a:spLocks noChangeArrowheads="1"/>
          </p:cNvSpPr>
          <p:nvPr/>
        </p:nvSpPr>
        <p:spPr bwMode="auto">
          <a:xfrm>
            <a:off x="6837673" y="4191512"/>
            <a:ext cx="2662768" cy="519351"/>
          </a:xfrm>
          <a:prstGeom prst="ellipse">
            <a:avLst/>
          </a:prstGeom>
          <a:noFill/>
          <a:ln w="158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defTabSz="914400">
              <a:defRPr/>
            </a:pPr>
            <a:endParaRPr kumimoji="1" lang="ja-JP" altLang="en-US" dirty="0">
              <a:solidFill>
                <a:prstClr val="black"/>
              </a:solidFill>
              <a:latin typeface="+mn-ea"/>
            </a:endParaRPr>
          </a:p>
        </p:txBody>
      </p:sp>
      <p:grpSp>
        <p:nvGrpSpPr>
          <p:cNvPr id="68" name="グラフィックス 17" descr="ユニバーサル アクセス">
            <a:extLst>
              <a:ext uri="{FF2B5EF4-FFF2-40B4-BE49-F238E27FC236}">
                <a16:creationId xmlns:a16="http://schemas.microsoft.com/office/drawing/2014/main" id="{FDA02797-A5A4-479C-92B4-9A44DE3BCCC0}"/>
              </a:ext>
            </a:extLst>
          </p:cNvPr>
          <p:cNvGrpSpPr/>
          <p:nvPr/>
        </p:nvGrpSpPr>
        <p:grpSpPr>
          <a:xfrm>
            <a:off x="7210616" y="3472371"/>
            <a:ext cx="428815" cy="704367"/>
            <a:chOff x="3848368" y="3733802"/>
            <a:chExt cx="219075" cy="402743"/>
          </a:xfrm>
          <a:solidFill>
            <a:srgbClr val="00CC00"/>
          </a:solidFill>
        </p:grpSpPr>
        <p:sp>
          <p:nvSpPr>
            <p:cNvPr id="101" name="フリーフォーム: 図形 100">
              <a:extLst>
                <a:ext uri="{FF2B5EF4-FFF2-40B4-BE49-F238E27FC236}">
                  <a16:creationId xmlns:a16="http://schemas.microsoft.com/office/drawing/2014/main" id="{D89928EA-ABFA-4EC9-AA1A-FF7A13C8D200}"/>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grpFill/>
            <a:ln w="9525" cap="flat">
              <a:solidFill>
                <a:schemeClr val="accent6">
                  <a:lumMod val="50000"/>
                </a:schemeClr>
              </a:solidFill>
              <a:prstDash val="solid"/>
              <a:miter/>
            </a:ln>
          </p:spPr>
          <p:txBody>
            <a:bodyPr rtlCol="0" anchor="ctr"/>
            <a:lstStyle/>
            <a:p>
              <a:endParaRPr lang="ja-JP" altLang="en-US" dirty="0">
                <a:latin typeface="+mn-ea"/>
              </a:endParaRPr>
            </a:p>
          </p:txBody>
        </p:sp>
        <p:sp>
          <p:nvSpPr>
            <p:cNvPr id="102" name="フリーフォーム: 図形 101">
              <a:extLst>
                <a:ext uri="{FF2B5EF4-FFF2-40B4-BE49-F238E27FC236}">
                  <a16:creationId xmlns:a16="http://schemas.microsoft.com/office/drawing/2014/main" id="{DF226226-DA1E-445C-947A-8B5C51E2064A}"/>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grpFill/>
            <a:ln w="9525" cap="flat">
              <a:solidFill>
                <a:schemeClr val="accent6">
                  <a:lumMod val="50000"/>
                </a:schemeClr>
              </a:solidFill>
              <a:prstDash val="solid"/>
              <a:miter/>
            </a:ln>
          </p:spPr>
          <p:txBody>
            <a:bodyPr rtlCol="0" anchor="ctr"/>
            <a:lstStyle/>
            <a:p>
              <a:endParaRPr lang="ja-JP" altLang="en-US">
                <a:latin typeface="+mn-ea"/>
              </a:endParaRPr>
            </a:p>
          </p:txBody>
        </p:sp>
      </p:grpSp>
      <p:grpSp>
        <p:nvGrpSpPr>
          <p:cNvPr id="69" name="グラフィックス 17" descr="ユニバーサル アクセス">
            <a:extLst>
              <a:ext uri="{FF2B5EF4-FFF2-40B4-BE49-F238E27FC236}">
                <a16:creationId xmlns:a16="http://schemas.microsoft.com/office/drawing/2014/main" id="{4D74B1CC-B3C4-4A64-A784-FCEE9481D598}"/>
              </a:ext>
            </a:extLst>
          </p:cNvPr>
          <p:cNvGrpSpPr/>
          <p:nvPr/>
        </p:nvGrpSpPr>
        <p:grpSpPr>
          <a:xfrm>
            <a:off x="8243421" y="3501366"/>
            <a:ext cx="428815" cy="704367"/>
            <a:chOff x="3848368" y="3733802"/>
            <a:chExt cx="219075" cy="402743"/>
          </a:xfrm>
          <a:solidFill>
            <a:srgbClr val="00CC00"/>
          </a:solidFill>
        </p:grpSpPr>
        <p:sp>
          <p:nvSpPr>
            <p:cNvPr id="99" name="フリーフォーム: 図形 98">
              <a:extLst>
                <a:ext uri="{FF2B5EF4-FFF2-40B4-BE49-F238E27FC236}">
                  <a16:creationId xmlns:a16="http://schemas.microsoft.com/office/drawing/2014/main" id="{EE162CC7-4AC9-479B-89A2-9480F3BFDB2C}"/>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grpFill/>
            <a:ln w="9525" cap="flat">
              <a:solidFill>
                <a:schemeClr val="accent6">
                  <a:lumMod val="50000"/>
                </a:schemeClr>
              </a:solidFill>
              <a:prstDash val="solid"/>
              <a:miter/>
            </a:ln>
          </p:spPr>
          <p:txBody>
            <a:bodyPr rtlCol="0" anchor="ctr"/>
            <a:lstStyle/>
            <a:p>
              <a:endParaRPr lang="ja-JP" altLang="en-US" dirty="0">
                <a:latin typeface="+mn-ea"/>
              </a:endParaRPr>
            </a:p>
          </p:txBody>
        </p:sp>
        <p:sp>
          <p:nvSpPr>
            <p:cNvPr id="100" name="フリーフォーム: 図形 99">
              <a:extLst>
                <a:ext uri="{FF2B5EF4-FFF2-40B4-BE49-F238E27FC236}">
                  <a16:creationId xmlns:a16="http://schemas.microsoft.com/office/drawing/2014/main" id="{A05D5785-0626-4EB1-AA39-6374613FA1C6}"/>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grpFill/>
            <a:ln w="9525" cap="flat">
              <a:solidFill>
                <a:schemeClr val="accent6">
                  <a:lumMod val="50000"/>
                </a:schemeClr>
              </a:solidFill>
              <a:prstDash val="solid"/>
              <a:miter/>
            </a:ln>
          </p:spPr>
          <p:txBody>
            <a:bodyPr rtlCol="0" anchor="ctr"/>
            <a:lstStyle/>
            <a:p>
              <a:endParaRPr lang="ja-JP" altLang="en-US">
                <a:latin typeface="+mn-ea"/>
              </a:endParaRPr>
            </a:p>
          </p:txBody>
        </p:sp>
      </p:grpSp>
      <p:grpSp>
        <p:nvGrpSpPr>
          <p:cNvPr id="70" name="グラフィックス 17" descr="ユニバーサル アクセス">
            <a:extLst>
              <a:ext uri="{FF2B5EF4-FFF2-40B4-BE49-F238E27FC236}">
                <a16:creationId xmlns:a16="http://schemas.microsoft.com/office/drawing/2014/main" id="{B6CC00FB-2477-41BD-8A27-48EEF62F8BAC}"/>
              </a:ext>
            </a:extLst>
          </p:cNvPr>
          <p:cNvGrpSpPr/>
          <p:nvPr/>
        </p:nvGrpSpPr>
        <p:grpSpPr>
          <a:xfrm>
            <a:off x="8731224" y="3767227"/>
            <a:ext cx="428815" cy="704367"/>
            <a:chOff x="3848368" y="3733802"/>
            <a:chExt cx="219075" cy="402743"/>
          </a:xfrm>
          <a:solidFill>
            <a:srgbClr val="00CC00"/>
          </a:solidFill>
        </p:grpSpPr>
        <p:sp>
          <p:nvSpPr>
            <p:cNvPr id="97" name="フリーフォーム: 図形 96">
              <a:extLst>
                <a:ext uri="{FF2B5EF4-FFF2-40B4-BE49-F238E27FC236}">
                  <a16:creationId xmlns:a16="http://schemas.microsoft.com/office/drawing/2014/main" id="{37BDF56F-967C-4E8F-911F-212C50BA6215}"/>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grpFill/>
            <a:ln w="9525" cap="flat">
              <a:solidFill>
                <a:schemeClr val="accent6">
                  <a:lumMod val="50000"/>
                </a:schemeClr>
              </a:solidFill>
              <a:prstDash val="solid"/>
              <a:miter/>
            </a:ln>
          </p:spPr>
          <p:txBody>
            <a:bodyPr rtlCol="0" anchor="ctr"/>
            <a:lstStyle/>
            <a:p>
              <a:endParaRPr lang="ja-JP" altLang="en-US" dirty="0">
                <a:latin typeface="+mn-ea"/>
              </a:endParaRPr>
            </a:p>
          </p:txBody>
        </p:sp>
        <p:sp>
          <p:nvSpPr>
            <p:cNvPr id="98" name="フリーフォーム: 図形 97">
              <a:extLst>
                <a:ext uri="{FF2B5EF4-FFF2-40B4-BE49-F238E27FC236}">
                  <a16:creationId xmlns:a16="http://schemas.microsoft.com/office/drawing/2014/main" id="{90FB3213-324A-4D4A-B6A1-1E5500F6730B}"/>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grpFill/>
            <a:ln w="9525" cap="flat">
              <a:solidFill>
                <a:schemeClr val="accent6">
                  <a:lumMod val="50000"/>
                </a:schemeClr>
              </a:solidFill>
              <a:prstDash val="solid"/>
              <a:miter/>
            </a:ln>
          </p:spPr>
          <p:txBody>
            <a:bodyPr rtlCol="0" anchor="ctr"/>
            <a:lstStyle/>
            <a:p>
              <a:endParaRPr lang="ja-JP" altLang="en-US">
                <a:latin typeface="+mn-ea"/>
              </a:endParaRPr>
            </a:p>
          </p:txBody>
        </p:sp>
      </p:grpSp>
      <p:grpSp>
        <p:nvGrpSpPr>
          <p:cNvPr id="71" name="グラフィックス 17" descr="ユニバーサル アクセス">
            <a:extLst>
              <a:ext uri="{FF2B5EF4-FFF2-40B4-BE49-F238E27FC236}">
                <a16:creationId xmlns:a16="http://schemas.microsoft.com/office/drawing/2014/main" id="{D4DD98FB-B5BF-4193-A1EF-6A7926A5B501}"/>
              </a:ext>
            </a:extLst>
          </p:cNvPr>
          <p:cNvGrpSpPr/>
          <p:nvPr/>
        </p:nvGrpSpPr>
        <p:grpSpPr>
          <a:xfrm>
            <a:off x="9126821" y="4280076"/>
            <a:ext cx="428815" cy="704367"/>
            <a:chOff x="3848368" y="3733802"/>
            <a:chExt cx="219075" cy="402743"/>
          </a:xfrm>
          <a:solidFill>
            <a:srgbClr val="00CC00"/>
          </a:solidFill>
        </p:grpSpPr>
        <p:sp>
          <p:nvSpPr>
            <p:cNvPr id="95" name="フリーフォーム: 図形 94">
              <a:extLst>
                <a:ext uri="{FF2B5EF4-FFF2-40B4-BE49-F238E27FC236}">
                  <a16:creationId xmlns:a16="http://schemas.microsoft.com/office/drawing/2014/main" id="{CD3F3E09-1A53-4A59-B7D1-B014FA0577A4}"/>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grpFill/>
            <a:ln w="9525" cap="flat">
              <a:solidFill>
                <a:schemeClr val="accent6">
                  <a:lumMod val="50000"/>
                </a:schemeClr>
              </a:solidFill>
              <a:prstDash val="solid"/>
              <a:miter/>
            </a:ln>
          </p:spPr>
          <p:txBody>
            <a:bodyPr rtlCol="0" anchor="ctr"/>
            <a:lstStyle/>
            <a:p>
              <a:endParaRPr lang="ja-JP" altLang="en-US" dirty="0">
                <a:latin typeface="+mn-ea"/>
              </a:endParaRPr>
            </a:p>
          </p:txBody>
        </p:sp>
        <p:sp>
          <p:nvSpPr>
            <p:cNvPr id="96" name="フリーフォーム: 図形 95">
              <a:extLst>
                <a:ext uri="{FF2B5EF4-FFF2-40B4-BE49-F238E27FC236}">
                  <a16:creationId xmlns:a16="http://schemas.microsoft.com/office/drawing/2014/main" id="{9D987435-A9E6-41A8-A789-88E53B995D52}"/>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grpFill/>
            <a:ln w="9525" cap="flat">
              <a:solidFill>
                <a:schemeClr val="accent6">
                  <a:lumMod val="50000"/>
                </a:schemeClr>
              </a:solidFill>
              <a:prstDash val="solid"/>
              <a:miter/>
            </a:ln>
          </p:spPr>
          <p:txBody>
            <a:bodyPr rtlCol="0" anchor="ctr"/>
            <a:lstStyle/>
            <a:p>
              <a:endParaRPr lang="ja-JP" altLang="en-US">
                <a:latin typeface="+mn-ea"/>
              </a:endParaRPr>
            </a:p>
          </p:txBody>
        </p:sp>
      </p:grpSp>
      <p:grpSp>
        <p:nvGrpSpPr>
          <p:cNvPr id="72" name="グラフィックス 17" descr="ユニバーサル アクセス">
            <a:extLst>
              <a:ext uri="{FF2B5EF4-FFF2-40B4-BE49-F238E27FC236}">
                <a16:creationId xmlns:a16="http://schemas.microsoft.com/office/drawing/2014/main" id="{AF29E650-A61C-4B38-8066-E3045CCE5F5F}"/>
              </a:ext>
            </a:extLst>
          </p:cNvPr>
          <p:cNvGrpSpPr/>
          <p:nvPr/>
        </p:nvGrpSpPr>
        <p:grpSpPr>
          <a:xfrm>
            <a:off x="8308275" y="4701621"/>
            <a:ext cx="428815" cy="704367"/>
            <a:chOff x="3848368" y="3733802"/>
            <a:chExt cx="219075" cy="402743"/>
          </a:xfrm>
          <a:solidFill>
            <a:srgbClr val="00CC00"/>
          </a:solidFill>
        </p:grpSpPr>
        <p:sp>
          <p:nvSpPr>
            <p:cNvPr id="93" name="フリーフォーム: 図形 92">
              <a:extLst>
                <a:ext uri="{FF2B5EF4-FFF2-40B4-BE49-F238E27FC236}">
                  <a16:creationId xmlns:a16="http://schemas.microsoft.com/office/drawing/2014/main" id="{562F0966-D88A-4879-B16F-28FE55E43F6D}"/>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grpFill/>
            <a:ln w="9525" cap="flat">
              <a:solidFill>
                <a:schemeClr val="accent6">
                  <a:lumMod val="50000"/>
                </a:schemeClr>
              </a:solidFill>
              <a:prstDash val="solid"/>
              <a:miter/>
            </a:ln>
          </p:spPr>
          <p:txBody>
            <a:bodyPr rtlCol="0" anchor="ctr"/>
            <a:lstStyle/>
            <a:p>
              <a:endParaRPr lang="ja-JP" altLang="en-US" dirty="0">
                <a:latin typeface="+mn-ea"/>
              </a:endParaRPr>
            </a:p>
          </p:txBody>
        </p:sp>
        <p:sp>
          <p:nvSpPr>
            <p:cNvPr id="94" name="フリーフォーム: 図形 93">
              <a:extLst>
                <a:ext uri="{FF2B5EF4-FFF2-40B4-BE49-F238E27FC236}">
                  <a16:creationId xmlns:a16="http://schemas.microsoft.com/office/drawing/2014/main" id="{7EA57CE9-468A-489C-825F-BC136F35F13C}"/>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grpFill/>
            <a:ln w="9525" cap="flat">
              <a:solidFill>
                <a:schemeClr val="accent6">
                  <a:lumMod val="50000"/>
                </a:schemeClr>
              </a:solidFill>
              <a:prstDash val="solid"/>
              <a:miter/>
            </a:ln>
          </p:spPr>
          <p:txBody>
            <a:bodyPr rtlCol="0" anchor="ctr"/>
            <a:lstStyle/>
            <a:p>
              <a:endParaRPr lang="ja-JP" altLang="en-US">
                <a:latin typeface="+mn-ea"/>
              </a:endParaRPr>
            </a:p>
          </p:txBody>
        </p:sp>
      </p:grpSp>
      <p:grpSp>
        <p:nvGrpSpPr>
          <p:cNvPr id="73" name="グラフィックス 17" descr="ユニバーサル アクセス">
            <a:extLst>
              <a:ext uri="{FF2B5EF4-FFF2-40B4-BE49-F238E27FC236}">
                <a16:creationId xmlns:a16="http://schemas.microsoft.com/office/drawing/2014/main" id="{5DC9306A-1633-4B39-8816-5ED632C697BA}"/>
              </a:ext>
            </a:extLst>
          </p:cNvPr>
          <p:cNvGrpSpPr/>
          <p:nvPr/>
        </p:nvGrpSpPr>
        <p:grpSpPr>
          <a:xfrm>
            <a:off x="8007300" y="4187637"/>
            <a:ext cx="428815" cy="704367"/>
            <a:chOff x="3848368" y="3733802"/>
            <a:chExt cx="219075" cy="402743"/>
          </a:xfrm>
          <a:solidFill>
            <a:srgbClr val="00CC00"/>
          </a:solidFill>
        </p:grpSpPr>
        <p:sp>
          <p:nvSpPr>
            <p:cNvPr id="91" name="フリーフォーム: 図形 90">
              <a:extLst>
                <a:ext uri="{FF2B5EF4-FFF2-40B4-BE49-F238E27FC236}">
                  <a16:creationId xmlns:a16="http://schemas.microsoft.com/office/drawing/2014/main" id="{440AC1ED-DAC8-4413-B37B-F76B206DDF62}"/>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grpFill/>
            <a:ln w="9525" cap="flat">
              <a:solidFill>
                <a:schemeClr val="accent6">
                  <a:lumMod val="50000"/>
                </a:schemeClr>
              </a:solidFill>
              <a:prstDash val="solid"/>
              <a:miter/>
            </a:ln>
          </p:spPr>
          <p:txBody>
            <a:bodyPr rtlCol="0" anchor="ctr"/>
            <a:lstStyle/>
            <a:p>
              <a:endParaRPr lang="ja-JP" altLang="en-US" dirty="0">
                <a:latin typeface="+mn-ea"/>
              </a:endParaRPr>
            </a:p>
          </p:txBody>
        </p:sp>
        <p:sp>
          <p:nvSpPr>
            <p:cNvPr id="92" name="フリーフォーム: 図形 91">
              <a:extLst>
                <a:ext uri="{FF2B5EF4-FFF2-40B4-BE49-F238E27FC236}">
                  <a16:creationId xmlns:a16="http://schemas.microsoft.com/office/drawing/2014/main" id="{C361643B-931C-4920-8F12-C55684EF4D6A}"/>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grpFill/>
            <a:ln w="9525" cap="flat">
              <a:solidFill>
                <a:schemeClr val="accent6">
                  <a:lumMod val="50000"/>
                </a:schemeClr>
              </a:solidFill>
              <a:prstDash val="solid"/>
              <a:miter/>
            </a:ln>
          </p:spPr>
          <p:txBody>
            <a:bodyPr rtlCol="0" anchor="ctr"/>
            <a:lstStyle/>
            <a:p>
              <a:endParaRPr lang="ja-JP" altLang="en-US">
                <a:latin typeface="+mn-ea"/>
              </a:endParaRPr>
            </a:p>
          </p:txBody>
        </p:sp>
      </p:grpSp>
      <p:grpSp>
        <p:nvGrpSpPr>
          <p:cNvPr id="74" name="グラフィックス 17" descr="ユニバーサル アクセス">
            <a:extLst>
              <a:ext uri="{FF2B5EF4-FFF2-40B4-BE49-F238E27FC236}">
                <a16:creationId xmlns:a16="http://schemas.microsoft.com/office/drawing/2014/main" id="{8BD4E03A-6218-4835-86F8-4E7C1EFFD2A8}"/>
              </a:ext>
            </a:extLst>
          </p:cNvPr>
          <p:cNvGrpSpPr/>
          <p:nvPr/>
        </p:nvGrpSpPr>
        <p:grpSpPr>
          <a:xfrm>
            <a:off x="7723012" y="4778686"/>
            <a:ext cx="428815" cy="704367"/>
            <a:chOff x="3848368" y="3733802"/>
            <a:chExt cx="219075" cy="402743"/>
          </a:xfrm>
          <a:solidFill>
            <a:srgbClr val="00CC00"/>
          </a:solidFill>
        </p:grpSpPr>
        <p:sp>
          <p:nvSpPr>
            <p:cNvPr id="89" name="フリーフォーム: 図形 88">
              <a:extLst>
                <a:ext uri="{FF2B5EF4-FFF2-40B4-BE49-F238E27FC236}">
                  <a16:creationId xmlns:a16="http://schemas.microsoft.com/office/drawing/2014/main" id="{D83FDA2A-9B6A-49A6-A11E-D0376EF597AD}"/>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grpFill/>
            <a:ln w="9525" cap="flat">
              <a:solidFill>
                <a:schemeClr val="accent6">
                  <a:lumMod val="50000"/>
                </a:schemeClr>
              </a:solidFill>
              <a:prstDash val="solid"/>
              <a:miter/>
            </a:ln>
          </p:spPr>
          <p:txBody>
            <a:bodyPr rtlCol="0" anchor="ctr"/>
            <a:lstStyle/>
            <a:p>
              <a:endParaRPr lang="ja-JP" altLang="en-US" dirty="0">
                <a:latin typeface="+mn-ea"/>
              </a:endParaRPr>
            </a:p>
          </p:txBody>
        </p:sp>
        <p:sp>
          <p:nvSpPr>
            <p:cNvPr id="90" name="フリーフォーム: 図形 89">
              <a:extLst>
                <a:ext uri="{FF2B5EF4-FFF2-40B4-BE49-F238E27FC236}">
                  <a16:creationId xmlns:a16="http://schemas.microsoft.com/office/drawing/2014/main" id="{E5D6EB54-2791-4A91-9896-9E303868B89D}"/>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grpFill/>
            <a:ln w="9525" cap="flat">
              <a:solidFill>
                <a:schemeClr val="accent6">
                  <a:lumMod val="50000"/>
                </a:schemeClr>
              </a:solidFill>
              <a:prstDash val="solid"/>
              <a:miter/>
            </a:ln>
          </p:spPr>
          <p:txBody>
            <a:bodyPr rtlCol="0" anchor="ctr"/>
            <a:lstStyle/>
            <a:p>
              <a:endParaRPr lang="ja-JP" altLang="en-US">
                <a:latin typeface="+mn-ea"/>
              </a:endParaRPr>
            </a:p>
          </p:txBody>
        </p:sp>
      </p:grpSp>
      <p:grpSp>
        <p:nvGrpSpPr>
          <p:cNvPr id="75" name="グラフィックス 17" descr="ユニバーサル アクセス">
            <a:extLst>
              <a:ext uri="{FF2B5EF4-FFF2-40B4-BE49-F238E27FC236}">
                <a16:creationId xmlns:a16="http://schemas.microsoft.com/office/drawing/2014/main" id="{1C574B49-A5E3-4E62-9726-B00D9FE0AF7F}"/>
              </a:ext>
            </a:extLst>
          </p:cNvPr>
          <p:cNvGrpSpPr/>
          <p:nvPr/>
        </p:nvGrpSpPr>
        <p:grpSpPr>
          <a:xfrm>
            <a:off x="7210616" y="4778686"/>
            <a:ext cx="428815" cy="704367"/>
            <a:chOff x="3848368" y="3733802"/>
            <a:chExt cx="219075" cy="402743"/>
          </a:xfrm>
          <a:solidFill>
            <a:srgbClr val="00CC00"/>
          </a:solidFill>
        </p:grpSpPr>
        <p:sp>
          <p:nvSpPr>
            <p:cNvPr id="87" name="フリーフォーム: 図形 86">
              <a:extLst>
                <a:ext uri="{FF2B5EF4-FFF2-40B4-BE49-F238E27FC236}">
                  <a16:creationId xmlns:a16="http://schemas.microsoft.com/office/drawing/2014/main" id="{9DB6CD87-73D1-4704-A8C8-3B2F8927D9C4}"/>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grpFill/>
            <a:ln w="9525" cap="flat">
              <a:solidFill>
                <a:schemeClr val="accent6">
                  <a:lumMod val="50000"/>
                </a:schemeClr>
              </a:solidFill>
              <a:prstDash val="solid"/>
              <a:miter/>
            </a:ln>
          </p:spPr>
          <p:txBody>
            <a:bodyPr rtlCol="0" anchor="ctr"/>
            <a:lstStyle/>
            <a:p>
              <a:endParaRPr lang="ja-JP" altLang="en-US" dirty="0">
                <a:latin typeface="+mn-ea"/>
              </a:endParaRPr>
            </a:p>
          </p:txBody>
        </p:sp>
        <p:sp>
          <p:nvSpPr>
            <p:cNvPr id="88" name="フリーフォーム: 図形 87">
              <a:extLst>
                <a:ext uri="{FF2B5EF4-FFF2-40B4-BE49-F238E27FC236}">
                  <a16:creationId xmlns:a16="http://schemas.microsoft.com/office/drawing/2014/main" id="{5A3FF54F-AA2E-4FF4-B50B-8ABE49370C0E}"/>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grpFill/>
            <a:ln w="9525" cap="flat">
              <a:solidFill>
                <a:schemeClr val="accent6">
                  <a:lumMod val="50000"/>
                </a:schemeClr>
              </a:solidFill>
              <a:prstDash val="solid"/>
              <a:miter/>
            </a:ln>
          </p:spPr>
          <p:txBody>
            <a:bodyPr rtlCol="0" anchor="ctr"/>
            <a:lstStyle/>
            <a:p>
              <a:endParaRPr lang="ja-JP" altLang="en-US">
                <a:latin typeface="+mn-ea"/>
              </a:endParaRPr>
            </a:p>
          </p:txBody>
        </p:sp>
      </p:grpSp>
      <p:grpSp>
        <p:nvGrpSpPr>
          <p:cNvPr id="76" name="グラフィックス 17" descr="ユニバーサル アクセス">
            <a:extLst>
              <a:ext uri="{FF2B5EF4-FFF2-40B4-BE49-F238E27FC236}">
                <a16:creationId xmlns:a16="http://schemas.microsoft.com/office/drawing/2014/main" id="{5FDB8434-0204-42E6-97D7-82FAA757E814}"/>
              </a:ext>
            </a:extLst>
          </p:cNvPr>
          <p:cNvGrpSpPr/>
          <p:nvPr/>
        </p:nvGrpSpPr>
        <p:grpSpPr>
          <a:xfrm>
            <a:off x="7755618" y="3590755"/>
            <a:ext cx="428815" cy="704367"/>
            <a:chOff x="3848368" y="3733802"/>
            <a:chExt cx="219075" cy="402743"/>
          </a:xfrm>
        </p:grpSpPr>
        <p:sp>
          <p:nvSpPr>
            <p:cNvPr id="85" name="フリーフォーム: 図形 84">
              <a:extLst>
                <a:ext uri="{FF2B5EF4-FFF2-40B4-BE49-F238E27FC236}">
                  <a16:creationId xmlns:a16="http://schemas.microsoft.com/office/drawing/2014/main" id="{0D0ED287-8C7A-43CA-A632-E755DFCBB154}"/>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dirty="0">
                <a:latin typeface="+mn-ea"/>
              </a:endParaRPr>
            </a:p>
          </p:txBody>
        </p:sp>
        <p:sp>
          <p:nvSpPr>
            <p:cNvPr id="86" name="フリーフォーム: 図形 85">
              <a:extLst>
                <a:ext uri="{FF2B5EF4-FFF2-40B4-BE49-F238E27FC236}">
                  <a16:creationId xmlns:a16="http://schemas.microsoft.com/office/drawing/2014/main" id="{94FE9DF5-BD54-435E-BB75-FBA6D6065F1C}"/>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a:latin typeface="+mn-ea"/>
              </a:endParaRPr>
            </a:p>
          </p:txBody>
        </p:sp>
      </p:grpSp>
      <p:grpSp>
        <p:nvGrpSpPr>
          <p:cNvPr id="77" name="グラフィックス 17" descr="ユニバーサル アクセス">
            <a:extLst>
              <a:ext uri="{FF2B5EF4-FFF2-40B4-BE49-F238E27FC236}">
                <a16:creationId xmlns:a16="http://schemas.microsoft.com/office/drawing/2014/main" id="{98D14CD9-A892-4BD7-960D-0D8190F026EE}"/>
              </a:ext>
            </a:extLst>
          </p:cNvPr>
          <p:cNvGrpSpPr/>
          <p:nvPr/>
        </p:nvGrpSpPr>
        <p:grpSpPr>
          <a:xfrm>
            <a:off x="8731224" y="4535036"/>
            <a:ext cx="428815" cy="704367"/>
            <a:chOff x="3848368" y="3733802"/>
            <a:chExt cx="219075" cy="402743"/>
          </a:xfrm>
        </p:grpSpPr>
        <p:sp>
          <p:nvSpPr>
            <p:cNvPr id="83" name="フリーフォーム: 図形 82">
              <a:extLst>
                <a:ext uri="{FF2B5EF4-FFF2-40B4-BE49-F238E27FC236}">
                  <a16:creationId xmlns:a16="http://schemas.microsoft.com/office/drawing/2014/main" id="{DD052136-AC4B-4B53-B37B-37FC86E0C68A}"/>
                </a:ext>
              </a:extLst>
            </p:cNvPr>
            <p:cNvSpPr/>
            <p:nvPr/>
          </p:nvSpPr>
          <p:spPr>
            <a:xfrm>
              <a:off x="3910280" y="3733802"/>
              <a:ext cx="95250" cy="95250"/>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dirty="0">
                <a:latin typeface="+mn-ea"/>
              </a:endParaRPr>
            </a:p>
          </p:txBody>
        </p:sp>
        <p:sp>
          <p:nvSpPr>
            <p:cNvPr id="84" name="フリーフォーム: 図形 83">
              <a:extLst>
                <a:ext uri="{FF2B5EF4-FFF2-40B4-BE49-F238E27FC236}">
                  <a16:creationId xmlns:a16="http://schemas.microsoft.com/office/drawing/2014/main" id="{0A231E44-9372-4DC2-9796-FA9E1E9DCFD9}"/>
                </a:ext>
              </a:extLst>
            </p:cNvPr>
            <p:cNvSpPr/>
            <p:nvPr/>
          </p:nvSpPr>
          <p:spPr>
            <a:xfrm>
              <a:off x="3848368" y="3829052"/>
              <a:ext cx="219075" cy="307493"/>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solidFill>
              <a:schemeClr val="bg2">
                <a:lumMod val="50000"/>
              </a:schemeClr>
            </a:solidFill>
            <a:ln w="9525" cap="flat">
              <a:solidFill>
                <a:schemeClr val="bg2">
                  <a:lumMod val="25000"/>
                </a:schemeClr>
              </a:solidFill>
              <a:prstDash val="solid"/>
              <a:miter/>
            </a:ln>
          </p:spPr>
          <p:txBody>
            <a:bodyPr rtlCol="0" anchor="ctr"/>
            <a:lstStyle/>
            <a:p>
              <a:endParaRPr lang="ja-JP" altLang="en-US">
                <a:latin typeface="+mn-ea"/>
              </a:endParaRPr>
            </a:p>
          </p:txBody>
        </p:sp>
      </p:grpSp>
      <p:grpSp>
        <p:nvGrpSpPr>
          <p:cNvPr id="78" name="グラフィックス 17" descr="ユニバーサル アクセス">
            <a:extLst>
              <a:ext uri="{FF2B5EF4-FFF2-40B4-BE49-F238E27FC236}">
                <a16:creationId xmlns:a16="http://schemas.microsoft.com/office/drawing/2014/main" id="{E04C494F-B33B-45BA-9613-7264F58A0132}"/>
              </a:ext>
            </a:extLst>
          </p:cNvPr>
          <p:cNvGrpSpPr/>
          <p:nvPr/>
        </p:nvGrpSpPr>
        <p:grpSpPr>
          <a:xfrm>
            <a:off x="6683030" y="4038362"/>
            <a:ext cx="509446" cy="1000085"/>
            <a:chOff x="3848368" y="3717442"/>
            <a:chExt cx="219075" cy="530710"/>
          </a:xfrm>
        </p:grpSpPr>
        <p:sp>
          <p:nvSpPr>
            <p:cNvPr id="81" name="フリーフォーム: 図形 80">
              <a:extLst>
                <a:ext uri="{FF2B5EF4-FFF2-40B4-BE49-F238E27FC236}">
                  <a16:creationId xmlns:a16="http://schemas.microsoft.com/office/drawing/2014/main" id="{58EC586D-E43E-4BC6-8E21-DF61172D0906}"/>
                </a:ext>
              </a:extLst>
            </p:cNvPr>
            <p:cNvSpPr/>
            <p:nvPr/>
          </p:nvSpPr>
          <p:spPr>
            <a:xfrm>
              <a:off x="3910280" y="3717442"/>
              <a:ext cx="95250" cy="111611"/>
            </a:xfrm>
            <a:custGeom>
              <a:avLst/>
              <a:gdLst>
                <a:gd name="connsiteX0" fmla="*/ 95250 w 95250"/>
                <a:gd name="connsiteY0" fmla="*/ 47625 h 95250"/>
                <a:gd name="connsiteX1" fmla="*/ 47625 w 95250"/>
                <a:gd name="connsiteY1" fmla="*/ 95250 h 95250"/>
                <a:gd name="connsiteX2" fmla="*/ 0 w 95250"/>
                <a:gd name="connsiteY2" fmla="*/ 47625 h 95250"/>
                <a:gd name="connsiteX3" fmla="*/ 47625 w 95250"/>
                <a:gd name="connsiteY3" fmla="*/ 0 h 95250"/>
                <a:gd name="connsiteX4" fmla="*/ 95250 w 95250"/>
                <a:gd name="connsiteY4" fmla="*/ 47625 h 95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 h="95250">
                  <a:moveTo>
                    <a:pt x="95250" y="47625"/>
                  </a:moveTo>
                  <a:cubicBezTo>
                    <a:pt x="95250" y="73928"/>
                    <a:pt x="73928" y="95250"/>
                    <a:pt x="47625" y="95250"/>
                  </a:cubicBezTo>
                  <a:cubicBezTo>
                    <a:pt x="21322" y="95250"/>
                    <a:pt x="0" y="73928"/>
                    <a:pt x="0" y="47625"/>
                  </a:cubicBezTo>
                  <a:cubicBezTo>
                    <a:pt x="0" y="21322"/>
                    <a:pt x="21322" y="0"/>
                    <a:pt x="47625" y="0"/>
                  </a:cubicBezTo>
                  <a:cubicBezTo>
                    <a:pt x="73928" y="0"/>
                    <a:pt x="95250" y="21322"/>
                    <a:pt x="95250" y="47625"/>
                  </a:cubicBezTo>
                  <a:close/>
                </a:path>
              </a:pathLst>
            </a:custGeom>
            <a:gradFill flip="none" rotWithShape="1">
              <a:gsLst>
                <a:gs pos="93000">
                  <a:srgbClr val="FFFF00"/>
                </a:gs>
                <a:gs pos="23000">
                  <a:srgbClr val="FF0000"/>
                </a:gs>
              </a:gsLst>
              <a:path path="circle">
                <a:fillToRect l="50000" t="50000" r="50000" b="50000"/>
              </a:path>
              <a:tileRect/>
            </a:gradFill>
            <a:ln w="9525" cap="flat">
              <a:solidFill>
                <a:srgbClr val="0C02CE"/>
              </a:solidFill>
              <a:prstDash val="solid"/>
              <a:miter/>
            </a:ln>
          </p:spPr>
          <p:txBody>
            <a:bodyPr rtlCol="0" anchor="ctr"/>
            <a:lstStyle/>
            <a:p>
              <a:endParaRPr lang="ja-JP" altLang="en-US" dirty="0">
                <a:latin typeface="+mn-ea"/>
              </a:endParaRPr>
            </a:p>
          </p:txBody>
        </p:sp>
        <p:sp>
          <p:nvSpPr>
            <p:cNvPr id="82" name="フリーフォーム: 図形 81">
              <a:extLst>
                <a:ext uri="{FF2B5EF4-FFF2-40B4-BE49-F238E27FC236}">
                  <a16:creationId xmlns:a16="http://schemas.microsoft.com/office/drawing/2014/main" id="{E26C2300-53A6-49A0-BC18-8637F246C3D4}"/>
                </a:ext>
              </a:extLst>
            </p:cNvPr>
            <p:cNvSpPr/>
            <p:nvPr/>
          </p:nvSpPr>
          <p:spPr>
            <a:xfrm>
              <a:off x="3848368" y="3829052"/>
              <a:ext cx="219075" cy="419100"/>
            </a:xfrm>
            <a:custGeom>
              <a:avLst/>
              <a:gdLst>
                <a:gd name="connsiteX0" fmla="*/ 209282 w 219075"/>
                <a:gd name="connsiteY0" fmla="*/ 92136 h 419100"/>
                <a:gd name="connsiteX1" fmla="*/ 209282 w 219075"/>
                <a:gd name="connsiteY1" fmla="*/ 92707 h 419100"/>
                <a:gd name="connsiteX2" fmla="*/ 196899 w 219075"/>
                <a:gd name="connsiteY2" fmla="*/ 36891 h 419100"/>
                <a:gd name="connsiteX3" fmla="*/ 190422 w 219075"/>
                <a:gd name="connsiteY3" fmla="*/ 26223 h 419100"/>
                <a:gd name="connsiteX4" fmla="*/ 38022 w 219075"/>
                <a:gd name="connsiteY4" fmla="*/ 26223 h 419100"/>
                <a:gd name="connsiteX5" fmla="*/ 31545 w 219075"/>
                <a:gd name="connsiteY5" fmla="*/ 36891 h 419100"/>
                <a:gd name="connsiteX6" fmla="*/ 398 w 219075"/>
                <a:gd name="connsiteY6" fmla="*/ 176146 h 419100"/>
                <a:gd name="connsiteX7" fmla="*/ 15625 w 219075"/>
                <a:gd name="connsiteY7" fmla="*/ 199183 h 419100"/>
                <a:gd name="connsiteX8" fmla="*/ 19448 w 219075"/>
                <a:gd name="connsiteY8" fmla="*/ 199578 h 419100"/>
                <a:gd name="connsiteX9" fmla="*/ 37832 w 219075"/>
                <a:gd name="connsiteY9" fmla="*/ 184623 h 419100"/>
                <a:gd name="connsiteX10" fmla="*/ 66407 w 219075"/>
                <a:gd name="connsiteY10" fmla="*/ 56703 h 419100"/>
                <a:gd name="connsiteX11" fmla="*/ 66407 w 219075"/>
                <a:gd name="connsiteY11" fmla="*/ 428178 h 419100"/>
                <a:gd name="connsiteX12" fmla="*/ 104507 w 219075"/>
                <a:gd name="connsiteY12" fmla="*/ 428178 h 419100"/>
                <a:gd name="connsiteX13" fmla="*/ 104507 w 219075"/>
                <a:gd name="connsiteY13" fmla="*/ 209103 h 419100"/>
                <a:gd name="connsiteX14" fmla="*/ 123557 w 219075"/>
                <a:gd name="connsiteY14" fmla="*/ 209103 h 419100"/>
                <a:gd name="connsiteX15" fmla="*/ 123557 w 219075"/>
                <a:gd name="connsiteY15" fmla="*/ 428178 h 419100"/>
                <a:gd name="connsiteX16" fmla="*/ 161657 w 219075"/>
                <a:gd name="connsiteY16" fmla="*/ 428178 h 419100"/>
                <a:gd name="connsiteX17" fmla="*/ 161657 w 219075"/>
                <a:gd name="connsiteY17" fmla="*/ 56703 h 419100"/>
                <a:gd name="connsiteX18" fmla="*/ 191089 w 219075"/>
                <a:gd name="connsiteY18" fmla="*/ 184623 h 419100"/>
                <a:gd name="connsiteX19" fmla="*/ 209282 w 219075"/>
                <a:gd name="connsiteY19" fmla="*/ 199578 h 419100"/>
                <a:gd name="connsiteX20" fmla="*/ 209282 w 219075"/>
                <a:gd name="connsiteY20" fmla="*/ 199578 h 419100"/>
                <a:gd name="connsiteX21" fmla="*/ 228332 w 219075"/>
                <a:gd name="connsiteY21" fmla="*/ 184623 h 41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9075" h="419100">
                  <a:moveTo>
                    <a:pt x="209282" y="92136"/>
                  </a:moveTo>
                  <a:lnTo>
                    <a:pt x="209282" y="92707"/>
                  </a:lnTo>
                  <a:lnTo>
                    <a:pt x="196899" y="36891"/>
                  </a:lnTo>
                  <a:cubicBezTo>
                    <a:pt x="195999" y="32708"/>
                    <a:pt x="193718" y="28951"/>
                    <a:pt x="190422" y="26223"/>
                  </a:cubicBezTo>
                  <a:cubicBezTo>
                    <a:pt x="145638" y="-8741"/>
                    <a:pt x="82806" y="-8741"/>
                    <a:pt x="38022" y="26223"/>
                  </a:cubicBezTo>
                  <a:cubicBezTo>
                    <a:pt x="34685" y="28914"/>
                    <a:pt x="32394" y="32688"/>
                    <a:pt x="31545" y="36891"/>
                  </a:cubicBezTo>
                  <a:lnTo>
                    <a:pt x="398" y="176146"/>
                  </a:lnTo>
                  <a:cubicBezTo>
                    <a:pt x="-1758" y="186712"/>
                    <a:pt x="5059" y="197027"/>
                    <a:pt x="15625" y="199183"/>
                  </a:cubicBezTo>
                  <a:cubicBezTo>
                    <a:pt x="16883" y="199440"/>
                    <a:pt x="18164" y="199572"/>
                    <a:pt x="19448" y="199578"/>
                  </a:cubicBezTo>
                  <a:cubicBezTo>
                    <a:pt x="28308" y="199475"/>
                    <a:pt x="35927" y="193277"/>
                    <a:pt x="37832" y="184623"/>
                  </a:cubicBezTo>
                  <a:lnTo>
                    <a:pt x="66407" y="56703"/>
                  </a:lnTo>
                  <a:lnTo>
                    <a:pt x="66407" y="428178"/>
                  </a:lnTo>
                  <a:lnTo>
                    <a:pt x="104507" y="428178"/>
                  </a:lnTo>
                  <a:lnTo>
                    <a:pt x="104507" y="209103"/>
                  </a:lnTo>
                  <a:lnTo>
                    <a:pt x="123557" y="209103"/>
                  </a:lnTo>
                  <a:lnTo>
                    <a:pt x="123557" y="428178"/>
                  </a:lnTo>
                  <a:lnTo>
                    <a:pt x="161657" y="428178"/>
                  </a:lnTo>
                  <a:lnTo>
                    <a:pt x="161657" y="56703"/>
                  </a:lnTo>
                  <a:lnTo>
                    <a:pt x="191089" y="184623"/>
                  </a:lnTo>
                  <a:cubicBezTo>
                    <a:pt x="192977" y="193208"/>
                    <a:pt x="200494" y="199387"/>
                    <a:pt x="209282" y="199578"/>
                  </a:cubicBezTo>
                  <a:lnTo>
                    <a:pt x="209282" y="199578"/>
                  </a:lnTo>
                  <a:cubicBezTo>
                    <a:pt x="218390" y="199790"/>
                    <a:pt x="226375" y="193523"/>
                    <a:pt x="228332" y="184623"/>
                  </a:cubicBezTo>
                  <a:close/>
                </a:path>
              </a:pathLst>
            </a:custGeom>
            <a:gradFill flip="none" rotWithShape="1">
              <a:gsLst>
                <a:gs pos="89000">
                  <a:srgbClr val="FFFF00"/>
                </a:gs>
                <a:gs pos="30000">
                  <a:srgbClr val="FF0000"/>
                </a:gs>
              </a:gsLst>
              <a:path path="circle">
                <a:fillToRect l="50000" t="50000" r="50000" b="50000"/>
              </a:path>
              <a:tileRect/>
            </a:gradFill>
            <a:ln w="9525" cap="flat">
              <a:solidFill>
                <a:srgbClr val="0C02CE"/>
              </a:solidFill>
              <a:prstDash val="solid"/>
              <a:miter/>
            </a:ln>
          </p:spPr>
          <p:txBody>
            <a:bodyPr rtlCol="0" anchor="ctr"/>
            <a:lstStyle/>
            <a:p>
              <a:pPr algn="ctr"/>
              <a:endParaRPr lang="en-US" altLang="ja-JP" sz="1600" dirty="0">
                <a:latin typeface="+mn-ea"/>
              </a:endParaRPr>
            </a:p>
            <a:p>
              <a:pPr algn="ctr"/>
              <a:endParaRPr lang="en-US" altLang="ja-JP" sz="1600" dirty="0">
                <a:latin typeface="+mn-ea"/>
              </a:endParaRPr>
            </a:p>
            <a:p>
              <a:pPr algn="ctr"/>
              <a:endParaRPr lang="en-US" altLang="ja-JP" dirty="0">
                <a:latin typeface="+mn-ea"/>
              </a:endParaRPr>
            </a:p>
            <a:p>
              <a:pPr algn="ctr"/>
              <a:endParaRPr lang="ja-JP" altLang="en-US" dirty="0">
                <a:latin typeface="+mn-ea"/>
              </a:endParaRPr>
            </a:p>
          </p:txBody>
        </p:sp>
      </p:grpSp>
      <p:sp>
        <p:nvSpPr>
          <p:cNvPr id="79" name="AutoShape 1081">
            <a:extLst>
              <a:ext uri="{FF2B5EF4-FFF2-40B4-BE49-F238E27FC236}">
                <a16:creationId xmlns:a16="http://schemas.microsoft.com/office/drawing/2014/main" id="{6A6FFD54-7B06-4985-997D-7D81581EEEFD}"/>
              </a:ext>
            </a:extLst>
          </p:cNvPr>
          <p:cNvSpPr>
            <a:spLocks noChangeArrowheads="1"/>
          </p:cNvSpPr>
          <p:nvPr/>
        </p:nvSpPr>
        <p:spPr bwMode="auto">
          <a:xfrm>
            <a:off x="7274465" y="4166606"/>
            <a:ext cx="644865" cy="759976"/>
          </a:xfrm>
          <a:prstGeom prst="rightArrow">
            <a:avLst>
              <a:gd name="adj1" fmla="val 52372"/>
              <a:gd name="adj2" fmla="val 54099"/>
            </a:avLst>
          </a:prstGeom>
          <a:solidFill>
            <a:schemeClr val="accent2">
              <a:lumMod val="60000"/>
              <a:lumOff val="40000"/>
            </a:schemeClr>
          </a:solidFill>
          <a:ln>
            <a:noFill/>
          </a:ln>
          <a:effectLst/>
        </p:spPr>
        <p:txBody>
          <a:bodyPr wrap="square" anchor="ctr">
            <a:spAutoFit/>
          </a:bodyPr>
          <a:lstStyle/>
          <a:p>
            <a:pPr defTabSz="914400">
              <a:defRPr/>
            </a:pPr>
            <a:endParaRPr kumimoji="1" lang="ja-JP" altLang="en-US" sz="2000" dirty="0">
              <a:solidFill>
                <a:prstClr val="black"/>
              </a:solidFill>
              <a:latin typeface="+mn-ea"/>
              <a:cs typeface="Meiryo UI" panose="020B0604030504040204" pitchFamily="50" charset="-128"/>
            </a:endParaRPr>
          </a:p>
        </p:txBody>
      </p:sp>
      <p:sp>
        <p:nvSpPr>
          <p:cNvPr id="80" name="乗算記号 79">
            <a:extLst>
              <a:ext uri="{FF2B5EF4-FFF2-40B4-BE49-F238E27FC236}">
                <a16:creationId xmlns:a16="http://schemas.microsoft.com/office/drawing/2014/main" id="{E67AE4C1-276D-4DDB-82BD-F6F43387EF58}"/>
              </a:ext>
            </a:extLst>
          </p:cNvPr>
          <p:cNvSpPr/>
          <p:nvPr/>
        </p:nvSpPr>
        <p:spPr>
          <a:xfrm>
            <a:off x="7128434" y="4184125"/>
            <a:ext cx="741377" cy="735722"/>
          </a:xfrm>
          <a:prstGeom prst="mathMultiply">
            <a:avLst>
              <a:gd name="adj1" fmla="val 4459"/>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03" name="Text Box 757">
            <a:extLst>
              <a:ext uri="{FF2B5EF4-FFF2-40B4-BE49-F238E27FC236}">
                <a16:creationId xmlns:a16="http://schemas.microsoft.com/office/drawing/2014/main" id="{AB8D17E6-65C9-48E7-BC6D-059913D6F3F8}"/>
              </a:ext>
            </a:extLst>
          </p:cNvPr>
          <p:cNvSpPr txBox="1">
            <a:spLocks noChangeArrowheads="1"/>
          </p:cNvSpPr>
          <p:nvPr/>
        </p:nvSpPr>
        <p:spPr bwMode="auto">
          <a:xfrm>
            <a:off x="345030" y="2451807"/>
            <a:ext cx="4326361" cy="400110"/>
          </a:xfrm>
          <a:prstGeom prst="rect">
            <a:avLst/>
          </a:prstGeom>
          <a:solidFill>
            <a:schemeClr val="accent2">
              <a:lumMod val="75000"/>
            </a:schemeClr>
          </a:solidFill>
          <a:ln>
            <a:noFill/>
          </a:ln>
          <a:effectLst/>
        </p:spPr>
        <p:txBody>
          <a:bodyPr wrap="square">
            <a:spAutoFit/>
          </a:bodyPr>
          <a:lstStyle/>
          <a:p>
            <a:pPr defTabSz="914400">
              <a:spcBef>
                <a:spcPct val="50000"/>
              </a:spcBef>
              <a:defRPr/>
            </a:pPr>
            <a:r>
              <a:rPr kumimoji="1" lang="en-US" altLang="ja-JP" sz="2000" b="1" dirty="0">
                <a:solidFill>
                  <a:schemeClr val="bg1"/>
                </a:solidFill>
                <a:latin typeface="+mn-ea"/>
                <a:cs typeface="Meiryo UI" panose="020B0604030504040204" pitchFamily="50" charset="-128"/>
              </a:rPr>
              <a:t>【</a:t>
            </a:r>
            <a:r>
              <a:rPr kumimoji="1" lang="ja-JP" altLang="en-US" sz="2000" b="1" dirty="0">
                <a:solidFill>
                  <a:schemeClr val="bg1"/>
                </a:solidFill>
                <a:latin typeface="+mn-ea"/>
                <a:cs typeface="Meiryo UI" panose="020B0604030504040204" pitchFamily="50" charset="-128"/>
              </a:rPr>
              <a:t>例</a:t>
            </a:r>
            <a:r>
              <a:rPr kumimoji="1" lang="en-US" altLang="ja-JP" sz="2000" b="1" dirty="0">
                <a:solidFill>
                  <a:schemeClr val="bg1"/>
                </a:solidFill>
                <a:latin typeface="+mn-ea"/>
                <a:cs typeface="Meiryo UI" panose="020B0604030504040204" pitchFamily="50" charset="-128"/>
              </a:rPr>
              <a:t>】</a:t>
            </a:r>
            <a:r>
              <a:rPr kumimoji="1" lang="ja-JP" altLang="en-US" sz="2000" b="1" dirty="0">
                <a:solidFill>
                  <a:schemeClr val="bg1"/>
                </a:solidFill>
                <a:latin typeface="+mn-ea"/>
                <a:cs typeface="Meiryo UI" panose="020B0604030504040204" pitchFamily="50" charset="-128"/>
              </a:rPr>
              <a:t>基本再生産数</a:t>
            </a:r>
            <a:r>
              <a:rPr kumimoji="1" lang="en-US" altLang="ja-JP" sz="2000" b="1" dirty="0">
                <a:solidFill>
                  <a:schemeClr val="bg1"/>
                </a:solidFill>
                <a:latin typeface="+mn-ea"/>
                <a:cs typeface="Meiryo UI" panose="020B0604030504040204" pitchFamily="50" charset="-128"/>
              </a:rPr>
              <a:t>(R</a:t>
            </a:r>
            <a:r>
              <a:rPr kumimoji="1" lang="en-US" altLang="ja-JP" sz="2000" b="1" baseline="-25000" dirty="0">
                <a:solidFill>
                  <a:schemeClr val="bg1"/>
                </a:solidFill>
                <a:latin typeface="+mn-ea"/>
                <a:cs typeface="Meiryo UI" panose="020B0604030504040204" pitchFamily="50" charset="-128"/>
              </a:rPr>
              <a:t>0</a:t>
            </a:r>
            <a:r>
              <a:rPr kumimoji="1" lang="en-US" altLang="ja-JP" sz="2000" b="1" dirty="0">
                <a:solidFill>
                  <a:schemeClr val="bg1"/>
                </a:solidFill>
                <a:latin typeface="+mn-ea"/>
                <a:cs typeface="Meiryo UI" panose="020B0604030504040204" pitchFamily="50" charset="-128"/>
              </a:rPr>
              <a:t>)=5</a:t>
            </a:r>
          </a:p>
        </p:txBody>
      </p:sp>
      <p:sp>
        <p:nvSpPr>
          <p:cNvPr id="104" name="Text Box 1084">
            <a:extLst>
              <a:ext uri="{FF2B5EF4-FFF2-40B4-BE49-F238E27FC236}">
                <a16:creationId xmlns:a16="http://schemas.microsoft.com/office/drawing/2014/main" id="{C4FD882F-6F46-43D3-8D91-E1B42232291A}"/>
              </a:ext>
            </a:extLst>
          </p:cNvPr>
          <p:cNvSpPr txBox="1">
            <a:spLocks noChangeArrowheads="1"/>
          </p:cNvSpPr>
          <p:nvPr/>
        </p:nvSpPr>
        <p:spPr bwMode="auto">
          <a:xfrm>
            <a:off x="534531" y="2926780"/>
            <a:ext cx="2316670" cy="369332"/>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15875" algn="ctr">
                <a:solidFill>
                  <a:srgbClr val="CC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defTabSz="914400">
              <a:defRPr/>
            </a:pPr>
            <a:r>
              <a:rPr kumimoji="1" lang="en-US" altLang="ja-JP" b="1" dirty="0">
                <a:solidFill>
                  <a:schemeClr val="accent2">
                    <a:lumMod val="75000"/>
                  </a:schemeClr>
                </a:solidFill>
                <a:latin typeface="游ゴシック" panose="020B0400000000000000" pitchFamily="50" charset="-128"/>
                <a:ea typeface="游ゴシック" panose="020B0400000000000000" pitchFamily="50" charset="-128"/>
                <a:cs typeface="Meiryo UI" panose="020B0604030504040204" pitchFamily="50" charset="-128"/>
              </a:rPr>
              <a:t>R</a:t>
            </a:r>
            <a:r>
              <a:rPr kumimoji="1" lang="en-US" altLang="ja-JP" b="1" baseline="-25000" dirty="0">
                <a:solidFill>
                  <a:schemeClr val="accent2">
                    <a:lumMod val="75000"/>
                  </a:schemeClr>
                </a:solidFill>
                <a:latin typeface="游ゴシック" panose="020B0400000000000000" pitchFamily="50" charset="-128"/>
                <a:ea typeface="游ゴシック" panose="020B0400000000000000" pitchFamily="50" charset="-128"/>
                <a:cs typeface="Meiryo UI" panose="020B0604030504040204" pitchFamily="50" charset="-128"/>
              </a:rPr>
              <a:t>0</a:t>
            </a:r>
            <a:r>
              <a:rPr kumimoji="1" lang="ja-JP" altLang="en-US" b="1" dirty="0">
                <a:solidFill>
                  <a:schemeClr val="accent2">
                    <a:lumMod val="75000"/>
                  </a:schemeClr>
                </a:solidFill>
                <a:latin typeface="游ゴシック" panose="020B0400000000000000" pitchFamily="50" charset="-128"/>
                <a:ea typeface="游ゴシック" panose="020B0400000000000000" pitchFamily="50" charset="-128"/>
                <a:cs typeface="Meiryo UI" panose="020B0604030504040204" pitchFamily="50" charset="-128"/>
              </a:rPr>
              <a:t>＞１　流行拡大</a:t>
            </a:r>
          </a:p>
        </p:txBody>
      </p:sp>
      <p:sp>
        <p:nvSpPr>
          <p:cNvPr id="105" name="四角形: 角を丸くする 104">
            <a:extLst>
              <a:ext uri="{FF2B5EF4-FFF2-40B4-BE49-F238E27FC236}">
                <a16:creationId xmlns:a16="http://schemas.microsoft.com/office/drawing/2014/main" id="{0ECAD5B3-D937-4940-A578-E8A24D5A66F0}"/>
              </a:ext>
            </a:extLst>
          </p:cNvPr>
          <p:cNvSpPr/>
          <p:nvPr/>
        </p:nvSpPr>
        <p:spPr>
          <a:xfrm>
            <a:off x="272871" y="989470"/>
            <a:ext cx="9650487" cy="1154167"/>
          </a:xfrm>
          <a:prstGeom prst="roundRect">
            <a:avLst>
              <a:gd name="adj" fmla="val 7507"/>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2400" b="1" dirty="0">
                <a:solidFill>
                  <a:schemeClr val="tx1"/>
                </a:solidFill>
                <a:latin typeface="+mn-ea"/>
              </a:rPr>
              <a:t>ある集団において、どれくらいの割合の人が、</a:t>
            </a:r>
            <a:endParaRPr lang="en-US" altLang="ja-JP" sz="2400" b="1" dirty="0">
              <a:solidFill>
                <a:schemeClr val="tx1"/>
              </a:solidFill>
              <a:latin typeface="+mn-ea"/>
            </a:endParaRPr>
          </a:p>
          <a:p>
            <a:r>
              <a:rPr lang="ja-JP" altLang="en-US" sz="2400" b="1" dirty="0">
                <a:solidFill>
                  <a:schemeClr val="tx1"/>
                </a:solidFill>
                <a:latin typeface="+mn-ea"/>
              </a:rPr>
              <a:t>その感染症に対する免疫を持っていれば、</a:t>
            </a:r>
            <a:endParaRPr lang="en-US" altLang="ja-JP" sz="2400" b="1" dirty="0">
              <a:solidFill>
                <a:schemeClr val="tx1"/>
              </a:solidFill>
              <a:latin typeface="+mn-ea"/>
            </a:endParaRPr>
          </a:p>
          <a:p>
            <a:r>
              <a:rPr lang="ja-JP" altLang="en-US" sz="2400" b="1" dirty="0">
                <a:solidFill>
                  <a:schemeClr val="tx1"/>
                </a:solidFill>
                <a:latin typeface="+mn-ea"/>
              </a:rPr>
              <a:t>集団の中での感染が阻止されるかを示す。</a:t>
            </a:r>
          </a:p>
        </p:txBody>
      </p:sp>
      <p:sp>
        <p:nvSpPr>
          <p:cNvPr id="106" name="四角形: 角を丸くする 105">
            <a:extLst>
              <a:ext uri="{FF2B5EF4-FFF2-40B4-BE49-F238E27FC236}">
                <a16:creationId xmlns:a16="http://schemas.microsoft.com/office/drawing/2014/main" id="{AF85AC0E-0E26-464B-B73F-4C41F7726A6F}"/>
              </a:ext>
            </a:extLst>
          </p:cNvPr>
          <p:cNvSpPr/>
          <p:nvPr/>
        </p:nvSpPr>
        <p:spPr>
          <a:xfrm>
            <a:off x="5098115" y="5648937"/>
            <a:ext cx="5421888" cy="1530050"/>
          </a:xfrm>
          <a:prstGeom prst="roundRect">
            <a:avLst>
              <a:gd name="adj" fmla="val 7507"/>
            </a:avLst>
          </a:prstGeom>
          <a:solidFill>
            <a:schemeClr val="accent6">
              <a:lumMod val="20000"/>
              <a:lumOff val="80000"/>
            </a:schemeClr>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defRPr/>
            </a:pPr>
            <a:r>
              <a:rPr lang="ja-JP" altLang="en-US" sz="2200" dirty="0">
                <a:solidFill>
                  <a:schemeClr val="tx1"/>
                </a:solidFill>
                <a:latin typeface="游ゴシック Medium" panose="020B0500000000000000" pitchFamily="50" charset="-128"/>
                <a:ea typeface="游ゴシック Medium" panose="020B0500000000000000" pitchFamily="50" charset="-128"/>
                <a:cs typeface="Meiryo UI" panose="020B0604030504040204" pitchFamily="50" charset="-128"/>
              </a:rPr>
              <a:t>感染症の流行を起こさないためには、</a:t>
            </a:r>
            <a:br>
              <a:rPr lang="en-US" altLang="ja-JP" sz="2200" dirty="0">
                <a:solidFill>
                  <a:schemeClr val="tx1"/>
                </a:solidFill>
                <a:latin typeface="游ゴシック Medium" panose="020B0500000000000000" pitchFamily="50" charset="-128"/>
                <a:ea typeface="游ゴシック Medium" panose="020B0500000000000000" pitchFamily="50" charset="-128"/>
                <a:cs typeface="Meiryo UI" panose="020B0604030504040204" pitchFamily="50" charset="-128"/>
              </a:rPr>
            </a:br>
            <a:r>
              <a:rPr lang="ja-JP" altLang="en-US" sz="2200" dirty="0">
                <a:solidFill>
                  <a:schemeClr val="tx1"/>
                </a:solidFill>
                <a:latin typeface="游ゴシック Medium" panose="020B0500000000000000" pitchFamily="50" charset="-128"/>
                <a:ea typeface="游ゴシック Medium" panose="020B0500000000000000" pitchFamily="50" charset="-128"/>
                <a:cs typeface="Meiryo UI" panose="020B0604030504040204" pitchFamily="50" charset="-128"/>
              </a:rPr>
              <a:t>免疫をもたない人にワクチン接種を行い、</a:t>
            </a:r>
            <a:br>
              <a:rPr lang="en-US" altLang="ja-JP" sz="2200" dirty="0">
                <a:solidFill>
                  <a:schemeClr val="tx1"/>
                </a:solidFill>
                <a:latin typeface="游ゴシック Medium" panose="020B0500000000000000" pitchFamily="50" charset="-128"/>
                <a:ea typeface="游ゴシック Medium" panose="020B0500000000000000" pitchFamily="50" charset="-128"/>
                <a:cs typeface="Meiryo UI" panose="020B0604030504040204" pitchFamily="50" charset="-128"/>
              </a:rPr>
            </a:br>
            <a:r>
              <a:rPr lang="ja-JP" altLang="en-US" sz="2200" dirty="0">
                <a:solidFill>
                  <a:schemeClr val="tx1"/>
                </a:solidFill>
                <a:latin typeface="游ゴシック Medium" panose="020B0500000000000000" pitchFamily="50" charset="-128"/>
                <a:ea typeface="游ゴシック Medium" panose="020B0500000000000000" pitchFamily="50" charset="-128"/>
                <a:cs typeface="Meiryo UI" panose="020B0604030504040204" pitchFamily="50" charset="-128"/>
              </a:rPr>
              <a:t>集団免疫率よりも高い免疫率を維持する</a:t>
            </a:r>
            <a:br>
              <a:rPr lang="en-US" altLang="ja-JP" sz="2200" dirty="0">
                <a:solidFill>
                  <a:schemeClr val="tx1"/>
                </a:solidFill>
                <a:latin typeface="游ゴシック Medium" panose="020B0500000000000000" pitchFamily="50" charset="-128"/>
                <a:ea typeface="游ゴシック Medium" panose="020B0500000000000000" pitchFamily="50" charset="-128"/>
                <a:cs typeface="Meiryo UI" panose="020B0604030504040204" pitchFamily="50" charset="-128"/>
              </a:rPr>
            </a:br>
            <a:r>
              <a:rPr lang="ja-JP" altLang="en-US" sz="2200" dirty="0">
                <a:solidFill>
                  <a:schemeClr val="tx1"/>
                </a:solidFill>
                <a:latin typeface="游ゴシック Medium" panose="020B0500000000000000" pitchFamily="50" charset="-128"/>
                <a:ea typeface="游ゴシック Medium" panose="020B0500000000000000" pitchFamily="50" charset="-128"/>
                <a:cs typeface="Meiryo UI" panose="020B0604030504040204" pitchFamily="50" charset="-128"/>
              </a:rPr>
              <a:t>必要があります。</a:t>
            </a:r>
            <a:endParaRPr kumimoji="1" lang="en-US" altLang="ja-JP" sz="2200" dirty="0">
              <a:solidFill>
                <a:schemeClr val="tx1"/>
              </a:solidFill>
              <a:latin typeface="游ゴシック Medium" panose="020B0500000000000000" pitchFamily="50" charset="-128"/>
              <a:ea typeface="游ゴシック Medium" panose="020B0500000000000000" pitchFamily="50" charset="-128"/>
              <a:cs typeface="Meiryo UI" panose="020B0604030504040204" pitchFamily="50" charset="-128"/>
            </a:endParaRPr>
          </a:p>
        </p:txBody>
      </p:sp>
    </p:spTree>
    <p:extLst>
      <p:ext uri="{BB962C8B-B14F-4D97-AF65-F5344CB8AC3E}">
        <p14:creationId xmlns:p14="http://schemas.microsoft.com/office/powerpoint/2010/main" val="2750930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4986521-3D79-40D2-8E0D-EA7AC6331884}"/>
              </a:ext>
            </a:extLst>
          </p:cNvPr>
          <p:cNvGrpSpPr/>
          <p:nvPr/>
        </p:nvGrpSpPr>
        <p:grpSpPr>
          <a:xfrm>
            <a:off x="406945" y="306442"/>
            <a:ext cx="427497" cy="415776"/>
            <a:chOff x="406945" y="306442"/>
            <a:chExt cx="427497" cy="415776"/>
          </a:xfrm>
        </p:grpSpPr>
        <p:sp>
          <p:nvSpPr>
            <p:cNvPr id="56" name="四角形: 角を丸くする 55">
              <a:extLst>
                <a:ext uri="{FF2B5EF4-FFF2-40B4-BE49-F238E27FC236}">
                  <a16:creationId xmlns:a16="http://schemas.microsoft.com/office/drawing/2014/main" id="{6F35A18C-E3E5-439D-BC1C-AC76AF3CE17A}"/>
                </a:ext>
              </a:extLst>
            </p:cNvPr>
            <p:cNvSpPr/>
            <p:nvPr/>
          </p:nvSpPr>
          <p:spPr>
            <a:xfrm>
              <a:off x="406945" y="306442"/>
              <a:ext cx="189187" cy="18918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四角形: 角を丸くする 60">
              <a:extLst>
                <a:ext uri="{FF2B5EF4-FFF2-40B4-BE49-F238E27FC236}">
                  <a16:creationId xmlns:a16="http://schemas.microsoft.com/office/drawing/2014/main" id="{E4543A5A-31AC-48EB-9F4A-857FD64540AC}"/>
                </a:ext>
              </a:extLst>
            </p:cNvPr>
            <p:cNvSpPr/>
            <p:nvPr/>
          </p:nvSpPr>
          <p:spPr>
            <a:xfrm>
              <a:off x="645255" y="306442"/>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四角形: 角を丸くする 61">
              <a:extLst>
                <a:ext uri="{FF2B5EF4-FFF2-40B4-BE49-F238E27FC236}">
                  <a16:creationId xmlns:a16="http://schemas.microsoft.com/office/drawing/2014/main" id="{E97132B5-A2D5-4201-8940-DE29AC9102B2}"/>
                </a:ext>
              </a:extLst>
            </p:cNvPr>
            <p:cNvSpPr/>
            <p:nvPr/>
          </p:nvSpPr>
          <p:spPr>
            <a:xfrm>
              <a:off x="645255" y="533032"/>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四角形: 角を丸くする 64">
              <a:extLst>
                <a:ext uri="{FF2B5EF4-FFF2-40B4-BE49-F238E27FC236}">
                  <a16:creationId xmlns:a16="http://schemas.microsoft.com/office/drawing/2014/main" id="{AF6121FD-0349-482F-8509-8F0E32B73296}"/>
                </a:ext>
              </a:extLst>
            </p:cNvPr>
            <p:cNvSpPr/>
            <p:nvPr/>
          </p:nvSpPr>
          <p:spPr>
            <a:xfrm>
              <a:off x="406945" y="533032"/>
              <a:ext cx="189187" cy="189186"/>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7" name="タイトル 1">
            <a:extLst>
              <a:ext uri="{FF2B5EF4-FFF2-40B4-BE49-F238E27FC236}">
                <a16:creationId xmlns:a16="http://schemas.microsoft.com/office/drawing/2014/main" id="{893BDF53-06A9-41FF-8043-EA109469CB43}"/>
              </a:ext>
            </a:extLst>
          </p:cNvPr>
          <p:cNvSpPr txBox="1">
            <a:spLocks/>
          </p:cNvSpPr>
          <p:nvPr/>
        </p:nvSpPr>
        <p:spPr>
          <a:xfrm>
            <a:off x="834442" y="244484"/>
            <a:ext cx="9071610" cy="617483"/>
          </a:xfrm>
          <a:prstGeom prst="rect">
            <a:avLst/>
          </a:prstGeom>
        </p:spPr>
        <p:txBody>
          <a:bodyPr vert="horz" lIns="91440" tIns="45720" rIns="91440" bIns="45720" rtlCol="0" anchor="ctr">
            <a:noAutofit/>
          </a:bodyPr>
          <a:lst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a:lstStyle>
          <a:p>
            <a:r>
              <a:rPr lang="ja-JP" altLang="en-US" sz="3600" b="1" dirty="0">
                <a:latin typeface="游ゴシック" panose="020B0400000000000000" pitchFamily="50" charset="-128"/>
                <a:ea typeface="游ゴシック" panose="020B0400000000000000" pitchFamily="50" charset="-128"/>
              </a:rPr>
              <a:t>感染症法前文</a:t>
            </a:r>
          </a:p>
        </p:txBody>
      </p:sp>
      <p:sp>
        <p:nvSpPr>
          <p:cNvPr id="80" name="コンテンツ プレースホルダー 2">
            <a:extLst>
              <a:ext uri="{FF2B5EF4-FFF2-40B4-BE49-F238E27FC236}">
                <a16:creationId xmlns:a16="http://schemas.microsoft.com/office/drawing/2014/main" id="{4BB61248-FA38-4782-8E1E-DA91509D9329}"/>
              </a:ext>
            </a:extLst>
          </p:cNvPr>
          <p:cNvSpPr txBox="1">
            <a:spLocks/>
          </p:cNvSpPr>
          <p:nvPr/>
        </p:nvSpPr>
        <p:spPr>
          <a:xfrm>
            <a:off x="406945" y="1254926"/>
            <a:ext cx="10130019" cy="5998307"/>
          </a:xfrm>
          <a:prstGeom prst="rect">
            <a:avLst/>
          </a:prstGeom>
        </p:spPr>
        <p:txBody>
          <a:bodyPr vert="horz" lIns="91440" tIns="45720" rIns="91440" bIns="45720" rtlCol="0">
            <a:normAutofit fontScale="25000" lnSpcReduction="20000"/>
          </a:bodyPr>
          <a:lstStyle>
            <a:lvl1pPr marL="0" indent="0" algn="ctr" defTabSz="1007943" rtl="0" eaLnBrk="1" latinLnBrk="0" hangingPunct="1">
              <a:lnSpc>
                <a:spcPct val="90000"/>
              </a:lnSpc>
              <a:spcBef>
                <a:spcPts val="1102"/>
              </a:spcBef>
              <a:buFont typeface="Arial" panose="020B0604020202020204" pitchFamily="34" charset="0"/>
              <a:buNone/>
              <a:defRPr kumimoji="1" sz="2646" kern="1200">
                <a:solidFill>
                  <a:schemeClr val="tx1"/>
                </a:solidFill>
                <a:latin typeface="+mn-lt"/>
                <a:ea typeface="+mn-ea"/>
                <a:cs typeface="+mn-cs"/>
              </a:defRPr>
            </a:lvl1pPr>
            <a:lvl2pPr marL="503972" indent="0" algn="ctr" defTabSz="1007943" rtl="0" eaLnBrk="1" latinLnBrk="0" hangingPunct="1">
              <a:lnSpc>
                <a:spcPct val="90000"/>
              </a:lnSpc>
              <a:spcBef>
                <a:spcPts val="551"/>
              </a:spcBef>
              <a:buFont typeface="Arial" panose="020B0604020202020204" pitchFamily="34" charset="0"/>
              <a:buNone/>
              <a:defRPr kumimoji="1"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kumimoji="1"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kumimoji="1"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kumimoji="1"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kumimoji="1"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kumimoji="1"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kumimoji="1"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kumimoji="1" sz="1764" kern="1200">
                <a:solidFill>
                  <a:schemeClr val="tx1"/>
                </a:solidFill>
                <a:latin typeface="+mn-lt"/>
                <a:ea typeface="+mn-ea"/>
                <a:cs typeface="+mn-cs"/>
              </a:defRPr>
            </a:lvl9pPr>
          </a:lstStyle>
          <a:p>
            <a:pPr marL="265113" indent="-265113" algn="l">
              <a:lnSpc>
                <a:spcPct val="120000"/>
              </a:lnSpc>
              <a:buFont typeface="Arial" panose="020B0604020202020204" pitchFamily="34" charset="0"/>
              <a:buChar char="•"/>
            </a:pPr>
            <a:r>
              <a:rPr lang="ja-JP" altLang="en-US" sz="8000" dirty="0">
                <a:solidFill>
                  <a:srgbClr val="333333"/>
                </a:solidFill>
                <a:latin typeface="游ゴシック" panose="020B0400000000000000" pitchFamily="50" charset="-128"/>
                <a:ea typeface="游ゴシック" panose="020B0400000000000000" pitchFamily="50" charset="-128"/>
              </a:rPr>
              <a:t>人類は、これまで、疾病、とりわけ感染症により、多大の苦難を経験してきた。</a:t>
            </a:r>
            <a:br>
              <a:rPr lang="en-US" altLang="ja-JP" sz="8000" dirty="0">
                <a:solidFill>
                  <a:srgbClr val="333333"/>
                </a:solidFill>
                <a:latin typeface="游ゴシック" panose="020B0400000000000000" pitchFamily="50" charset="-128"/>
                <a:ea typeface="游ゴシック" panose="020B0400000000000000" pitchFamily="50" charset="-128"/>
              </a:rPr>
            </a:br>
            <a:r>
              <a:rPr lang="ja-JP" altLang="en-US" sz="8000" dirty="0">
                <a:solidFill>
                  <a:srgbClr val="333333"/>
                </a:solidFill>
                <a:latin typeface="游ゴシック" panose="020B0400000000000000" pitchFamily="50" charset="-128"/>
                <a:ea typeface="游ゴシック" panose="020B0400000000000000" pitchFamily="50" charset="-128"/>
              </a:rPr>
              <a:t>ペスト、痘そう、コレラ等の感染症の流行は、時には文明を存亡の危機に追いやり、感染症を根絶することは、正に人類の悲願と言えるものである。</a:t>
            </a:r>
          </a:p>
          <a:p>
            <a:pPr marL="265113" indent="-265113" algn="l">
              <a:lnSpc>
                <a:spcPct val="120000"/>
              </a:lnSpc>
              <a:buFont typeface="Arial" panose="020B0604020202020204" pitchFamily="34" charset="0"/>
              <a:buChar char="•"/>
            </a:pPr>
            <a:r>
              <a:rPr lang="ja-JP" altLang="en-US" sz="8000" dirty="0">
                <a:latin typeface="游ゴシック" panose="020B0400000000000000" pitchFamily="50" charset="-128"/>
                <a:ea typeface="游ゴシック" panose="020B0400000000000000" pitchFamily="50" charset="-128"/>
              </a:rPr>
              <a:t>医学医療の進歩や衛生水準の著しい向上</a:t>
            </a:r>
            <a:r>
              <a:rPr lang="ja-JP" altLang="en-US" sz="8000" dirty="0">
                <a:solidFill>
                  <a:srgbClr val="333333"/>
                </a:solidFill>
                <a:latin typeface="游ゴシック" panose="020B0400000000000000" pitchFamily="50" charset="-128"/>
                <a:ea typeface="游ゴシック" panose="020B0400000000000000" pitchFamily="50" charset="-128"/>
              </a:rPr>
              <a:t>により、多くの感染症が克服されてきたが、新たな感染症の出現や既知の感染症の再興により、また、</a:t>
            </a:r>
            <a:r>
              <a:rPr lang="ja-JP" altLang="en-US" sz="8000" dirty="0">
                <a:latin typeface="游ゴシック" panose="020B0400000000000000" pitchFamily="50" charset="-128"/>
                <a:ea typeface="游ゴシック" panose="020B0400000000000000" pitchFamily="50" charset="-128"/>
              </a:rPr>
              <a:t>国際交流の進展等</a:t>
            </a:r>
            <a:r>
              <a:rPr lang="ja-JP" altLang="en-US" sz="8000" dirty="0">
                <a:solidFill>
                  <a:srgbClr val="333333"/>
                </a:solidFill>
                <a:latin typeface="游ゴシック" panose="020B0400000000000000" pitchFamily="50" charset="-128"/>
                <a:ea typeface="游ゴシック" panose="020B0400000000000000" pitchFamily="50" charset="-128"/>
              </a:rPr>
              <a:t>に伴い、感染症は、新たな形で、今なお人類に脅威を与えている。</a:t>
            </a:r>
          </a:p>
          <a:p>
            <a:pPr marL="265113" indent="-265113" algn="l">
              <a:lnSpc>
                <a:spcPct val="120000"/>
              </a:lnSpc>
              <a:buFont typeface="Arial" panose="020B0604020202020204" pitchFamily="34" charset="0"/>
              <a:buChar char="•"/>
            </a:pPr>
            <a:r>
              <a:rPr lang="ja-JP" altLang="en-US" sz="8000" dirty="0">
                <a:solidFill>
                  <a:srgbClr val="333333"/>
                </a:solidFill>
                <a:latin typeface="游ゴシック" panose="020B0400000000000000" pitchFamily="50" charset="-128"/>
                <a:ea typeface="游ゴシック" panose="020B0400000000000000" pitchFamily="50" charset="-128"/>
              </a:rPr>
              <a:t>一方、我が国においては、過去にハンセン病、後天性免疫不全症候群等の</a:t>
            </a:r>
            <a:br>
              <a:rPr lang="en-US" altLang="ja-JP" sz="8000" dirty="0">
                <a:solidFill>
                  <a:srgbClr val="333333"/>
                </a:solidFill>
                <a:latin typeface="游ゴシック" panose="020B0400000000000000" pitchFamily="50" charset="-128"/>
                <a:ea typeface="游ゴシック" panose="020B0400000000000000" pitchFamily="50" charset="-128"/>
              </a:rPr>
            </a:br>
            <a:r>
              <a:rPr lang="ja-JP" altLang="en-US" sz="8000" dirty="0">
                <a:solidFill>
                  <a:srgbClr val="FF0000"/>
                </a:solidFill>
                <a:latin typeface="游ゴシック" panose="020B0400000000000000" pitchFamily="50" charset="-128"/>
                <a:ea typeface="游ゴシック" panose="020B0400000000000000" pitchFamily="50" charset="-128"/>
              </a:rPr>
              <a:t>感染症の患者等に対するいわれのない差別や偏見が存在したという事実</a:t>
            </a:r>
            <a:r>
              <a:rPr lang="ja-JP" altLang="en-US" sz="8000" dirty="0">
                <a:solidFill>
                  <a:srgbClr val="333333"/>
                </a:solidFill>
                <a:latin typeface="游ゴシック" panose="020B0400000000000000" pitchFamily="50" charset="-128"/>
                <a:ea typeface="游ゴシック" panose="020B0400000000000000" pitchFamily="50" charset="-128"/>
              </a:rPr>
              <a:t>を</a:t>
            </a:r>
            <a:br>
              <a:rPr lang="en-US" altLang="ja-JP" sz="8000" dirty="0">
                <a:solidFill>
                  <a:srgbClr val="333333"/>
                </a:solidFill>
                <a:latin typeface="游ゴシック" panose="020B0400000000000000" pitchFamily="50" charset="-128"/>
                <a:ea typeface="游ゴシック" panose="020B0400000000000000" pitchFamily="50" charset="-128"/>
              </a:rPr>
            </a:br>
            <a:r>
              <a:rPr lang="ja-JP" altLang="en-US" sz="8000" dirty="0">
                <a:solidFill>
                  <a:srgbClr val="333333"/>
                </a:solidFill>
                <a:latin typeface="游ゴシック" panose="020B0400000000000000" pitchFamily="50" charset="-128"/>
                <a:ea typeface="游ゴシック" panose="020B0400000000000000" pitchFamily="50" charset="-128"/>
              </a:rPr>
              <a:t>重く受け止め、これを教訓として今後に生かすことが必要である。</a:t>
            </a:r>
          </a:p>
          <a:p>
            <a:pPr marL="265113" indent="-265113" algn="l">
              <a:lnSpc>
                <a:spcPct val="120000"/>
              </a:lnSpc>
              <a:buFont typeface="Arial" panose="020B0604020202020204" pitchFamily="34" charset="0"/>
              <a:buChar char="•"/>
            </a:pPr>
            <a:r>
              <a:rPr lang="ja-JP" altLang="en-US" sz="8000" dirty="0">
                <a:solidFill>
                  <a:srgbClr val="333333"/>
                </a:solidFill>
                <a:latin typeface="游ゴシック" panose="020B0400000000000000" pitchFamily="50" charset="-128"/>
                <a:ea typeface="游ゴシック" panose="020B0400000000000000" pitchFamily="50" charset="-128"/>
              </a:rPr>
              <a:t>このような感染症をめぐる状況の変化や感染症の患者等が置かれてきた状況を踏まえ、</a:t>
            </a:r>
            <a:r>
              <a:rPr lang="ja-JP" altLang="en-US" sz="8000" dirty="0">
                <a:solidFill>
                  <a:srgbClr val="FF0000"/>
                </a:solidFill>
                <a:latin typeface="游ゴシック" panose="020B0400000000000000" pitchFamily="50" charset="-128"/>
                <a:ea typeface="游ゴシック" panose="020B0400000000000000" pitchFamily="50" charset="-128"/>
              </a:rPr>
              <a:t>感染症の患者等の人権を尊重</a:t>
            </a:r>
            <a:r>
              <a:rPr lang="ja-JP" altLang="en-US" sz="8000" dirty="0">
                <a:solidFill>
                  <a:srgbClr val="333333"/>
                </a:solidFill>
                <a:latin typeface="游ゴシック" panose="020B0400000000000000" pitchFamily="50" charset="-128"/>
                <a:ea typeface="游ゴシック" panose="020B0400000000000000" pitchFamily="50" charset="-128"/>
              </a:rPr>
              <a:t>しつつ、これらの者に対する良質かつ適切な医療の</a:t>
            </a:r>
            <a:br>
              <a:rPr lang="en-US" altLang="ja-JP" sz="8000" dirty="0">
                <a:solidFill>
                  <a:srgbClr val="333333"/>
                </a:solidFill>
                <a:latin typeface="游ゴシック" panose="020B0400000000000000" pitchFamily="50" charset="-128"/>
                <a:ea typeface="游ゴシック" panose="020B0400000000000000" pitchFamily="50" charset="-128"/>
              </a:rPr>
            </a:br>
            <a:r>
              <a:rPr lang="ja-JP" altLang="en-US" sz="8000" dirty="0">
                <a:solidFill>
                  <a:srgbClr val="333333"/>
                </a:solidFill>
                <a:latin typeface="游ゴシック" panose="020B0400000000000000" pitchFamily="50" charset="-128"/>
                <a:ea typeface="游ゴシック" panose="020B0400000000000000" pitchFamily="50" charset="-128"/>
              </a:rPr>
              <a:t>提供を確保し、感染症に迅速かつ適確に対応することが求められている。</a:t>
            </a:r>
          </a:p>
          <a:p>
            <a:pPr marL="265113" indent="-265113" algn="l">
              <a:lnSpc>
                <a:spcPct val="120000"/>
              </a:lnSpc>
              <a:buFont typeface="Arial" panose="020B0604020202020204" pitchFamily="34" charset="0"/>
              <a:buChar char="•"/>
            </a:pPr>
            <a:r>
              <a:rPr lang="ja-JP" altLang="en-US" sz="8000" dirty="0">
                <a:solidFill>
                  <a:srgbClr val="333333"/>
                </a:solidFill>
                <a:latin typeface="游ゴシック" panose="020B0400000000000000" pitchFamily="50" charset="-128"/>
                <a:ea typeface="游ゴシック" panose="020B0400000000000000" pitchFamily="50" charset="-128"/>
              </a:rPr>
              <a:t>ここに、このような視点に立って、これまでの感染症の予防に関する施策を抜本的に見直し、感染症の予防及び感染症の患者に対する医療に関する総合的な施策の推進を図るため、この法律を制定する。　　　　</a:t>
            </a:r>
            <a:endParaRPr lang="en-US" altLang="ja-JP" sz="8000" dirty="0">
              <a:solidFill>
                <a:srgbClr val="333333"/>
              </a:solidFill>
              <a:latin typeface="游ゴシック" panose="020B0400000000000000" pitchFamily="50" charset="-128"/>
              <a:ea typeface="游ゴシック" panose="020B0400000000000000" pitchFamily="50" charset="-128"/>
            </a:endParaRPr>
          </a:p>
          <a:p>
            <a:pPr algn="r">
              <a:lnSpc>
                <a:spcPct val="120000"/>
              </a:lnSpc>
            </a:pPr>
            <a:r>
              <a:rPr lang="ja-JP" altLang="en-US" sz="8000" dirty="0">
                <a:solidFill>
                  <a:srgbClr val="333333"/>
                </a:solidFill>
                <a:latin typeface="游ゴシック" panose="020B0400000000000000" pitchFamily="50" charset="-128"/>
                <a:ea typeface="游ゴシック" panose="020B0400000000000000" pitchFamily="50" charset="-128"/>
              </a:rPr>
              <a:t>（平成</a:t>
            </a:r>
            <a:r>
              <a:rPr lang="en-US" altLang="ja-JP" sz="8000" dirty="0">
                <a:solidFill>
                  <a:srgbClr val="333333"/>
                </a:solidFill>
                <a:latin typeface="游ゴシック" panose="020B0400000000000000" pitchFamily="50" charset="-128"/>
                <a:ea typeface="游ゴシック" panose="020B0400000000000000" pitchFamily="50" charset="-128"/>
              </a:rPr>
              <a:t>26</a:t>
            </a:r>
            <a:r>
              <a:rPr lang="ja-JP" altLang="en-US" sz="8000" dirty="0">
                <a:solidFill>
                  <a:srgbClr val="333333"/>
                </a:solidFill>
                <a:latin typeface="游ゴシック" panose="020B0400000000000000" pitchFamily="50" charset="-128"/>
                <a:ea typeface="游ゴシック" panose="020B0400000000000000" pitchFamily="50" charset="-128"/>
              </a:rPr>
              <a:t>年改正）</a:t>
            </a:r>
            <a:endParaRPr lang="en-US" altLang="ja-JP" sz="8000" dirty="0">
              <a:solidFill>
                <a:srgbClr val="333333"/>
              </a:solidFill>
              <a:latin typeface="游ゴシック" panose="020B0400000000000000" pitchFamily="50" charset="-128"/>
              <a:ea typeface="游ゴシック" panose="020B0400000000000000" pitchFamily="50" charset="-128"/>
            </a:endParaRPr>
          </a:p>
          <a:p>
            <a:pPr algn="l">
              <a:lnSpc>
                <a:spcPct val="170000"/>
              </a:lnSpc>
            </a:pPr>
            <a:r>
              <a:rPr lang="ja-JP" altLang="en-US" sz="4900" dirty="0">
                <a:solidFill>
                  <a:srgbClr val="333333"/>
                </a:solidFill>
                <a:latin typeface="游ゴシック" panose="020B0400000000000000" pitchFamily="50" charset="-128"/>
                <a:ea typeface="游ゴシック" panose="020B0400000000000000" pitchFamily="50" charset="-128"/>
              </a:rPr>
              <a:t>　　　　　</a:t>
            </a:r>
            <a:endParaRPr lang="ja-JP" altLang="en-US"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874126963"/>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909</TotalTime>
  <Words>1463</Words>
  <Application>Microsoft Office PowerPoint</Application>
  <PresentationFormat>ユーザー設定</PresentationFormat>
  <Paragraphs>73</Paragraphs>
  <Slides>8</Slides>
  <Notes>8</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8</vt:i4>
      </vt:variant>
    </vt:vector>
  </HeadingPairs>
  <TitlesOfParts>
    <vt:vector size="22" baseType="lpstr">
      <vt:lpstr>AR P丸ゴシック体M04</vt:lpstr>
      <vt:lpstr>HGP平成明朝体W9</vt:lpstr>
      <vt:lpstr>HGS明朝E</vt:lpstr>
      <vt:lpstr>ＭＳ 明朝</vt:lpstr>
      <vt:lpstr>Yu Gothic UI</vt:lpstr>
      <vt:lpstr>メイリオ</vt:lpstr>
      <vt:lpstr>游ゴシック</vt:lpstr>
      <vt:lpstr>游ゴシック Medium</vt:lpstr>
      <vt:lpstr>游明朝</vt:lpstr>
      <vt:lpstr>Arial</vt:lpstr>
      <vt:lpstr>Calibri</vt:lpstr>
      <vt:lpstr>Calibri Light</vt:lpstr>
      <vt:lpstr>Wingdings</vt:lpstr>
      <vt:lpstr>Office Theme</vt:lpstr>
      <vt:lpstr>感染症について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感染症について</dc:title>
  <dc:creator>Nishijima Yumi</dc:creator>
  <cp:lastModifiedBy>髙橋 保智</cp:lastModifiedBy>
  <cp:revision>72</cp:revision>
  <cp:lastPrinted>2020-09-28T04:15:12Z</cp:lastPrinted>
  <dcterms:created xsi:type="dcterms:W3CDTF">2020-06-17T16:52:06Z</dcterms:created>
  <dcterms:modified xsi:type="dcterms:W3CDTF">2020-12-01T01:54:40Z</dcterms:modified>
</cp:coreProperties>
</file>