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0"/>
  </p:notesMasterIdLst>
  <p:sldIdLst>
    <p:sldId id="361" r:id="rId2"/>
    <p:sldId id="358" r:id="rId3"/>
    <p:sldId id="272" r:id="rId4"/>
    <p:sldId id="356" r:id="rId5"/>
    <p:sldId id="258" r:id="rId6"/>
    <p:sldId id="283" r:id="rId7"/>
    <p:sldId id="352" r:id="rId8"/>
    <p:sldId id="303" r:id="rId9"/>
    <p:sldId id="349" r:id="rId10"/>
    <p:sldId id="285" r:id="rId11"/>
    <p:sldId id="350" r:id="rId12"/>
    <p:sldId id="326" r:id="rId13"/>
    <p:sldId id="260" r:id="rId14"/>
    <p:sldId id="360" r:id="rId15"/>
    <p:sldId id="331" r:id="rId16"/>
    <p:sldId id="353" r:id="rId17"/>
    <p:sldId id="279" r:id="rId18"/>
    <p:sldId id="345" r:id="rId19"/>
    <p:sldId id="355" r:id="rId20"/>
    <p:sldId id="312" r:id="rId21"/>
    <p:sldId id="292" r:id="rId22"/>
    <p:sldId id="290" r:id="rId23"/>
    <p:sldId id="346" r:id="rId24"/>
    <p:sldId id="347" r:id="rId25"/>
    <p:sldId id="261" r:id="rId26"/>
    <p:sldId id="263" r:id="rId27"/>
    <p:sldId id="330" r:id="rId28"/>
    <p:sldId id="257" r:id="rId29"/>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ijima Yumi" initials="NY" lastIdx="1" clrIdx="0">
    <p:extLst>
      <p:ext uri="{19B8F6BF-5375-455C-9EA6-DF929625EA0E}">
        <p15:presenceInfo xmlns:p15="http://schemas.microsoft.com/office/powerpoint/2012/main" userId="5685e7a7fa3b48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ED5511"/>
    <a:srgbClr val="FE0000"/>
    <a:srgbClr val="32B85B"/>
    <a:srgbClr val="D5E3CF"/>
    <a:srgbClr val="EB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EDC5D-BBE2-4609-8963-6F336112A060}" v="1619" dt="2020-08-10T01:14:46.587"/>
    <p1510:client id="{D417A153-D74E-481C-AC06-0625A5F6141D}" v="1205" dt="2020-08-10T17:20:15.1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20" autoAdjust="0"/>
    <p:restoredTop sz="84227" autoAdjust="0"/>
  </p:normalViewPr>
  <p:slideViewPr>
    <p:cSldViewPr snapToGrid="0">
      <p:cViewPr varScale="1">
        <p:scale>
          <a:sx n="68" d="100"/>
          <a:sy n="68" d="100"/>
        </p:scale>
        <p:origin x="72" y="396"/>
      </p:cViewPr>
      <p:guideLst/>
    </p:cSldViewPr>
  </p:slideViewPr>
  <p:notesTextViewPr>
    <p:cViewPr>
      <p:scale>
        <a:sx n="1" d="1"/>
        <a:sy n="1" d="1"/>
      </p:scale>
      <p:origin x="0" y="0"/>
    </p:cViewPr>
  </p:notesTextViewPr>
  <p:notesViewPr>
    <p:cSldViewPr snapToGrid="0">
      <p:cViewPr varScale="1">
        <p:scale>
          <a:sx n="86" d="100"/>
          <a:sy n="86" d="100"/>
        </p:scale>
        <p:origin x="8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hijima Yumi" userId="5685e7a7fa3b486d" providerId="LiveId" clId="{D417A153-D74E-481C-AC06-0625A5F6141D}"/>
    <pc:docChg chg="undo custSel mod addSld delSld modSld sldOrd">
      <pc:chgData name="Nishijima Yumi" userId="5685e7a7fa3b486d" providerId="LiveId" clId="{D417A153-D74E-481C-AC06-0625A5F6141D}" dt="2020-08-10T17:20:15.181" v="8537"/>
      <pc:docMkLst>
        <pc:docMk/>
      </pc:docMkLst>
      <pc:sldChg chg="modNotesTx">
        <pc:chgData name="Nishijima Yumi" userId="5685e7a7fa3b486d" providerId="LiveId" clId="{D417A153-D74E-481C-AC06-0625A5F6141D}" dt="2020-08-10T02:07:14.150" v="1350" actId="20577"/>
        <pc:sldMkLst>
          <pc:docMk/>
          <pc:sldMk cId="784942251" sldId="257"/>
        </pc:sldMkLst>
      </pc:sldChg>
      <pc:sldChg chg="modNotesTx">
        <pc:chgData name="Nishijima Yumi" userId="5685e7a7fa3b486d" providerId="LiveId" clId="{D417A153-D74E-481C-AC06-0625A5F6141D}" dt="2020-08-10T02:14:25.646" v="1965" actId="20577"/>
        <pc:sldMkLst>
          <pc:docMk/>
          <pc:sldMk cId="1683189774" sldId="258"/>
        </pc:sldMkLst>
      </pc:sldChg>
      <pc:sldChg chg="modSp del mod modShow">
        <pc:chgData name="Nishijima Yumi" userId="5685e7a7fa3b486d" providerId="LiveId" clId="{D417A153-D74E-481C-AC06-0625A5F6141D}" dt="2020-08-10T17:11:22.093" v="7642" actId="2696"/>
        <pc:sldMkLst>
          <pc:docMk/>
          <pc:sldMk cId="2423931800" sldId="259"/>
        </pc:sldMkLst>
        <pc:spChg chg="mod">
          <ac:chgData name="Nishijima Yumi" userId="5685e7a7fa3b486d" providerId="LiveId" clId="{D417A153-D74E-481C-AC06-0625A5F6141D}" dt="2020-08-10T02:41:10.052" v="2381" actId="14100"/>
          <ac:spMkLst>
            <pc:docMk/>
            <pc:sldMk cId="2423931800" sldId="259"/>
            <ac:spMk id="3" creationId="{404E387D-FBB5-496F-B053-12E1CC556BC3}"/>
          </ac:spMkLst>
        </pc:spChg>
      </pc:sldChg>
      <pc:sldChg chg="modNotes">
        <pc:chgData name="Nishijima Yumi" userId="5685e7a7fa3b486d" providerId="LiveId" clId="{D417A153-D74E-481C-AC06-0625A5F6141D}" dt="2020-08-10T16:59:15.757" v="6877"/>
        <pc:sldMkLst>
          <pc:docMk/>
          <pc:sldMk cId="0" sldId="261"/>
        </pc:sldMkLst>
      </pc:sldChg>
      <pc:sldChg chg="ord modNotesTx">
        <pc:chgData name="Nishijima Yumi" userId="5685e7a7fa3b486d" providerId="LiveId" clId="{D417A153-D74E-481C-AC06-0625A5F6141D}" dt="2020-08-10T02:10:16.118" v="1503" actId="20577"/>
        <pc:sldMkLst>
          <pc:docMk/>
          <pc:sldMk cId="1975304878" sldId="272"/>
        </pc:sldMkLst>
      </pc:sldChg>
      <pc:sldChg chg="modNotes">
        <pc:chgData name="Nishijima Yumi" userId="5685e7a7fa3b486d" providerId="LiveId" clId="{D417A153-D74E-481C-AC06-0625A5F6141D}" dt="2020-08-10T16:49:29.924" v="5992"/>
        <pc:sldMkLst>
          <pc:docMk/>
          <pc:sldMk cId="1887549021" sldId="279"/>
        </pc:sldMkLst>
      </pc:sldChg>
      <pc:sldChg chg="modSp mod modNotes">
        <pc:chgData name="Nishijima Yumi" userId="5685e7a7fa3b486d" providerId="LiveId" clId="{D417A153-D74E-481C-AC06-0625A5F6141D}" dt="2020-08-10T16:17:51.390" v="3748"/>
        <pc:sldMkLst>
          <pc:docMk/>
          <pc:sldMk cId="1751347228" sldId="283"/>
        </pc:sldMkLst>
        <pc:spChg chg="mod">
          <ac:chgData name="Nishijima Yumi" userId="5685e7a7fa3b486d" providerId="LiveId" clId="{D417A153-D74E-481C-AC06-0625A5F6141D}" dt="2020-08-10T01:51:32.044" v="719" actId="20577"/>
          <ac:spMkLst>
            <pc:docMk/>
            <pc:sldMk cId="1751347228" sldId="283"/>
            <ac:spMk id="3" creationId="{27F5A0AE-F9E4-4B90-B61D-1EA32D4BEA01}"/>
          </ac:spMkLst>
        </pc:spChg>
      </pc:sldChg>
      <pc:sldChg chg="modSp mod modNotes modNotesTx">
        <pc:chgData name="Nishijima Yumi" userId="5685e7a7fa3b486d" providerId="LiveId" clId="{D417A153-D74E-481C-AC06-0625A5F6141D}" dt="2020-08-10T16:26:29.155" v="4595"/>
        <pc:sldMkLst>
          <pc:docMk/>
          <pc:sldMk cId="3786123246" sldId="285"/>
        </pc:sldMkLst>
        <pc:spChg chg="mod">
          <ac:chgData name="Nishijima Yumi" userId="5685e7a7fa3b486d" providerId="LiveId" clId="{D417A153-D74E-481C-AC06-0625A5F6141D}" dt="2020-08-10T13:04:45.921" v="2682" actId="27636"/>
          <ac:spMkLst>
            <pc:docMk/>
            <pc:sldMk cId="3786123246" sldId="285"/>
            <ac:spMk id="3" creationId="{E3C375DB-085D-4A43-A569-FD0BB2BBC32C}"/>
          </ac:spMkLst>
        </pc:spChg>
        <pc:picChg chg="mod">
          <ac:chgData name="Nishijima Yumi" userId="5685e7a7fa3b486d" providerId="LiveId" clId="{D417A153-D74E-481C-AC06-0625A5F6141D}" dt="2020-08-10T13:04:07.007" v="2669" actId="1076"/>
          <ac:picMkLst>
            <pc:docMk/>
            <pc:sldMk cId="3786123246" sldId="285"/>
            <ac:picMk id="7" creationId="{81E0AC71-D6B2-456C-8044-C1140ED1FF1A}"/>
          </ac:picMkLst>
        </pc:picChg>
      </pc:sldChg>
      <pc:sldChg chg="modNotes">
        <pc:chgData name="Nishijima Yumi" userId="5685e7a7fa3b486d" providerId="LiveId" clId="{D417A153-D74E-481C-AC06-0625A5F6141D}" dt="2020-08-10T16:56:01.931" v="6685"/>
        <pc:sldMkLst>
          <pc:docMk/>
          <pc:sldMk cId="3199082220" sldId="290"/>
        </pc:sldMkLst>
      </pc:sldChg>
      <pc:sldChg chg="modNotes">
        <pc:chgData name="Nishijima Yumi" userId="5685e7a7fa3b486d" providerId="LiveId" clId="{D417A153-D74E-481C-AC06-0625A5F6141D}" dt="2020-08-10T16:55:36.446" v="6668"/>
        <pc:sldMkLst>
          <pc:docMk/>
          <pc:sldMk cId="1407386231" sldId="292"/>
        </pc:sldMkLst>
      </pc:sldChg>
      <pc:sldChg chg="modNotes modNotesTx">
        <pc:chgData name="Nishijima Yumi" userId="5685e7a7fa3b486d" providerId="LiveId" clId="{D417A153-D74E-481C-AC06-0625A5F6141D}" dt="2020-08-10T16:21:20.379" v="4041"/>
        <pc:sldMkLst>
          <pc:docMk/>
          <pc:sldMk cId="2750930460" sldId="303"/>
        </pc:sldMkLst>
      </pc:sldChg>
      <pc:sldChg chg="modNotes">
        <pc:chgData name="Nishijima Yumi" userId="5685e7a7fa3b486d" providerId="LiveId" clId="{D417A153-D74E-481C-AC06-0625A5F6141D}" dt="2020-08-10T16:54:14.882" v="6473"/>
        <pc:sldMkLst>
          <pc:docMk/>
          <pc:sldMk cId="1762441316" sldId="312"/>
        </pc:sldMkLst>
      </pc:sldChg>
      <pc:sldChg chg="del mod modShow">
        <pc:chgData name="Nishijima Yumi" userId="5685e7a7fa3b486d" providerId="LiveId" clId="{D417A153-D74E-481C-AC06-0625A5F6141D}" dt="2020-08-10T17:02:53.948" v="7052" actId="2696"/>
        <pc:sldMkLst>
          <pc:docMk/>
          <pc:sldMk cId="1377360845" sldId="316"/>
        </pc:sldMkLst>
      </pc:sldChg>
      <pc:sldChg chg="modNotes modNotesTx">
        <pc:chgData name="Nishijima Yumi" userId="5685e7a7fa3b486d" providerId="LiveId" clId="{D417A153-D74E-481C-AC06-0625A5F6141D}" dt="2020-08-10T16:30:17.677" v="4815"/>
        <pc:sldMkLst>
          <pc:docMk/>
          <pc:sldMk cId="1669111178" sldId="326"/>
        </pc:sldMkLst>
      </pc:sldChg>
      <pc:sldChg chg="modSp mod modNotes modNotesTx">
        <pc:chgData name="Nishijima Yumi" userId="5685e7a7fa3b486d" providerId="LiveId" clId="{D417A153-D74E-481C-AC06-0625A5F6141D}" dt="2020-08-10T17:17:09.989" v="8349"/>
        <pc:sldMkLst>
          <pc:docMk/>
          <pc:sldMk cId="3958507023" sldId="330"/>
        </pc:sldMkLst>
        <pc:spChg chg="mod">
          <ac:chgData name="Nishijima Yumi" userId="5685e7a7fa3b486d" providerId="LiveId" clId="{D417A153-D74E-481C-AC06-0625A5F6141D}" dt="2020-08-10T17:17:09.989" v="8349"/>
          <ac:spMkLst>
            <pc:docMk/>
            <pc:sldMk cId="3958507023" sldId="330"/>
            <ac:spMk id="3" creationId="{66B5398A-6981-4F22-9D9E-D224D58D4563}"/>
          </ac:spMkLst>
        </pc:spChg>
      </pc:sldChg>
      <pc:sldChg chg="mod modShow modNotesTx">
        <pc:chgData name="Nishijima Yumi" userId="5685e7a7fa3b486d" providerId="LiveId" clId="{D417A153-D74E-481C-AC06-0625A5F6141D}" dt="2020-08-10T17:07:15.483" v="7355" actId="20577"/>
        <pc:sldMkLst>
          <pc:docMk/>
          <pc:sldMk cId="2054237500" sldId="331"/>
        </pc:sldMkLst>
      </pc:sldChg>
      <pc:sldChg chg="del mod modShow">
        <pc:chgData name="Nishijima Yumi" userId="5685e7a7fa3b486d" providerId="LiveId" clId="{D417A153-D74E-481C-AC06-0625A5F6141D}" dt="2020-08-10T17:07:33.585" v="7356" actId="2696"/>
        <pc:sldMkLst>
          <pc:docMk/>
          <pc:sldMk cId="860156878" sldId="334"/>
        </pc:sldMkLst>
      </pc:sldChg>
      <pc:sldChg chg="modSp mod modNotes">
        <pc:chgData name="Nishijima Yumi" userId="5685e7a7fa3b486d" providerId="LiveId" clId="{D417A153-D74E-481C-AC06-0625A5F6141D}" dt="2020-08-10T16:51:20.446" v="6149" actId="20577"/>
        <pc:sldMkLst>
          <pc:docMk/>
          <pc:sldMk cId="3985887111" sldId="345"/>
        </pc:sldMkLst>
        <pc:spChg chg="mod">
          <ac:chgData name="Nishijima Yumi" userId="5685e7a7fa3b486d" providerId="LiveId" clId="{D417A153-D74E-481C-AC06-0625A5F6141D}" dt="2020-08-10T02:34:24.060" v="2052" actId="1076"/>
          <ac:spMkLst>
            <pc:docMk/>
            <pc:sldMk cId="3985887111" sldId="345"/>
            <ac:spMk id="2" creationId="{100AAF01-7DB5-4EA6-BD85-C3E6435821E1}"/>
          </ac:spMkLst>
        </pc:spChg>
        <pc:spChg chg="mod">
          <ac:chgData name="Nishijima Yumi" userId="5685e7a7fa3b486d" providerId="LiveId" clId="{D417A153-D74E-481C-AC06-0625A5F6141D}" dt="2020-08-10T02:36:01.515" v="2229"/>
          <ac:spMkLst>
            <pc:docMk/>
            <pc:sldMk cId="3985887111" sldId="345"/>
            <ac:spMk id="3" creationId="{E9331A90-3AFF-4C4E-9730-F6C25BE12A8A}"/>
          </ac:spMkLst>
        </pc:spChg>
      </pc:sldChg>
      <pc:sldChg chg="modNotes modNotesTx">
        <pc:chgData name="Nishijima Yumi" userId="5685e7a7fa3b486d" providerId="LiveId" clId="{D417A153-D74E-481C-AC06-0625A5F6141D}" dt="2020-08-10T17:18:12.214" v="8358"/>
        <pc:sldMkLst>
          <pc:docMk/>
          <pc:sldMk cId="4020405605" sldId="346"/>
        </pc:sldMkLst>
      </pc:sldChg>
      <pc:sldChg chg="addSp modSp mod modNotes modNotesTx">
        <pc:chgData name="Nishijima Yumi" userId="5685e7a7fa3b486d" providerId="LiveId" clId="{D417A153-D74E-481C-AC06-0625A5F6141D}" dt="2020-08-10T17:15:32.072" v="8153" actId="20577"/>
        <pc:sldMkLst>
          <pc:docMk/>
          <pc:sldMk cId="2593613216" sldId="347"/>
        </pc:sldMkLst>
        <pc:spChg chg="mod">
          <ac:chgData name="Nishijima Yumi" userId="5685e7a7fa3b486d" providerId="LiveId" clId="{D417A153-D74E-481C-AC06-0625A5F6141D}" dt="2020-08-10T17:01:06.689" v="7003" actId="113"/>
          <ac:spMkLst>
            <pc:docMk/>
            <pc:sldMk cId="2593613216" sldId="347"/>
            <ac:spMk id="2" creationId="{E3AEAD34-C8F8-475C-919E-43AA444A2F6B}"/>
          </ac:spMkLst>
        </pc:spChg>
        <pc:spChg chg="mod">
          <ac:chgData name="Nishijima Yumi" userId="5685e7a7fa3b486d" providerId="LiveId" clId="{D417A153-D74E-481C-AC06-0625A5F6141D}" dt="2020-08-10T17:11:46.164" v="7652" actId="20577"/>
          <ac:spMkLst>
            <pc:docMk/>
            <pc:sldMk cId="2593613216" sldId="347"/>
            <ac:spMk id="3" creationId="{92D43D1C-E7A8-4C70-88A3-6657383E06BE}"/>
          </ac:spMkLst>
        </pc:spChg>
        <pc:picChg chg="add mod">
          <ac:chgData name="Nishijima Yumi" userId="5685e7a7fa3b486d" providerId="LiveId" clId="{D417A153-D74E-481C-AC06-0625A5F6141D}" dt="2020-08-10T02:45:05.044" v="2387" actId="1076"/>
          <ac:picMkLst>
            <pc:docMk/>
            <pc:sldMk cId="2593613216" sldId="347"/>
            <ac:picMk id="5" creationId="{BD4A5A40-665F-48CB-8814-611D32282AF4}"/>
          </ac:picMkLst>
        </pc:picChg>
      </pc:sldChg>
      <pc:sldChg chg="modNotes modNotesTx">
        <pc:chgData name="Nishijima Yumi" userId="5685e7a7fa3b486d" providerId="LiveId" clId="{D417A153-D74E-481C-AC06-0625A5F6141D}" dt="2020-08-10T16:22:17.202" v="4073" actId="20577"/>
        <pc:sldMkLst>
          <pc:docMk/>
          <pc:sldMk cId="3874126963" sldId="349"/>
        </pc:sldMkLst>
      </pc:sldChg>
      <pc:sldChg chg="addSp modSp mod modNotes modNotesTx">
        <pc:chgData name="Nishijima Yumi" userId="5685e7a7fa3b486d" providerId="LiveId" clId="{D417A153-D74E-481C-AC06-0625A5F6141D}" dt="2020-08-10T16:29:05.754" v="4798" actId="20577"/>
        <pc:sldMkLst>
          <pc:docMk/>
          <pc:sldMk cId="249836753" sldId="350"/>
        </pc:sldMkLst>
        <pc:spChg chg="mod">
          <ac:chgData name="Nishijima Yumi" userId="5685e7a7fa3b486d" providerId="LiveId" clId="{D417A153-D74E-481C-AC06-0625A5F6141D}" dt="2020-08-10T13:08:23.052" v="2687" actId="255"/>
          <ac:spMkLst>
            <pc:docMk/>
            <pc:sldMk cId="249836753" sldId="350"/>
            <ac:spMk id="14" creationId="{ED27F043-825E-4088-A078-BDBB3C85BAF0}"/>
          </ac:spMkLst>
        </pc:spChg>
        <pc:spChg chg="mod">
          <ac:chgData name="Nishijima Yumi" userId="5685e7a7fa3b486d" providerId="LiveId" clId="{D417A153-D74E-481C-AC06-0625A5F6141D}" dt="2020-08-10T13:08:40.371" v="2690" actId="1076"/>
          <ac:spMkLst>
            <pc:docMk/>
            <pc:sldMk cId="249836753" sldId="350"/>
            <ac:spMk id="15" creationId="{D7FDF7B9-94FE-4554-B6BC-EFE7CABEB572}"/>
          </ac:spMkLst>
        </pc:spChg>
        <pc:spChg chg="mod">
          <ac:chgData name="Nishijima Yumi" userId="5685e7a7fa3b486d" providerId="LiveId" clId="{D417A153-D74E-481C-AC06-0625A5F6141D}" dt="2020-08-10T13:08:15.459" v="2686" actId="255"/>
          <ac:spMkLst>
            <pc:docMk/>
            <pc:sldMk cId="249836753" sldId="350"/>
            <ac:spMk id="16" creationId="{82BA3445-E408-4BB8-93F3-A80CAA710C11}"/>
          </ac:spMkLst>
        </pc:spChg>
        <pc:picChg chg="add mod">
          <ac:chgData name="Nishijima Yumi" userId="5685e7a7fa3b486d" providerId="LiveId" clId="{D417A153-D74E-481C-AC06-0625A5F6141D}" dt="2020-08-10T13:07:51.801" v="2685" actId="1076"/>
          <ac:picMkLst>
            <pc:docMk/>
            <pc:sldMk cId="249836753" sldId="350"/>
            <ac:picMk id="3" creationId="{C3915A90-3B44-4C41-9992-73FEEB0D35D5}"/>
          </ac:picMkLst>
        </pc:picChg>
      </pc:sldChg>
      <pc:sldChg chg="del">
        <pc:chgData name="Nishijima Yumi" userId="5685e7a7fa3b486d" providerId="LiveId" clId="{D417A153-D74E-481C-AC06-0625A5F6141D}" dt="2020-08-10T17:02:27.014" v="7051" actId="2696"/>
        <pc:sldMkLst>
          <pc:docMk/>
          <pc:sldMk cId="1313926494" sldId="351"/>
        </pc:sldMkLst>
      </pc:sldChg>
      <pc:sldChg chg="addSp modSp mod modNotes">
        <pc:chgData name="Nishijima Yumi" userId="5685e7a7fa3b486d" providerId="LiveId" clId="{D417A153-D74E-481C-AC06-0625A5F6141D}" dt="2020-08-10T16:18:51.174" v="3806" actId="20577"/>
        <pc:sldMkLst>
          <pc:docMk/>
          <pc:sldMk cId="2901665056" sldId="352"/>
        </pc:sldMkLst>
        <pc:spChg chg="mod">
          <ac:chgData name="Nishijima Yumi" userId="5685e7a7fa3b486d" providerId="LiveId" clId="{D417A153-D74E-481C-AC06-0625A5F6141D}" dt="2020-08-10T15:38:00.471" v="3085" actId="207"/>
          <ac:spMkLst>
            <pc:docMk/>
            <pc:sldMk cId="2901665056" sldId="352"/>
            <ac:spMk id="3" creationId="{BE53AC6D-B734-4E89-9809-D20AE5425596}"/>
          </ac:spMkLst>
        </pc:spChg>
        <pc:picChg chg="add mod">
          <ac:chgData name="Nishijima Yumi" userId="5685e7a7fa3b486d" providerId="LiveId" clId="{D417A153-D74E-481C-AC06-0625A5F6141D}" dt="2020-08-10T02:19:57.684" v="1974" actId="1076"/>
          <ac:picMkLst>
            <pc:docMk/>
            <pc:sldMk cId="2901665056" sldId="352"/>
            <ac:picMk id="5" creationId="{1CE77EF5-32BB-43CF-B5A3-AF50C7F60B85}"/>
          </ac:picMkLst>
        </pc:picChg>
      </pc:sldChg>
      <pc:sldChg chg="modNotes">
        <pc:chgData name="Nishijima Yumi" userId="5685e7a7fa3b486d" providerId="LiveId" clId="{D417A153-D74E-481C-AC06-0625A5F6141D}" dt="2020-08-10T16:48:28.229" v="5970" actId="20577"/>
        <pc:sldMkLst>
          <pc:docMk/>
          <pc:sldMk cId="3332296367" sldId="353"/>
        </pc:sldMkLst>
      </pc:sldChg>
      <pc:sldChg chg="del mod modShow">
        <pc:chgData name="Nishijima Yumi" userId="5685e7a7fa3b486d" providerId="LiveId" clId="{D417A153-D74E-481C-AC06-0625A5F6141D}" dt="2020-08-10T17:10:01.887" v="7581" actId="2696"/>
        <pc:sldMkLst>
          <pc:docMk/>
          <pc:sldMk cId="1859189084" sldId="354"/>
        </pc:sldMkLst>
      </pc:sldChg>
      <pc:sldChg chg="ord modNotes modNotesTx">
        <pc:chgData name="Nishijima Yumi" userId="5685e7a7fa3b486d" providerId="LiveId" clId="{D417A153-D74E-481C-AC06-0625A5F6141D}" dt="2020-08-10T16:52:34.139" v="6204" actId="20577"/>
        <pc:sldMkLst>
          <pc:docMk/>
          <pc:sldMk cId="3168096282" sldId="355"/>
        </pc:sldMkLst>
      </pc:sldChg>
      <pc:sldChg chg="modNotes modNotesTx">
        <pc:chgData name="Nishijima Yumi" userId="5685e7a7fa3b486d" providerId="LiveId" clId="{D417A153-D74E-481C-AC06-0625A5F6141D}" dt="2020-08-10T16:14:53.601" v="3515"/>
        <pc:sldMkLst>
          <pc:docMk/>
          <pc:sldMk cId="1679791942" sldId="356"/>
        </pc:sldMkLst>
      </pc:sldChg>
      <pc:sldChg chg="del mod modShow">
        <pc:chgData name="Nishijima Yumi" userId="5685e7a7fa3b486d" providerId="LiveId" clId="{D417A153-D74E-481C-AC06-0625A5F6141D}" dt="2020-08-10T17:11:12.892" v="7641" actId="2696"/>
        <pc:sldMkLst>
          <pc:docMk/>
          <pc:sldMk cId="1085688255" sldId="357"/>
        </pc:sldMkLst>
      </pc:sldChg>
      <pc:sldChg chg="modSp new mod modNotes modNotesTx">
        <pc:chgData name="Nishijima Yumi" userId="5685e7a7fa3b486d" providerId="LiveId" clId="{D417A153-D74E-481C-AC06-0625A5F6141D}" dt="2020-08-10T16:13:11.190" v="3505"/>
        <pc:sldMkLst>
          <pc:docMk/>
          <pc:sldMk cId="2224027881" sldId="358"/>
        </pc:sldMkLst>
        <pc:spChg chg="mod">
          <ac:chgData name="Nishijima Yumi" userId="5685e7a7fa3b486d" providerId="LiveId" clId="{D417A153-D74E-481C-AC06-0625A5F6141D}" dt="2020-08-10T01:18:16.211" v="124" actId="27636"/>
          <ac:spMkLst>
            <pc:docMk/>
            <pc:sldMk cId="2224027881" sldId="358"/>
            <ac:spMk id="2" creationId="{5F1EE496-6ED6-4FC0-9FE0-B0BAC81B6037}"/>
          </ac:spMkLst>
        </pc:spChg>
        <pc:spChg chg="mod">
          <ac:chgData name="Nishijima Yumi" userId="5685e7a7fa3b486d" providerId="LiveId" clId="{D417A153-D74E-481C-AC06-0625A5F6141D}" dt="2020-08-10T02:10:48.376" v="1529"/>
          <ac:spMkLst>
            <pc:docMk/>
            <pc:sldMk cId="2224027881" sldId="358"/>
            <ac:spMk id="3" creationId="{38F5EB1D-C275-4831-AE0D-0EF2D2A02E10}"/>
          </ac:spMkLst>
        </pc:spChg>
      </pc:sldChg>
      <pc:sldChg chg="addSp delSp modSp new del mod setBg">
        <pc:chgData name="Nishijima Yumi" userId="5685e7a7fa3b486d" providerId="LiveId" clId="{D417A153-D74E-481C-AC06-0625A5F6141D}" dt="2020-08-10T15:52:57.894" v="3218" actId="2696"/>
        <pc:sldMkLst>
          <pc:docMk/>
          <pc:sldMk cId="3991756826" sldId="359"/>
        </pc:sldMkLst>
        <pc:spChg chg="add del mod">
          <ac:chgData name="Nishijima Yumi" userId="5685e7a7fa3b486d" providerId="LiveId" clId="{D417A153-D74E-481C-AC06-0625A5F6141D}" dt="2020-08-10T13:15:16.326" v="2989"/>
          <ac:spMkLst>
            <pc:docMk/>
            <pc:sldMk cId="3991756826" sldId="359"/>
            <ac:spMk id="2" creationId="{FBD992D8-EBB0-4FF5-AD37-2FB3D90EB5F2}"/>
          </ac:spMkLst>
        </pc:spChg>
        <pc:spChg chg="add del">
          <ac:chgData name="Nishijima Yumi" userId="5685e7a7fa3b486d" providerId="LiveId" clId="{D417A153-D74E-481C-AC06-0625A5F6141D}" dt="2020-08-10T02:55:17.894" v="2513" actId="931"/>
          <ac:spMkLst>
            <pc:docMk/>
            <pc:sldMk cId="3991756826" sldId="359"/>
            <ac:spMk id="3" creationId="{1EC468A6-9AAD-4974-8819-BAA7CB581CF4}"/>
          </ac:spMkLst>
        </pc:spChg>
        <pc:spChg chg="add del">
          <ac:chgData name="Nishijima Yumi" userId="5685e7a7fa3b486d" providerId="LiveId" clId="{D417A153-D74E-481C-AC06-0625A5F6141D}" dt="2020-08-10T02:55:42.880" v="2517" actId="26606"/>
          <ac:spMkLst>
            <pc:docMk/>
            <pc:sldMk cId="3991756826" sldId="359"/>
            <ac:spMk id="12" creationId="{42A4FC2C-047E-45A5-965D-8E1E3BF09BC6}"/>
          </ac:spMkLst>
        </pc:spChg>
        <pc:picChg chg="add del mod">
          <ac:chgData name="Nishijima Yumi" userId="5685e7a7fa3b486d" providerId="LiveId" clId="{D417A153-D74E-481C-AC06-0625A5F6141D}" dt="2020-08-10T02:52:21.208" v="2512" actId="931"/>
          <ac:picMkLst>
            <pc:docMk/>
            <pc:sldMk cId="3991756826" sldId="359"/>
            <ac:picMk id="5" creationId="{E91BF8D6-1270-4C83-99D0-03FE16248ADA}"/>
          </ac:picMkLst>
        </pc:picChg>
        <pc:picChg chg="add mod">
          <ac:chgData name="Nishijima Yumi" userId="5685e7a7fa3b486d" providerId="LiveId" clId="{D417A153-D74E-481C-AC06-0625A5F6141D}" dt="2020-08-10T02:56:07.927" v="2524" actId="14100"/>
          <ac:picMkLst>
            <pc:docMk/>
            <pc:sldMk cId="3991756826" sldId="359"/>
            <ac:picMk id="7" creationId="{CD1C0680-5D0E-421B-82F0-8874092DCA38}"/>
          </ac:picMkLst>
        </pc:picChg>
      </pc:sldChg>
      <pc:sldChg chg="addSp delSp modSp new mod ord modClrScheme chgLayout modNotes">
        <pc:chgData name="Nishijima Yumi" userId="5685e7a7fa3b486d" providerId="LiveId" clId="{D417A153-D74E-481C-AC06-0625A5F6141D}" dt="2020-08-10T17:20:15.181" v="8537"/>
        <pc:sldMkLst>
          <pc:docMk/>
          <pc:sldMk cId="1165610284" sldId="360"/>
        </pc:sldMkLst>
        <pc:spChg chg="add del mod ord">
          <ac:chgData name="Nishijima Yumi" userId="5685e7a7fa3b486d" providerId="LiveId" clId="{D417A153-D74E-481C-AC06-0625A5F6141D}" dt="2020-08-10T13:17:15.485" v="3003" actId="700"/>
          <ac:spMkLst>
            <pc:docMk/>
            <pc:sldMk cId="1165610284" sldId="360"/>
            <ac:spMk id="2" creationId="{DE50AF9E-33B4-4EB6-A3A8-462693903559}"/>
          </ac:spMkLst>
        </pc:spChg>
        <pc:spChg chg="add del mod ord">
          <ac:chgData name="Nishijima Yumi" userId="5685e7a7fa3b486d" providerId="LiveId" clId="{D417A153-D74E-481C-AC06-0625A5F6141D}" dt="2020-08-10T13:17:15.485" v="3003" actId="700"/>
          <ac:spMkLst>
            <pc:docMk/>
            <pc:sldMk cId="1165610284" sldId="360"/>
            <ac:spMk id="3" creationId="{F76AB113-0BCE-4671-8E51-7B5629361853}"/>
          </ac:spMkLst>
        </pc:spChg>
        <pc:spChg chg="add del mod">
          <ac:chgData name="Nishijima Yumi" userId="5685e7a7fa3b486d" providerId="LiveId" clId="{D417A153-D74E-481C-AC06-0625A5F6141D}" dt="2020-08-10T13:17:10.024" v="3002" actId="11529"/>
          <ac:spMkLst>
            <pc:docMk/>
            <pc:sldMk cId="1165610284" sldId="360"/>
            <ac:spMk id="4" creationId="{6015A62F-37C3-4F55-BA01-E5839CDCA916}"/>
          </ac:spMkLst>
        </pc:spChg>
        <pc:spChg chg="add del mod ord">
          <ac:chgData name="Nishijima Yumi" userId="5685e7a7fa3b486d" providerId="LiveId" clId="{D417A153-D74E-481C-AC06-0625A5F6141D}" dt="2020-08-10T13:17:07.847" v="2997" actId="700"/>
          <ac:spMkLst>
            <pc:docMk/>
            <pc:sldMk cId="1165610284" sldId="360"/>
            <ac:spMk id="5" creationId="{F5201750-9F06-4FF7-AE5F-1A72E2053632}"/>
          </ac:spMkLst>
        </pc:spChg>
        <pc:spChg chg="add del mod ord">
          <ac:chgData name="Nishijima Yumi" userId="5685e7a7fa3b486d" providerId="LiveId" clId="{D417A153-D74E-481C-AC06-0625A5F6141D}" dt="2020-08-10T13:17:07.847" v="2997" actId="700"/>
          <ac:spMkLst>
            <pc:docMk/>
            <pc:sldMk cId="1165610284" sldId="360"/>
            <ac:spMk id="6" creationId="{DE995D21-53F5-4AA8-ADF6-F5B2A199EBD7}"/>
          </ac:spMkLst>
        </pc:spChg>
        <pc:spChg chg="add del mod ord">
          <ac:chgData name="Nishijima Yumi" userId="5685e7a7fa3b486d" providerId="LiveId" clId="{D417A153-D74E-481C-AC06-0625A5F6141D}" dt="2020-08-10T13:17:07.847" v="2997" actId="700"/>
          <ac:spMkLst>
            <pc:docMk/>
            <pc:sldMk cId="1165610284" sldId="360"/>
            <ac:spMk id="7" creationId="{68787D0B-CC24-4D4A-A577-A0E96EE77603}"/>
          </ac:spMkLst>
        </pc:spChg>
        <pc:spChg chg="add del mod ord">
          <ac:chgData name="Nishijima Yumi" userId="5685e7a7fa3b486d" providerId="LiveId" clId="{D417A153-D74E-481C-AC06-0625A5F6141D}" dt="2020-08-10T13:17:07.847" v="2997" actId="700"/>
          <ac:spMkLst>
            <pc:docMk/>
            <pc:sldMk cId="1165610284" sldId="360"/>
            <ac:spMk id="8" creationId="{722CDC77-7560-4B27-937F-9EA559C51D1A}"/>
          </ac:spMkLst>
        </pc:spChg>
        <pc:spChg chg="add del mod ord">
          <ac:chgData name="Nishijima Yumi" userId="5685e7a7fa3b486d" providerId="LiveId" clId="{D417A153-D74E-481C-AC06-0625A5F6141D}" dt="2020-08-10T13:17:07.847" v="2997" actId="700"/>
          <ac:spMkLst>
            <pc:docMk/>
            <pc:sldMk cId="1165610284" sldId="360"/>
            <ac:spMk id="9" creationId="{A31218BA-5FE9-479E-8018-D7B5AA316287}"/>
          </ac:spMkLst>
        </pc:spChg>
        <pc:spChg chg="add mod ord">
          <ac:chgData name="Nishijima Yumi" userId="5685e7a7fa3b486d" providerId="LiveId" clId="{D417A153-D74E-481C-AC06-0625A5F6141D}" dt="2020-08-10T15:58:53.146" v="3224" actId="700"/>
          <ac:spMkLst>
            <pc:docMk/>
            <pc:sldMk cId="1165610284" sldId="360"/>
            <ac:spMk id="10" creationId="{40BC9DD3-0333-48B4-841B-8460536CEB14}"/>
          </ac:spMkLst>
        </pc:spChg>
        <pc:spChg chg="add mod ord">
          <ac:chgData name="Nishijima Yumi" userId="5685e7a7fa3b486d" providerId="LiveId" clId="{D417A153-D74E-481C-AC06-0625A5F6141D}" dt="2020-08-10T16:00:14.632" v="3231" actId="14100"/>
          <ac:spMkLst>
            <pc:docMk/>
            <pc:sldMk cId="1165610284" sldId="360"/>
            <ac:spMk id="11" creationId="{ED0259C1-B558-4E5D-B9EA-FB521110E682}"/>
          </ac:spMkLst>
        </pc:spChg>
        <pc:spChg chg="add del mod ord">
          <ac:chgData name="Nishijima Yumi" userId="5685e7a7fa3b486d" providerId="LiveId" clId="{D417A153-D74E-481C-AC06-0625A5F6141D}" dt="2020-08-10T15:49:32.510" v="3124"/>
          <ac:spMkLst>
            <pc:docMk/>
            <pc:sldMk cId="1165610284" sldId="360"/>
            <ac:spMk id="12" creationId="{A2CCA014-9762-4A65-BE6A-A8A54F432FCC}"/>
          </ac:spMkLst>
        </pc:spChg>
        <pc:spChg chg="add mod ord">
          <ac:chgData name="Nishijima Yumi" userId="5685e7a7fa3b486d" providerId="LiveId" clId="{D417A153-D74E-481C-AC06-0625A5F6141D}" dt="2020-08-10T16:00:18.569" v="3232" actId="14100"/>
          <ac:spMkLst>
            <pc:docMk/>
            <pc:sldMk cId="1165610284" sldId="360"/>
            <ac:spMk id="13" creationId="{27A4E848-A420-4463-A665-264FE9CE0A49}"/>
          </ac:spMkLst>
        </pc:spChg>
        <pc:spChg chg="add del mod ord">
          <ac:chgData name="Nishijima Yumi" userId="5685e7a7fa3b486d" providerId="LiveId" clId="{D417A153-D74E-481C-AC06-0625A5F6141D}" dt="2020-08-10T15:50:49.698" v="3136"/>
          <ac:spMkLst>
            <pc:docMk/>
            <pc:sldMk cId="1165610284" sldId="360"/>
            <ac:spMk id="14" creationId="{9BDA9B12-8641-4951-93D2-4E115E96C195}"/>
          </ac:spMkLst>
        </pc:spChg>
        <pc:spChg chg="add del mod">
          <ac:chgData name="Nishijima Yumi" userId="5685e7a7fa3b486d" providerId="LiveId" clId="{D417A153-D74E-481C-AC06-0625A5F6141D}" dt="2020-08-10T15:59:11.777" v="3226"/>
          <ac:spMkLst>
            <pc:docMk/>
            <pc:sldMk cId="1165610284" sldId="360"/>
            <ac:spMk id="15" creationId="{122934D1-B995-49CB-850B-0C9B3D3A9D19}"/>
          </ac:spMkLst>
        </pc:spChg>
        <pc:spChg chg="add del mod">
          <ac:chgData name="Nishijima Yumi" userId="5685e7a7fa3b486d" providerId="LiveId" clId="{D417A153-D74E-481C-AC06-0625A5F6141D}" dt="2020-08-10T15:59:51.576" v="3228"/>
          <ac:spMkLst>
            <pc:docMk/>
            <pc:sldMk cId="1165610284" sldId="360"/>
            <ac:spMk id="18" creationId="{AFB3156C-E8C3-4AB2-B1D0-02E620E0B2B4}"/>
          </ac:spMkLst>
        </pc:spChg>
        <pc:spChg chg="add mod">
          <ac:chgData name="Nishijima Yumi" userId="5685e7a7fa3b486d" providerId="LiveId" clId="{D417A153-D74E-481C-AC06-0625A5F6141D}" dt="2020-08-10T16:05:12.507" v="3264"/>
          <ac:spMkLst>
            <pc:docMk/>
            <pc:sldMk cId="1165610284" sldId="360"/>
            <ac:spMk id="20" creationId="{ED474370-237D-4DB9-8A7D-ED43CDEB20ED}"/>
          </ac:spMkLst>
        </pc:spChg>
        <pc:graphicFrameChg chg="add del mod">
          <ac:chgData name="Nishijima Yumi" userId="5685e7a7fa3b486d" providerId="LiveId" clId="{D417A153-D74E-481C-AC06-0625A5F6141D}" dt="2020-08-10T15:42:21.435" v="3103"/>
          <ac:graphicFrameMkLst>
            <pc:docMk/>
            <pc:sldMk cId="1165610284" sldId="360"/>
            <ac:graphicFrameMk id="4" creationId="{8D4709F4-0B9D-42A9-9DA1-9AA469E54E9F}"/>
          </ac:graphicFrameMkLst>
        </pc:graphicFrameChg>
        <pc:picChg chg="add del mod">
          <ac:chgData name="Nishijima Yumi" userId="5685e7a7fa3b486d" providerId="LiveId" clId="{D417A153-D74E-481C-AC06-0625A5F6141D}" dt="2020-08-10T15:41:03.306" v="3087" actId="931"/>
          <ac:picMkLst>
            <pc:docMk/>
            <pc:sldMk cId="1165610284" sldId="360"/>
            <ac:picMk id="3" creationId="{8E706B4A-EC44-43FD-8E1C-A998FF81EDA0}"/>
          </ac:picMkLst>
        </pc:picChg>
        <pc:picChg chg="add del">
          <ac:chgData name="Nishijima Yumi" userId="5685e7a7fa3b486d" providerId="LiveId" clId="{D417A153-D74E-481C-AC06-0625A5F6141D}" dt="2020-08-10T15:42:16.692" v="3096"/>
          <ac:picMkLst>
            <pc:docMk/>
            <pc:sldMk cId="1165610284" sldId="360"/>
            <ac:picMk id="5" creationId="{E61779D2-5A0B-41F9-ACED-44183BE0B4E1}"/>
          </ac:picMkLst>
        </pc:picChg>
        <pc:picChg chg="add del mod">
          <ac:chgData name="Nishijima Yumi" userId="5685e7a7fa3b486d" providerId="LiveId" clId="{D417A153-D74E-481C-AC06-0625A5F6141D}" dt="2020-08-10T15:43:01.432" v="3123"/>
          <ac:picMkLst>
            <pc:docMk/>
            <pc:sldMk cId="1165610284" sldId="360"/>
            <ac:picMk id="6" creationId="{73514C5E-B402-4EE4-89A0-72EABD4E9BF9}"/>
          </ac:picMkLst>
        </pc:picChg>
        <pc:picChg chg="add del mod ord">
          <ac:chgData name="Nishijima Yumi" userId="5685e7a7fa3b486d" providerId="LiveId" clId="{D417A153-D74E-481C-AC06-0625A5F6141D}" dt="2020-08-10T15:59:06.297" v="3225" actId="478"/>
          <ac:picMkLst>
            <pc:docMk/>
            <pc:sldMk cId="1165610284" sldId="360"/>
            <ac:picMk id="7" creationId="{4D806B60-0275-45D1-B64E-3A4B2D3B0D09}"/>
          </ac:picMkLst>
        </pc:picChg>
        <pc:picChg chg="add del mod ord">
          <ac:chgData name="Nishijima Yumi" userId="5685e7a7fa3b486d" providerId="LiveId" clId="{D417A153-D74E-481C-AC06-0625A5F6141D}" dt="2020-08-10T15:59:17.361" v="3227" actId="478"/>
          <ac:picMkLst>
            <pc:docMk/>
            <pc:sldMk cId="1165610284" sldId="360"/>
            <ac:picMk id="8" creationId="{0CAD0DD2-DE3E-4C78-BBB2-52EDDA6766D2}"/>
          </ac:picMkLst>
        </pc:picChg>
        <pc:picChg chg="add mod">
          <ac:chgData name="Nishijima Yumi" userId="5685e7a7fa3b486d" providerId="LiveId" clId="{D417A153-D74E-481C-AC06-0625A5F6141D}" dt="2020-08-10T16:00:49.013" v="3240" actId="14100"/>
          <ac:picMkLst>
            <pc:docMk/>
            <pc:sldMk cId="1165610284" sldId="360"/>
            <ac:picMk id="16" creationId="{6DBCB88D-D0DE-4D1C-82E3-9CFD18215FDA}"/>
          </ac:picMkLst>
        </pc:picChg>
        <pc:picChg chg="add mod">
          <ac:chgData name="Nishijima Yumi" userId="5685e7a7fa3b486d" providerId="LiveId" clId="{D417A153-D74E-481C-AC06-0625A5F6141D}" dt="2020-08-10T16:01:09.960" v="3244" actId="14100"/>
          <ac:picMkLst>
            <pc:docMk/>
            <pc:sldMk cId="1165610284" sldId="360"/>
            <ac:picMk id="19" creationId="{44044495-FDFA-4743-95ED-9F89F8ECF9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3D528-F456-40C3-9FBB-080BB4B54513}" type="doc">
      <dgm:prSet loTypeId="urn:microsoft.com/office/officeart/2005/8/layout/hChevron3" loCatId="process" qsTypeId="urn:microsoft.com/office/officeart/2005/8/quickstyle/simple1" qsCatId="simple" csTypeId="urn:microsoft.com/office/officeart/2005/8/colors/accent1_2" csCatId="accent1" phldr="1"/>
      <dgm:spPr/>
    </dgm:pt>
    <dgm:pt modelId="{2EB08FB1-B23E-4EEF-BF98-B483D1EEE743}">
      <dgm:prSet phldrT="[テキスト]" custT="1"/>
      <dgm:spPr>
        <a:solidFill>
          <a:schemeClr val="bg2">
            <a:lumMod val="50000"/>
          </a:schemeClr>
        </a:solidFill>
      </dgm:spPr>
      <dgm:t>
        <a:bodyPr/>
        <a:lstStyle/>
        <a:p>
          <a:r>
            <a:rPr kumimoji="1" lang="en-US" altLang="ja-JP" sz="1800" dirty="0"/>
            <a:t>0.001μm</a:t>
          </a:r>
          <a:endParaRPr kumimoji="1" lang="ja-JP" altLang="en-US" sz="1800" dirty="0"/>
        </a:p>
      </dgm:t>
    </dgm:pt>
    <dgm:pt modelId="{9691D0C5-32F6-46D2-B565-D1F78721B664}" type="parTrans" cxnId="{811A9388-6C4D-43C0-878D-877A0AAFE425}">
      <dgm:prSet/>
      <dgm:spPr/>
      <dgm:t>
        <a:bodyPr/>
        <a:lstStyle/>
        <a:p>
          <a:endParaRPr kumimoji="1" lang="ja-JP" altLang="en-US"/>
        </a:p>
      </dgm:t>
    </dgm:pt>
    <dgm:pt modelId="{34E64603-121D-45E1-8A3A-A800791B8BD5}" type="sibTrans" cxnId="{811A9388-6C4D-43C0-878D-877A0AAFE425}">
      <dgm:prSet/>
      <dgm:spPr/>
      <dgm:t>
        <a:bodyPr/>
        <a:lstStyle/>
        <a:p>
          <a:endParaRPr kumimoji="1" lang="ja-JP" altLang="en-US"/>
        </a:p>
      </dgm:t>
    </dgm:pt>
    <dgm:pt modelId="{E4AE13F4-7243-4E9B-B8B7-1C35CA066A5B}">
      <dgm:prSet phldrT="[テキスト]"/>
      <dgm:spPr>
        <a:solidFill>
          <a:schemeClr val="bg2">
            <a:lumMod val="50000"/>
          </a:schemeClr>
        </a:solidFill>
      </dgm:spPr>
      <dgm:t>
        <a:bodyPr/>
        <a:lstStyle/>
        <a:p>
          <a:pPr>
            <a:lnSpc>
              <a:spcPct val="100000"/>
            </a:lnSpc>
          </a:pPr>
          <a:r>
            <a:rPr kumimoji="1" lang="en-US" altLang="ja-JP" dirty="0"/>
            <a:t>0.01μm</a:t>
          </a:r>
        </a:p>
      </dgm:t>
    </dgm:pt>
    <dgm:pt modelId="{170A7545-5111-4B07-8BF0-F933D5403856}" type="parTrans" cxnId="{88ED1671-0EDB-4ECA-B6AB-4AB4FFEB5144}">
      <dgm:prSet/>
      <dgm:spPr/>
      <dgm:t>
        <a:bodyPr/>
        <a:lstStyle/>
        <a:p>
          <a:endParaRPr kumimoji="1" lang="ja-JP" altLang="en-US"/>
        </a:p>
      </dgm:t>
    </dgm:pt>
    <dgm:pt modelId="{C53DDDAA-D77A-41F0-AE1D-314FDD1681D0}" type="sibTrans" cxnId="{88ED1671-0EDB-4ECA-B6AB-4AB4FFEB5144}">
      <dgm:prSet/>
      <dgm:spPr/>
      <dgm:t>
        <a:bodyPr/>
        <a:lstStyle/>
        <a:p>
          <a:endParaRPr kumimoji="1" lang="ja-JP" altLang="en-US"/>
        </a:p>
      </dgm:t>
    </dgm:pt>
    <dgm:pt modelId="{DA3F1F5D-102B-4910-90BC-AEB591AECF0E}">
      <dgm:prSet phldrT="[テキスト]"/>
      <dgm:spPr>
        <a:solidFill>
          <a:schemeClr val="bg2">
            <a:lumMod val="50000"/>
          </a:schemeClr>
        </a:solidFill>
      </dgm:spPr>
      <dgm:t>
        <a:bodyPr/>
        <a:lstStyle/>
        <a:p>
          <a:r>
            <a:rPr kumimoji="1" lang="en-US" altLang="ja-JP" dirty="0"/>
            <a:t>0.1μm</a:t>
          </a:r>
          <a:endParaRPr kumimoji="1" lang="ja-JP" altLang="en-US" dirty="0"/>
        </a:p>
      </dgm:t>
    </dgm:pt>
    <dgm:pt modelId="{8CBF9C2A-B91E-4F17-B8C2-355C5E47BF40}" type="parTrans" cxnId="{954FD067-C5B0-4319-8EA9-C71D778DB5BA}">
      <dgm:prSet/>
      <dgm:spPr/>
      <dgm:t>
        <a:bodyPr/>
        <a:lstStyle/>
        <a:p>
          <a:endParaRPr kumimoji="1" lang="ja-JP" altLang="en-US"/>
        </a:p>
      </dgm:t>
    </dgm:pt>
    <dgm:pt modelId="{0715AB19-2E59-42B5-9A7E-4C5B5DCAA243}" type="sibTrans" cxnId="{954FD067-C5B0-4319-8EA9-C71D778DB5BA}">
      <dgm:prSet/>
      <dgm:spPr/>
      <dgm:t>
        <a:bodyPr/>
        <a:lstStyle/>
        <a:p>
          <a:endParaRPr kumimoji="1" lang="ja-JP" altLang="en-US"/>
        </a:p>
      </dgm:t>
    </dgm:pt>
    <dgm:pt modelId="{F6B40056-FC3E-457D-8AEE-29D3C3F97D9D}">
      <dgm:prSet phldrT="[テキスト]"/>
      <dgm:spPr>
        <a:solidFill>
          <a:schemeClr val="bg2">
            <a:lumMod val="50000"/>
          </a:schemeClr>
        </a:solidFill>
      </dgm:spPr>
      <dgm:t>
        <a:bodyPr/>
        <a:lstStyle/>
        <a:p>
          <a:r>
            <a:rPr kumimoji="1" lang="ja-JP" altLang="en-US" dirty="0"/>
            <a:t>１</a:t>
          </a:r>
          <a:r>
            <a:rPr kumimoji="1" lang="en-US" altLang="ja-JP" dirty="0" err="1"/>
            <a:t>μm</a:t>
          </a:r>
          <a:endParaRPr kumimoji="1" lang="ja-JP" altLang="en-US" dirty="0"/>
        </a:p>
      </dgm:t>
    </dgm:pt>
    <dgm:pt modelId="{57B4B4CA-9A52-4D8F-973C-429C8DF6EEB1}" type="parTrans" cxnId="{95F37B4D-3BDD-417D-AF88-8A86F8EAAE9C}">
      <dgm:prSet/>
      <dgm:spPr/>
      <dgm:t>
        <a:bodyPr/>
        <a:lstStyle/>
        <a:p>
          <a:endParaRPr kumimoji="1" lang="ja-JP" altLang="en-US"/>
        </a:p>
      </dgm:t>
    </dgm:pt>
    <dgm:pt modelId="{1A4DE7E0-8F9B-4C0A-B546-F3B1B6120E4C}" type="sibTrans" cxnId="{95F37B4D-3BDD-417D-AF88-8A86F8EAAE9C}">
      <dgm:prSet/>
      <dgm:spPr/>
      <dgm:t>
        <a:bodyPr/>
        <a:lstStyle/>
        <a:p>
          <a:endParaRPr kumimoji="1" lang="ja-JP" altLang="en-US"/>
        </a:p>
      </dgm:t>
    </dgm:pt>
    <dgm:pt modelId="{B0218770-538E-453E-AA44-F72AB038D37A}">
      <dgm:prSet phldrT="[テキスト]"/>
      <dgm:spPr>
        <a:solidFill>
          <a:schemeClr val="bg2">
            <a:lumMod val="50000"/>
          </a:schemeClr>
        </a:solidFill>
      </dgm:spPr>
      <dgm:t>
        <a:bodyPr/>
        <a:lstStyle/>
        <a:p>
          <a:r>
            <a:rPr kumimoji="1" lang="en-US" altLang="ja-JP" dirty="0"/>
            <a:t>10μm</a:t>
          </a:r>
          <a:endParaRPr kumimoji="1" lang="ja-JP" altLang="en-US" dirty="0"/>
        </a:p>
      </dgm:t>
    </dgm:pt>
    <dgm:pt modelId="{5D4375F3-F975-428D-B498-B65638AA321D}" type="parTrans" cxnId="{A6342697-4FEC-44F6-948F-BBD2B560B472}">
      <dgm:prSet/>
      <dgm:spPr/>
      <dgm:t>
        <a:bodyPr/>
        <a:lstStyle/>
        <a:p>
          <a:endParaRPr kumimoji="1" lang="ja-JP" altLang="en-US"/>
        </a:p>
      </dgm:t>
    </dgm:pt>
    <dgm:pt modelId="{BC944955-5406-437B-BB3C-4B8256567DCF}" type="sibTrans" cxnId="{A6342697-4FEC-44F6-948F-BBD2B560B472}">
      <dgm:prSet/>
      <dgm:spPr/>
      <dgm:t>
        <a:bodyPr/>
        <a:lstStyle/>
        <a:p>
          <a:endParaRPr kumimoji="1" lang="ja-JP" altLang="en-US"/>
        </a:p>
      </dgm:t>
    </dgm:pt>
    <dgm:pt modelId="{B597797F-8916-4161-8BA3-59E889CB7F60}">
      <dgm:prSet phldrT="[テキスト]"/>
      <dgm:spPr>
        <a:solidFill>
          <a:schemeClr val="bg2">
            <a:lumMod val="50000"/>
          </a:schemeClr>
        </a:solidFill>
      </dgm:spPr>
      <dgm:t>
        <a:bodyPr/>
        <a:lstStyle/>
        <a:p>
          <a:r>
            <a:rPr kumimoji="1" lang="en-US" altLang="ja-JP" dirty="0"/>
            <a:t>100μm</a:t>
          </a:r>
          <a:endParaRPr kumimoji="1" lang="ja-JP" altLang="en-US" dirty="0"/>
        </a:p>
      </dgm:t>
    </dgm:pt>
    <dgm:pt modelId="{0E522326-B139-4A59-9C08-2AAE6096BE36}" type="parTrans" cxnId="{A7899697-CEF6-423D-A6DB-1960F25D8A8C}">
      <dgm:prSet/>
      <dgm:spPr/>
      <dgm:t>
        <a:bodyPr/>
        <a:lstStyle/>
        <a:p>
          <a:endParaRPr kumimoji="1" lang="ja-JP" altLang="en-US"/>
        </a:p>
      </dgm:t>
    </dgm:pt>
    <dgm:pt modelId="{69CF0D4E-4CB6-4622-90FA-96FCF85D39F3}" type="sibTrans" cxnId="{A7899697-CEF6-423D-A6DB-1960F25D8A8C}">
      <dgm:prSet/>
      <dgm:spPr/>
      <dgm:t>
        <a:bodyPr/>
        <a:lstStyle/>
        <a:p>
          <a:endParaRPr kumimoji="1" lang="ja-JP" altLang="en-US"/>
        </a:p>
      </dgm:t>
    </dgm:pt>
    <dgm:pt modelId="{F0AACB86-6EB5-4926-B8F0-8B1C9D72A03E}">
      <dgm:prSet phldrT="[テキスト]"/>
      <dgm:spPr>
        <a:solidFill>
          <a:schemeClr val="bg2">
            <a:lumMod val="50000"/>
          </a:schemeClr>
        </a:solidFill>
      </dgm:spPr>
      <dgm:t>
        <a:bodyPr/>
        <a:lstStyle/>
        <a:p>
          <a:r>
            <a:rPr kumimoji="1" lang="en-US" altLang="ja-JP" dirty="0"/>
            <a:t>1</a:t>
          </a:r>
          <a:r>
            <a:rPr kumimoji="1" lang="ja-JP" altLang="en-US" dirty="0"/>
            <a:t>㎜</a:t>
          </a:r>
        </a:p>
      </dgm:t>
    </dgm:pt>
    <dgm:pt modelId="{F0589DEB-77E3-4B8F-B242-596CF0B76D2B}" type="parTrans" cxnId="{3F876D29-C63C-4BA0-B3C2-EFECCDCDCD4C}">
      <dgm:prSet/>
      <dgm:spPr/>
      <dgm:t>
        <a:bodyPr/>
        <a:lstStyle/>
        <a:p>
          <a:endParaRPr kumimoji="1" lang="ja-JP" altLang="en-US"/>
        </a:p>
      </dgm:t>
    </dgm:pt>
    <dgm:pt modelId="{3057B55E-9D9A-46B7-82A0-9B54D78BCB58}" type="sibTrans" cxnId="{3F876D29-C63C-4BA0-B3C2-EFECCDCDCD4C}">
      <dgm:prSet/>
      <dgm:spPr/>
      <dgm:t>
        <a:bodyPr/>
        <a:lstStyle/>
        <a:p>
          <a:endParaRPr kumimoji="1" lang="ja-JP" altLang="en-US"/>
        </a:p>
      </dgm:t>
    </dgm:pt>
    <dgm:pt modelId="{6A2B9463-EF98-4C70-A20A-8EFC6FEF422B}" type="pres">
      <dgm:prSet presAssocID="{07F3D528-F456-40C3-9FBB-080BB4B54513}" presName="Name0" presStyleCnt="0">
        <dgm:presLayoutVars>
          <dgm:dir/>
          <dgm:resizeHandles val="exact"/>
        </dgm:presLayoutVars>
      </dgm:prSet>
      <dgm:spPr/>
    </dgm:pt>
    <dgm:pt modelId="{399BEAF6-8652-4FE1-982F-420A609D8857}" type="pres">
      <dgm:prSet presAssocID="{2EB08FB1-B23E-4EEF-BF98-B483D1EEE743}" presName="parTxOnly" presStyleLbl="node1" presStyleIdx="0" presStyleCnt="7">
        <dgm:presLayoutVars>
          <dgm:bulletEnabled val="1"/>
        </dgm:presLayoutVars>
      </dgm:prSet>
      <dgm:spPr/>
    </dgm:pt>
    <dgm:pt modelId="{6DAEE60D-10B5-4080-88C5-E79CC419DFB3}" type="pres">
      <dgm:prSet presAssocID="{34E64603-121D-45E1-8A3A-A800791B8BD5}" presName="parSpace" presStyleCnt="0"/>
      <dgm:spPr/>
    </dgm:pt>
    <dgm:pt modelId="{2F31D127-2A35-4717-8F3D-5D8C6E856E94}" type="pres">
      <dgm:prSet presAssocID="{E4AE13F4-7243-4E9B-B8B7-1C35CA066A5B}" presName="parTxOnly" presStyleLbl="node1" presStyleIdx="1" presStyleCnt="7">
        <dgm:presLayoutVars>
          <dgm:bulletEnabled val="1"/>
        </dgm:presLayoutVars>
      </dgm:prSet>
      <dgm:spPr/>
    </dgm:pt>
    <dgm:pt modelId="{E896A68B-479D-41FF-9B90-FD02A3BF9330}" type="pres">
      <dgm:prSet presAssocID="{C53DDDAA-D77A-41F0-AE1D-314FDD1681D0}" presName="parSpace" presStyleCnt="0"/>
      <dgm:spPr/>
    </dgm:pt>
    <dgm:pt modelId="{850B54CF-C111-4C6B-8723-D946FC8857B9}" type="pres">
      <dgm:prSet presAssocID="{DA3F1F5D-102B-4910-90BC-AEB591AECF0E}" presName="parTxOnly" presStyleLbl="node1" presStyleIdx="2" presStyleCnt="7">
        <dgm:presLayoutVars>
          <dgm:bulletEnabled val="1"/>
        </dgm:presLayoutVars>
      </dgm:prSet>
      <dgm:spPr/>
    </dgm:pt>
    <dgm:pt modelId="{9E2F6BF5-E2DE-41D5-B91F-0688586CA2F7}" type="pres">
      <dgm:prSet presAssocID="{0715AB19-2E59-42B5-9A7E-4C5B5DCAA243}" presName="parSpace" presStyleCnt="0"/>
      <dgm:spPr/>
    </dgm:pt>
    <dgm:pt modelId="{13F0F148-A1F2-4B7D-983B-CF7FF7F63D34}" type="pres">
      <dgm:prSet presAssocID="{F6B40056-FC3E-457D-8AEE-29D3C3F97D9D}" presName="parTxOnly" presStyleLbl="node1" presStyleIdx="3" presStyleCnt="7" custLinFactNeighborX="275" custLinFactNeighborY="-132">
        <dgm:presLayoutVars>
          <dgm:bulletEnabled val="1"/>
        </dgm:presLayoutVars>
      </dgm:prSet>
      <dgm:spPr/>
    </dgm:pt>
    <dgm:pt modelId="{505E24F9-3007-4C3E-85D6-EB296D90D4D8}" type="pres">
      <dgm:prSet presAssocID="{1A4DE7E0-8F9B-4C0A-B546-F3B1B6120E4C}" presName="parSpace" presStyleCnt="0"/>
      <dgm:spPr/>
    </dgm:pt>
    <dgm:pt modelId="{F5DDC0A2-4999-40CE-913C-E22E0552C066}" type="pres">
      <dgm:prSet presAssocID="{B0218770-538E-453E-AA44-F72AB038D37A}" presName="parTxOnly" presStyleLbl="node1" presStyleIdx="4" presStyleCnt="7" custLinFactNeighborX="1128" custLinFactNeighborY="20558">
        <dgm:presLayoutVars>
          <dgm:bulletEnabled val="1"/>
        </dgm:presLayoutVars>
      </dgm:prSet>
      <dgm:spPr/>
    </dgm:pt>
    <dgm:pt modelId="{10B13B14-0B58-4F19-95DE-BA4C155ECD96}" type="pres">
      <dgm:prSet presAssocID="{BC944955-5406-437B-BB3C-4B8256567DCF}" presName="parSpace" presStyleCnt="0"/>
      <dgm:spPr/>
    </dgm:pt>
    <dgm:pt modelId="{1CC59834-57F6-46CE-8C4A-CD8CCCC9B27F}" type="pres">
      <dgm:prSet presAssocID="{B597797F-8916-4161-8BA3-59E889CB7F60}" presName="parTxOnly" presStyleLbl="node1" presStyleIdx="5" presStyleCnt="7">
        <dgm:presLayoutVars>
          <dgm:bulletEnabled val="1"/>
        </dgm:presLayoutVars>
      </dgm:prSet>
      <dgm:spPr/>
    </dgm:pt>
    <dgm:pt modelId="{7DFD627F-BD5F-4E24-89AE-4936F0CA2D6B}" type="pres">
      <dgm:prSet presAssocID="{69CF0D4E-4CB6-4622-90FA-96FCF85D39F3}" presName="parSpace" presStyleCnt="0"/>
      <dgm:spPr/>
    </dgm:pt>
    <dgm:pt modelId="{8C908B97-7414-474C-9BDC-AE2BED26DDBA}" type="pres">
      <dgm:prSet presAssocID="{F0AACB86-6EB5-4926-B8F0-8B1C9D72A03E}" presName="parTxOnly" presStyleLbl="node1" presStyleIdx="6" presStyleCnt="7">
        <dgm:presLayoutVars>
          <dgm:bulletEnabled val="1"/>
        </dgm:presLayoutVars>
      </dgm:prSet>
      <dgm:spPr/>
    </dgm:pt>
  </dgm:ptLst>
  <dgm:cxnLst>
    <dgm:cxn modelId="{3FC3D201-3B25-4DFE-8F51-9734FC143E67}" type="presOf" srcId="{E4AE13F4-7243-4E9B-B8B7-1C35CA066A5B}" destId="{2F31D127-2A35-4717-8F3D-5D8C6E856E94}" srcOrd="0" destOrd="0" presId="urn:microsoft.com/office/officeart/2005/8/layout/hChevron3"/>
    <dgm:cxn modelId="{B38FEE01-33EC-4BD3-B03E-3EF13A488857}" type="presOf" srcId="{B0218770-538E-453E-AA44-F72AB038D37A}" destId="{F5DDC0A2-4999-40CE-913C-E22E0552C066}" srcOrd="0" destOrd="0" presId="urn:microsoft.com/office/officeart/2005/8/layout/hChevron3"/>
    <dgm:cxn modelId="{3F876D29-C63C-4BA0-B3C2-EFECCDCDCD4C}" srcId="{07F3D528-F456-40C3-9FBB-080BB4B54513}" destId="{F0AACB86-6EB5-4926-B8F0-8B1C9D72A03E}" srcOrd="6" destOrd="0" parTransId="{F0589DEB-77E3-4B8F-B242-596CF0B76D2B}" sibTransId="{3057B55E-9D9A-46B7-82A0-9B54D78BCB58}"/>
    <dgm:cxn modelId="{1A6ADF43-1C81-4EFA-AE7C-2E76436CFF4B}" type="presOf" srcId="{DA3F1F5D-102B-4910-90BC-AEB591AECF0E}" destId="{850B54CF-C111-4C6B-8723-D946FC8857B9}" srcOrd="0" destOrd="0" presId="urn:microsoft.com/office/officeart/2005/8/layout/hChevron3"/>
    <dgm:cxn modelId="{954FD067-C5B0-4319-8EA9-C71D778DB5BA}" srcId="{07F3D528-F456-40C3-9FBB-080BB4B54513}" destId="{DA3F1F5D-102B-4910-90BC-AEB591AECF0E}" srcOrd="2" destOrd="0" parTransId="{8CBF9C2A-B91E-4F17-B8C2-355C5E47BF40}" sibTransId="{0715AB19-2E59-42B5-9A7E-4C5B5DCAA243}"/>
    <dgm:cxn modelId="{95F37B4D-3BDD-417D-AF88-8A86F8EAAE9C}" srcId="{07F3D528-F456-40C3-9FBB-080BB4B54513}" destId="{F6B40056-FC3E-457D-8AEE-29D3C3F97D9D}" srcOrd="3" destOrd="0" parTransId="{57B4B4CA-9A52-4D8F-973C-429C8DF6EEB1}" sibTransId="{1A4DE7E0-8F9B-4C0A-B546-F3B1B6120E4C}"/>
    <dgm:cxn modelId="{88ED1671-0EDB-4ECA-B6AB-4AB4FFEB5144}" srcId="{07F3D528-F456-40C3-9FBB-080BB4B54513}" destId="{E4AE13F4-7243-4E9B-B8B7-1C35CA066A5B}" srcOrd="1" destOrd="0" parTransId="{170A7545-5111-4B07-8BF0-F933D5403856}" sibTransId="{C53DDDAA-D77A-41F0-AE1D-314FDD1681D0}"/>
    <dgm:cxn modelId="{E49F7C79-AF42-4699-99BA-DD1D99F3C051}" type="presOf" srcId="{07F3D528-F456-40C3-9FBB-080BB4B54513}" destId="{6A2B9463-EF98-4C70-A20A-8EFC6FEF422B}" srcOrd="0" destOrd="0" presId="urn:microsoft.com/office/officeart/2005/8/layout/hChevron3"/>
    <dgm:cxn modelId="{1A2E187F-4F4C-407F-9B53-083781AD6B66}" type="presOf" srcId="{2EB08FB1-B23E-4EEF-BF98-B483D1EEE743}" destId="{399BEAF6-8652-4FE1-982F-420A609D8857}" srcOrd="0" destOrd="0" presId="urn:microsoft.com/office/officeart/2005/8/layout/hChevron3"/>
    <dgm:cxn modelId="{811A9388-6C4D-43C0-878D-877A0AAFE425}" srcId="{07F3D528-F456-40C3-9FBB-080BB4B54513}" destId="{2EB08FB1-B23E-4EEF-BF98-B483D1EEE743}" srcOrd="0" destOrd="0" parTransId="{9691D0C5-32F6-46D2-B565-D1F78721B664}" sibTransId="{34E64603-121D-45E1-8A3A-A800791B8BD5}"/>
    <dgm:cxn modelId="{A6342697-4FEC-44F6-948F-BBD2B560B472}" srcId="{07F3D528-F456-40C3-9FBB-080BB4B54513}" destId="{B0218770-538E-453E-AA44-F72AB038D37A}" srcOrd="4" destOrd="0" parTransId="{5D4375F3-F975-428D-B498-B65638AA321D}" sibTransId="{BC944955-5406-437B-BB3C-4B8256567DCF}"/>
    <dgm:cxn modelId="{A7899697-CEF6-423D-A6DB-1960F25D8A8C}" srcId="{07F3D528-F456-40C3-9FBB-080BB4B54513}" destId="{B597797F-8916-4161-8BA3-59E889CB7F60}" srcOrd="5" destOrd="0" parTransId="{0E522326-B139-4A59-9C08-2AAE6096BE36}" sibTransId="{69CF0D4E-4CB6-4622-90FA-96FCF85D39F3}"/>
    <dgm:cxn modelId="{79B20DA6-4504-443B-B8B5-9AD5E303B09C}" type="presOf" srcId="{B597797F-8916-4161-8BA3-59E889CB7F60}" destId="{1CC59834-57F6-46CE-8C4A-CD8CCCC9B27F}" srcOrd="0" destOrd="0" presId="urn:microsoft.com/office/officeart/2005/8/layout/hChevron3"/>
    <dgm:cxn modelId="{F5AEECB9-07C7-4917-BFB1-F452A3432E89}" type="presOf" srcId="{F6B40056-FC3E-457D-8AEE-29D3C3F97D9D}" destId="{13F0F148-A1F2-4B7D-983B-CF7FF7F63D34}" srcOrd="0" destOrd="0" presId="urn:microsoft.com/office/officeart/2005/8/layout/hChevron3"/>
    <dgm:cxn modelId="{99678EFD-6145-46E4-B14B-F1ED7F676058}" type="presOf" srcId="{F0AACB86-6EB5-4926-B8F0-8B1C9D72A03E}" destId="{8C908B97-7414-474C-9BDC-AE2BED26DDBA}" srcOrd="0" destOrd="0" presId="urn:microsoft.com/office/officeart/2005/8/layout/hChevron3"/>
    <dgm:cxn modelId="{617AB54E-BFE6-4BAF-B9CF-54EDD2D56807}" type="presParOf" srcId="{6A2B9463-EF98-4C70-A20A-8EFC6FEF422B}" destId="{399BEAF6-8652-4FE1-982F-420A609D8857}" srcOrd="0" destOrd="0" presId="urn:microsoft.com/office/officeart/2005/8/layout/hChevron3"/>
    <dgm:cxn modelId="{DBCDB970-0062-4ECA-A30C-4E36504DADF6}" type="presParOf" srcId="{6A2B9463-EF98-4C70-A20A-8EFC6FEF422B}" destId="{6DAEE60D-10B5-4080-88C5-E79CC419DFB3}" srcOrd="1" destOrd="0" presId="urn:microsoft.com/office/officeart/2005/8/layout/hChevron3"/>
    <dgm:cxn modelId="{CA1D57BC-9322-4D31-85A7-011A0493095E}" type="presParOf" srcId="{6A2B9463-EF98-4C70-A20A-8EFC6FEF422B}" destId="{2F31D127-2A35-4717-8F3D-5D8C6E856E94}" srcOrd="2" destOrd="0" presId="urn:microsoft.com/office/officeart/2005/8/layout/hChevron3"/>
    <dgm:cxn modelId="{BE3A8CAB-F498-43A2-9AE9-B48C4FC62CCE}" type="presParOf" srcId="{6A2B9463-EF98-4C70-A20A-8EFC6FEF422B}" destId="{E896A68B-479D-41FF-9B90-FD02A3BF9330}" srcOrd="3" destOrd="0" presId="urn:microsoft.com/office/officeart/2005/8/layout/hChevron3"/>
    <dgm:cxn modelId="{9FBBD08D-9897-443A-A637-6ACE71BA315B}" type="presParOf" srcId="{6A2B9463-EF98-4C70-A20A-8EFC6FEF422B}" destId="{850B54CF-C111-4C6B-8723-D946FC8857B9}" srcOrd="4" destOrd="0" presId="urn:microsoft.com/office/officeart/2005/8/layout/hChevron3"/>
    <dgm:cxn modelId="{7C941A8E-982B-4DC8-845B-59CA71801D42}" type="presParOf" srcId="{6A2B9463-EF98-4C70-A20A-8EFC6FEF422B}" destId="{9E2F6BF5-E2DE-41D5-B91F-0688586CA2F7}" srcOrd="5" destOrd="0" presId="urn:microsoft.com/office/officeart/2005/8/layout/hChevron3"/>
    <dgm:cxn modelId="{628E6CB5-3334-4FFA-8652-D2C4B26FFD94}" type="presParOf" srcId="{6A2B9463-EF98-4C70-A20A-8EFC6FEF422B}" destId="{13F0F148-A1F2-4B7D-983B-CF7FF7F63D34}" srcOrd="6" destOrd="0" presId="urn:microsoft.com/office/officeart/2005/8/layout/hChevron3"/>
    <dgm:cxn modelId="{D97FE63E-3D24-491A-AAD0-00B68EF3E359}" type="presParOf" srcId="{6A2B9463-EF98-4C70-A20A-8EFC6FEF422B}" destId="{505E24F9-3007-4C3E-85D6-EB296D90D4D8}" srcOrd="7" destOrd="0" presId="urn:microsoft.com/office/officeart/2005/8/layout/hChevron3"/>
    <dgm:cxn modelId="{42D2516A-7F95-4668-82EF-CEE1962AC66C}" type="presParOf" srcId="{6A2B9463-EF98-4C70-A20A-8EFC6FEF422B}" destId="{F5DDC0A2-4999-40CE-913C-E22E0552C066}" srcOrd="8" destOrd="0" presId="urn:microsoft.com/office/officeart/2005/8/layout/hChevron3"/>
    <dgm:cxn modelId="{D2E1F098-4CFB-48F6-B2DC-797788522982}" type="presParOf" srcId="{6A2B9463-EF98-4C70-A20A-8EFC6FEF422B}" destId="{10B13B14-0B58-4F19-95DE-BA4C155ECD96}" srcOrd="9" destOrd="0" presId="urn:microsoft.com/office/officeart/2005/8/layout/hChevron3"/>
    <dgm:cxn modelId="{1B53CECE-1BC7-4A03-ABE8-C84B51FABC29}" type="presParOf" srcId="{6A2B9463-EF98-4C70-A20A-8EFC6FEF422B}" destId="{1CC59834-57F6-46CE-8C4A-CD8CCCC9B27F}" srcOrd="10" destOrd="0" presId="urn:microsoft.com/office/officeart/2005/8/layout/hChevron3"/>
    <dgm:cxn modelId="{7E08832D-D95D-457E-9C2B-FB4FAFC1E89A}" type="presParOf" srcId="{6A2B9463-EF98-4C70-A20A-8EFC6FEF422B}" destId="{7DFD627F-BD5F-4E24-89AE-4936F0CA2D6B}" srcOrd="11" destOrd="0" presId="urn:microsoft.com/office/officeart/2005/8/layout/hChevron3"/>
    <dgm:cxn modelId="{3D524B10-9DE8-41AC-89B9-6B6B5BB53BAD}" type="presParOf" srcId="{6A2B9463-EF98-4C70-A20A-8EFC6FEF422B}" destId="{8C908B97-7414-474C-9BDC-AE2BED26DDBA}"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BEAF6-8652-4FE1-982F-420A609D8857}">
      <dsp:nvSpPr>
        <dsp:cNvPr id="0" name=""/>
        <dsp:cNvSpPr/>
      </dsp:nvSpPr>
      <dsp:spPr>
        <a:xfrm>
          <a:off x="1312" y="0"/>
          <a:ext cx="1544305" cy="577794"/>
        </a:xfrm>
        <a:prstGeom prst="homePlat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0.001μm</a:t>
          </a:r>
          <a:endParaRPr kumimoji="1" lang="ja-JP" altLang="en-US" sz="1800" kern="1200" dirty="0"/>
        </a:p>
      </dsp:txBody>
      <dsp:txXfrm>
        <a:off x="1312" y="0"/>
        <a:ext cx="1399857" cy="577794"/>
      </dsp:txXfrm>
    </dsp:sp>
    <dsp:sp modelId="{2F31D127-2A35-4717-8F3D-5D8C6E856E94}">
      <dsp:nvSpPr>
        <dsp:cNvPr id="0" name=""/>
        <dsp:cNvSpPr/>
      </dsp:nvSpPr>
      <dsp:spPr>
        <a:xfrm>
          <a:off x="1236756" y="0"/>
          <a:ext cx="1544305" cy="577794"/>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100000"/>
            </a:lnSpc>
            <a:spcBef>
              <a:spcPct val="0"/>
            </a:spcBef>
            <a:spcAft>
              <a:spcPct val="35000"/>
            </a:spcAft>
            <a:buNone/>
          </a:pPr>
          <a:r>
            <a:rPr kumimoji="1" lang="en-US" altLang="ja-JP" sz="2100" kern="1200" dirty="0"/>
            <a:t>0.01μm</a:t>
          </a:r>
        </a:p>
      </dsp:txBody>
      <dsp:txXfrm>
        <a:off x="1525653" y="0"/>
        <a:ext cx="966511" cy="577794"/>
      </dsp:txXfrm>
    </dsp:sp>
    <dsp:sp modelId="{850B54CF-C111-4C6B-8723-D946FC8857B9}">
      <dsp:nvSpPr>
        <dsp:cNvPr id="0" name=""/>
        <dsp:cNvSpPr/>
      </dsp:nvSpPr>
      <dsp:spPr>
        <a:xfrm>
          <a:off x="2472200" y="0"/>
          <a:ext cx="1544305" cy="577794"/>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0.1μm</a:t>
          </a:r>
          <a:endParaRPr kumimoji="1" lang="ja-JP" altLang="en-US" sz="2100" kern="1200" dirty="0"/>
        </a:p>
      </dsp:txBody>
      <dsp:txXfrm>
        <a:off x="2761097" y="0"/>
        <a:ext cx="966511" cy="577794"/>
      </dsp:txXfrm>
    </dsp:sp>
    <dsp:sp modelId="{13F0F148-A1F2-4B7D-983B-CF7FF7F63D34}">
      <dsp:nvSpPr>
        <dsp:cNvPr id="0" name=""/>
        <dsp:cNvSpPr/>
      </dsp:nvSpPr>
      <dsp:spPr>
        <a:xfrm>
          <a:off x="3708494" y="0"/>
          <a:ext cx="1544305" cy="577794"/>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t>１</a:t>
          </a:r>
          <a:r>
            <a:rPr kumimoji="1" lang="en-US" altLang="ja-JP" sz="2100" kern="1200" dirty="0" err="1"/>
            <a:t>μm</a:t>
          </a:r>
          <a:endParaRPr kumimoji="1" lang="ja-JP" altLang="en-US" sz="2100" kern="1200" dirty="0"/>
        </a:p>
      </dsp:txBody>
      <dsp:txXfrm>
        <a:off x="3997391" y="0"/>
        <a:ext cx="966511" cy="577794"/>
      </dsp:txXfrm>
    </dsp:sp>
    <dsp:sp modelId="{F5DDC0A2-4999-40CE-913C-E22E0552C066}">
      <dsp:nvSpPr>
        <dsp:cNvPr id="0" name=""/>
        <dsp:cNvSpPr/>
      </dsp:nvSpPr>
      <dsp:spPr>
        <a:xfrm>
          <a:off x="4946573" y="0"/>
          <a:ext cx="1544305" cy="577794"/>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10μm</a:t>
          </a:r>
          <a:endParaRPr kumimoji="1" lang="ja-JP" altLang="en-US" sz="2100" kern="1200" dirty="0"/>
        </a:p>
      </dsp:txBody>
      <dsp:txXfrm>
        <a:off x="5235470" y="0"/>
        <a:ext cx="966511" cy="577794"/>
      </dsp:txXfrm>
    </dsp:sp>
    <dsp:sp modelId="{1CC59834-57F6-46CE-8C4A-CD8CCCC9B27F}">
      <dsp:nvSpPr>
        <dsp:cNvPr id="0" name=""/>
        <dsp:cNvSpPr/>
      </dsp:nvSpPr>
      <dsp:spPr>
        <a:xfrm>
          <a:off x="6178533" y="0"/>
          <a:ext cx="1544305" cy="577794"/>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100μm</a:t>
          </a:r>
          <a:endParaRPr kumimoji="1" lang="ja-JP" altLang="en-US" sz="2100" kern="1200" dirty="0"/>
        </a:p>
      </dsp:txBody>
      <dsp:txXfrm>
        <a:off x="6467430" y="0"/>
        <a:ext cx="966511" cy="577794"/>
      </dsp:txXfrm>
    </dsp:sp>
    <dsp:sp modelId="{8C908B97-7414-474C-9BDC-AE2BED26DDBA}">
      <dsp:nvSpPr>
        <dsp:cNvPr id="0" name=""/>
        <dsp:cNvSpPr/>
      </dsp:nvSpPr>
      <dsp:spPr>
        <a:xfrm>
          <a:off x="7413977" y="0"/>
          <a:ext cx="1544305" cy="577794"/>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1</a:t>
          </a:r>
          <a:r>
            <a:rPr kumimoji="1" lang="ja-JP" altLang="en-US" sz="2100" kern="1200" dirty="0"/>
            <a:t>㎜</a:t>
          </a:r>
        </a:p>
      </dsp:txBody>
      <dsp:txXfrm>
        <a:off x="7702874" y="0"/>
        <a:ext cx="966511" cy="57779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F50F73E-D533-4769-86DB-4DD80C08F8AE}" type="datetimeFigureOut">
              <a:rPr kumimoji="1" lang="ja-JP" altLang="en-US" smtClean="0"/>
              <a:t>2020/12/1</a:t>
            </a:fld>
            <a:endParaRPr kumimoji="1" lang="ja-JP" altLang="en-US"/>
          </a:p>
        </p:txBody>
      </p:sp>
      <p:sp>
        <p:nvSpPr>
          <p:cNvPr id="4" name="スライド イメージ プレースホルダー 3"/>
          <p:cNvSpPr>
            <a:spLocks noGrp="1" noRot="1" noChangeAspect="1"/>
          </p:cNvSpPr>
          <p:nvPr>
            <p:ph type="sldImg" idx="2"/>
          </p:nvPr>
        </p:nvSpPr>
        <p:spPr>
          <a:xfrm>
            <a:off x="1106488" y="1279525"/>
            <a:ext cx="4886325"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Tree>
    <p:extLst>
      <p:ext uri="{BB962C8B-B14F-4D97-AF65-F5344CB8AC3E}">
        <p14:creationId xmlns:p14="http://schemas.microsoft.com/office/powerpoint/2010/main" val="2146591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defTabSz="990478">
              <a:defRPr/>
            </a:pPr>
            <a:r>
              <a:rPr kumimoji="1" lang="ja-JP" altLang="en-US" dirty="0">
                <a:latin typeface="游明朝" panose="02020400000000000000" pitchFamily="18" charset="-128"/>
                <a:ea typeface="游明朝" panose="02020400000000000000" pitchFamily="18" charset="-128"/>
              </a:rPr>
              <a:t>微生物（細菌）が感染症の原因であることを証明したのは、コッホでした。炭疽という病気のネズミから炭疽菌を取り出して培養し、それを別のネズミに注射すると炭疽という病気になることを発見しました。コッホの四原則を満たすことによって、その微生物が病気の原因であることを証明しました。</a:t>
            </a:r>
          </a:p>
          <a:p>
            <a:pPr indent="151200" algn="just"/>
            <a:r>
              <a:rPr kumimoji="1" lang="ja-JP" altLang="en-US" dirty="0">
                <a:latin typeface="游明朝" panose="02020400000000000000" pitchFamily="18" charset="-128"/>
                <a:ea typeface="游明朝" panose="02020400000000000000" pitchFamily="18" charset="-128"/>
              </a:rPr>
              <a:t>コッホは結核菌も発見しています。</a:t>
            </a:r>
            <a:endParaRPr kumimoji="1" lang="en-US" altLang="ja-JP" dirty="0">
              <a:latin typeface="游明朝" panose="02020400000000000000" pitchFamily="18" charset="-128"/>
              <a:ea typeface="游明朝" panose="02020400000000000000" pitchFamily="18" charset="-128"/>
            </a:endParaRPr>
          </a:p>
          <a:p>
            <a:pPr indent="151200" algn="just"/>
            <a:r>
              <a:rPr lang="ja-JP" altLang="en-US" dirty="0">
                <a:latin typeface="游明朝" panose="02020400000000000000" pitchFamily="18" charset="-128"/>
                <a:ea typeface="游明朝" panose="02020400000000000000" pitchFamily="18" charset="-128"/>
              </a:rPr>
              <a:t>ここから、いろいろな細菌が発見されるようになり、治療法の発見もされるようになりました。</a:t>
            </a:r>
            <a:endParaRPr lang="en-US" altLang="ja-JP" dirty="0">
              <a:latin typeface="游明朝" panose="02020400000000000000" pitchFamily="18" charset="-128"/>
              <a:ea typeface="游明朝" panose="02020400000000000000" pitchFamily="18" charset="-128"/>
            </a:endParaRPr>
          </a:p>
          <a:p>
            <a:pPr indent="151200" algn="just"/>
            <a:endParaRPr kumimoji="1" lang="en-US" altLang="ja-JP" dirty="0">
              <a:latin typeface="游明朝" panose="02020400000000000000" pitchFamily="18" charset="-128"/>
              <a:ea typeface="游明朝" panose="02020400000000000000" pitchFamily="18" charset="-128"/>
            </a:endParaRPr>
          </a:p>
          <a:p>
            <a:pPr indent="151200" algn="just"/>
            <a:r>
              <a:rPr lang="ja-JP" altLang="en-US" dirty="0">
                <a:latin typeface="游明朝" panose="02020400000000000000" pitchFamily="18" charset="-128"/>
                <a:ea typeface="游明朝" panose="02020400000000000000" pitchFamily="18" charset="-128"/>
              </a:rPr>
              <a:t>フレミングによるペニシリンの発見は</a:t>
            </a:r>
            <a:r>
              <a:rPr lang="en-US" altLang="ja-JP" dirty="0">
                <a:latin typeface="游明朝" panose="02020400000000000000" pitchFamily="18" charset="-128"/>
                <a:ea typeface="游明朝" panose="02020400000000000000" pitchFamily="18" charset="-128"/>
              </a:rPr>
              <a:t>1928</a:t>
            </a:r>
            <a:r>
              <a:rPr lang="ja-JP" altLang="en-US" dirty="0">
                <a:latin typeface="游明朝" panose="02020400000000000000" pitchFamily="18" charset="-128"/>
                <a:ea typeface="游明朝" panose="02020400000000000000" pitchFamily="18" charset="-128"/>
              </a:rPr>
              <a:t>年で、戦争による兵士の負傷の治療のため、第</a:t>
            </a:r>
            <a:r>
              <a:rPr lang="en-US" altLang="ja-JP" dirty="0">
                <a:latin typeface="游明朝" panose="02020400000000000000" pitchFamily="18" charset="-128"/>
                <a:ea typeface="游明朝" panose="02020400000000000000" pitchFamily="18" charset="-128"/>
              </a:rPr>
              <a:t>2</a:t>
            </a:r>
            <a:r>
              <a:rPr lang="ja-JP" altLang="en-US" dirty="0">
                <a:latin typeface="游明朝" panose="02020400000000000000" pitchFamily="18" charset="-128"/>
                <a:ea typeface="游明朝" panose="02020400000000000000" pitchFamily="18" charset="-128"/>
              </a:rPr>
              <a:t>次世界大戦のノルマンディー上陸作戦には、アメリカ軍はペニシリンをもっていきました。</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778687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lang="ja-JP" altLang="en-US" dirty="0">
                <a:latin typeface="游明朝" panose="02020400000000000000" pitchFamily="18" charset="-128"/>
                <a:ea typeface="游明朝" panose="02020400000000000000" pitchFamily="18" charset="-128"/>
              </a:rPr>
              <a:t>細菌などの微生物が感染症の原因になっていることがわかりましたが、</a:t>
            </a:r>
            <a:endParaRPr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感染症が発生するには、病原体を持った感染源が</a:t>
            </a:r>
            <a:r>
              <a:rPr lang="ja-JP" altLang="en-US" dirty="0">
                <a:latin typeface="游明朝" panose="02020400000000000000" pitchFamily="18" charset="-128"/>
                <a:ea typeface="游明朝" panose="02020400000000000000" pitchFamily="18" charset="-128"/>
              </a:rPr>
              <a:t>あり</a:t>
            </a:r>
            <a:r>
              <a:rPr kumimoji="1" lang="ja-JP" altLang="en-US" dirty="0">
                <a:latin typeface="游明朝" panose="02020400000000000000" pitchFamily="18" charset="-128"/>
                <a:ea typeface="游明朝" panose="02020400000000000000" pitchFamily="18" charset="-128"/>
              </a:rPr>
              <a:t>、感受性者といってその病原体に感染する力のあるヒトや動物がいて、感染経路が存在する必要があります。</a:t>
            </a:r>
            <a:endParaRPr kumimoji="1" lang="en-US" altLang="ja-JP" dirty="0">
              <a:latin typeface="游明朝" panose="02020400000000000000" pitchFamily="18" charset="-128"/>
              <a:ea typeface="游明朝" panose="02020400000000000000" pitchFamily="18" charset="-128"/>
            </a:endParaRPr>
          </a:p>
          <a:p>
            <a:pPr marL="0" marR="0" lvl="0" indent="151200" algn="just" defTabSz="914400" rtl="0" eaLnBrk="1" fontAlgn="auto" latinLnBrk="0" hangingPunct="1">
              <a:spcBef>
                <a:spcPts val="0"/>
              </a:spcBef>
              <a:spcAft>
                <a:spcPts val="0"/>
              </a:spcAft>
              <a:buClrTx/>
              <a:buSzTx/>
              <a:buFontTx/>
              <a:buNone/>
              <a:tabLst/>
              <a:defRPr/>
            </a:pPr>
            <a:r>
              <a:rPr kumimoji="1" lang="ja-JP" altLang="en-US" dirty="0">
                <a:latin typeface="游明朝" panose="02020400000000000000" pitchFamily="18" charset="-128"/>
                <a:ea typeface="游明朝" panose="02020400000000000000" pitchFamily="18" charset="-128"/>
              </a:rPr>
              <a:t>病原体によって、感染経路が異なります。</a:t>
            </a:r>
            <a:r>
              <a:rPr kumimoji="1" lang="ja-JP" altLang="en-US" sz="12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感染症が広がらないように、感染症にかからないようにするには、感染経路を知っておくことも大事です。</a:t>
            </a:r>
            <a:endParaRPr kumimoji="1" lang="en-US" altLang="ja-JP" sz="12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endParaRPr>
          </a:p>
          <a:p>
            <a:pPr marL="0" marR="0" lvl="0" indent="151200" algn="just" defTabSz="9144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たとえば、空気感染（飛沫核感染ともいいます）をするのは、麻しん（はしか）、水痘（水ぼうそう）、結核といわれています。同じ部屋にいるだけで感染するといわれます。</a:t>
            </a:r>
            <a:endParaRPr kumimoji="1" lang="en-US" altLang="ja-JP" sz="12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endParaRPr>
          </a:p>
          <a:p>
            <a:pPr marL="0" marR="0" lvl="0" indent="151200" algn="just" defTabSz="9144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感染経路を断ち切ることで、感染の予防ができるので、経路ごとの対策を知っておくことが大事です。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また、感受性ということについては、狂犬病はイヌばかりではなく、スカンクやコウモリも、ヒトも感染するので、それらの動物にも感受性があるといいます。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この感染源、感染経路、感受性者の３つそれぞれに対策をとれば、感染症が予防できることになります。</a:t>
            </a:r>
            <a:endParaRPr kumimoji="1" lang="en-US" altLang="ja-JP" dirty="0">
              <a:latin typeface="游明朝" panose="02020400000000000000" pitchFamily="18" charset="-128"/>
              <a:ea typeface="游明朝" panose="02020400000000000000" pitchFamily="18" charset="-128"/>
            </a:endParaRP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57057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飲み水とトイレの場所をわけることで、コレラなどの感染症は減りました。</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きれいなことをする前に、目や口や傷口に触る前に、または汚いものに触った後に、手を洗うことは意味があります。（でも、あまりに神経質になりすぎないでくださいね）</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海外ではマラリアやデング熱など、蚊にさされて感染する病気が沢山あり、その場合は虫よけは大事です。日本でも、山の中でマダニにさされて</a:t>
            </a:r>
            <a:r>
              <a:rPr lang="ja-JP" altLang="en-US" dirty="0">
                <a:latin typeface="游明朝" panose="02020400000000000000" pitchFamily="18" charset="-128"/>
                <a:ea typeface="游明朝" panose="02020400000000000000" pitchFamily="18" charset="-128"/>
              </a:rPr>
              <a:t>感染する</a:t>
            </a:r>
            <a:r>
              <a:rPr kumimoji="1" lang="ja-JP" altLang="en-US" dirty="0">
                <a:latin typeface="游明朝" panose="02020400000000000000" pitchFamily="18" charset="-128"/>
                <a:ea typeface="游明朝" panose="02020400000000000000" pitchFamily="18" charset="-128"/>
              </a:rPr>
              <a:t>病気などもあり、山の中に入る場合に長袖長ズボンの着用が大事なケースもあります。空気感染の場合は、感染力にもよりますが、換気は有効な予防手段です。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体力を高める、免疫力を高めるために、睡眠や栄養も大事ですが、一番効果があるのはワクチンです。ただし、残念ながらまだ有効なワクチンが開発されていない病気はたくさんあります。</a:t>
            </a:r>
          </a:p>
        </p:txBody>
      </p:sp>
    </p:spTree>
    <p:extLst>
      <p:ext uri="{BB962C8B-B14F-4D97-AF65-F5344CB8AC3E}">
        <p14:creationId xmlns:p14="http://schemas.microsoft.com/office/powerpoint/2010/main" val="6194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感染症にかかっているけれども、症状がみられない場合があるということの説明です。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潜伏期間とは病原微生物が体の中で増殖しているけれども、まだ症状はでていない状態です。感染してから発症（症状がでる）までの時間を、潜伏期間といいます。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潜伏期間中であっても、他の人にうつる病気もありますし、潜伏期間中はうつらない病気もあります。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また、感染しても症状がでないまま終わってしまう場合を、不顕性感染といいます。本人は気づいていません。不顕性感染の場合でも、周囲に病気をうつす感染症もあります。不顕性感染の人からうつると、感染経路がわからなくなります。</a:t>
            </a: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32045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潜伏期間と感染性（感染力）は、いろいろな疾患によって違います。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インフルエンザと新型コロナウイルスを例に考えてみましょう。</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インフルエンザの潜伏期間は</a:t>
            </a:r>
            <a:r>
              <a:rPr kumimoji="1" lang="en-US" altLang="ja-JP" dirty="0">
                <a:latin typeface="游明朝" panose="02020400000000000000" pitchFamily="18" charset="-128"/>
                <a:ea typeface="游明朝" panose="02020400000000000000" pitchFamily="18" charset="-128"/>
              </a:rPr>
              <a:t>1</a:t>
            </a:r>
            <a:r>
              <a:rPr kumimoji="1" lang="ja-JP" altLang="en-US" dirty="0">
                <a:latin typeface="游明朝" panose="02020400000000000000" pitchFamily="18" charset="-128"/>
                <a:ea typeface="游明朝" panose="02020400000000000000" pitchFamily="18" charset="-128"/>
              </a:rPr>
              <a:t>日から</a:t>
            </a:r>
            <a:r>
              <a:rPr kumimoji="1" lang="en-US" altLang="ja-JP" dirty="0">
                <a:latin typeface="游明朝" panose="02020400000000000000" pitchFamily="18" charset="-128"/>
                <a:ea typeface="游明朝" panose="02020400000000000000" pitchFamily="18" charset="-128"/>
              </a:rPr>
              <a:t>4</a:t>
            </a:r>
            <a:r>
              <a:rPr kumimoji="1" lang="ja-JP" altLang="en-US" dirty="0">
                <a:latin typeface="游明朝" panose="02020400000000000000" pitchFamily="18" charset="-128"/>
                <a:ea typeface="游明朝" panose="02020400000000000000" pitchFamily="18" charset="-128"/>
              </a:rPr>
              <a:t>日、平均</a:t>
            </a:r>
            <a:r>
              <a:rPr kumimoji="1" lang="en-US" altLang="ja-JP" dirty="0">
                <a:latin typeface="游明朝" panose="02020400000000000000" pitchFamily="18" charset="-128"/>
                <a:ea typeface="游明朝" panose="02020400000000000000" pitchFamily="18" charset="-128"/>
              </a:rPr>
              <a:t>2</a:t>
            </a:r>
            <a:r>
              <a:rPr kumimoji="1" lang="ja-JP" altLang="en-US" dirty="0">
                <a:latin typeface="游明朝" panose="02020400000000000000" pitchFamily="18" charset="-128"/>
                <a:ea typeface="游明朝" panose="02020400000000000000" pitchFamily="18" charset="-128"/>
              </a:rPr>
              <a:t>日です。発症する前日くらいからウイルスの排出がはじまりますが、感染力が強いのは発症後３から</a:t>
            </a:r>
            <a:r>
              <a:rPr kumimoji="1" lang="en-US" altLang="ja-JP" dirty="0">
                <a:latin typeface="游明朝" panose="02020400000000000000" pitchFamily="18" charset="-128"/>
                <a:ea typeface="游明朝" panose="02020400000000000000" pitchFamily="18" charset="-128"/>
              </a:rPr>
              <a:t>5</a:t>
            </a:r>
            <a:r>
              <a:rPr kumimoji="1" lang="ja-JP" altLang="en-US" dirty="0">
                <a:latin typeface="游明朝" panose="02020400000000000000" pitchFamily="18" charset="-128"/>
                <a:ea typeface="游明朝" panose="02020400000000000000" pitchFamily="18" charset="-128"/>
              </a:rPr>
              <a:t>日くらいです。小さい子どもはウイルス排出期間が大人よりも長くなるといわれています。</a:t>
            </a:r>
            <a:endParaRPr kumimoji="1" lang="en-US" altLang="ja-JP" dirty="0">
              <a:latin typeface="游明朝" panose="02020400000000000000" pitchFamily="18" charset="-128"/>
              <a:ea typeface="游明朝" panose="02020400000000000000" pitchFamily="18" charset="-128"/>
            </a:endParaRPr>
          </a:p>
          <a:p>
            <a:pPr indent="151200" algn="just"/>
            <a:r>
              <a:rPr lang="en-US" altLang="ja-JP" dirty="0">
                <a:latin typeface="游明朝" panose="02020400000000000000" pitchFamily="18" charset="-128"/>
                <a:ea typeface="游明朝" panose="02020400000000000000" pitchFamily="18" charset="-128"/>
              </a:rPr>
              <a:t>COVID-19</a:t>
            </a:r>
            <a:r>
              <a:rPr lang="ja-JP" altLang="en-US" dirty="0">
                <a:latin typeface="游明朝" panose="02020400000000000000" pitchFamily="18" charset="-128"/>
                <a:ea typeface="游明朝" panose="02020400000000000000" pitchFamily="18" charset="-128"/>
              </a:rPr>
              <a:t>の場合、発症より</a:t>
            </a:r>
            <a:r>
              <a:rPr lang="en-US" altLang="ja-JP" dirty="0">
                <a:latin typeface="游明朝" panose="02020400000000000000" pitchFamily="18" charset="-128"/>
                <a:ea typeface="游明朝" panose="02020400000000000000" pitchFamily="18" charset="-128"/>
              </a:rPr>
              <a:t>2</a:t>
            </a:r>
            <a:r>
              <a:rPr lang="ja-JP" altLang="en-US" dirty="0">
                <a:latin typeface="游明朝" panose="02020400000000000000" pitchFamily="18" charset="-128"/>
                <a:ea typeface="游明朝" panose="02020400000000000000" pitchFamily="18" charset="-128"/>
              </a:rPr>
              <a:t>日ほど前からウイルス排出がはじまり、ピークは発症前と考えられています。症状が出る以前にヒトにうつす力が強い厄介な病気です。</a:t>
            </a:r>
            <a:endParaRPr lang="en-US" altLang="ja-JP" dirty="0">
              <a:latin typeface="游明朝" panose="02020400000000000000" pitchFamily="18" charset="-128"/>
              <a:ea typeface="游明朝" panose="02020400000000000000" pitchFamily="18" charset="-128"/>
            </a:endParaRPr>
          </a:p>
          <a:p>
            <a:pPr indent="151200" algn="just"/>
            <a:endParaRPr kumimoji="1" lang="en-US" altLang="ja-JP" dirty="0">
              <a:latin typeface="游明朝" panose="02020400000000000000" pitchFamily="18" charset="-128"/>
              <a:ea typeface="游明朝" panose="02020400000000000000" pitchFamily="18" charset="-128"/>
            </a:endParaRPr>
          </a:p>
          <a:p>
            <a:pPr marL="151200" indent="-151200" algn="just"/>
            <a:r>
              <a:rPr lang="ja-JP" altLang="en-US" dirty="0">
                <a:latin typeface="游明朝" panose="02020400000000000000" pitchFamily="18" charset="-128"/>
                <a:ea typeface="游明朝" panose="02020400000000000000" pitchFamily="18" charset="-128"/>
              </a:rPr>
              <a:t>＊図の中で、ウイルス排泄と書いてしまいましたが、排出の方が良いかと思います。あとで直して送ります。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80491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a:xfrm>
            <a:off x="709930" y="4924800"/>
            <a:ext cx="5706956" cy="4028400"/>
          </a:xfrm>
        </p:spPr>
        <p:txBody>
          <a:bodyPr/>
          <a:lstStyle/>
          <a:p>
            <a:pPr indent="151200" algn="just"/>
            <a:r>
              <a:rPr kumimoji="1" lang="ja-JP" altLang="en-US" sz="1050" dirty="0">
                <a:latin typeface="游明朝" panose="02020400000000000000" pitchFamily="18" charset="-128"/>
                <a:ea typeface="游明朝" panose="02020400000000000000" pitchFamily="18" charset="-128"/>
              </a:rPr>
              <a:t>感染症の予防及び感染症の患者に対する医療に関する法律、通称感染症法といいます。</a:t>
            </a:r>
            <a:endParaRPr kumimoji="1" lang="en-US" altLang="ja-JP" sz="1050" dirty="0">
              <a:latin typeface="游明朝" panose="02020400000000000000" pitchFamily="18" charset="-128"/>
              <a:ea typeface="游明朝" panose="02020400000000000000" pitchFamily="18" charset="-128"/>
            </a:endParaRPr>
          </a:p>
          <a:p>
            <a:pPr indent="151200" algn="just"/>
            <a:r>
              <a:rPr kumimoji="1" lang="ja-JP" altLang="en-US" sz="1050" dirty="0">
                <a:latin typeface="游明朝" panose="02020400000000000000" pitchFamily="18" charset="-128"/>
                <a:ea typeface="游明朝" panose="02020400000000000000" pitchFamily="18" charset="-128"/>
              </a:rPr>
              <a:t>罹った場合の症状の重さや、感染力の強さなどから分類し、その感染症に対して行う措置をきめています。</a:t>
            </a:r>
            <a:endParaRPr kumimoji="1" lang="en-US" altLang="ja-JP" sz="1050" dirty="0">
              <a:latin typeface="游明朝" panose="02020400000000000000" pitchFamily="18" charset="-128"/>
              <a:ea typeface="游明朝" panose="02020400000000000000" pitchFamily="18" charset="-128"/>
            </a:endParaRPr>
          </a:p>
          <a:p>
            <a:pPr indent="151200" algn="just"/>
            <a:r>
              <a:rPr kumimoji="1" lang="ja-JP" altLang="en-US" sz="1050" dirty="0">
                <a:latin typeface="游明朝" panose="02020400000000000000" pitchFamily="18" charset="-128"/>
                <a:ea typeface="游明朝" panose="02020400000000000000" pitchFamily="18" charset="-128"/>
              </a:rPr>
              <a:t>一類感染症、二類感染症、新型インフルエンザ等感染症、新感染症では、患者を法律によって</a:t>
            </a:r>
            <a:r>
              <a:rPr lang="ja-JP" altLang="en-US"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それぞれの疾患分類によってきめられている特定の病院に入院させ、またその費用の公費負担割合なども決まっています。</a:t>
            </a:r>
            <a:endParaRPr kumimoji="1" lang="en-US" altLang="ja-JP" sz="1050" dirty="0">
              <a:latin typeface="游明朝" panose="02020400000000000000" pitchFamily="18" charset="-128"/>
              <a:ea typeface="游明朝" panose="02020400000000000000" pitchFamily="18" charset="-128"/>
            </a:endParaRPr>
          </a:p>
          <a:p>
            <a:pPr indent="151200" algn="just"/>
            <a:r>
              <a:rPr kumimoji="1" lang="ja-JP" altLang="en-US" sz="1050" dirty="0">
                <a:latin typeface="游明朝" panose="02020400000000000000" pitchFamily="18" charset="-128"/>
                <a:ea typeface="游明朝" panose="02020400000000000000" pitchFamily="18" charset="-128"/>
              </a:rPr>
              <a:t>三類感染症は、法律で患者を強制的に入院させることはなく、一般の医療機関で治療が行われますが、患者が食品を取り扱う特定の職業の場合には、菌の陰性が証明されるまで就業制限がおこなわれます。</a:t>
            </a:r>
            <a:endParaRPr kumimoji="1" lang="en-US" altLang="ja-JP" sz="1050" dirty="0">
              <a:latin typeface="游明朝" panose="02020400000000000000" pitchFamily="18" charset="-128"/>
              <a:ea typeface="游明朝" panose="02020400000000000000" pitchFamily="18" charset="-128"/>
            </a:endParaRPr>
          </a:p>
          <a:p>
            <a:pPr indent="151200" algn="just"/>
            <a:r>
              <a:rPr kumimoji="1" lang="ja-JP" altLang="en-US" sz="1050" dirty="0">
                <a:latin typeface="游明朝" panose="02020400000000000000" pitchFamily="18" charset="-128"/>
                <a:ea typeface="游明朝" panose="02020400000000000000" pitchFamily="18" charset="-128"/>
              </a:rPr>
              <a:t>四類は主に動物から、蚊やダニなどを介して感染する疾患です。</a:t>
            </a:r>
            <a:r>
              <a:rPr lang="ja-JP" altLang="en-US" sz="1050" dirty="0">
                <a:latin typeface="游明朝" panose="02020400000000000000" pitchFamily="18" charset="-128"/>
                <a:ea typeface="游明朝" panose="02020400000000000000" pitchFamily="18" charset="-128"/>
              </a:rPr>
              <a:t>動物に対する消毒などが行われます。</a:t>
            </a:r>
            <a:endParaRPr kumimoji="1" lang="en-US" altLang="ja-JP" sz="1050" dirty="0">
              <a:latin typeface="游明朝" panose="02020400000000000000" pitchFamily="18" charset="-128"/>
              <a:ea typeface="游明朝" panose="02020400000000000000" pitchFamily="18" charset="-128"/>
            </a:endParaRPr>
          </a:p>
          <a:p>
            <a:pPr indent="151200" algn="just"/>
            <a:r>
              <a:rPr kumimoji="1" lang="ja-JP" altLang="en-US" sz="1050" dirty="0">
                <a:latin typeface="游明朝" panose="02020400000000000000" pitchFamily="18" charset="-128"/>
                <a:ea typeface="游明朝" panose="02020400000000000000" pitchFamily="18" charset="-128"/>
              </a:rPr>
              <a:t>五類は、隔離や就業制限はなく、診断した医師が届け出をする疾患です。すべての医師が届け出る全数把握疾患と、一部の指定された医療機関（定点）だけが届け出る定点把握疾患があります。</a:t>
            </a:r>
            <a:endParaRPr kumimoji="1" lang="en-US" altLang="ja-JP" sz="1050" dirty="0">
              <a:latin typeface="游明朝" panose="02020400000000000000" pitchFamily="18" charset="-128"/>
              <a:ea typeface="游明朝" panose="02020400000000000000" pitchFamily="18" charset="-128"/>
            </a:endParaRPr>
          </a:p>
          <a:p>
            <a:pPr indent="151200" algn="just"/>
            <a:r>
              <a:rPr kumimoji="1" lang="ja-JP" altLang="en-US" sz="1050" dirty="0">
                <a:latin typeface="游明朝" panose="02020400000000000000" pitchFamily="18" charset="-128"/>
                <a:ea typeface="游明朝" panose="02020400000000000000" pitchFamily="18" charset="-128"/>
              </a:rPr>
              <a:t>全数把握疾患は、麻しん、風しん、百日咳、エイズ、肝炎などです。定点把握疾患は、インフルエンザ、おたふくかぜ、手足口病、溶連菌感染などです。</a:t>
            </a:r>
            <a:endParaRPr kumimoji="1" lang="en-US" altLang="ja-JP" sz="1050" dirty="0">
              <a:latin typeface="游明朝" panose="02020400000000000000" pitchFamily="18" charset="-128"/>
              <a:ea typeface="游明朝" panose="02020400000000000000" pitchFamily="18" charset="-128"/>
            </a:endParaRPr>
          </a:p>
          <a:p>
            <a:pPr indent="151200" algn="just"/>
            <a:r>
              <a:rPr lang="ja-JP" altLang="en-US" sz="1050" dirty="0">
                <a:latin typeface="游明朝" panose="02020400000000000000" pitchFamily="18" charset="-128"/>
                <a:ea typeface="游明朝" panose="02020400000000000000" pitchFamily="18" charset="-128"/>
              </a:rPr>
              <a:t>感染症の発生状況を把握・分析し、情報提供することにより、感染症の発生およびまん延を防止することを目的として行われています。これをサーベイランスといいます。</a:t>
            </a:r>
            <a:endParaRPr lang="en-US" altLang="ja-JP" sz="1050" dirty="0">
              <a:latin typeface="游明朝" panose="02020400000000000000" pitchFamily="18" charset="-128"/>
              <a:ea typeface="游明朝" panose="02020400000000000000" pitchFamily="18" charset="-128"/>
            </a:endParaRPr>
          </a:p>
          <a:p>
            <a:pPr indent="151200" algn="just"/>
            <a:r>
              <a:rPr lang="ja-JP" altLang="en-US" sz="1050" dirty="0">
                <a:latin typeface="游明朝" panose="02020400000000000000" pitchFamily="18" charset="-128"/>
                <a:ea typeface="游明朝" panose="02020400000000000000" pitchFamily="18" charset="-128"/>
              </a:rPr>
              <a:t>なんでもかんでも、うつるから怖い、近くに寄らないでというのではなく、病気のことを知ってきちんと対応できるようにすることが大事です。</a:t>
            </a:r>
            <a:endParaRPr lang="en-US" altLang="ja-JP" sz="1050" dirty="0">
              <a:latin typeface="游明朝" panose="02020400000000000000" pitchFamily="18" charset="-128"/>
              <a:ea typeface="游明朝" panose="02020400000000000000" pitchFamily="18" charset="-128"/>
            </a:endParaRPr>
          </a:p>
          <a:p>
            <a:pPr indent="151200" algn="just"/>
            <a:r>
              <a:rPr lang="ja-JP" altLang="en-US" sz="1050" dirty="0">
                <a:latin typeface="游明朝" panose="02020400000000000000" pitchFamily="18" charset="-128"/>
                <a:ea typeface="游明朝" panose="02020400000000000000" pitchFamily="18" charset="-128"/>
              </a:rPr>
              <a:t>この分類は、必要に応じて変更されます。</a:t>
            </a:r>
            <a:endParaRPr lang="en-US" altLang="ja-JP" sz="1050" dirty="0">
              <a:latin typeface="游明朝" panose="02020400000000000000" pitchFamily="18" charset="-128"/>
              <a:ea typeface="游明朝" panose="02020400000000000000" pitchFamily="18" charset="-128"/>
            </a:endParaRPr>
          </a:p>
          <a:p>
            <a:pPr indent="151200" algn="just"/>
            <a:r>
              <a:rPr lang="ja-JP" altLang="en-US" sz="1050" dirty="0">
                <a:latin typeface="游明朝" panose="02020400000000000000" pitchFamily="18" charset="-128"/>
                <a:ea typeface="游明朝" panose="02020400000000000000" pitchFamily="18" charset="-128"/>
              </a:rPr>
              <a:t>この法律のほかに、感染症に関するものとしては、学校保健安全法があります。学校は集団で生活するため感染症が広がりやすく、学級閉鎖などの措置が必要になることがあるからです。インフルエンザの出席停止をきめているのは、学校保健安全法です。</a:t>
            </a:r>
            <a:endParaRPr lang="en-US" altLang="ja-JP" sz="105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874192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さて、免疫とはなんでしょうか。</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昔の人は、一度感染症にかかると同じ感染症には二度とかからない能力を獲得することを体験的に知っていたようです。この能力を免疫といいます。</a:t>
            </a:r>
          </a:p>
          <a:p>
            <a:pPr indent="151200" algn="just"/>
            <a:r>
              <a:rPr kumimoji="1" lang="ja-JP" altLang="en-US" dirty="0">
                <a:latin typeface="游明朝" panose="02020400000000000000" pitchFamily="18" charset="-128"/>
                <a:ea typeface="游明朝" panose="02020400000000000000" pitchFamily="18" charset="-128"/>
              </a:rPr>
              <a:t>この、免疫を利用して感染症を予防しようと考えてつくられたのがワクチンです。</a:t>
            </a:r>
          </a:p>
        </p:txBody>
      </p:sp>
    </p:spTree>
    <p:extLst>
      <p:ext uri="{BB962C8B-B14F-4D97-AF65-F5344CB8AC3E}">
        <p14:creationId xmlns:p14="http://schemas.microsoft.com/office/powerpoint/2010/main" val="306382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ワクチンのお話</a:t>
            </a:r>
            <a:r>
              <a:rPr lang="ja-JP" altLang="en-US" dirty="0">
                <a:latin typeface="游明朝" panose="02020400000000000000" pitchFamily="18" charset="-128"/>
                <a:ea typeface="游明朝" panose="02020400000000000000" pitchFamily="18" charset="-128"/>
              </a:rPr>
              <a:t>をするにあたり</a:t>
            </a:r>
            <a:r>
              <a:rPr kumimoji="1" lang="ja-JP" altLang="en-US" dirty="0">
                <a:latin typeface="游明朝" panose="02020400000000000000" pitchFamily="18" charset="-128"/>
                <a:ea typeface="游明朝" panose="02020400000000000000" pitchFamily="18" charset="-128"/>
              </a:rPr>
              <a:t>、現在ではワクチンにより根絶されてなくなってしまった、天然痘という病気の話をします。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日本には中国大陸から仏教伝来のこ</a:t>
            </a:r>
            <a:r>
              <a:rPr kumimoji="1" lang="en-US" altLang="ja-JP" dirty="0">
                <a:latin typeface="游明朝" panose="02020400000000000000" pitchFamily="18" charset="-128"/>
                <a:ea typeface="游明朝" panose="02020400000000000000" pitchFamily="18" charset="-128"/>
              </a:rPr>
              <a:t>6</a:t>
            </a:r>
            <a:r>
              <a:rPr kumimoji="1" lang="ja-JP" altLang="en-US" dirty="0">
                <a:latin typeface="游明朝" panose="02020400000000000000" pitchFamily="18" charset="-128"/>
                <a:ea typeface="游明朝" panose="02020400000000000000" pitchFamily="18" charset="-128"/>
              </a:rPr>
              <a:t>世紀半ばごろに入り込んだとされています。</a:t>
            </a:r>
            <a:endParaRPr kumimoji="1" lang="en-US" altLang="ja-JP" dirty="0">
              <a:latin typeface="游明朝" panose="02020400000000000000" pitchFamily="18" charset="-128"/>
              <a:ea typeface="游明朝" panose="02020400000000000000" pitchFamily="18" charset="-128"/>
            </a:endParaRP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7791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defTabSz="990478">
              <a:defRPr/>
            </a:pPr>
            <a:r>
              <a:rPr kumimoji="1" lang="ja-JP" altLang="en-US" dirty="0">
                <a:latin typeface="游明朝" panose="02020400000000000000" pitchFamily="18" charset="-128"/>
                <a:ea typeface="游明朝" panose="02020400000000000000" pitchFamily="18" charset="-128"/>
              </a:rPr>
              <a:t>ヒトの天然痘と免疫を起こす力は同じで、病気を起こす力が小さいウシの天然痘ウイルスを利用した、初の弱毒生ワクチンでした。フランスの偉大な微生物学者ルイ・パスツールは、ジェンナーの栄誉をたたえ、どのようなものであれ接種して免疫をつける（病気にかからなくする、あるいは症状を軽くする）物質をワクチンと命名しました。</a:t>
            </a:r>
            <a:endParaRPr kumimoji="1" lang="en-US" altLang="ja-JP" dirty="0">
              <a:latin typeface="游明朝" panose="02020400000000000000" pitchFamily="18" charset="-128"/>
              <a:ea typeface="游明朝" panose="02020400000000000000" pitchFamily="18" charset="-128"/>
            </a:endParaRPr>
          </a:p>
          <a:p>
            <a:pPr indent="151200" algn="just"/>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このころ、まだウイルスどころか細菌もみつかってはいませんでした。</a:t>
            </a:r>
            <a:endParaRPr kumimoji="1" lang="en-US" altLang="ja-JP" dirty="0">
              <a:latin typeface="游明朝" panose="02020400000000000000" pitchFamily="18" charset="-128"/>
              <a:ea typeface="游明朝" panose="02020400000000000000" pitchFamily="18" charset="-128"/>
            </a:endParaRPr>
          </a:p>
          <a:p>
            <a:pPr indent="151200" algn="just"/>
            <a:endParaRPr lang="en-US" altLang="ja-JP" dirty="0">
              <a:latin typeface="游明朝" panose="02020400000000000000" pitchFamily="18" charset="-128"/>
              <a:ea typeface="游明朝" panose="02020400000000000000" pitchFamily="18" charset="-128"/>
            </a:endParaRPr>
          </a:p>
          <a:p>
            <a:pPr indent="151200" algn="just"/>
            <a:r>
              <a:rPr lang="ja-JP" altLang="en-US" dirty="0">
                <a:latin typeface="游明朝" panose="02020400000000000000" pitchFamily="18" charset="-128"/>
                <a:ea typeface="游明朝" panose="02020400000000000000" pitchFamily="18" charset="-128"/>
              </a:rPr>
              <a:t>牛痘の接種をすると、牛になるのではと恐れた人達もいたそうです。</a:t>
            </a:r>
            <a:endParaRPr lang="en-US" altLang="ja-JP" dirty="0">
              <a:latin typeface="游明朝" panose="02020400000000000000" pitchFamily="18" charset="-128"/>
              <a:ea typeface="游明朝" panose="02020400000000000000" pitchFamily="18" charset="-128"/>
            </a:endParaRP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067129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ワクチンは、病気を起こす力（病原性）が弱くなっている突然変異を起こした微生物をみつけてくるか、微生物を殺し（不活化し）体の中で増殖できないようにして作りました。また、微生物全体ではなく、ヒトに免疫をつける部分だけを使って作ったワクチンもあり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病原性が弱い突然変異からつくったものは生ワクチン、微生物を殺したり、その一部分からつくったものを不活化ワクチンといいます。</a:t>
            </a:r>
            <a:endParaRPr kumimoji="1" lang="en-US" altLang="ja-JP" dirty="0">
              <a:latin typeface="游明朝" panose="02020400000000000000" pitchFamily="18" charset="-128"/>
              <a:ea typeface="游明朝" panose="02020400000000000000" pitchFamily="18" charset="-128"/>
            </a:endParaRP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5443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游明朝" panose="02020400000000000000" pitchFamily="18" charset="-128"/>
                <a:ea typeface="游明朝" panose="02020400000000000000" pitchFamily="18" charset="-128"/>
              </a:rPr>
              <a:t>今年（</a:t>
            </a:r>
            <a:r>
              <a:rPr kumimoji="1" lang="en-US" altLang="ja-JP" dirty="0">
                <a:latin typeface="游明朝" panose="02020400000000000000" pitchFamily="18" charset="-128"/>
                <a:ea typeface="游明朝" panose="02020400000000000000" pitchFamily="18" charset="-128"/>
              </a:rPr>
              <a:t>2020</a:t>
            </a:r>
            <a:r>
              <a:rPr kumimoji="1" lang="ja-JP" altLang="en-US" dirty="0">
                <a:latin typeface="游明朝" panose="02020400000000000000" pitchFamily="18" charset="-128"/>
                <a:ea typeface="游明朝" panose="02020400000000000000" pitchFamily="18" charset="-128"/>
              </a:rPr>
              <a:t>年）になるまで、感染症なんて昔の病気だとか、あるいは日本から遠い国の話で、自分達には関係ないと思っていませんでしたか？</a:t>
            </a:r>
            <a:endParaRPr kumimoji="1" lang="en-US" altLang="ja-JP" dirty="0">
              <a:latin typeface="游明朝" panose="02020400000000000000" pitchFamily="18" charset="-128"/>
              <a:ea typeface="游明朝" panose="02020400000000000000" pitchFamily="18" charset="-128"/>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游明朝" panose="02020400000000000000" pitchFamily="18" charset="-128"/>
                <a:ea typeface="游明朝" panose="02020400000000000000" pitchFamily="18" charset="-128"/>
              </a:rPr>
              <a:t>でも新型コロナウイルスが登場し、世界中で猛威をふるっています。</a:t>
            </a:r>
            <a:endParaRPr kumimoji="1" lang="en-US" altLang="ja-JP" dirty="0">
              <a:latin typeface="游明朝" panose="02020400000000000000" pitchFamily="18" charset="-128"/>
              <a:ea typeface="游明朝" panose="02020400000000000000" pitchFamily="18" charset="-128"/>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游明朝" panose="02020400000000000000" pitchFamily="18" charset="-128"/>
                <a:ea typeface="游明朝" panose="02020400000000000000" pitchFamily="18" charset="-128"/>
              </a:rPr>
              <a:t>人類と感染症の歴史から、人類がどうやって感染症の被害をへらしてきたかについての話を聞いてください。</a:t>
            </a:r>
            <a:endParaRPr kumimoji="1" lang="en-US" altLang="ja-JP" dirty="0">
              <a:latin typeface="游明朝" panose="02020400000000000000" pitchFamily="18" charset="-128"/>
              <a:ea typeface="游明朝" panose="02020400000000000000" pitchFamily="18" charset="-128"/>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lang="ja-JP" altLang="en-US" dirty="0">
                <a:latin typeface="游明朝" panose="02020400000000000000" pitchFamily="18" charset="-128"/>
                <a:ea typeface="游明朝" panose="02020400000000000000" pitchFamily="18" charset="-128"/>
              </a:rPr>
              <a:t>言葉の説明ですが、パンデミックという言葉は、世界的大流行で、エピデミックというのは地域的な流行を言います。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67556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天然痘の場合、感染すれば目で見てわかるので、必ず診断できること、ヒト以外には感染しないこと、良いワクチンが存在することという、根絶のための条件を満たしていました。</a:t>
            </a:r>
            <a:r>
              <a:rPr kumimoji="1" lang="en-US" altLang="ja-JP" dirty="0">
                <a:latin typeface="游明朝" panose="02020400000000000000" pitchFamily="18" charset="-128"/>
                <a:ea typeface="游明朝" panose="02020400000000000000" pitchFamily="18" charset="-128"/>
              </a:rPr>
              <a:t>1796</a:t>
            </a:r>
            <a:r>
              <a:rPr kumimoji="1" lang="ja-JP" altLang="en-US" dirty="0">
                <a:latin typeface="游明朝" panose="02020400000000000000" pitchFamily="18" charset="-128"/>
                <a:ea typeface="游明朝" panose="02020400000000000000" pitchFamily="18" charset="-128"/>
              </a:rPr>
              <a:t>年にジェンナーが種痘をはじめてから</a:t>
            </a:r>
            <a:r>
              <a:rPr kumimoji="1" lang="en-US" altLang="ja-JP" dirty="0">
                <a:latin typeface="游明朝" panose="02020400000000000000" pitchFamily="18" charset="-128"/>
                <a:ea typeface="游明朝" panose="02020400000000000000" pitchFamily="18" charset="-128"/>
              </a:rPr>
              <a:t>180</a:t>
            </a:r>
            <a:r>
              <a:rPr kumimoji="1" lang="ja-JP" altLang="en-US" dirty="0">
                <a:latin typeface="游明朝" panose="02020400000000000000" pitchFamily="18" charset="-128"/>
                <a:ea typeface="游明朝" panose="02020400000000000000" pitchFamily="18" charset="-128"/>
              </a:rPr>
              <a:t>年後、</a:t>
            </a:r>
            <a:r>
              <a:rPr kumimoji="1" lang="en-US" altLang="ja-JP" dirty="0">
                <a:latin typeface="游明朝" panose="02020400000000000000" pitchFamily="18" charset="-128"/>
                <a:ea typeface="游明朝" panose="02020400000000000000" pitchFamily="18" charset="-128"/>
              </a:rPr>
              <a:t>1977</a:t>
            </a:r>
            <a:r>
              <a:rPr kumimoji="1" lang="ja-JP" altLang="en-US" dirty="0">
                <a:latin typeface="游明朝" panose="02020400000000000000" pitchFamily="18" charset="-128"/>
                <a:ea typeface="游明朝" panose="02020400000000000000" pitchFamily="18" charset="-128"/>
              </a:rPr>
              <a:t>年のソマリアでの患者を最後に、天然痘は地球上から消えました。人類は初めて天然痘という一つの病気に打ち勝ったのです。日本では</a:t>
            </a:r>
            <a:r>
              <a:rPr kumimoji="1" lang="en-US" altLang="ja-JP" dirty="0">
                <a:latin typeface="游明朝" panose="02020400000000000000" pitchFamily="18" charset="-128"/>
                <a:ea typeface="游明朝" panose="02020400000000000000" pitchFamily="18" charset="-128"/>
              </a:rPr>
              <a:t>1946</a:t>
            </a:r>
            <a:r>
              <a:rPr kumimoji="1" lang="ja-JP" altLang="en-US" dirty="0">
                <a:latin typeface="游明朝" panose="02020400000000000000" pitchFamily="18" charset="-128"/>
                <a:ea typeface="游明朝" panose="02020400000000000000" pitchFamily="18" charset="-128"/>
              </a:rPr>
              <a:t>年（昭和</a:t>
            </a:r>
            <a:r>
              <a:rPr kumimoji="1" lang="en-US" altLang="ja-JP" dirty="0">
                <a:latin typeface="游明朝" panose="02020400000000000000" pitchFamily="18" charset="-128"/>
                <a:ea typeface="游明朝" panose="02020400000000000000" pitchFamily="18" charset="-128"/>
              </a:rPr>
              <a:t>21</a:t>
            </a:r>
            <a:r>
              <a:rPr kumimoji="1" lang="ja-JP" altLang="en-US" dirty="0">
                <a:latin typeface="游明朝" panose="02020400000000000000" pitchFamily="18" charset="-128"/>
                <a:ea typeface="游明朝" panose="02020400000000000000" pitchFamily="18" charset="-128"/>
              </a:rPr>
              <a:t>年）に戦後引き上げ者を中心に天然痘が大流行して、約</a:t>
            </a:r>
            <a:r>
              <a:rPr kumimoji="1" lang="en-US" altLang="ja-JP" dirty="0">
                <a:latin typeface="游明朝" panose="02020400000000000000" pitchFamily="18" charset="-128"/>
                <a:ea typeface="游明朝" panose="02020400000000000000" pitchFamily="18" charset="-128"/>
              </a:rPr>
              <a:t>18000</a:t>
            </a:r>
            <a:r>
              <a:rPr kumimoji="1" lang="ja-JP" altLang="en-US" dirty="0">
                <a:latin typeface="游明朝" panose="02020400000000000000" pitchFamily="18" charset="-128"/>
                <a:ea typeface="游明朝" panose="02020400000000000000" pitchFamily="18" charset="-128"/>
              </a:rPr>
              <a:t>人が感染発病し、</a:t>
            </a:r>
            <a:r>
              <a:rPr kumimoji="1" lang="en-US" altLang="ja-JP" dirty="0">
                <a:latin typeface="游明朝" panose="02020400000000000000" pitchFamily="18" charset="-128"/>
                <a:ea typeface="游明朝" panose="02020400000000000000" pitchFamily="18" charset="-128"/>
              </a:rPr>
              <a:t>3000</a:t>
            </a:r>
            <a:r>
              <a:rPr kumimoji="1" lang="ja-JP" altLang="en-US" dirty="0">
                <a:latin typeface="游明朝" panose="02020400000000000000" pitchFamily="18" charset="-128"/>
                <a:ea typeface="游明朝" panose="02020400000000000000" pitchFamily="18" charset="-128"/>
              </a:rPr>
              <a:t>人が死亡しましたが、</a:t>
            </a:r>
            <a:r>
              <a:rPr kumimoji="1" lang="en-US" altLang="ja-JP" dirty="0">
                <a:latin typeface="游明朝" panose="02020400000000000000" pitchFamily="18" charset="-128"/>
                <a:ea typeface="游明朝" panose="02020400000000000000" pitchFamily="18" charset="-128"/>
              </a:rPr>
              <a:t>1956</a:t>
            </a:r>
            <a:r>
              <a:rPr kumimoji="1" lang="ja-JP" altLang="en-US" dirty="0">
                <a:latin typeface="游明朝" panose="02020400000000000000" pitchFamily="18" charset="-128"/>
                <a:ea typeface="游明朝" panose="02020400000000000000" pitchFamily="18" charset="-128"/>
              </a:rPr>
              <a:t>年（昭和</a:t>
            </a:r>
            <a:r>
              <a:rPr kumimoji="1" lang="en-US" altLang="ja-JP" dirty="0">
                <a:latin typeface="游明朝" panose="02020400000000000000" pitchFamily="18" charset="-128"/>
                <a:ea typeface="游明朝" panose="02020400000000000000" pitchFamily="18" charset="-128"/>
              </a:rPr>
              <a:t>31</a:t>
            </a:r>
            <a:r>
              <a:rPr kumimoji="1" lang="ja-JP" altLang="en-US" dirty="0">
                <a:latin typeface="游明朝" panose="02020400000000000000" pitchFamily="18" charset="-128"/>
                <a:ea typeface="游明朝" panose="02020400000000000000" pitchFamily="18" charset="-128"/>
              </a:rPr>
              <a:t>年）以降患者の発生はなく、</a:t>
            </a:r>
            <a:r>
              <a:rPr kumimoji="1" lang="en-US" altLang="ja-JP" dirty="0">
                <a:latin typeface="游明朝" panose="02020400000000000000" pitchFamily="18" charset="-128"/>
                <a:ea typeface="游明朝" panose="02020400000000000000" pitchFamily="18" charset="-128"/>
              </a:rPr>
              <a:t>1976</a:t>
            </a:r>
            <a:r>
              <a:rPr kumimoji="1" lang="ja-JP" altLang="en-US" dirty="0">
                <a:latin typeface="游明朝" panose="02020400000000000000" pitchFamily="18" charset="-128"/>
                <a:ea typeface="游明朝" panose="02020400000000000000" pitchFamily="18" charset="-128"/>
              </a:rPr>
              <a:t>年（昭和</a:t>
            </a:r>
            <a:r>
              <a:rPr kumimoji="1" lang="en-US" altLang="ja-JP" dirty="0">
                <a:latin typeface="游明朝" panose="02020400000000000000" pitchFamily="18" charset="-128"/>
                <a:ea typeface="游明朝" panose="02020400000000000000" pitchFamily="18" charset="-128"/>
              </a:rPr>
              <a:t>51</a:t>
            </a:r>
            <a:r>
              <a:rPr kumimoji="1" lang="ja-JP" altLang="en-US" dirty="0">
                <a:latin typeface="游明朝" panose="02020400000000000000" pitchFamily="18" charset="-128"/>
                <a:ea typeface="游明朝" panose="02020400000000000000" pitchFamily="18" charset="-128"/>
              </a:rPr>
              <a:t>年）を最後に定期の種痘は廃止されました。現在のところでは、人類が打ち勝った唯一の病気と言えます。</a:t>
            </a:r>
            <a:endParaRPr kumimoji="1" lang="en-US" altLang="ja-JP" dirty="0">
              <a:latin typeface="游明朝" panose="02020400000000000000" pitchFamily="18" charset="-128"/>
              <a:ea typeface="游明朝" panose="02020400000000000000" pitchFamily="18" charset="-128"/>
            </a:endParaRPr>
          </a:p>
          <a:p>
            <a:pPr indent="151200" algn="just"/>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744836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そのほかにワクチンが成功をおさめた病気に、ポリオがあります。ポリオは、ポリオウイルスによって手足がマヒする病気。重症になると、呼吸をする筋肉もマヒして死亡することもありました。人工呼吸器である鉄の肺とは、写真のように体をすっぽりとドラムのような機械の中に入れ、頭だけが外にでています。外側から胸郭を陰圧で広げて、呼吸させる機械です。</a:t>
            </a:r>
            <a:endParaRPr kumimoji="1" lang="en-US" altLang="ja-JP" dirty="0">
              <a:latin typeface="游明朝" panose="02020400000000000000" pitchFamily="18" charset="-128"/>
              <a:ea typeface="游明朝" panose="02020400000000000000" pitchFamily="18" charset="-128"/>
            </a:endParaRPr>
          </a:p>
          <a:p>
            <a:pPr indent="151200" algn="just"/>
            <a:r>
              <a:rPr lang="ja-JP" altLang="en-US" dirty="0">
                <a:latin typeface="游明朝" panose="02020400000000000000" pitchFamily="18" charset="-128"/>
                <a:ea typeface="游明朝" panose="02020400000000000000" pitchFamily="18" charset="-128"/>
              </a:rPr>
              <a:t>コロナウイルスの流行時も、アメリカで人工呼吸器が足りなくなるのではと心配されました。歴史は繰り返しています。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012870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ポリオのワクチンは、はじめ不活化ワクチンが導入されましたが、流行を抑えることができませんでした。</a:t>
            </a:r>
            <a:r>
              <a:rPr kumimoji="1" lang="en-US" altLang="ja-JP" dirty="0">
                <a:latin typeface="游明朝" panose="02020400000000000000" pitchFamily="18" charset="-128"/>
                <a:ea typeface="游明朝" panose="02020400000000000000" pitchFamily="18" charset="-128"/>
              </a:rPr>
              <a:t>1961</a:t>
            </a:r>
            <a:r>
              <a:rPr kumimoji="1" lang="ja-JP" altLang="en-US" dirty="0">
                <a:latin typeface="游明朝" panose="02020400000000000000" pitchFamily="18" charset="-128"/>
                <a:ea typeface="游明朝" panose="02020400000000000000" pitchFamily="18" charset="-128"/>
              </a:rPr>
              <a:t>年（昭和</a:t>
            </a:r>
            <a:r>
              <a:rPr kumimoji="1" lang="en-US" altLang="ja-JP" dirty="0">
                <a:latin typeface="游明朝" panose="02020400000000000000" pitchFamily="18" charset="-128"/>
                <a:ea typeface="游明朝" panose="02020400000000000000" pitchFamily="18" charset="-128"/>
              </a:rPr>
              <a:t>36</a:t>
            </a:r>
            <a:r>
              <a:rPr kumimoji="1" lang="ja-JP" altLang="en-US" dirty="0">
                <a:latin typeface="游明朝" panose="02020400000000000000" pitchFamily="18" charset="-128"/>
                <a:ea typeface="游明朝" panose="02020400000000000000" pitchFamily="18" charset="-128"/>
              </a:rPr>
              <a:t>年）の流行で、生ワクチンを当時東西冷戦のさなかのソ連から緊急輸入しました。結果はグラフの通りで、みごとな効果でした。</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その後、日本国内では野生のポリオは根絶状態になりましたが、外国での流行はなくなってはおらず、ワクチン接種は続ける必要がありました。しかし、ポリオ生ワクチンは、きわめてまれに毒性を回復してマヒをおこすことがあり、日本では</a:t>
            </a:r>
            <a:r>
              <a:rPr kumimoji="1" lang="en-US" altLang="ja-JP" dirty="0">
                <a:latin typeface="游明朝" panose="02020400000000000000" pitchFamily="18" charset="-128"/>
                <a:ea typeface="游明朝" panose="02020400000000000000" pitchFamily="18" charset="-128"/>
              </a:rPr>
              <a:t>2012</a:t>
            </a:r>
            <a:r>
              <a:rPr kumimoji="1" lang="ja-JP" altLang="en-US" dirty="0">
                <a:latin typeface="游明朝" panose="02020400000000000000" pitchFamily="18" charset="-128"/>
                <a:ea typeface="游明朝" panose="02020400000000000000" pitchFamily="18" charset="-128"/>
              </a:rPr>
              <a:t>年（平成</a:t>
            </a:r>
            <a:r>
              <a:rPr kumimoji="1" lang="en-US" altLang="ja-JP" dirty="0">
                <a:latin typeface="游明朝" panose="02020400000000000000" pitchFamily="18" charset="-128"/>
                <a:ea typeface="游明朝" panose="02020400000000000000" pitchFamily="18" charset="-128"/>
              </a:rPr>
              <a:t>24</a:t>
            </a:r>
            <a:r>
              <a:rPr kumimoji="1" lang="ja-JP" altLang="en-US" dirty="0">
                <a:latin typeface="游明朝" panose="02020400000000000000" pitchFamily="18" charset="-128"/>
                <a:ea typeface="游明朝" panose="02020400000000000000" pitchFamily="18" charset="-128"/>
              </a:rPr>
              <a:t>年）からマヒをおこすことのない不活化ワクチンに変更されました。</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現在もアフガニスタン、パキスタンなどは野生のポリオが発生しているので、ワクチンを全面的にやめることは、流行が再燃するおそれがあり危険です。</a:t>
            </a:r>
          </a:p>
        </p:txBody>
      </p:sp>
    </p:spTree>
    <p:extLst>
      <p:ext uri="{BB962C8B-B14F-4D97-AF65-F5344CB8AC3E}">
        <p14:creationId xmlns:p14="http://schemas.microsoft.com/office/powerpoint/2010/main" val="226292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ワクチンの安全性あるいは副反応は、ワクチンを接種する場合としない場合の比較ではなく、ワクチンによる副反応がおこる確率と自然にその感染症にかかったときにおこる病気の重さをくらべなければならないこと、そのうえで自然に感染症にかかる確率を考えて、ワクチンによってえられる利益が副反応のリスクを上回っているかどうかを判断しなくてはなりません。</a:t>
            </a:r>
            <a:endParaRPr kumimoji="1" lang="en-US" altLang="ja-JP" dirty="0">
              <a:latin typeface="游明朝" panose="02020400000000000000" pitchFamily="18" charset="-128"/>
              <a:ea typeface="游明朝" panose="02020400000000000000" pitchFamily="18" charset="-128"/>
            </a:endParaRPr>
          </a:p>
          <a:p>
            <a:pPr indent="151200" algn="just"/>
            <a:r>
              <a:rPr lang="ja-JP" altLang="en-US" dirty="0">
                <a:latin typeface="游明朝" panose="02020400000000000000" pitchFamily="18" charset="-128"/>
                <a:ea typeface="游明朝" panose="02020400000000000000" pitchFamily="18" charset="-128"/>
              </a:rPr>
              <a:t>新しい感染症と戦ううえでも、ワクチンで予防できる病気はきちんと予防しておくべきだと思います。</a:t>
            </a:r>
            <a:endParaRPr lang="en-US" altLang="ja-JP" dirty="0">
              <a:latin typeface="游明朝" panose="02020400000000000000" pitchFamily="18" charset="-128"/>
              <a:ea typeface="游明朝" panose="02020400000000000000" pitchFamily="18" charset="-128"/>
            </a:endParaRPr>
          </a:p>
          <a:p>
            <a:pPr indent="151200" algn="just"/>
            <a:r>
              <a:rPr lang="ja-JP" altLang="en-US" dirty="0">
                <a:latin typeface="游明朝" panose="02020400000000000000" pitchFamily="18" charset="-128"/>
                <a:ea typeface="游明朝" panose="02020400000000000000" pitchFamily="18" charset="-128"/>
              </a:rPr>
              <a:t>また、ある集団の中で一定割合の人が感染症にかかったりワクチンを接種して免疫を持つと、その感染症は流行しなくなり、免疫を持っていない個人も守られることになります。そのことを集団免疫といいます。</a:t>
            </a:r>
            <a:endParaRPr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524741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defTabSz="990478">
              <a:defRPr/>
            </a:pPr>
            <a:r>
              <a:rPr lang="ja-JP" altLang="en-US" dirty="0">
                <a:latin typeface="游明朝" panose="02020400000000000000" pitchFamily="18" charset="-128"/>
                <a:ea typeface="游明朝" panose="02020400000000000000" pitchFamily="18" charset="-128"/>
              </a:rPr>
              <a:t>昔から感染症の流行があると、デマによって虐殺が起きたり、またハンセン病やエイズに対する強烈な差別などがありました。現在でも、不安にかられて、情報を集めるのは良いのですが、その情報が正しいかどうかの吟味をしないと、デマを広げる手伝いをしてしまいます。落ち着いて、冷静に判断できるように心がけましょう。</a:t>
            </a:r>
            <a:endParaRPr kumimoji="1" lang="ja-JP" altLang="en-US" dirty="0">
              <a:latin typeface="游明朝" panose="02020400000000000000" pitchFamily="18" charset="-128"/>
              <a:ea typeface="游明朝" panose="02020400000000000000" pitchFamily="18" charset="-128"/>
            </a:endParaRP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73889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新型コロナウイルスの登場により、みなさんも未知の感染症の恐ろしさを実感されたと思います。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まったく新しい病気に出会ったとき、なにもできないのでしょうか、何をすればよいでしょうか。</a:t>
            </a:r>
          </a:p>
        </p:txBody>
      </p:sp>
    </p:spTree>
    <p:extLst>
      <p:ext uri="{BB962C8B-B14F-4D97-AF65-F5344CB8AC3E}">
        <p14:creationId xmlns:p14="http://schemas.microsoft.com/office/powerpoint/2010/main" val="3146001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en-US" altLang="ja-JP" dirty="0">
                <a:latin typeface="游明朝" panose="02020400000000000000" pitchFamily="18" charset="-128"/>
                <a:ea typeface="游明朝" panose="02020400000000000000" pitchFamily="18" charset="-128"/>
              </a:rPr>
              <a:t>2003</a:t>
            </a:r>
            <a:r>
              <a:rPr kumimoji="1" lang="ja-JP" altLang="en-US" dirty="0">
                <a:latin typeface="游明朝" panose="02020400000000000000" pitchFamily="18" charset="-128"/>
                <a:ea typeface="游明朝" panose="02020400000000000000" pitchFamily="18" charset="-128"/>
              </a:rPr>
              <a:t>年に</a:t>
            </a:r>
            <a:r>
              <a:rPr kumimoji="1" lang="en-US" altLang="ja-JP" dirty="0">
                <a:latin typeface="游明朝" panose="02020400000000000000" pitchFamily="18" charset="-128"/>
                <a:ea typeface="游明朝" panose="02020400000000000000" pitchFamily="18" charset="-128"/>
              </a:rPr>
              <a:t>SARS</a:t>
            </a:r>
            <a:r>
              <a:rPr kumimoji="1" lang="ja-JP" altLang="en-US" dirty="0">
                <a:latin typeface="游明朝" panose="02020400000000000000" pitchFamily="18" charset="-128"/>
                <a:ea typeface="游明朝" panose="02020400000000000000" pitchFamily="18" charset="-128"/>
              </a:rPr>
              <a:t>という病気が流行したときに、患者さんと接した医療関係者で、標準予防策と呼ばれる、マスク、手袋、ガウン、手洗いをきちんと行っていたスタッフからは感染者が出なかったというデータです。（ただし、これは、患者さんと接する医療スタッフの話ですから、一般の皆さんが普通に生活する場合にガウンを着る必要はありません。）新たな感染症に立ち向かうときも、まずはきちんと標準予防策を行うことが大事だということです。</a:t>
            </a:r>
          </a:p>
        </p:txBody>
      </p:sp>
    </p:spTree>
    <p:extLst>
      <p:ext uri="{BB962C8B-B14F-4D97-AF65-F5344CB8AC3E}">
        <p14:creationId xmlns:p14="http://schemas.microsoft.com/office/powerpoint/2010/main" val="397281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defTabSz="990478">
              <a:defRPr/>
            </a:pPr>
            <a:r>
              <a:rPr kumimoji="1" lang="ja-JP" altLang="en-US" dirty="0">
                <a:latin typeface="游明朝" panose="02020400000000000000" pitchFamily="18" charset="-128"/>
                <a:ea typeface="游明朝" panose="02020400000000000000" pitchFamily="18" charset="-128"/>
              </a:rPr>
              <a:t>人類は多くの犠牲者をだしてきた感染症を、ワクチンや治療薬、公衆衛生の改善などにより減少させてきましたが、今後も次々と人々に不安をもたらす新たな感染症が登場してくるでしょう。相手の正体をきちんと見極め、正しくつきあうことができるようにしていきたいと思います。</a:t>
            </a:r>
            <a:endParaRPr kumimoji="1" lang="en-US" altLang="ja-JP" dirty="0">
              <a:latin typeface="游明朝" panose="02020400000000000000" pitchFamily="18" charset="-128"/>
              <a:ea typeface="游明朝" panose="02020400000000000000" pitchFamily="18" charset="-128"/>
            </a:endParaRPr>
          </a:p>
          <a:p>
            <a:pPr indent="151200" algn="just" defTabSz="990478">
              <a:defRPr/>
            </a:pPr>
            <a:r>
              <a:rPr lang="ja-JP" altLang="en-US" dirty="0">
                <a:latin typeface="游明朝" panose="02020400000000000000" pitchFamily="18" charset="-128"/>
                <a:ea typeface="游明朝" panose="02020400000000000000" pitchFamily="18" charset="-128"/>
              </a:rPr>
              <a:t>また、今現在防げる病気は、ぜひ防いでおいてほしいと思います。</a:t>
            </a:r>
            <a:endParaRPr kumimoji="1" lang="en-US" altLang="ja-JP" dirty="0">
              <a:latin typeface="游明朝" panose="02020400000000000000" pitchFamily="18" charset="-128"/>
              <a:ea typeface="游明朝" panose="02020400000000000000" pitchFamily="18" charset="-128"/>
            </a:endParaRPr>
          </a:p>
          <a:p>
            <a:pPr indent="151200" algn="just"/>
            <a:endParaRPr lang="en-US" altLang="ja-JP" dirty="0">
              <a:latin typeface="游明朝" panose="02020400000000000000" pitchFamily="18" charset="-128"/>
              <a:ea typeface="游明朝" panose="02020400000000000000" pitchFamily="18" charset="-128"/>
            </a:endParaRPr>
          </a:p>
          <a:p>
            <a:pPr indent="151200" algn="just"/>
            <a:r>
              <a:rPr lang="ja-JP" altLang="en-US" dirty="0">
                <a:latin typeface="游明朝" panose="02020400000000000000" pitchFamily="18" charset="-128"/>
                <a:ea typeface="游明朝" panose="02020400000000000000" pitchFamily="18" charset="-128"/>
              </a:rPr>
              <a:t>正当に怖がるために、敵を知り己を知ることが大切です。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005561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5" name="スライド イメージ プレースホルダー 4">
            <a:extLst>
              <a:ext uri="{FF2B5EF4-FFF2-40B4-BE49-F238E27FC236}">
                <a16:creationId xmlns:a16="http://schemas.microsoft.com/office/drawing/2014/main" id="{52EF23C8-B219-4912-AA6A-D376C127DC8A}"/>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233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まず、感染症とはなんでしょうか。（スライドを読む）感染症というと、人から人にうつると思われますが、直接はうつらない病気もあります。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微生物が全部ヒトや動物に病気を起こすわけでは</a:t>
            </a:r>
            <a:r>
              <a:rPr lang="ja-JP" altLang="en-US" dirty="0">
                <a:latin typeface="游明朝" panose="02020400000000000000" pitchFamily="18" charset="-128"/>
                <a:ea typeface="游明朝" panose="02020400000000000000" pitchFamily="18" charset="-128"/>
              </a:rPr>
              <a:t>ありません</a:t>
            </a:r>
            <a:r>
              <a:rPr kumimoji="1" lang="ja-JP" altLang="en-US" dirty="0">
                <a:latin typeface="游明朝" panose="02020400000000000000" pitchFamily="18" charset="-128"/>
                <a:ea typeface="游明朝" panose="02020400000000000000" pitchFamily="18" charset="-128"/>
              </a:rPr>
              <a:t>。病気をおこすものを、病原微生物と</a:t>
            </a:r>
            <a:r>
              <a:rPr lang="ja-JP" altLang="en-US" dirty="0">
                <a:latin typeface="游明朝" panose="02020400000000000000" pitchFamily="18" charset="-128"/>
                <a:ea typeface="游明朝" panose="02020400000000000000" pitchFamily="18" charset="-128"/>
              </a:rPr>
              <a:t>いいます</a:t>
            </a:r>
            <a:r>
              <a:rPr kumimoji="1" lang="ja-JP" altLang="en-US" dirty="0">
                <a:latin typeface="游明朝" panose="02020400000000000000" pitchFamily="18" charset="-128"/>
                <a:ea typeface="游明朝" panose="02020400000000000000" pitchFamily="18" charset="-128"/>
              </a:rPr>
              <a:t>。</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原虫とは、単細胞の微生物で、病原性のあるものでは、マラリア原虫やトキソプラズマなどがあります。</a:t>
            </a:r>
            <a:endParaRPr kumimoji="1" lang="en-US" altLang="ja-JP" dirty="0">
              <a:latin typeface="游明朝" panose="02020400000000000000" pitchFamily="18" charset="-128"/>
              <a:ea typeface="游明朝" panose="02020400000000000000" pitchFamily="18" charset="-128"/>
            </a:endParaRPr>
          </a:p>
          <a:p>
            <a:pPr indent="151200" algn="just" defTabSz="990478">
              <a:defRPr/>
            </a:pPr>
            <a:r>
              <a:rPr kumimoji="1" lang="ja-JP" altLang="en-US" dirty="0">
                <a:latin typeface="游明朝" panose="02020400000000000000" pitchFamily="18" charset="-128"/>
                <a:ea typeface="游明朝" panose="02020400000000000000" pitchFamily="18" charset="-128"/>
              </a:rPr>
              <a:t>微生物がからだにくっついているだけでは感染とはいいません。細菌が皮膚の表面などにくっついているときは保菌といいます。微生物が体内で増えたときを感染、それによって病気の症状がひきおこされたときに、感染症といいます。伝染病という言葉もありますが、ヒトからヒトにうつる場合をこう呼ぶという意見もあります。感染症であっても、ヒトからヒトにはうつらない日本脳炎などの病気もあります。</a:t>
            </a:r>
          </a:p>
          <a:p>
            <a:pPr indent="151200" algn="just"/>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61689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明治時代からの日本人の死亡原因のグラフです。最近は、悪性新生物つまりがんで亡くなる人が最も多く、新型コロナウイルスが登場する前は、感染症で亡くなる人は大変少なくなっていましたが、かつてはスペイン風邪といわれるインフルエンザの流行による肺炎や、胃腸炎による脱水、結核など、感染症で亡くなる人が最も多かったのです。</a:t>
            </a:r>
            <a:r>
              <a:rPr kumimoji="1" lang="en-US" altLang="ja-JP" dirty="0">
                <a:latin typeface="游明朝" panose="02020400000000000000" pitchFamily="18" charset="-128"/>
                <a:ea typeface="游明朝" panose="02020400000000000000" pitchFamily="18" charset="-128"/>
              </a:rPr>
              <a:t>1923</a:t>
            </a:r>
            <a:r>
              <a:rPr kumimoji="1" lang="ja-JP" altLang="en-US" dirty="0">
                <a:latin typeface="游明朝" panose="02020400000000000000" pitchFamily="18" charset="-128"/>
                <a:ea typeface="游明朝" panose="02020400000000000000" pitchFamily="18" charset="-128"/>
              </a:rPr>
              <a:t>年に関東大震災で多数の方が亡くなりましたが、スペイン風邪の山にくらべると、はるかに小さい山になっています。</a:t>
            </a:r>
          </a:p>
        </p:txBody>
      </p:sp>
    </p:spTree>
    <p:extLst>
      <p:ext uri="{BB962C8B-B14F-4D97-AF65-F5344CB8AC3E}">
        <p14:creationId xmlns:p14="http://schemas.microsoft.com/office/powerpoint/2010/main" val="307199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感染症による死亡者数は、世界的戦争と比べても、こんなに多かったといわれています。また、スペイン・インフルエンザ（通称スペインかぜ）のせいで、第一次世界大戦が早く終わったともいわれてい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写真は当時のアメリカ軍の野戦病院ですが、最近どこかで似た写真をみませんでしたか？中国の武漢で、臨時の病院が作られましたが、結局大量の患者が発生すると、やらねばならないことは同じなのです。</a:t>
            </a:r>
            <a:endParaRPr kumimoji="1" lang="en-US" altLang="ja-JP" dirty="0">
              <a:latin typeface="游明朝" panose="02020400000000000000" pitchFamily="18" charset="-128"/>
              <a:ea typeface="游明朝" panose="02020400000000000000" pitchFamily="18" charset="-128"/>
            </a:endParaRPr>
          </a:p>
          <a:p>
            <a:pPr indent="151200" algn="just"/>
            <a:r>
              <a:rPr kumimoji="1" lang="en-US" altLang="ja-JP" dirty="0">
                <a:latin typeface="游明朝" panose="02020400000000000000" pitchFamily="18" charset="-128"/>
                <a:ea typeface="游明朝" panose="02020400000000000000" pitchFamily="18" charset="-128"/>
              </a:rPr>
              <a:t>1918</a:t>
            </a:r>
            <a:r>
              <a:rPr kumimoji="1" lang="ja-JP" altLang="en-US" dirty="0">
                <a:latin typeface="游明朝" panose="02020400000000000000" pitchFamily="18" charset="-128"/>
                <a:ea typeface="游明朝" panose="02020400000000000000" pitchFamily="18" charset="-128"/>
              </a:rPr>
              <a:t>年の日本の人口は</a:t>
            </a:r>
            <a:r>
              <a:rPr kumimoji="1" lang="en-US" altLang="ja-JP" dirty="0">
                <a:latin typeface="游明朝" panose="02020400000000000000" pitchFamily="18" charset="-128"/>
                <a:ea typeface="游明朝" panose="02020400000000000000" pitchFamily="18" charset="-128"/>
              </a:rPr>
              <a:t>5700</a:t>
            </a:r>
            <a:r>
              <a:rPr kumimoji="1" lang="ja-JP" altLang="en-US" dirty="0">
                <a:latin typeface="游明朝" panose="02020400000000000000" pitchFamily="18" charset="-128"/>
                <a:ea typeface="游明朝" panose="02020400000000000000" pitchFamily="18" charset="-128"/>
              </a:rPr>
              <a:t>万人ほどなので、死亡者の多さがわかります。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en-US" altLang="ja-JP" dirty="0">
                <a:latin typeface="游明朝" panose="02020400000000000000" pitchFamily="18" charset="-128"/>
                <a:ea typeface="游明朝" panose="02020400000000000000" pitchFamily="18" charset="-128"/>
              </a:rPr>
              <a:t>1918</a:t>
            </a:r>
            <a:r>
              <a:rPr kumimoji="1" lang="ja-JP" altLang="en-US" dirty="0">
                <a:latin typeface="游明朝" panose="02020400000000000000" pitchFamily="18" charset="-128"/>
                <a:ea typeface="游明朝" panose="02020400000000000000" pitchFamily="18" charset="-128"/>
              </a:rPr>
              <a:t>年の死亡者は、インフルエンザに罹った後に細菌性肺炎で死亡したケースが多かったともいわれていますが、当時は抗生物質もなく、有効なワクチンもなかったので、対策は患者の隔離、接触者の行動制限、マスクや手洗いなどの個人衛生、消毒、学校閉鎖、集会の延期などしかありませんでした。</a:t>
            </a:r>
            <a:endParaRPr kumimoji="1" lang="en-US" altLang="ja-JP" dirty="0">
              <a:latin typeface="游明朝" panose="02020400000000000000" pitchFamily="18" charset="-128"/>
              <a:ea typeface="游明朝" panose="02020400000000000000" pitchFamily="18" charset="-128"/>
            </a:endParaRP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90905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現在は、感染症の原因も感染経路（感染の仕方）もほぼわかってきているので対応も考えられるし、感染症の種類によってはワクチンや抗菌薬（抗生物質）や抗ウイルス薬もありますが、それらの知識や薬が無い時代はどのくらい怖かったでしょうか。今でもワクチンや薬（治療法）がないものは、怖いですよね。</a:t>
            </a:r>
            <a:endParaRPr kumimoji="1" lang="en-US" altLang="ja-JP" dirty="0">
              <a:latin typeface="游明朝" panose="02020400000000000000" pitchFamily="18" charset="-128"/>
              <a:ea typeface="游明朝" panose="02020400000000000000" pitchFamily="18" charset="-128"/>
            </a:endParaRP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32446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船で移動している時代は、検疫といって、船を</a:t>
            </a:r>
            <a:r>
              <a:rPr kumimoji="1" lang="en-US" altLang="ja-JP" dirty="0">
                <a:latin typeface="游明朝" panose="02020400000000000000" pitchFamily="18" charset="-128"/>
                <a:ea typeface="游明朝" panose="02020400000000000000" pitchFamily="18" charset="-128"/>
              </a:rPr>
              <a:t>40</a:t>
            </a:r>
            <a:r>
              <a:rPr kumimoji="1" lang="ja-JP" altLang="en-US" dirty="0">
                <a:latin typeface="游明朝" panose="02020400000000000000" pitchFamily="18" charset="-128"/>
                <a:ea typeface="游明朝" panose="02020400000000000000" pitchFamily="18" charset="-128"/>
              </a:rPr>
              <a:t>日間沖合に止めておいて、潜伏期間内にある患者が発症するかどうかを見極め、感染症の患者が発生しなければ入国させ</a:t>
            </a:r>
            <a:r>
              <a:rPr lang="ja-JP" altLang="en-US" dirty="0">
                <a:latin typeface="游明朝" panose="02020400000000000000" pitchFamily="18" charset="-128"/>
                <a:ea typeface="游明朝" panose="02020400000000000000" pitchFamily="18" charset="-128"/>
              </a:rPr>
              <a:t>ていました</a:t>
            </a:r>
            <a:r>
              <a:rPr kumimoji="1" lang="ja-JP" altLang="en-US" dirty="0">
                <a:latin typeface="游明朝" panose="02020400000000000000" pitchFamily="18" charset="-128"/>
                <a:ea typeface="游明朝" panose="02020400000000000000" pitchFamily="18" charset="-128"/>
              </a:rPr>
              <a:t>。これにより、ペストの侵入などを防げたそうです。</a:t>
            </a:r>
            <a:endParaRPr kumimoji="1"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飛行機で移動する現代では、海外で発生している感染症にかかっている人も、まだ発症していない潜伏期間内に入国してしまうので、海外の感染症の流行状況にも目をくばる必要があります。</a:t>
            </a:r>
            <a:endParaRPr kumimoji="1" lang="en-US" altLang="ja-JP" dirty="0">
              <a:latin typeface="游明朝" panose="02020400000000000000" pitchFamily="18" charset="-128"/>
              <a:ea typeface="游明朝" panose="02020400000000000000" pitchFamily="18" charset="-128"/>
            </a:endParaRPr>
          </a:p>
          <a:p>
            <a:pPr indent="151200" algn="just"/>
            <a:r>
              <a:rPr kumimoji="1" lang="en-US" altLang="ja-JP" dirty="0">
                <a:latin typeface="游明朝" panose="02020400000000000000" pitchFamily="18" charset="-128"/>
                <a:ea typeface="游明朝" panose="02020400000000000000" pitchFamily="18" charset="-128"/>
              </a:rPr>
              <a:t>2009</a:t>
            </a:r>
            <a:r>
              <a:rPr kumimoji="1" lang="ja-JP" altLang="en-US" dirty="0">
                <a:latin typeface="游明朝" panose="02020400000000000000" pitchFamily="18" charset="-128"/>
                <a:ea typeface="游明朝" panose="02020400000000000000" pitchFamily="18" charset="-128"/>
              </a:rPr>
              <a:t>年の新型インフルエンザの発生時も、検疫では患者の入国をとめることはできませんでした。</a:t>
            </a: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59900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2400" algn="just" defTabSz="990478">
              <a:defRPr/>
            </a:pPr>
            <a:r>
              <a:rPr lang="ja-JP" altLang="en-US" dirty="0">
                <a:latin typeface="游明朝" panose="02020400000000000000" pitchFamily="18" charset="-128"/>
                <a:ea typeface="游明朝" panose="02020400000000000000" pitchFamily="18" charset="-128"/>
              </a:rPr>
              <a:t>疫学とは人の集団を対象として観察・調査し、病気や事故などの原因や流行条件を明らかにする学問です。</a:t>
            </a:r>
            <a:endParaRPr lang="en-US" altLang="ja-JP" dirty="0">
              <a:latin typeface="游明朝" panose="02020400000000000000" pitchFamily="18" charset="-128"/>
              <a:ea typeface="游明朝" panose="02020400000000000000" pitchFamily="18" charset="-128"/>
            </a:endParaRPr>
          </a:p>
          <a:p>
            <a:pPr indent="152400" algn="just"/>
            <a:r>
              <a:rPr kumimoji="1" lang="ja-JP" altLang="en-US" dirty="0">
                <a:latin typeface="游明朝" panose="02020400000000000000" pitchFamily="18" charset="-128"/>
                <a:ea typeface="游明朝" panose="02020400000000000000" pitchFamily="18" charset="-128"/>
              </a:rPr>
              <a:t>微生物が発見されるまえに、疫学の考えでコレラの流行を止めた、ジョン・スノウという英国人医師の話です。</a:t>
            </a:r>
            <a:endParaRPr kumimoji="1" lang="en-US" altLang="ja-JP" dirty="0">
              <a:latin typeface="游明朝" panose="02020400000000000000" pitchFamily="18" charset="-128"/>
              <a:ea typeface="游明朝" panose="02020400000000000000" pitchFamily="18" charset="-128"/>
            </a:endParaRPr>
          </a:p>
          <a:p>
            <a:pPr indent="152400" algn="just"/>
            <a:r>
              <a:rPr lang="ja-JP" altLang="en-US" dirty="0">
                <a:latin typeface="游明朝" panose="02020400000000000000" pitchFamily="18" charset="-128"/>
                <a:ea typeface="游明朝" panose="02020400000000000000" pitchFamily="18" charset="-128"/>
              </a:rPr>
              <a:t>スノウ医師は、コレラの主な症状が下痢や嘔吐であることから、原因は口から入ってくるのではないかと考えました。また、空気が原因であれば、同じ場所にいた人すべてが病気にかかるはずと考え、同じ場所にいて発病しなかったひと、同じ場所にいなかった（同じ空気を吸わなかった）のに発病した人は、何が共通する原因かなどに注目して、</a:t>
            </a:r>
            <a:endParaRPr lang="en-US" altLang="ja-JP" dirty="0">
              <a:latin typeface="游明朝" panose="02020400000000000000" pitchFamily="18" charset="-128"/>
              <a:ea typeface="游明朝" panose="02020400000000000000" pitchFamily="18" charset="-128"/>
            </a:endParaRPr>
          </a:p>
          <a:p>
            <a:pPr indent="152400" algn="just"/>
            <a:r>
              <a:rPr lang="ja-JP" altLang="en-US" dirty="0">
                <a:latin typeface="游明朝" panose="02020400000000000000" pitchFamily="18" charset="-128"/>
                <a:ea typeface="游明朝" panose="02020400000000000000" pitchFamily="18" charset="-128"/>
              </a:rPr>
              <a:t>ある井戸の水が原因であるとつきとめ、コレラの発生を止めました。</a:t>
            </a:r>
            <a:endParaRPr lang="en-US" altLang="ja-JP" dirty="0">
              <a:latin typeface="游明朝" panose="02020400000000000000" pitchFamily="18" charset="-128"/>
              <a:ea typeface="游明朝" panose="02020400000000000000" pitchFamily="18" charset="-128"/>
            </a:endParaRPr>
          </a:p>
          <a:p>
            <a:pPr indent="152400" algn="just"/>
            <a:r>
              <a:rPr kumimoji="1" lang="ja-JP" altLang="en-US" dirty="0">
                <a:latin typeface="游明朝" panose="02020400000000000000" pitchFamily="18" charset="-128"/>
                <a:ea typeface="游明朝" panose="02020400000000000000" pitchFamily="18" charset="-128"/>
              </a:rPr>
              <a:t>公衆衛生的な措置により感染症を防ぐことができました。</a:t>
            </a:r>
          </a:p>
        </p:txBody>
      </p:sp>
    </p:spTree>
    <p:extLst>
      <p:ext uri="{BB962C8B-B14F-4D97-AF65-F5344CB8AC3E}">
        <p14:creationId xmlns:p14="http://schemas.microsoft.com/office/powerpoint/2010/main" val="402591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pPr indent="151200" algn="just"/>
            <a:r>
              <a:rPr kumimoji="1" lang="ja-JP" altLang="en-US" dirty="0">
                <a:latin typeface="游明朝" panose="02020400000000000000" pitchFamily="18" charset="-128"/>
                <a:ea typeface="游明朝" panose="02020400000000000000" pitchFamily="18" charset="-128"/>
              </a:rPr>
              <a:t>さて、</a:t>
            </a:r>
            <a:r>
              <a:rPr kumimoji="1" lang="en-US" altLang="ja-JP" dirty="0">
                <a:latin typeface="游明朝" panose="02020400000000000000" pitchFamily="18" charset="-128"/>
                <a:ea typeface="游明朝" panose="02020400000000000000" pitchFamily="18" charset="-128"/>
              </a:rPr>
              <a:t>17</a:t>
            </a:r>
            <a:r>
              <a:rPr kumimoji="1" lang="ja-JP" altLang="en-US" dirty="0">
                <a:latin typeface="游明朝" panose="02020400000000000000" pitchFamily="18" charset="-128"/>
                <a:ea typeface="游明朝" panose="02020400000000000000" pitchFamily="18" charset="-128"/>
              </a:rPr>
              <a:t>世紀、オランダの商人（織物商）のレーウェンフックは、</a:t>
            </a:r>
            <a:r>
              <a:rPr lang="ja-JP" altLang="en-US" dirty="0">
                <a:latin typeface="游明朝" panose="02020400000000000000" pitchFamily="18" charset="-128"/>
                <a:ea typeface="游明朝" panose="02020400000000000000" pitchFamily="18" charset="-128"/>
              </a:rPr>
              <a:t>自作の顕微鏡で身近なものを観察し、小さな動く生き物を発見しました。</a:t>
            </a:r>
            <a:endParaRPr lang="en-US" altLang="ja-JP" dirty="0">
              <a:latin typeface="游明朝" panose="02020400000000000000" pitchFamily="18" charset="-128"/>
              <a:ea typeface="游明朝" panose="02020400000000000000" pitchFamily="18" charset="-128"/>
            </a:endParaRPr>
          </a:p>
          <a:p>
            <a:pPr indent="151200" algn="just"/>
            <a:r>
              <a:rPr kumimoji="1" lang="ja-JP" altLang="en-US" dirty="0">
                <a:latin typeface="游明朝" panose="02020400000000000000" pitchFamily="18" charset="-128"/>
                <a:ea typeface="游明朝" panose="02020400000000000000" pitchFamily="18" charset="-128"/>
              </a:rPr>
              <a:t>しかし、見つかった微生物が感染症の原因であることはまだ証明できませんでした。当時は、感染症の原因ではなく結果としてその微生物が存在しているとかんがえられていたそうです。また、レーウェンフックの顕微鏡では、細菌はみえましたが、ウイルスは小さすぎて見えませんでした。</a:t>
            </a:r>
          </a:p>
          <a:p>
            <a:pPr indent="151200" algn="just"/>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36320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64384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93497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49857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36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65145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89832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34747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154934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971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284806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218878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412522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1E9EE308-C78B-4950-8833-05B570D2C375}" type="datetimeFigureOut">
              <a:rPr kumimoji="1" lang="ja-JP" altLang="en-US" smtClean="0"/>
              <a:t>2020/12/1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19800890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3229BB-BCE3-4BBA-99E5-56E8E4C89FD8}"/>
              </a:ext>
            </a:extLst>
          </p:cNvPr>
          <p:cNvPicPr>
            <a:picLocks noChangeAspect="1"/>
          </p:cNvPicPr>
          <p:nvPr/>
        </p:nvPicPr>
        <p:blipFill rotWithShape="1">
          <a:blip r:embed="rId3">
            <a:clrChange>
              <a:clrFrom>
                <a:srgbClr val="FFFFFF"/>
              </a:clrFrom>
              <a:clrTo>
                <a:srgbClr val="FFFFFF">
                  <a:alpha val="0"/>
                </a:srgbClr>
              </a:clrTo>
            </a:clrChange>
          </a:blip>
          <a:srcRect r="14671"/>
          <a:stretch/>
        </p:blipFill>
        <p:spPr>
          <a:xfrm>
            <a:off x="0" y="3121573"/>
            <a:ext cx="10681303" cy="4459186"/>
          </a:xfrm>
          <a:prstGeom prst="rect">
            <a:avLst/>
          </a:prstGeom>
        </p:spPr>
      </p:pic>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987481" y="1629944"/>
            <a:ext cx="7768148" cy="1753383"/>
          </a:xfrm>
        </p:spPr>
        <p:txBody>
          <a:bodyPr anchor="b">
            <a:noAutofit/>
          </a:bodyPr>
          <a:lstStyle/>
          <a:p>
            <a:pPr algn="l"/>
            <a:r>
              <a:rPr lang="ja-JP" altLang="en-US" sz="5400" b="1" dirty="0">
                <a:latin typeface="メイリオ" panose="020B0604030504040204" pitchFamily="50" charset="-128"/>
                <a:ea typeface="メイリオ" panose="020B0604030504040204" pitchFamily="50" charset="-128"/>
              </a:rPr>
              <a:t>感染症について</a:t>
            </a:r>
            <a:endParaRPr kumimoji="1" lang="ja-JP" altLang="en-US" sz="5400" b="1" dirty="0">
              <a:latin typeface="メイリオ" panose="020B0604030504040204" pitchFamily="50" charset="-128"/>
              <a:ea typeface="メイリオ" panose="020B0604030504040204" pitchFamily="50" charset="-128"/>
            </a:endParaRP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4">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2" name="字幕 2">
            <a:extLst>
              <a:ext uri="{FF2B5EF4-FFF2-40B4-BE49-F238E27FC236}">
                <a16:creationId xmlns:a16="http://schemas.microsoft.com/office/drawing/2014/main" id="{20765BC1-87BE-4000-A56B-FCA7FF311654}"/>
              </a:ext>
            </a:extLst>
          </p:cNvPr>
          <p:cNvSpPr txBox="1">
            <a:spLocks/>
          </p:cNvSpPr>
          <p:nvPr/>
        </p:nvSpPr>
        <p:spPr>
          <a:xfrm>
            <a:off x="3149390" y="409304"/>
            <a:ext cx="2707714" cy="415747"/>
          </a:xfrm>
          <a:prstGeom prst="rect">
            <a:avLst/>
          </a:prstGeom>
          <a:solidFill>
            <a:schemeClr val="bg1"/>
          </a:solidFill>
          <a:ln>
            <a:solidFill>
              <a:schemeClr val="bg2">
                <a:lumMod val="50000"/>
              </a:schemeClr>
            </a:solidFill>
          </a:ln>
        </p:spPr>
        <p:txBody>
          <a:bodyPr vert="horz" wrap="square" lIns="36000" tIns="36000" rIns="36000" bIns="3600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游ゴシック Medium" panose="020B0500000000000000" pitchFamily="50" charset="-128"/>
                <a:ea typeface="游ゴシック Medium" panose="020B0500000000000000" pitchFamily="50" charset="-128"/>
              </a:rPr>
              <a:t>中学校・高等学校版</a:t>
            </a:r>
            <a:endParaRPr lang="en-US" altLang="ja-JP" sz="1800" dirty="0">
              <a:latin typeface="游ゴシック Medium" panose="020B0500000000000000" pitchFamily="50" charset="-128"/>
              <a:ea typeface="游ゴシック Medium" panose="020B0500000000000000" pitchFamily="50" charset="-128"/>
            </a:endParaRPr>
          </a:p>
        </p:txBody>
      </p:sp>
      <p:sp>
        <p:nvSpPr>
          <p:cNvPr id="14" name="タイトル 1">
            <a:extLst>
              <a:ext uri="{FF2B5EF4-FFF2-40B4-BE49-F238E27FC236}">
                <a16:creationId xmlns:a16="http://schemas.microsoft.com/office/drawing/2014/main" id="{A7E1BE68-6B83-4C2F-A308-F4213985BE3D}"/>
              </a:ext>
            </a:extLst>
          </p:cNvPr>
          <p:cNvSpPr txBox="1">
            <a:spLocks/>
          </p:cNvSpPr>
          <p:nvPr/>
        </p:nvSpPr>
        <p:spPr>
          <a:xfrm>
            <a:off x="988077" y="3317719"/>
            <a:ext cx="7768148" cy="81116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4400" b="1" dirty="0">
                <a:solidFill>
                  <a:schemeClr val="tx1">
                    <a:lumMod val="50000"/>
                    <a:lumOff val="50000"/>
                  </a:schemeClr>
                </a:solidFill>
                <a:latin typeface="AR P丸ゴシック体M04" panose="020F0600000000000000" pitchFamily="50" charset="-128"/>
                <a:ea typeface="AR P丸ゴシック体M04" panose="020F0600000000000000" pitchFamily="50" charset="-128"/>
              </a:rPr>
              <a:t>正しく知って、賢くつきあう</a:t>
            </a:r>
          </a:p>
        </p:txBody>
      </p:sp>
      <p:sp>
        <p:nvSpPr>
          <p:cNvPr id="15" name="タイトル 1">
            <a:extLst>
              <a:ext uri="{FF2B5EF4-FFF2-40B4-BE49-F238E27FC236}">
                <a16:creationId xmlns:a16="http://schemas.microsoft.com/office/drawing/2014/main" id="{8955669D-390B-4B32-A9DB-1629F9DF6E19}"/>
              </a:ext>
            </a:extLst>
          </p:cNvPr>
          <p:cNvSpPr txBox="1">
            <a:spLocks/>
          </p:cNvSpPr>
          <p:nvPr/>
        </p:nvSpPr>
        <p:spPr>
          <a:xfrm>
            <a:off x="345140" y="368741"/>
            <a:ext cx="2804250" cy="45445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zh-TW" altLang="en-US" sz="2400" dirty="0">
                <a:latin typeface="HGS明朝E" panose="02020900000000000000" pitchFamily="18" charset="-128"/>
                <a:ea typeface="HGS明朝E" panose="02020900000000000000" pitchFamily="18" charset="-128"/>
              </a:rPr>
              <a:t>感染症、予防接種</a:t>
            </a:r>
            <a:endParaRPr lang="ja-JP" altLang="en-US" sz="2400" b="1" dirty="0">
              <a:latin typeface="HGS明朝E" panose="02020900000000000000" pitchFamily="18" charset="-128"/>
              <a:ea typeface="HGS明朝E" panose="02020900000000000000" pitchFamily="18" charset="-128"/>
            </a:endParaRPr>
          </a:p>
        </p:txBody>
      </p:sp>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3C375DB-085D-4A43-A569-FD0BB2BBC32C}"/>
              </a:ext>
            </a:extLst>
          </p:cNvPr>
          <p:cNvSpPr>
            <a:spLocks noGrp="1"/>
          </p:cNvSpPr>
          <p:nvPr>
            <p:ph idx="1"/>
          </p:nvPr>
        </p:nvSpPr>
        <p:spPr>
          <a:xfrm>
            <a:off x="406945" y="1179431"/>
            <a:ext cx="7416255" cy="2627816"/>
          </a:xfrm>
        </p:spPr>
        <p:txBody>
          <a:bodyPr>
            <a:noAutofit/>
          </a:bodyPr>
          <a:lstStyle/>
          <a:p>
            <a:pPr marL="0" indent="0">
              <a:buNone/>
            </a:pPr>
            <a:r>
              <a:rPr lang="ja-JP" altLang="en-US" sz="3000" b="1" dirty="0">
                <a:solidFill>
                  <a:srgbClr val="008000"/>
                </a:solidFill>
                <a:latin typeface="+mn-ea"/>
              </a:rPr>
              <a:t>ロベルト・コッホ</a:t>
            </a:r>
            <a:endParaRPr lang="en-US" altLang="ja-JP" sz="3000" b="1" dirty="0">
              <a:solidFill>
                <a:srgbClr val="008000"/>
              </a:solidFill>
              <a:latin typeface="+mn-ea"/>
            </a:endParaRPr>
          </a:p>
          <a:p>
            <a:pPr marL="357188" indent="-268288"/>
            <a:r>
              <a:rPr lang="ja-JP" altLang="en-US" sz="2800" dirty="0">
                <a:latin typeface="游ゴシック Medium" panose="020B0500000000000000" pitchFamily="50" charset="-128"/>
                <a:ea typeface="游ゴシック Medium" panose="020B0500000000000000" pitchFamily="50" charset="-128"/>
              </a:rPr>
              <a:t>寒天培地の考案</a:t>
            </a:r>
            <a:endParaRPr lang="en-US" altLang="ja-JP" sz="2800" dirty="0">
              <a:latin typeface="游ゴシック Medium" panose="020B0500000000000000" pitchFamily="50" charset="-128"/>
              <a:ea typeface="游ゴシック Medium" panose="020B0500000000000000" pitchFamily="50" charset="-128"/>
            </a:endParaRPr>
          </a:p>
          <a:p>
            <a:pPr marL="357188" indent="-268288"/>
            <a:r>
              <a:rPr lang="ja-JP" altLang="en-US" sz="2800" dirty="0">
                <a:latin typeface="游ゴシック Medium" panose="020B0500000000000000" pitchFamily="50" charset="-128"/>
                <a:ea typeface="游ゴシック Medium" panose="020B0500000000000000" pitchFamily="50" charset="-128"/>
              </a:rPr>
              <a:t>細菌の分離（取り出し）に成功</a:t>
            </a:r>
            <a:endParaRPr lang="en-US" altLang="ja-JP" sz="2800" dirty="0">
              <a:latin typeface="游ゴシック Medium" panose="020B0500000000000000" pitchFamily="50" charset="-128"/>
              <a:ea typeface="游ゴシック Medium" panose="020B0500000000000000" pitchFamily="50" charset="-128"/>
            </a:endParaRPr>
          </a:p>
          <a:p>
            <a:pPr marL="357188" indent="-268288"/>
            <a:r>
              <a:rPr lang="en-US" altLang="ja-JP" sz="2800" dirty="0">
                <a:latin typeface="游ゴシック Medium" panose="020B0500000000000000" pitchFamily="50" charset="-128"/>
                <a:ea typeface="游ゴシック Medium" panose="020B0500000000000000" pitchFamily="50" charset="-128"/>
              </a:rPr>
              <a:t>1876</a:t>
            </a:r>
            <a:r>
              <a:rPr lang="ja-JP" altLang="en-US" sz="2800" dirty="0">
                <a:latin typeface="游ゴシック Medium" panose="020B0500000000000000" pitchFamily="50" charset="-128"/>
                <a:ea typeface="游ゴシック Medium" panose="020B0500000000000000" pitchFamily="50" charset="-128"/>
              </a:rPr>
              <a:t>年炭疽菌を発見し、病気の原因である</a:t>
            </a:r>
            <a:br>
              <a:rPr lang="en-US" altLang="ja-JP" sz="2800" dirty="0">
                <a:latin typeface="游ゴシック Medium" panose="020B0500000000000000" pitchFamily="50" charset="-128"/>
                <a:ea typeface="游ゴシック Medium" panose="020B0500000000000000" pitchFamily="50" charset="-128"/>
              </a:rPr>
            </a:br>
            <a:r>
              <a:rPr lang="ja-JP" altLang="en-US" sz="2800" dirty="0">
                <a:latin typeface="游ゴシック Medium" panose="020B0500000000000000" pitchFamily="50" charset="-128"/>
                <a:ea typeface="游ゴシック Medium" panose="020B0500000000000000" pitchFamily="50" charset="-128"/>
              </a:rPr>
              <a:t>ことを証明した</a:t>
            </a:r>
            <a:endParaRPr lang="en-US" altLang="ja-JP" sz="2800" dirty="0">
              <a:latin typeface="游ゴシック Medium" panose="020B0500000000000000" pitchFamily="50" charset="-128"/>
              <a:ea typeface="游ゴシック Medium" panose="020B0500000000000000" pitchFamily="50" charset="-128"/>
            </a:endParaRPr>
          </a:p>
          <a:p>
            <a:pPr marL="451085" indent="-451085">
              <a:buFont typeface="+mj-lt"/>
              <a:buAutoNum type="arabicPeriod"/>
            </a:pPr>
            <a:endParaRPr lang="en-US" altLang="ja-JP" dirty="0">
              <a:latin typeface="+mn-ea"/>
            </a:endParaRPr>
          </a:p>
        </p:txBody>
      </p:sp>
      <p:pic>
        <p:nvPicPr>
          <p:cNvPr id="7" name="図 6" descr="人, 男性, 壁, 室内 が含まれている画像&#10;&#10;非常に高い精度で生成された説明">
            <a:extLst>
              <a:ext uri="{FF2B5EF4-FFF2-40B4-BE49-F238E27FC236}">
                <a16:creationId xmlns:a16="http://schemas.microsoft.com/office/drawing/2014/main" id="{81E0AC71-D6B2-456C-8044-C1140ED1F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986" y="1179431"/>
            <a:ext cx="1881769" cy="2333393"/>
          </a:xfrm>
          <a:prstGeom prst="rect">
            <a:avLst/>
          </a:prstGeom>
        </p:spPr>
      </p:pic>
      <p:grpSp>
        <p:nvGrpSpPr>
          <p:cNvPr id="5" name="グループ化 4">
            <a:extLst>
              <a:ext uri="{FF2B5EF4-FFF2-40B4-BE49-F238E27FC236}">
                <a16:creationId xmlns:a16="http://schemas.microsoft.com/office/drawing/2014/main" id="{41C37048-646F-4353-B6BD-807A2F31D229}"/>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991C560D-50EB-4AA8-82B4-663CBEDA3128}"/>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76DEEB9-6E63-44F4-9AF6-4B6B920D26D4}"/>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056F3B2-C6D3-43C8-B600-14A8C373B9A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1D3E4AF-476A-4AC7-98F8-1E49B8555C6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90FC184D-DAE6-4530-8C4B-473D4BF62B19}"/>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見えただけでは</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本当に病気の原因？</a:t>
            </a:r>
          </a:p>
        </p:txBody>
      </p:sp>
      <p:sp>
        <p:nvSpPr>
          <p:cNvPr id="12" name="四角形: 角を丸くする 11">
            <a:extLst>
              <a:ext uri="{FF2B5EF4-FFF2-40B4-BE49-F238E27FC236}">
                <a16:creationId xmlns:a16="http://schemas.microsoft.com/office/drawing/2014/main" id="{55219830-D0BE-470D-BA2D-38FD91CE91E3}"/>
              </a:ext>
            </a:extLst>
          </p:cNvPr>
          <p:cNvSpPr/>
          <p:nvPr/>
        </p:nvSpPr>
        <p:spPr>
          <a:xfrm>
            <a:off x="501538" y="4124711"/>
            <a:ext cx="2847949" cy="621396"/>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b="1" dirty="0">
                <a:solidFill>
                  <a:schemeClr val="bg1"/>
                </a:solidFill>
                <a:latin typeface="+mn-ea"/>
              </a:rPr>
              <a:t>コッホの四原則</a:t>
            </a:r>
          </a:p>
        </p:txBody>
      </p:sp>
      <p:sp>
        <p:nvSpPr>
          <p:cNvPr id="13" name="コンテンツ プレースホルダー 2">
            <a:extLst>
              <a:ext uri="{FF2B5EF4-FFF2-40B4-BE49-F238E27FC236}">
                <a16:creationId xmlns:a16="http://schemas.microsoft.com/office/drawing/2014/main" id="{7CA394A9-73A5-44A4-B524-0EEFCD8EB777}"/>
              </a:ext>
            </a:extLst>
          </p:cNvPr>
          <p:cNvSpPr txBox="1">
            <a:spLocks/>
          </p:cNvSpPr>
          <p:nvPr/>
        </p:nvSpPr>
        <p:spPr>
          <a:xfrm>
            <a:off x="406945" y="4885014"/>
            <a:ext cx="9915615" cy="2348897"/>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5040000">
              <a:lnSpc>
                <a:spcPct val="100000"/>
              </a:lnSpc>
              <a:spcBef>
                <a:spcPts val="0"/>
              </a:spcBef>
              <a:spcAft>
                <a:spcPts val="600"/>
              </a:spcAft>
              <a:buNone/>
            </a:pPr>
            <a:r>
              <a:rPr lang="ja-JP" altLang="en-US" sz="2600" b="1" dirty="0">
                <a:solidFill>
                  <a:schemeClr val="accent2">
                    <a:lumMod val="75000"/>
                  </a:schemeClr>
                </a:solidFill>
                <a:latin typeface="游ゴシック Medium" panose="020B0500000000000000" pitchFamily="50" charset="-128"/>
                <a:ea typeface="游ゴシック Medium" panose="020B0500000000000000" pitchFamily="50" charset="-128"/>
              </a:rPr>
              <a:t>➊ </a:t>
            </a:r>
            <a:r>
              <a:rPr lang="ja-JP" altLang="en-US" sz="2600" dirty="0">
                <a:latin typeface="游ゴシック Medium" panose="020B0500000000000000" pitchFamily="50" charset="-128"/>
                <a:ea typeface="游ゴシック Medium" panose="020B0500000000000000" pitchFamily="50" charset="-128"/>
              </a:rPr>
              <a:t>ある病気には特定の微生物が発見される</a:t>
            </a:r>
            <a:endParaRPr lang="en-US" altLang="ja-JP" sz="2600" dirty="0">
              <a:latin typeface="游ゴシック Medium" panose="020B0500000000000000" pitchFamily="50" charset="-128"/>
              <a:ea typeface="游ゴシック Medium" panose="020B0500000000000000" pitchFamily="50" charset="-128"/>
            </a:endParaRPr>
          </a:p>
          <a:p>
            <a:pPr marL="0" indent="-5040000">
              <a:lnSpc>
                <a:spcPct val="100000"/>
              </a:lnSpc>
              <a:spcBef>
                <a:spcPts val="0"/>
              </a:spcBef>
              <a:spcAft>
                <a:spcPts val="600"/>
              </a:spcAft>
              <a:buNone/>
            </a:pPr>
            <a:r>
              <a:rPr lang="ja-JP" altLang="en-US" sz="2600" b="1" dirty="0">
                <a:solidFill>
                  <a:schemeClr val="accent2">
                    <a:lumMod val="75000"/>
                  </a:schemeClr>
                </a:solidFill>
                <a:latin typeface="游ゴシック Medium" panose="020B0500000000000000" pitchFamily="50" charset="-128"/>
                <a:ea typeface="游ゴシック Medium" panose="020B0500000000000000" pitchFamily="50" charset="-128"/>
              </a:rPr>
              <a:t>➋ </a:t>
            </a:r>
            <a:r>
              <a:rPr lang="ja-JP" altLang="en-US" sz="2600" dirty="0">
                <a:latin typeface="游ゴシック Medium" panose="020B0500000000000000" pitchFamily="50" charset="-128"/>
                <a:ea typeface="游ゴシック Medium" panose="020B0500000000000000" pitchFamily="50" charset="-128"/>
              </a:rPr>
              <a:t>その微生物を取り出し培養できる</a:t>
            </a:r>
            <a:endParaRPr lang="en-US" altLang="ja-JP" sz="2600" dirty="0">
              <a:latin typeface="游ゴシック Medium" panose="020B0500000000000000" pitchFamily="50" charset="-128"/>
              <a:ea typeface="游ゴシック Medium" panose="020B0500000000000000" pitchFamily="50" charset="-128"/>
            </a:endParaRPr>
          </a:p>
          <a:p>
            <a:pPr marL="0" indent="-5040000">
              <a:lnSpc>
                <a:spcPct val="100000"/>
              </a:lnSpc>
              <a:spcBef>
                <a:spcPts val="0"/>
              </a:spcBef>
              <a:spcAft>
                <a:spcPts val="600"/>
              </a:spcAft>
              <a:buNone/>
            </a:pPr>
            <a:r>
              <a:rPr lang="ja-JP" altLang="en-US" sz="2600" b="1" dirty="0">
                <a:solidFill>
                  <a:schemeClr val="accent2">
                    <a:lumMod val="75000"/>
                  </a:schemeClr>
                </a:solidFill>
                <a:latin typeface="游ゴシック Medium" panose="020B0500000000000000" pitchFamily="50" charset="-128"/>
                <a:ea typeface="游ゴシック Medium" panose="020B0500000000000000" pitchFamily="50" charset="-128"/>
              </a:rPr>
              <a:t>➌ </a:t>
            </a:r>
            <a:r>
              <a:rPr lang="ja-JP" altLang="en-US" sz="2600" dirty="0">
                <a:latin typeface="游ゴシック Medium" panose="020B0500000000000000" pitchFamily="50" charset="-128"/>
                <a:ea typeface="游ゴシック Medium" panose="020B0500000000000000" pitchFamily="50" charset="-128"/>
              </a:rPr>
              <a:t>取り出した微生物を、感受性のある動物に感染させると</a:t>
            </a:r>
            <a:br>
              <a:rPr lang="en-US" altLang="ja-JP" sz="2600" dirty="0">
                <a:latin typeface="游ゴシック Medium" panose="020B0500000000000000" pitchFamily="50" charset="-128"/>
                <a:ea typeface="游ゴシック Medium" panose="020B0500000000000000" pitchFamily="50" charset="-128"/>
              </a:rPr>
            </a:br>
            <a:r>
              <a:rPr lang="ja-JP" altLang="en-US" sz="2600" dirty="0">
                <a:latin typeface="游ゴシック Medium" panose="020B0500000000000000" pitchFamily="50" charset="-128"/>
                <a:ea typeface="游ゴシック Medium" panose="020B0500000000000000" pitchFamily="50" charset="-128"/>
              </a:rPr>
              <a:t>　 同じ病気をおこせる</a:t>
            </a:r>
            <a:endParaRPr lang="en-US" altLang="ja-JP" sz="2600" dirty="0">
              <a:latin typeface="游ゴシック Medium" panose="020B0500000000000000" pitchFamily="50" charset="-128"/>
              <a:ea typeface="游ゴシック Medium" panose="020B0500000000000000" pitchFamily="50" charset="-128"/>
            </a:endParaRPr>
          </a:p>
          <a:p>
            <a:pPr marL="0" indent="-5040000">
              <a:lnSpc>
                <a:spcPct val="100000"/>
              </a:lnSpc>
              <a:spcBef>
                <a:spcPts val="0"/>
              </a:spcBef>
              <a:spcAft>
                <a:spcPts val="600"/>
              </a:spcAft>
              <a:buNone/>
            </a:pPr>
            <a:r>
              <a:rPr lang="ja-JP" altLang="en-US" sz="2600" b="1" dirty="0">
                <a:solidFill>
                  <a:schemeClr val="accent2">
                    <a:lumMod val="75000"/>
                  </a:schemeClr>
                </a:solidFill>
                <a:latin typeface="游ゴシック Medium" panose="020B0500000000000000" pitchFamily="50" charset="-128"/>
                <a:ea typeface="游ゴシック Medium" panose="020B0500000000000000" pitchFamily="50" charset="-128"/>
              </a:rPr>
              <a:t>➍ </a:t>
            </a:r>
            <a:r>
              <a:rPr lang="ja-JP" altLang="en-US" sz="2600" dirty="0">
                <a:latin typeface="游ゴシック Medium" panose="020B0500000000000000" pitchFamily="50" charset="-128"/>
                <a:ea typeface="游ゴシック Medium" panose="020B0500000000000000" pitchFamily="50" charset="-128"/>
              </a:rPr>
              <a:t>病気になった部分から同じ微生物が見つかる</a:t>
            </a:r>
            <a:endParaRPr lang="en-US" altLang="ja-JP" sz="2600" dirty="0">
              <a:latin typeface="游ゴシック Medium" panose="020B0500000000000000" pitchFamily="50" charset="-128"/>
              <a:ea typeface="游ゴシック Medium" panose="020B0500000000000000" pitchFamily="50" charset="-128"/>
            </a:endParaRPr>
          </a:p>
          <a:p>
            <a:pPr marL="451085" indent="-451085">
              <a:buFont typeface="+mj-lt"/>
              <a:buAutoNum type="arabicPeriod"/>
            </a:pPr>
            <a:endParaRPr lang="en-US" altLang="ja-JP" dirty="0">
              <a:latin typeface="+mn-ea"/>
            </a:endParaRPr>
          </a:p>
        </p:txBody>
      </p:sp>
    </p:spTree>
    <p:extLst>
      <p:ext uri="{BB962C8B-B14F-4D97-AF65-F5344CB8AC3E}">
        <p14:creationId xmlns:p14="http://schemas.microsoft.com/office/powerpoint/2010/main" val="378612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矢印: 右 11">
            <a:extLst>
              <a:ext uri="{FF2B5EF4-FFF2-40B4-BE49-F238E27FC236}">
                <a16:creationId xmlns:a16="http://schemas.microsoft.com/office/drawing/2014/main" id="{A544BA5B-5F48-4854-B946-8208658D9D20}"/>
              </a:ext>
            </a:extLst>
          </p:cNvPr>
          <p:cNvSpPr/>
          <p:nvPr/>
        </p:nvSpPr>
        <p:spPr>
          <a:xfrm>
            <a:off x="3266431" y="4994069"/>
            <a:ext cx="4307467" cy="35279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14" name="四角形: 角を丸くする 13">
            <a:extLst>
              <a:ext uri="{FF2B5EF4-FFF2-40B4-BE49-F238E27FC236}">
                <a16:creationId xmlns:a16="http://schemas.microsoft.com/office/drawing/2014/main" id="{ED27F043-825E-4088-A078-BDBB3C85BAF0}"/>
              </a:ext>
            </a:extLst>
          </p:cNvPr>
          <p:cNvSpPr/>
          <p:nvPr/>
        </p:nvSpPr>
        <p:spPr>
          <a:xfrm>
            <a:off x="3266431" y="1839646"/>
            <a:ext cx="4455038" cy="1868754"/>
          </a:xfrm>
          <a:prstGeom prst="roundRect">
            <a:avLst>
              <a:gd name="adj" fmla="val 9201"/>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spcAft>
                <a:spcPts val="1000"/>
              </a:spcAft>
            </a:pPr>
            <a:r>
              <a:rPr kumimoji="1" lang="ja-JP" altLang="en-US" sz="2400" b="1" dirty="0">
                <a:solidFill>
                  <a:schemeClr val="accent2">
                    <a:lumMod val="75000"/>
                  </a:schemeClr>
                </a:solidFill>
                <a:latin typeface="+mn-ea"/>
              </a:rPr>
              <a:t>感染経路</a:t>
            </a:r>
            <a:endParaRPr kumimoji="1" lang="en-US" altLang="ja-JP" sz="2400" b="1" dirty="0">
              <a:solidFill>
                <a:schemeClr val="accent2">
                  <a:lumMod val="75000"/>
                </a:schemeClr>
              </a:solidFill>
              <a:latin typeface="+mn-ea"/>
            </a:endParaRPr>
          </a:p>
          <a:p>
            <a:pPr marL="182563" indent="-182563">
              <a:lnSpc>
                <a:spcPts val="1400"/>
              </a:lnSpc>
              <a:buFont typeface="Arial" panose="020B0604020202020204" pitchFamily="34" charset="0"/>
              <a:buChar char="•"/>
            </a:pPr>
            <a:r>
              <a:rPr kumimoji="1" lang="ja-JP" altLang="en-US" dirty="0">
                <a:ln w="0"/>
                <a:solidFill>
                  <a:schemeClr val="tx1"/>
                </a:solidFill>
                <a:latin typeface="游ゴシック Medium" panose="020B0500000000000000" pitchFamily="50" charset="-128"/>
                <a:ea typeface="游ゴシック Medium" panose="020B0500000000000000" pitchFamily="50" charset="-128"/>
              </a:rPr>
              <a:t>飛沫（ひまつ）感染</a:t>
            </a:r>
            <a:endParaRPr kumimoji="1" lang="en-US" altLang="ja-JP" dirty="0">
              <a:ln w="0"/>
              <a:solidFill>
                <a:schemeClr val="tx1"/>
              </a:solidFill>
              <a:latin typeface="游ゴシック Medium" panose="020B0500000000000000" pitchFamily="50" charset="-128"/>
              <a:ea typeface="游ゴシック Medium" panose="020B0500000000000000" pitchFamily="50" charset="-128"/>
            </a:endParaRPr>
          </a:p>
          <a:p>
            <a:pPr marL="182563" indent="-182563">
              <a:buFont typeface="Arial" panose="020B0604020202020204" pitchFamily="34" charset="0"/>
              <a:buChar char="•"/>
            </a:pPr>
            <a:r>
              <a:rPr kumimoji="1" lang="ja-JP" altLang="en-US" dirty="0">
                <a:ln w="0"/>
                <a:solidFill>
                  <a:schemeClr val="tx1"/>
                </a:solidFill>
                <a:latin typeface="游ゴシック Medium" panose="020B0500000000000000" pitchFamily="50" charset="-128"/>
                <a:ea typeface="游ゴシック Medium" panose="020B0500000000000000" pitchFamily="50" charset="-128"/>
              </a:rPr>
              <a:t>空気感染＝飛沫核（ひまつかく）感染</a:t>
            </a:r>
            <a:endParaRPr kumimoji="1" lang="en-US" altLang="ja-JP" dirty="0">
              <a:ln w="0"/>
              <a:solidFill>
                <a:schemeClr val="tx1"/>
              </a:solidFill>
              <a:latin typeface="游ゴシック Medium" panose="020B0500000000000000" pitchFamily="50" charset="-128"/>
              <a:ea typeface="游ゴシック Medium" panose="020B0500000000000000" pitchFamily="50" charset="-128"/>
            </a:endParaRPr>
          </a:p>
          <a:p>
            <a:pPr marL="182563" indent="-182563">
              <a:buFont typeface="Arial" panose="020B0604020202020204" pitchFamily="34" charset="0"/>
              <a:buChar char="•"/>
            </a:pPr>
            <a:r>
              <a:rPr kumimoji="1" lang="ja-JP" altLang="en-US" dirty="0">
                <a:ln w="0"/>
                <a:solidFill>
                  <a:schemeClr val="tx1"/>
                </a:solidFill>
                <a:latin typeface="游ゴシック Medium" panose="020B0500000000000000" pitchFamily="50" charset="-128"/>
                <a:ea typeface="游ゴシック Medium" panose="020B0500000000000000" pitchFamily="50" charset="-128"/>
              </a:rPr>
              <a:t>接触感染</a:t>
            </a:r>
            <a:endParaRPr kumimoji="1" lang="en-US" altLang="ja-JP" dirty="0">
              <a:ln w="0"/>
              <a:solidFill>
                <a:schemeClr val="tx1"/>
              </a:solidFill>
              <a:latin typeface="游ゴシック Medium" panose="020B0500000000000000" pitchFamily="50" charset="-128"/>
              <a:ea typeface="游ゴシック Medium" panose="020B0500000000000000" pitchFamily="50" charset="-128"/>
            </a:endParaRPr>
          </a:p>
          <a:p>
            <a:pPr marL="182563" indent="-182563">
              <a:buFont typeface="Arial" panose="020B0604020202020204" pitchFamily="34" charset="0"/>
              <a:buChar char="•"/>
            </a:pPr>
            <a:r>
              <a:rPr kumimoji="1" lang="ja-JP" altLang="en-US" dirty="0">
                <a:ln w="0"/>
                <a:solidFill>
                  <a:schemeClr val="tx1"/>
                </a:solidFill>
                <a:latin typeface="游ゴシック Medium" panose="020B0500000000000000" pitchFamily="50" charset="-128"/>
                <a:ea typeface="游ゴシック Medium" panose="020B0500000000000000" pitchFamily="50" charset="-128"/>
              </a:rPr>
              <a:t>動物・昆虫などの媒介感染</a:t>
            </a:r>
            <a:endParaRPr kumimoji="1" lang="en-US" altLang="ja-JP" dirty="0">
              <a:ln w="0"/>
              <a:solidFill>
                <a:schemeClr val="tx1"/>
              </a:solidFill>
              <a:latin typeface="游ゴシック Medium" panose="020B0500000000000000" pitchFamily="50" charset="-128"/>
              <a:ea typeface="游ゴシック Medium" panose="020B0500000000000000" pitchFamily="50" charset="-128"/>
            </a:endParaRPr>
          </a:p>
          <a:p>
            <a:pPr algn="ctr"/>
            <a:endParaRPr kumimoji="1" lang="ja-JP" altLang="en-US" sz="1579" dirty="0">
              <a:ln w="0"/>
              <a:solidFill>
                <a:schemeClr val="accent1"/>
              </a:solidFill>
              <a:effectLst>
                <a:outerShdw blurRad="38100" dist="25400" dir="5400000" algn="ctr" rotWithShape="0">
                  <a:srgbClr val="6E747A">
                    <a:alpha val="43000"/>
                  </a:srgbClr>
                </a:outerShdw>
              </a:effectLst>
              <a:latin typeface="+mn-ea"/>
            </a:endParaRPr>
          </a:p>
        </p:txBody>
      </p:sp>
      <p:sp>
        <p:nvSpPr>
          <p:cNvPr id="15" name="四角形: 角を丸くする 14">
            <a:extLst>
              <a:ext uri="{FF2B5EF4-FFF2-40B4-BE49-F238E27FC236}">
                <a16:creationId xmlns:a16="http://schemas.microsoft.com/office/drawing/2014/main" id="{D7FDF7B9-94FE-4554-B6BC-EFE7CABEB572}"/>
              </a:ext>
            </a:extLst>
          </p:cNvPr>
          <p:cNvSpPr/>
          <p:nvPr/>
        </p:nvSpPr>
        <p:spPr>
          <a:xfrm>
            <a:off x="7990700" y="1837633"/>
            <a:ext cx="2433460" cy="1868753"/>
          </a:xfrm>
          <a:prstGeom prst="roundRect">
            <a:avLst>
              <a:gd name="adj" fmla="val 8915"/>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spcAft>
                <a:spcPts val="1000"/>
              </a:spcAft>
            </a:pPr>
            <a:r>
              <a:rPr kumimoji="1" lang="ja-JP" altLang="en-US" sz="2400" b="1" dirty="0">
                <a:solidFill>
                  <a:schemeClr val="accent2">
                    <a:lumMod val="75000"/>
                  </a:schemeClr>
                </a:solidFill>
                <a:latin typeface="+mn-ea"/>
              </a:rPr>
              <a:t>感受性者</a:t>
            </a:r>
            <a:endParaRPr kumimoji="1" lang="en-US" altLang="ja-JP" sz="2400" b="1" dirty="0">
              <a:solidFill>
                <a:schemeClr val="accent2">
                  <a:lumMod val="75000"/>
                </a:schemeClr>
              </a:solidFill>
              <a:latin typeface="+mn-ea"/>
            </a:endParaRPr>
          </a:p>
          <a:p>
            <a:r>
              <a:rPr kumimoji="1" lang="ja-JP" altLang="en-US" dirty="0">
                <a:latin typeface="游ゴシック Medium" panose="020B0500000000000000" pitchFamily="50" charset="-128"/>
                <a:ea typeface="游ゴシック Medium" panose="020B0500000000000000" pitchFamily="50" charset="-128"/>
              </a:rPr>
              <a:t>病原体に感染する力のある人や動物</a:t>
            </a:r>
          </a:p>
        </p:txBody>
      </p:sp>
      <p:sp>
        <p:nvSpPr>
          <p:cNvPr id="16" name="四角形: 角を丸くする 15">
            <a:extLst>
              <a:ext uri="{FF2B5EF4-FFF2-40B4-BE49-F238E27FC236}">
                <a16:creationId xmlns:a16="http://schemas.microsoft.com/office/drawing/2014/main" id="{82BA3445-E408-4BB8-93F3-A80CAA710C11}"/>
              </a:ext>
            </a:extLst>
          </p:cNvPr>
          <p:cNvSpPr/>
          <p:nvPr/>
        </p:nvSpPr>
        <p:spPr>
          <a:xfrm>
            <a:off x="406945" y="1847107"/>
            <a:ext cx="2590255" cy="1868753"/>
          </a:xfrm>
          <a:prstGeom prst="roundRect">
            <a:avLst>
              <a:gd name="adj" fmla="val 10458"/>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spcAft>
                <a:spcPts val="1000"/>
              </a:spcAft>
            </a:pPr>
            <a:r>
              <a:rPr kumimoji="1" lang="ja-JP" altLang="en-US" sz="2400" b="1" dirty="0">
                <a:solidFill>
                  <a:schemeClr val="accent2">
                    <a:lumMod val="75000"/>
                  </a:schemeClr>
                </a:solidFill>
                <a:latin typeface="+mn-ea"/>
              </a:rPr>
              <a:t>感染源</a:t>
            </a:r>
            <a:endParaRPr kumimoji="1" lang="en-US" altLang="ja-JP" sz="2400" b="1" dirty="0">
              <a:solidFill>
                <a:schemeClr val="accent2">
                  <a:lumMod val="75000"/>
                </a:schemeClr>
              </a:solidFill>
              <a:latin typeface="+mn-ea"/>
            </a:endParaRPr>
          </a:p>
          <a:p>
            <a:r>
              <a:rPr kumimoji="1" lang="ja-JP" altLang="en-US" dirty="0">
                <a:latin typeface="游ゴシック Medium" panose="020B0500000000000000" pitchFamily="50" charset="-128"/>
                <a:ea typeface="游ゴシック Medium" panose="020B0500000000000000" pitchFamily="50" charset="-128"/>
              </a:rPr>
              <a:t>病原体（細菌・ウイルスなど）を持った人や動物</a:t>
            </a:r>
          </a:p>
        </p:txBody>
      </p:sp>
      <p:grpSp>
        <p:nvGrpSpPr>
          <p:cNvPr id="13" name="グループ化 12">
            <a:extLst>
              <a:ext uri="{FF2B5EF4-FFF2-40B4-BE49-F238E27FC236}">
                <a16:creationId xmlns:a16="http://schemas.microsoft.com/office/drawing/2014/main" id="{EBE2CABC-4421-49AD-876F-B7308FC2B9EB}"/>
              </a:ext>
            </a:extLst>
          </p:cNvPr>
          <p:cNvGrpSpPr/>
          <p:nvPr/>
        </p:nvGrpSpPr>
        <p:grpSpPr>
          <a:xfrm>
            <a:off x="406945" y="306442"/>
            <a:ext cx="427497" cy="415776"/>
            <a:chOff x="683170" y="525517"/>
            <a:chExt cx="427497" cy="415776"/>
          </a:xfrm>
        </p:grpSpPr>
        <p:sp>
          <p:nvSpPr>
            <p:cNvPr id="17" name="四角形: 角を丸くする 16">
              <a:extLst>
                <a:ext uri="{FF2B5EF4-FFF2-40B4-BE49-F238E27FC236}">
                  <a16:creationId xmlns:a16="http://schemas.microsoft.com/office/drawing/2014/main" id="{868DBF05-E412-45FD-9EB0-169C778CFB40}"/>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08263F95-3015-45BE-8821-4385258F4FC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3F259413-8E3D-44A7-83F1-973DBBEAB74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06B19C25-A03A-4FD9-A087-92F566507CB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タイトル 1">
            <a:extLst>
              <a:ext uri="{FF2B5EF4-FFF2-40B4-BE49-F238E27FC236}">
                <a16:creationId xmlns:a16="http://schemas.microsoft.com/office/drawing/2014/main" id="{828C71C5-3914-432C-9473-1A1DA76220CF}"/>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感染症の成り立ちに必要な</a:t>
            </a:r>
            <a:r>
              <a:rPr lang="en-US" altLang="ja-JP" sz="3600" b="1" dirty="0">
                <a:latin typeface="游ゴシック" panose="020B0400000000000000" pitchFamily="50" charset="-128"/>
                <a:ea typeface="游ゴシック" panose="020B0400000000000000" pitchFamily="50" charset="-128"/>
              </a:rPr>
              <a:t>3</a:t>
            </a:r>
            <a:r>
              <a:rPr lang="ja-JP" altLang="en-US" sz="3600" b="1" dirty="0">
                <a:latin typeface="游ゴシック" panose="020B0400000000000000" pitchFamily="50" charset="-128"/>
                <a:ea typeface="游ゴシック" panose="020B0400000000000000" pitchFamily="50" charset="-128"/>
              </a:rPr>
              <a:t>つの要素</a:t>
            </a:r>
          </a:p>
        </p:txBody>
      </p:sp>
      <p:pic>
        <p:nvPicPr>
          <p:cNvPr id="4" name="図 3" descr="挿絵, 抽象 が含まれている画像&#10;&#10;自動的に生成された説明">
            <a:extLst>
              <a:ext uri="{FF2B5EF4-FFF2-40B4-BE49-F238E27FC236}">
                <a16:creationId xmlns:a16="http://schemas.microsoft.com/office/drawing/2014/main" id="{0204FAF3-1F4E-4418-8110-27C55AB3B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80" y="4445702"/>
            <a:ext cx="1282183" cy="2021576"/>
          </a:xfrm>
          <a:prstGeom prst="rect">
            <a:avLst/>
          </a:prstGeom>
        </p:spPr>
      </p:pic>
      <p:pic>
        <p:nvPicPr>
          <p:cNvPr id="10" name="図 9" descr="テーブル が含まれている画像&#10;&#10;自動的に生成された説明">
            <a:extLst>
              <a:ext uri="{FF2B5EF4-FFF2-40B4-BE49-F238E27FC236}">
                <a16:creationId xmlns:a16="http://schemas.microsoft.com/office/drawing/2014/main" id="{A87D8223-D53C-4988-A084-11062342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251" y="5346868"/>
            <a:ext cx="1141991" cy="917949"/>
          </a:xfrm>
          <a:prstGeom prst="rect">
            <a:avLst/>
          </a:prstGeom>
        </p:spPr>
      </p:pic>
      <p:pic>
        <p:nvPicPr>
          <p:cNvPr id="23" name="図 22" descr="抽象, 挿絵 が含まれている画像&#10;&#10;自動的に生成された説明">
            <a:extLst>
              <a:ext uri="{FF2B5EF4-FFF2-40B4-BE49-F238E27FC236}">
                <a16:creationId xmlns:a16="http://schemas.microsoft.com/office/drawing/2014/main" id="{4E793B45-6703-4441-8372-98EB78645F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469" y="4724970"/>
            <a:ext cx="2795451" cy="1463040"/>
          </a:xfrm>
          <a:prstGeom prst="rect">
            <a:avLst/>
          </a:prstGeom>
        </p:spPr>
      </p:pic>
    </p:spTree>
    <p:extLst>
      <p:ext uri="{BB962C8B-B14F-4D97-AF65-F5344CB8AC3E}">
        <p14:creationId xmlns:p14="http://schemas.microsoft.com/office/powerpoint/2010/main" val="24983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コンテンツ プレースホルダー 6">
            <a:extLst>
              <a:ext uri="{FF2B5EF4-FFF2-40B4-BE49-F238E27FC236}">
                <a16:creationId xmlns:a16="http://schemas.microsoft.com/office/drawing/2014/main" id="{4A2AA8B0-7597-4CA1-8B36-27A05D7810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2794" y="1541149"/>
            <a:ext cx="4969581" cy="4911188"/>
          </a:xfrm>
          <a:prstGeom prst="rect">
            <a:avLst/>
          </a:prstGeom>
        </p:spPr>
      </p:pic>
      <p:grpSp>
        <p:nvGrpSpPr>
          <p:cNvPr id="6" name="グループ化 5">
            <a:extLst>
              <a:ext uri="{FF2B5EF4-FFF2-40B4-BE49-F238E27FC236}">
                <a16:creationId xmlns:a16="http://schemas.microsoft.com/office/drawing/2014/main" id="{2F3B8ED0-78F5-4665-8B3F-9BBA3DCF914F}"/>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957616D3-0F9E-424B-80B5-B20725B4B72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80FC1DC-78FC-4B60-96F5-BCE38717AB1C}"/>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31BD4A45-B1FD-4E66-8297-2AAE411EEF3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4A5D890-6A39-4324-B91F-F054F8610A4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6466A770-CF6B-49A5-A55D-8D8BA62E7879}"/>
              </a:ext>
            </a:extLst>
          </p:cNvPr>
          <p:cNvSpPr txBox="1">
            <a:spLocks/>
          </p:cNvSpPr>
          <p:nvPr/>
        </p:nvSpPr>
        <p:spPr>
          <a:xfrm>
            <a:off x="834442" y="244484"/>
            <a:ext cx="9071610" cy="1092571"/>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感染症をふせぐには</a:t>
            </a:r>
            <a:r>
              <a:rPr lang="en-US" altLang="ja-JP" sz="3600" b="1" dirty="0">
                <a:latin typeface="游ゴシック" panose="020B0400000000000000" pitchFamily="50" charset="-128"/>
                <a:ea typeface="游ゴシック" panose="020B0400000000000000" pitchFamily="50" charset="-128"/>
              </a:rPr>
              <a:t>3</a:t>
            </a:r>
            <a:r>
              <a:rPr lang="ja-JP" altLang="en-US" sz="3600" b="1" dirty="0">
                <a:latin typeface="游ゴシック" panose="020B0400000000000000" pitchFamily="50" charset="-128"/>
                <a:ea typeface="游ゴシック" panose="020B0400000000000000" pitchFamily="50" charset="-128"/>
              </a:rPr>
              <a:t>つの要素それぞれに対策を</a:t>
            </a:r>
          </a:p>
        </p:txBody>
      </p:sp>
      <p:sp>
        <p:nvSpPr>
          <p:cNvPr id="12" name="テキスト ボックス 11">
            <a:extLst>
              <a:ext uri="{FF2B5EF4-FFF2-40B4-BE49-F238E27FC236}">
                <a16:creationId xmlns:a16="http://schemas.microsoft.com/office/drawing/2014/main" id="{33A6DCA0-BFAA-4252-8177-ACF960A5BACD}"/>
              </a:ext>
            </a:extLst>
          </p:cNvPr>
          <p:cNvSpPr txBox="1"/>
          <p:nvPr/>
        </p:nvSpPr>
        <p:spPr>
          <a:xfrm>
            <a:off x="5452794" y="6531984"/>
            <a:ext cx="4431808" cy="507831"/>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首相官邸ホームページより（図）</a:t>
            </a:r>
          </a:p>
          <a:p>
            <a:endParaRPr lang="ja-JP" altLang="en-US" dirty="0"/>
          </a:p>
        </p:txBody>
      </p:sp>
      <p:sp>
        <p:nvSpPr>
          <p:cNvPr id="13" name="四角形: 角を丸くする 12">
            <a:extLst>
              <a:ext uri="{FF2B5EF4-FFF2-40B4-BE49-F238E27FC236}">
                <a16:creationId xmlns:a16="http://schemas.microsoft.com/office/drawing/2014/main" id="{BA46ED72-4886-476E-9258-B2F91D9AE7C0}"/>
              </a:ext>
            </a:extLst>
          </p:cNvPr>
          <p:cNvSpPr/>
          <p:nvPr/>
        </p:nvSpPr>
        <p:spPr>
          <a:xfrm>
            <a:off x="406945" y="1541149"/>
            <a:ext cx="4832075" cy="1307784"/>
          </a:xfrm>
          <a:prstGeom prst="roundRect">
            <a:avLst>
              <a:gd name="adj" fmla="val 10458"/>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spcAft>
                <a:spcPts val="800"/>
              </a:spcAft>
            </a:pPr>
            <a:r>
              <a:rPr kumimoji="1" lang="ja-JP" altLang="en-US" sz="2400" b="1" dirty="0">
                <a:solidFill>
                  <a:srgbClr val="008000"/>
                </a:solidFill>
                <a:latin typeface="+mn-ea"/>
              </a:rPr>
              <a:t>感染源対策</a:t>
            </a:r>
          </a:p>
          <a:p>
            <a:r>
              <a:rPr kumimoji="1" lang="ja-JP" altLang="en-US" sz="2000" dirty="0">
                <a:latin typeface="游ゴシック Medium" panose="020B0500000000000000" pitchFamily="50" charset="-128"/>
                <a:ea typeface="游ゴシック Medium" panose="020B0500000000000000" pitchFamily="50" charset="-128"/>
              </a:rPr>
              <a:t>発病者の早期発見と治療、汚染されたものの消毒</a:t>
            </a:r>
          </a:p>
        </p:txBody>
      </p:sp>
      <p:sp>
        <p:nvSpPr>
          <p:cNvPr id="14" name="四角形: 角を丸くする 13">
            <a:extLst>
              <a:ext uri="{FF2B5EF4-FFF2-40B4-BE49-F238E27FC236}">
                <a16:creationId xmlns:a16="http://schemas.microsoft.com/office/drawing/2014/main" id="{76762951-A064-46CA-B467-092AD3123679}"/>
              </a:ext>
            </a:extLst>
          </p:cNvPr>
          <p:cNvSpPr/>
          <p:nvPr/>
        </p:nvSpPr>
        <p:spPr>
          <a:xfrm>
            <a:off x="406944" y="3075787"/>
            <a:ext cx="4832075" cy="2298603"/>
          </a:xfrm>
          <a:prstGeom prst="roundRect">
            <a:avLst>
              <a:gd name="adj" fmla="val 10458"/>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spcAft>
                <a:spcPts val="800"/>
              </a:spcAft>
            </a:pPr>
            <a:r>
              <a:rPr kumimoji="1" lang="ja-JP" altLang="en-US" sz="2400" b="1" dirty="0">
                <a:solidFill>
                  <a:srgbClr val="008000"/>
                </a:solidFill>
                <a:latin typeface="+mn-ea"/>
              </a:rPr>
              <a:t>感染経路対策</a:t>
            </a:r>
          </a:p>
          <a:p>
            <a:pPr marL="182563" indent="-182563">
              <a:buFont typeface="Arial" panose="020B0604020202020204" pitchFamily="34" charset="0"/>
              <a:buChar char="•"/>
            </a:pPr>
            <a:r>
              <a:rPr kumimoji="1" lang="ja-JP" altLang="en-US" sz="2000" dirty="0">
                <a:latin typeface="游ゴシック Medium" panose="020B0500000000000000" pitchFamily="50" charset="-128"/>
                <a:ea typeface="游ゴシック Medium" panose="020B0500000000000000" pitchFamily="50" charset="-128"/>
              </a:rPr>
              <a:t>手洗い、咳エチケット（マスク）、</a:t>
            </a:r>
            <a:br>
              <a:rPr kumimoji="1" lang="en-US" altLang="ja-JP" sz="2000" dirty="0">
                <a:latin typeface="游ゴシック Medium" panose="020B0500000000000000" pitchFamily="50" charset="-128"/>
                <a:ea typeface="游ゴシック Medium" panose="020B0500000000000000" pitchFamily="50" charset="-128"/>
              </a:rPr>
            </a:br>
            <a:r>
              <a:rPr kumimoji="1" lang="ja-JP" altLang="en-US" sz="2000" dirty="0">
                <a:latin typeface="游ゴシック Medium" panose="020B0500000000000000" pitchFamily="50" charset="-128"/>
                <a:ea typeface="游ゴシック Medium" panose="020B0500000000000000" pitchFamily="50" charset="-128"/>
              </a:rPr>
              <a:t>虫よけなど</a:t>
            </a:r>
          </a:p>
          <a:p>
            <a:pPr marL="182563" indent="-182563">
              <a:buFont typeface="Arial" panose="020B0604020202020204" pitchFamily="34" charset="0"/>
              <a:buChar char="•"/>
            </a:pPr>
            <a:r>
              <a:rPr kumimoji="1" lang="ja-JP" altLang="en-US" sz="2000" dirty="0">
                <a:latin typeface="游ゴシック Medium" panose="020B0500000000000000" pitchFamily="50" charset="-128"/>
                <a:ea typeface="游ゴシック Medium" panose="020B0500000000000000" pitchFamily="50" charset="-128"/>
              </a:rPr>
              <a:t>清掃、下水道の整備など公衆衛生的な対策</a:t>
            </a:r>
          </a:p>
          <a:p>
            <a:pPr marL="182563" indent="-182563">
              <a:buFont typeface="Arial" panose="020B0604020202020204" pitchFamily="34" charset="0"/>
              <a:buChar char="•"/>
            </a:pPr>
            <a:r>
              <a:rPr kumimoji="1" lang="ja-JP" altLang="en-US" sz="2000" dirty="0">
                <a:latin typeface="游ゴシック Medium" panose="020B0500000000000000" pitchFamily="50" charset="-128"/>
                <a:ea typeface="游ゴシック Medium" panose="020B0500000000000000" pitchFamily="50" charset="-128"/>
              </a:rPr>
              <a:t>学級閉鎖など</a:t>
            </a:r>
          </a:p>
        </p:txBody>
      </p:sp>
      <p:sp>
        <p:nvSpPr>
          <p:cNvPr id="15" name="四角形: 角を丸くする 14">
            <a:extLst>
              <a:ext uri="{FF2B5EF4-FFF2-40B4-BE49-F238E27FC236}">
                <a16:creationId xmlns:a16="http://schemas.microsoft.com/office/drawing/2014/main" id="{6B999FA3-4054-447D-B2F0-616180212D7A}"/>
              </a:ext>
            </a:extLst>
          </p:cNvPr>
          <p:cNvSpPr/>
          <p:nvPr/>
        </p:nvSpPr>
        <p:spPr>
          <a:xfrm>
            <a:off x="406944" y="5601244"/>
            <a:ext cx="4832075" cy="1184656"/>
          </a:xfrm>
          <a:prstGeom prst="roundRect">
            <a:avLst>
              <a:gd name="adj" fmla="val 10458"/>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spcAft>
                <a:spcPts val="800"/>
              </a:spcAft>
            </a:pPr>
            <a:r>
              <a:rPr kumimoji="1" lang="ja-JP" altLang="en-US" sz="2400" b="1" dirty="0">
                <a:solidFill>
                  <a:srgbClr val="008000"/>
                </a:solidFill>
                <a:latin typeface="+mn-ea"/>
              </a:rPr>
              <a:t>感受性者対策</a:t>
            </a:r>
          </a:p>
          <a:p>
            <a:pPr marL="182563" indent="-182563">
              <a:buFont typeface="Arial" panose="020B0604020202020204" pitchFamily="34" charset="0"/>
              <a:buChar char="•"/>
            </a:pPr>
            <a:r>
              <a:rPr kumimoji="1" lang="ja-JP" altLang="en-US" sz="2000" dirty="0">
                <a:latin typeface="游ゴシック Medium" panose="020B0500000000000000" pitchFamily="50" charset="-128"/>
                <a:ea typeface="游ゴシック Medium" panose="020B0500000000000000" pitchFamily="50" charset="-128"/>
              </a:rPr>
              <a:t>睡眠・休息、栄養</a:t>
            </a:r>
          </a:p>
          <a:p>
            <a:pPr marL="182563" indent="-182563">
              <a:buClr>
                <a:schemeClr val="tx1"/>
              </a:buClr>
              <a:buFont typeface="Arial" panose="020B0604020202020204" pitchFamily="34" charset="0"/>
              <a:buChar char="•"/>
            </a:pP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ワクチン（予防接種）</a:t>
            </a:r>
          </a:p>
        </p:txBody>
      </p:sp>
    </p:spTree>
    <p:extLst>
      <p:ext uri="{BB962C8B-B14F-4D97-AF65-F5344CB8AC3E}">
        <p14:creationId xmlns:p14="http://schemas.microsoft.com/office/powerpoint/2010/main" val="166911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グループ化 135">
            <a:extLst>
              <a:ext uri="{FF2B5EF4-FFF2-40B4-BE49-F238E27FC236}">
                <a16:creationId xmlns:a16="http://schemas.microsoft.com/office/drawing/2014/main" id="{00ABEE1A-E205-43B8-8514-F8D7DCE0E125}"/>
              </a:ext>
            </a:extLst>
          </p:cNvPr>
          <p:cNvGrpSpPr>
            <a:grpSpLocks noChangeAspect="1"/>
          </p:cNvGrpSpPr>
          <p:nvPr/>
        </p:nvGrpSpPr>
        <p:grpSpPr>
          <a:xfrm>
            <a:off x="1177284" y="5075718"/>
            <a:ext cx="646428" cy="644597"/>
            <a:chOff x="2620985" y="2152650"/>
            <a:chExt cx="723900" cy="723900"/>
          </a:xfrm>
          <a:solidFill>
            <a:srgbClr val="ED5511"/>
          </a:solidFill>
        </p:grpSpPr>
        <p:grpSp>
          <p:nvGrpSpPr>
            <p:cNvPr id="137" name="グラフィックス 9" descr="面白い顔 (塗りつぶしなし)">
              <a:extLst>
                <a:ext uri="{FF2B5EF4-FFF2-40B4-BE49-F238E27FC236}">
                  <a16:creationId xmlns:a16="http://schemas.microsoft.com/office/drawing/2014/main" id="{D81161ED-E016-4E4B-A50F-18F093D9C8F2}"/>
                </a:ext>
              </a:extLst>
            </p:cNvPr>
            <p:cNvGrpSpPr/>
            <p:nvPr/>
          </p:nvGrpSpPr>
          <p:grpSpPr>
            <a:xfrm>
              <a:off x="2620985" y="2152650"/>
              <a:ext cx="723900" cy="723900"/>
              <a:chOff x="2620985" y="2152650"/>
              <a:chExt cx="723900" cy="723900"/>
            </a:xfrm>
            <a:grpFill/>
          </p:grpSpPr>
          <p:sp>
            <p:nvSpPr>
              <p:cNvPr id="139" name="フリーフォーム: 図形 138">
                <a:extLst>
                  <a:ext uri="{FF2B5EF4-FFF2-40B4-BE49-F238E27FC236}">
                    <a16:creationId xmlns:a16="http://schemas.microsoft.com/office/drawing/2014/main" id="{BAF40414-8EFD-4331-802B-64127891C11F}"/>
                  </a:ext>
                </a:extLst>
              </p:cNvPr>
              <p:cNvSpPr/>
              <p:nvPr/>
            </p:nvSpPr>
            <p:spPr>
              <a:xfrm>
                <a:off x="3040115" y="2372124"/>
                <a:ext cx="142875" cy="161925"/>
              </a:xfrm>
              <a:custGeom>
                <a:avLst/>
                <a:gdLst>
                  <a:gd name="connsiteX0" fmla="*/ 9495 w 142875"/>
                  <a:gd name="connsiteY0" fmla="*/ 101804 h 161925"/>
                  <a:gd name="connsiteX1" fmla="*/ 123795 w 142875"/>
                  <a:gd name="connsiteY1" fmla="*/ 168479 h 161925"/>
                  <a:gd name="connsiteX2" fmla="*/ 133320 w 142875"/>
                  <a:gd name="connsiteY2" fmla="*/ 171051 h 161925"/>
                  <a:gd name="connsiteX3" fmla="*/ 152336 w 142875"/>
                  <a:gd name="connsiteY3" fmla="*/ 151967 h 161925"/>
                  <a:gd name="connsiteX4" fmla="*/ 142845 w 142875"/>
                  <a:gd name="connsiteY4" fmla="*/ 135522 h 161925"/>
                  <a:gd name="connsiteX5" fmla="*/ 57120 w 142875"/>
                  <a:gd name="connsiteY5" fmla="*/ 85326 h 161925"/>
                  <a:gd name="connsiteX6" fmla="*/ 142845 w 142875"/>
                  <a:gd name="connsiteY6" fmla="*/ 35129 h 161925"/>
                  <a:gd name="connsiteX7" fmla="*/ 148702 w 142875"/>
                  <a:gd name="connsiteY7" fmla="*/ 8832 h 161925"/>
                  <a:gd name="connsiteX8" fmla="*/ 123795 w 142875"/>
                  <a:gd name="connsiteY8" fmla="*/ 2172 h 161925"/>
                  <a:gd name="connsiteX9" fmla="*/ 9495 w 142875"/>
                  <a:gd name="connsiteY9" fmla="*/ 68847 h 161925"/>
                  <a:gd name="connsiteX10" fmla="*/ 2575 w 142875"/>
                  <a:gd name="connsiteY10" fmla="*/ 94884 h 161925"/>
                  <a:gd name="connsiteX11" fmla="*/ 9495 w 142875"/>
                  <a:gd name="connsiteY11" fmla="*/ 10180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61925">
                    <a:moveTo>
                      <a:pt x="9495" y="101804"/>
                    </a:moveTo>
                    <a:lnTo>
                      <a:pt x="123795" y="168479"/>
                    </a:lnTo>
                    <a:cubicBezTo>
                      <a:pt x="126701" y="170130"/>
                      <a:pt x="129978" y="171015"/>
                      <a:pt x="133320" y="171051"/>
                    </a:cubicBezTo>
                    <a:cubicBezTo>
                      <a:pt x="143841" y="171032"/>
                      <a:pt x="152354" y="162488"/>
                      <a:pt x="152336" y="151967"/>
                    </a:cubicBezTo>
                    <a:cubicBezTo>
                      <a:pt x="152324" y="145187"/>
                      <a:pt x="148709" y="138925"/>
                      <a:pt x="142845" y="135522"/>
                    </a:cubicBezTo>
                    <a:lnTo>
                      <a:pt x="57120" y="85326"/>
                    </a:lnTo>
                    <a:lnTo>
                      <a:pt x="142845" y="35129"/>
                    </a:lnTo>
                    <a:cubicBezTo>
                      <a:pt x="151724" y="29484"/>
                      <a:pt x="154346" y="17712"/>
                      <a:pt x="148702" y="8832"/>
                    </a:cubicBezTo>
                    <a:cubicBezTo>
                      <a:pt x="143390" y="478"/>
                      <a:pt x="132566" y="-2416"/>
                      <a:pt x="123795" y="2172"/>
                    </a:cubicBezTo>
                    <a:lnTo>
                      <a:pt x="9495" y="68847"/>
                    </a:lnTo>
                    <a:cubicBezTo>
                      <a:pt x="393" y="74126"/>
                      <a:pt x="-2704" y="85784"/>
                      <a:pt x="2575" y="94884"/>
                    </a:cubicBezTo>
                    <a:cubicBezTo>
                      <a:pt x="4240" y="97754"/>
                      <a:pt x="6625" y="100139"/>
                      <a:pt x="9495" y="101804"/>
                    </a:cubicBezTo>
                    <a:close/>
                  </a:path>
                </a:pathLst>
              </a:custGeom>
              <a:grpFill/>
              <a:ln w="9525" cap="flat">
                <a:noFill/>
                <a:prstDash val="solid"/>
                <a:miter/>
              </a:ln>
            </p:spPr>
            <p:txBody>
              <a:bodyPr rtlCol="0" anchor="ctr"/>
              <a:lstStyle/>
              <a:p>
                <a:endParaRPr lang="ja-JP" altLang="en-US" sz="1579">
                  <a:latin typeface="+mn-ea"/>
                </a:endParaRPr>
              </a:p>
            </p:txBody>
          </p:sp>
          <p:sp>
            <p:nvSpPr>
              <p:cNvPr id="140" name="フリーフォーム: 図形 139">
                <a:extLst>
                  <a:ext uri="{FF2B5EF4-FFF2-40B4-BE49-F238E27FC236}">
                    <a16:creationId xmlns:a16="http://schemas.microsoft.com/office/drawing/2014/main" id="{C8E32731-AEBA-47B6-975F-E1B157F24A88}"/>
                  </a:ext>
                </a:extLst>
              </p:cNvPr>
              <p:cNvSpPr/>
              <p:nvPr/>
            </p:nvSpPr>
            <p:spPr>
              <a:xfrm>
                <a:off x="2773405" y="2372123"/>
                <a:ext cx="142875" cy="161925"/>
              </a:xfrm>
              <a:custGeom>
                <a:avLst/>
                <a:gdLst>
                  <a:gd name="connsiteX0" fmla="*/ 2552 w 142875"/>
                  <a:gd name="connsiteY0" fmla="*/ 161527 h 161925"/>
                  <a:gd name="connsiteX1" fmla="*/ 19030 w 142875"/>
                  <a:gd name="connsiteY1" fmla="*/ 171052 h 161925"/>
                  <a:gd name="connsiteX2" fmla="*/ 28555 w 142875"/>
                  <a:gd name="connsiteY2" fmla="*/ 168480 h 161925"/>
                  <a:gd name="connsiteX3" fmla="*/ 142855 w 142875"/>
                  <a:gd name="connsiteY3" fmla="*/ 101805 h 161925"/>
                  <a:gd name="connsiteX4" fmla="*/ 149775 w 142875"/>
                  <a:gd name="connsiteY4" fmla="*/ 75769 h 161925"/>
                  <a:gd name="connsiteX5" fmla="*/ 142855 w 142875"/>
                  <a:gd name="connsiteY5" fmla="*/ 68849 h 161925"/>
                  <a:gd name="connsiteX6" fmla="*/ 28555 w 142875"/>
                  <a:gd name="connsiteY6" fmla="*/ 2174 h 161925"/>
                  <a:gd name="connsiteX7" fmla="*/ 2845 w 142875"/>
                  <a:gd name="connsiteY7" fmla="*/ 10224 h 161925"/>
                  <a:gd name="connsiteX8" fmla="*/ 9505 w 142875"/>
                  <a:gd name="connsiteY8" fmla="*/ 35130 h 161925"/>
                  <a:gd name="connsiteX9" fmla="*/ 95230 w 142875"/>
                  <a:gd name="connsiteY9" fmla="*/ 85327 h 161925"/>
                  <a:gd name="connsiteX10" fmla="*/ 9505 w 142875"/>
                  <a:gd name="connsiteY10" fmla="*/ 135524 h 161925"/>
                  <a:gd name="connsiteX11" fmla="*/ 2552 w 142875"/>
                  <a:gd name="connsiteY11" fmla="*/ 16152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61925">
                    <a:moveTo>
                      <a:pt x="2552" y="161527"/>
                    </a:moveTo>
                    <a:cubicBezTo>
                      <a:pt x="5951" y="167416"/>
                      <a:pt x="12231" y="171046"/>
                      <a:pt x="19030" y="171052"/>
                    </a:cubicBezTo>
                    <a:cubicBezTo>
                      <a:pt x="22371" y="171016"/>
                      <a:pt x="25649" y="170131"/>
                      <a:pt x="28555" y="168480"/>
                    </a:cubicBezTo>
                    <a:lnTo>
                      <a:pt x="142855" y="101805"/>
                    </a:lnTo>
                    <a:cubicBezTo>
                      <a:pt x="151956" y="96527"/>
                      <a:pt x="155054" y="84869"/>
                      <a:pt x="149775" y="75769"/>
                    </a:cubicBezTo>
                    <a:cubicBezTo>
                      <a:pt x="148110" y="72899"/>
                      <a:pt x="145725" y="70514"/>
                      <a:pt x="142855" y="68849"/>
                    </a:cubicBezTo>
                    <a:lnTo>
                      <a:pt x="28555" y="2174"/>
                    </a:lnTo>
                    <a:cubicBezTo>
                      <a:pt x="19233" y="-2703"/>
                      <a:pt x="7722" y="901"/>
                      <a:pt x="2845" y="10224"/>
                    </a:cubicBezTo>
                    <a:cubicBezTo>
                      <a:pt x="-1744" y="18995"/>
                      <a:pt x="1151" y="29819"/>
                      <a:pt x="9505" y="35130"/>
                    </a:cubicBezTo>
                    <a:lnTo>
                      <a:pt x="95230" y="85327"/>
                    </a:lnTo>
                    <a:lnTo>
                      <a:pt x="9505" y="135524"/>
                    </a:lnTo>
                    <a:cubicBezTo>
                      <a:pt x="412" y="140790"/>
                      <a:pt x="-2699" y="152425"/>
                      <a:pt x="2552" y="161527"/>
                    </a:cubicBezTo>
                    <a:close/>
                  </a:path>
                </a:pathLst>
              </a:custGeom>
              <a:grpFill/>
              <a:ln w="9525" cap="flat">
                <a:noFill/>
                <a:prstDash val="solid"/>
                <a:miter/>
              </a:ln>
            </p:spPr>
            <p:txBody>
              <a:bodyPr rtlCol="0" anchor="ctr"/>
              <a:lstStyle/>
              <a:p>
                <a:endParaRPr lang="ja-JP" altLang="en-US" sz="1579">
                  <a:latin typeface="+mn-ea"/>
                </a:endParaRPr>
              </a:p>
            </p:txBody>
          </p:sp>
          <p:sp>
            <p:nvSpPr>
              <p:cNvPr id="141" name="フリーフォーム: 図形 140">
                <a:extLst>
                  <a:ext uri="{FF2B5EF4-FFF2-40B4-BE49-F238E27FC236}">
                    <a16:creationId xmlns:a16="http://schemas.microsoft.com/office/drawing/2014/main" id="{EF615381-F27F-4501-974E-FD902619905E}"/>
                  </a:ext>
                </a:extLst>
              </p:cNvPr>
              <p:cNvSpPr/>
              <p:nvPr/>
            </p:nvSpPr>
            <p:spPr>
              <a:xfrm>
                <a:off x="2620985" y="2152650"/>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ja-JP" altLang="en-US" sz="1579">
                  <a:latin typeface="+mn-ea"/>
                </a:endParaRPr>
              </a:p>
            </p:txBody>
          </p:sp>
        </p:grpSp>
        <p:sp>
          <p:nvSpPr>
            <p:cNvPr id="138" name="フリーフォーム: 図形 137">
              <a:extLst>
                <a:ext uri="{FF2B5EF4-FFF2-40B4-BE49-F238E27FC236}">
                  <a16:creationId xmlns:a16="http://schemas.microsoft.com/office/drawing/2014/main" id="{5487A5C7-9626-4637-A369-263FD172C006}"/>
                </a:ext>
              </a:extLst>
            </p:cNvPr>
            <p:cNvSpPr/>
            <p:nvPr/>
          </p:nvSpPr>
          <p:spPr>
            <a:xfrm>
              <a:off x="2792435" y="2595562"/>
              <a:ext cx="381000" cy="123825"/>
            </a:xfrm>
            <a:custGeom>
              <a:avLst/>
              <a:gdLst>
                <a:gd name="connsiteX0" fmla="*/ 3810 w 381000"/>
                <a:gd name="connsiteY0" fmla="*/ 93345 h 123825"/>
                <a:gd name="connsiteX1" fmla="*/ 0 w 381000"/>
                <a:gd name="connsiteY1" fmla="*/ 104775 h 123825"/>
                <a:gd name="connsiteX2" fmla="*/ 19050 w 381000"/>
                <a:gd name="connsiteY2" fmla="*/ 123825 h 123825"/>
                <a:gd name="connsiteX3" fmla="*/ 34290 w 381000"/>
                <a:gd name="connsiteY3" fmla="*/ 116205 h 123825"/>
                <a:gd name="connsiteX4" fmla="*/ 192405 w 381000"/>
                <a:gd name="connsiteY4" fmla="*/ 39052 h 123825"/>
                <a:gd name="connsiteX5" fmla="*/ 350520 w 381000"/>
                <a:gd name="connsiteY5" fmla="*/ 116205 h 123825"/>
                <a:gd name="connsiteX6" fmla="*/ 365760 w 381000"/>
                <a:gd name="connsiteY6" fmla="*/ 123825 h 123825"/>
                <a:gd name="connsiteX7" fmla="*/ 384810 w 381000"/>
                <a:gd name="connsiteY7" fmla="*/ 104775 h 123825"/>
                <a:gd name="connsiteX8" fmla="*/ 381000 w 381000"/>
                <a:gd name="connsiteY8" fmla="*/ 93345 h 123825"/>
                <a:gd name="connsiteX9" fmla="*/ 192405 w 381000"/>
                <a:gd name="connsiteY9" fmla="*/ 0 h 123825"/>
                <a:gd name="connsiteX10" fmla="*/ 3810 w 381000"/>
                <a:gd name="connsiteY10" fmla="*/ 933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123825">
                  <a:moveTo>
                    <a:pt x="3810" y="93345"/>
                  </a:moveTo>
                  <a:cubicBezTo>
                    <a:pt x="1905" y="96202"/>
                    <a:pt x="0" y="100013"/>
                    <a:pt x="0" y="104775"/>
                  </a:cubicBezTo>
                  <a:cubicBezTo>
                    <a:pt x="0" y="115252"/>
                    <a:pt x="8573" y="123825"/>
                    <a:pt x="19050" y="123825"/>
                  </a:cubicBezTo>
                  <a:cubicBezTo>
                    <a:pt x="25718" y="123825"/>
                    <a:pt x="31433" y="120967"/>
                    <a:pt x="34290" y="116205"/>
                  </a:cubicBezTo>
                  <a:cubicBezTo>
                    <a:pt x="70485" y="68580"/>
                    <a:pt x="127635" y="39052"/>
                    <a:pt x="192405" y="39052"/>
                  </a:cubicBezTo>
                  <a:cubicBezTo>
                    <a:pt x="257175" y="39052"/>
                    <a:pt x="313373" y="68580"/>
                    <a:pt x="350520" y="116205"/>
                  </a:cubicBezTo>
                  <a:cubicBezTo>
                    <a:pt x="354330" y="120967"/>
                    <a:pt x="360045" y="123825"/>
                    <a:pt x="365760" y="123825"/>
                  </a:cubicBezTo>
                  <a:cubicBezTo>
                    <a:pt x="376238" y="123825"/>
                    <a:pt x="384810" y="115252"/>
                    <a:pt x="384810" y="104775"/>
                  </a:cubicBezTo>
                  <a:cubicBezTo>
                    <a:pt x="384810" y="100965"/>
                    <a:pt x="383858" y="97155"/>
                    <a:pt x="381000" y="93345"/>
                  </a:cubicBezTo>
                  <a:cubicBezTo>
                    <a:pt x="337185" y="37148"/>
                    <a:pt x="269558" y="0"/>
                    <a:pt x="192405" y="0"/>
                  </a:cubicBezTo>
                  <a:cubicBezTo>
                    <a:pt x="115253" y="0"/>
                    <a:pt x="47625" y="37148"/>
                    <a:pt x="3810" y="93345"/>
                  </a:cubicBezTo>
                  <a:close/>
                </a:path>
              </a:pathLst>
            </a:custGeom>
            <a:grpFill/>
            <a:ln w="9525" cap="flat">
              <a:noFill/>
              <a:prstDash val="solid"/>
              <a:miter/>
            </a:ln>
          </p:spPr>
          <p:txBody>
            <a:bodyPr rtlCol="0" anchor="ctr"/>
            <a:lstStyle/>
            <a:p>
              <a:endParaRPr lang="ja-JP" altLang="en-US" sz="1579">
                <a:latin typeface="+mn-ea"/>
              </a:endParaRPr>
            </a:p>
          </p:txBody>
        </p:sp>
      </p:grpSp>
      <p:sp>
        <p:nvSpPr>
          <p:cNvPr id="142" name="フリーフォーム: 図形 141">
            <a:extLst>
              <a:ext uri="{FF2B5EF4-FFF2-40B4-BE49-F238E27FC236}">
                <a16:creationId xmlns:a16="http://schemas.microsoft.com/office/drawing/2014/main" id="{EAB565CB-7C73-4614-B382-9F2AD1C1F8DC}"/>
              </a:ext>
            </a:extLst>
          </p:cNvPr>
          <p:cNvSpPr/>
          <p:nvPr/>
        </p:nvSpPr>
        <p:spPr>
          <a:xfrm>
            <a:off x="990525" y="5705218"/>
            <a:ext cx="1010460" cy="678329"/>
          </a:xfrm>
          <a:custGeom>
            <a:avLst/>
            <a:gdLst>
              <a:gd name="connsiteX0" fmla="*/ 579120 w 609600"/>
              <a:gd name="connsiteY0" fmla="*/ 91440 h 304800"/>
              <a:gd name="connsiteX1" fmla="*/ 430530 w 609600"/>
              <a:gd name="connsiteY1" fmla="*/ 19050 h 304800"/>
              <a:gd name="connsiteX2" fmla="*/ 304800 w 609600"/>
              <a:gd name="connsiteY2" fmla="*/ 0 h 304800"/>
              <a:gd name="connsiteX3" fmla="*/ 179070 w 609600"/>
              <a:gd name="connsiteY3" fmla="*/ 19050 h 304800"/>
              <a:gd name="connsiteX4" fmla="*/ 30480 w 609600"/>
              <a:gd name="connsiteY4" fmla="*/ 91440 h 304800"/>
              <a:gd name="connsiteX5" fmla="*/ 0 w 609600"/>
              <a:gd name="connsiteY5" fmla="*/ 152400 h 304800"/>
              <a:gd name="connsiteX6" fmla="*/ 0 w 609600"/>
              <a:gd name="connsiteY6" fmla="*/ 304800 h 304800"/>
              <a:gd name="connsiteX7" fmla="*/ 609600 w 609600"/>
              <a:gd name="connsiteY7" fmla="*/ 304800 h 304800"/>
              <a:gd name="connsiteX8" fmla="*/ 609600 w 609600"/>
              <a:gd name="connsiteY8" fmla="*/ 152400 h 304800"/>
              <a:gd name="connsiteX9" fmla="*/ 579120 w 609600"/>
              <a:gd name="connsiteY9" fmla="*/ 9144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579120" y="91440"/>
                </a:move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lnTo>
                  <a:pt x="609600" y="152400"/>
                </a:lnTo>
                <a:cubicBezTo>
                  <a:pt x="609600" y="129540"/>
                  <a:pt x="598170" y="106680"/>
                  <a:pt x="579120" y="91440"/>
                </a:cubicBezTo>
                <a:close/>
              </a:path>
            </a:pathLst>
          </a:custGeom>
          <a:solidFill>
            <a:srgbClr val="ED5511"/>
          </a:solidFill>
          <a:ln w="9525" cap="flat">
            <a:noFill/>
            <a:prstDash val="solid"/>
            <a:miter/>
          </a:ln>
        </p:spPr>
        <p:txBody>
          <a:bodyPr rtlCol="0" anchor="b" anchorCtr="0"/>
          <a:lstStyle/>
          <a:p>
            <a:pPr algn="ctr"/>
            <a:endParaRPr lang="ja-JP" altLang="en-US" sz="1579" b="1" dirty="0">
              <a:latin typeface="+mn-ea"/>
            </a:endParaRPr>
          </a:p>
        </p:txBody>
      </p:sp>
      <p:grpSp>
        <p:nvGrpSpPr>
          <p:cNvPr id="112" name="コンテンツ プレースホルダー 7" descr="天使の顔 (塗りつぶしなし)">
            <a:extLst>
              <a:ext uri="{FF2B5EF4-FFF2-40B4-BE49-F238E27FC236}">
                <a16:creationId xmlns:a16="http://schemas.microsoft.com/office/drawing/2014/main" id="{C717FE77-526C-4C91-8537-FC42261309D4}"/>
              </a:ext>
            </a:extLst>
          </p:cNvPr>
          <p:cNvGrpSpPr>
            <a:grpSpLocks noChangeAspect="1"/>
          </p:cNvGrpSpPr>
          <p:nvPr/>
        </p:nvGrpSpPr>
        <p:grpSpPr>
          <a:xfrm>
            <a:off x="3545454" y="5786871"/>
            <a:ext cx="646428" cy="644597"/>
            <a:chOff x="2771775" y="3267869"/>
            <a:chExt cx="723900" cy="723900"/>
          </a:xfrm>
          <a:solidFill>
            <a:schemeClr val="accent6">
              <a:lumMod val="60000"/>
              <a:lumOff val="40000"/>
            </a:schemeClr>
          </a:solidFill>
        </p:grpSpPr>
        <p:sp>
          <p:nvSpPr>
            <p:cNvPr id="125" name="フリーフォーム: 図形 124">
              <a:extLst>
                <a:ext uri="{FF2B5EF4-FFF2-40B4-BE49-F238E27FC236}">
                  <a16:creationId xmlns:a16="http://schemas.microsoft.com/office/drawing/2014/main" id="{05471242-446F-4211-BC2A-5887B8CA3359}"/>
                </a:ext>
              </a:extLst>
            </p:cNvPr>
            <p:cNvSpPr/>
            <p:nvPr/>
          </p:nvSpPr>
          <p:spPr>
            <a:xfrm>
              <a:off x="2902176" y="3515557"/>
              <a:ext cx="180975" cy="95250"/>
            </a:xfrm>
            <a:custGeom>
              <a:avLst/>
              <a:gdLst>
                <a:gd name="connsiteX0" fmla="*/ 93436 w 180975"/>
                <a:gd name="connsiteY0" fmla="*/ 38062 h 95250"/>
                <a:gd name="connsiteX1" fmla="*/ 149348 w 180975"/>
                <a:gd name="connsiteY1" fmla="*/ 83306 h 95250"/>
                <a:gd name="connsiteX2" fmla="*/ 172478 w 180975"/>
                <a:gd name="connsiteY2" fmla="*/ 97118 h 95250"/>
                <a:gd name="connsiteX3" fmla="*/ 186591 w 180975"/>
                <a:gd name="connsiteY3" fmla="*/ 75400 h 95250"/>
                <a:gd name="connsiteX4" fmla="*/ 73566 w 180975"/>
                <a:gd name="connsiteY4" fmla="*/ 2115 h 95250"/>
                <a:gd name="connsiteX5" fmla="*/ 282 w 180975"/>
                <a:gd name="connsiteY5" fmla="*/ 75400 h 95250"/>
                <a:gd name="connsiteX6" fmla="*/ 15806 w 180975"/>
                <a:gd name="connsiteY6" fmla="*/ 97418 h 95250"/>
                <a:gd name="connsiteX7" fmla="*/ 37524 w 180975"/>
                <a:gd name="connsiteY7" fmla="*/ 83306 h 95250"/>
                <a:gd name="connsiteX8" fmla="*/ 93436 w 180975"/>
                <a:gd name="connsiteY8" fmla="*/ 3806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95250">
                  <a:moveTo>
                    <a:pt x="93436" y="38062"/>
                  </a:moveTo>
                  <a:cubicBezTo>
                    <a:pt x="120417" y="38055"/>
                    <a:pt x="143727" y="56918"/>
                    <a:pt x="149348" y="83306"/>
                  </a:cubicBezTo>
                  <a:cubicBezTo>
                    <a:pt x="151922" y="93507"/>
                    <a:pt x="162277" y="99691"/>
                    <a:pt x="172478" y="97118"/>
                  </a:cubicBezTo>
                  <a:cubicBezTo>
                    <a:pt x="182137" y="94682"/>
                    <a:pt x="188288" y="85216"/>
                    <a:pt x="186591" y="75400"/>
                  </a:cubicBezTo>
                  <a:cubicBezTo>
                    <a:pt x="175617" y="23953"/>
                    <a:pt x="125014" y="-8858"/>
                    <a:pt x="73566" y="2115"/>
                  </a:cubicBezTo>
                  <a:cubicBezTo>
                    <a:pt x="36823" y="9953"/>
                    <a:pt x="8119" y="38657"/>
                    <a:pt x="282" y="75400"/>
                  </a:cubicBezTo>
                  <a:cubicBezTo>
                    <a:pt x="-1511" y="85767"/>
                    <a:pt x="5439" y="95625"/>
                    <a:pt x="15806" y="97418"/>
                  </a:cubicBezTo>
                  <a:cubicBezTo>
                    <a:pt x="25622" y="99116"/>
                    <a:pt x="35088" y="92964"/>
                    <a:pt x="37524" y="83306"/>
                  </a:cubicBezTo>
                  <a:cubicBezTo>
                    <a:pt x="43145" y="56917"/>
                    <a:pt x="66456" y="38055"/>
                    <a:pt x="93436" y="38062"/>
                  </a:cubicBezTo>
                  <a:close/>
                </a:path>
              </a:pathLst>
            </a:custGeom>
            <a:grpFill/>
            <a:ln w="9525" cap="flat">
              <a:noFill/>
              <a:prstDash val="solid"/>
              <a:miter/>
            </a:ln>
          </p:spPr>
          <p:txBody>
            <a:bodyPr rtlCol="0" anchor="ctr"/>
            <a:lstStyle/>
            <a:p>
              <a:endParaRPr lang="ja-JP" altLang="en-US" sz="1579">
                <a:latin typeface="+mn-ea"/>
              </a:endParaRPr>
            </a:p>
          </p:txBody>
        </p:sp>
        <p:sp>
          <p:nvSpPr>
            <p:cNvPr id="128" name="フリーフォーム: 図形 127">
              <a:extLst>
                <a:ext uri="{FF2B5EF4-FFF2-40B4-BE49-F238E27FC236}">
                  <a16:creationId xmlns:a16="http://schemas.microsoft.com/office/drawing/2014/main" id="{CB1DB0DD-7F42-4CB8-8B79-91C2FB50250A}"/>
                </a:ext>
              </a:extLst>
            </p:cNvPr>
            <p:cNvSpPr/>
            <p:nvPr/>
          </p:nvSpPr>
          <p:spPr>
            <a:xfrm>
              <a:off x="3178401" y="3515519"/>
              <a:ext cx="180975" cy="95250"/>
            </a:xfrm>
            <a:custGeom>
              <a:avLst/>
              <a:gdLst>
                <a:gd name="connsiteX0" fmla="*/ 93436 w 180975"/>
                <a:gd name="connsiteY0" fmla="*/ 0 h 95250"/>
                <a:gd name="connsiteX1" fmla="*/ 282 w 180975"/>
                <a:gd name="connsiteY1" fmla="*/ 75438 h 95250"/>
                <a:gd name="connsiteX2" fmla="*/ 15806 w 180975"/>
                <a:gd name="connsiteY2" fmla="*/ 97456 h 95250"/>
                <a:gd name="connsiteX3" fmla="*/ 37524 w 180975"/>
                <a:gd name="connsiteY3" fmla="*/ 83344 h 95250"/>
                <a:gd name="connsiteX4" fmla="*/ 105268 w 180975"/>
                <a:gd name="connsiteY4" fmla="*/ 39264 h 95250"/>
                <a:gd name="connsiteX5" fmla="*/ 149348 w 180975"/>
                <a:gd name="connsiteY5" fmla="*/ 83344 h 95250"/>
                <a:gd name="connsiteX6" fmla="*/ 171366 w 180975"/>
                <a:gd name="connsiteY6" fmla="*/ 98869 h 95250"/>
                <a:gd name="connsiteX7" fmla="*/ 186891 w 180975"/>
                <a:gd name="connsiteY7" fmla="*/ 76851 h 95250"/>
                <a:gd name="connsiteX8" fmla="*/ 186591 w 180975"/>
                <a:gd name="connsiteY8" fmla="*/ 75438 h 95250"/>
                <a:gd name="connsiteX9" fmla="*/ 93436 w 180975"/>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95250">
                  <a:moveTo>
                    <a:pt x="93436" y="0"/>
                  </a:moveTo>
                  <a:cubicBezTo>
                    <a:pt x="48535" y="187"/>
                    <a:pt x="9798" y="31556"/>
                    <a:pt x="282" y="75438"/>
                  </a:cubicBezTo>
                  <a:cubicBezTo>
                    <a:pt x="-1511" y="85805"/>
                    <a:pt x="5439" y="95662"/>
                    <a:pt x="15806" y="97456"/>
                  </a:cubicBezTo>
                  <a:cubicBezTo>
                    <a:pt x="25622" y="99153"/>
                    <a:pt x="35088" y="93002"/>
                    <a:pt x="37524" y="83344"/>
                  </a:cubicBezTo>
                  <a:cubicBezTo>
                    <a:pt x="44060" y="52465"/>
                    <a:pt x="74389" y="32730"/>
                    <a:pt x="105268" y="39264"/>
                  </a:cubicBezTo>
                  <a:cubicBezTo>
                    <a:pt x="127387" y="43945"/>
                    <a:pt x="144667" y="61225"/>
                    <a:pt x="149348" y="83344"/>
                  </a:cubicBezTo>
                  <a:cubicBezTo>
                    <a:pt x="151141" y="93711"/>
                    <a:pt x="160999" y="100661"/>
                    <a:pt x="171366" y="98869"/>
                  </a:cubicBezTo>
                  <a:cubicBezTo>
                    <a:pt x="181733" y="97076"/>
                    <a:pt x="188683" y="87219"/>
                    <a:pt x="186891" y="76851"/>
                  </a:cubicBezTo>
                  <a:cubicBezTo>
                    <a:pt x="186809" y="76376"/>
                    <a:pt x="186709" y="75905"/>
                    <a:pt x="186591" y="75438"/>
                  </a:cubicBezTo>
                  <a:cubicBezTo>
                    <a:pt x="177074" y="31556"/>
                    <a:pt x="138337" y="187"/>
                    <a:pt x="93436" y="0"/>
                  </a:cubicBezTo>
                  <a:close/>
                </a:path>
              </a:pathLst>
            </a:custGeom>
            <a:grpFill/>
            <a:ln w="9525" cap="flat">
              <a:noFill/>
              <a:prstDash val="solid"/>
              <a:miter/>
            </a:ln>
          </p:spPr>
          <p:txBody>
            <a:bodyPr rtlCol="0" anchor="ctr"/>
            <a:lstStyle/>
            <a:p>
              <a:endParaRPr lang="ja-JP" altLang="en-US" sz="1579">
                <a:latin typeface="+mn-ea"/>
              </a:endParaRPr>
            </a:p>
          </p:txBody>
        </p:sp>
        <p:sp>
          <p:nvSpPr>
            <p:cNvPr id="130" name="フリーフォーム: 図形 129">
              <a:extLst>
                <a:ext uri="{FF2B5EF4-FFF2-40B4-BE49-F238E27FC236}">
                  <a16:creationId xmlns:a16="http://schemas.microsoft.com/office/drawing/2014/main" id="{333960DD-6B5A-4028-AC03-9B9AD7A8C0A6}"/>
                </a:ext>
              </a:extLst>
            </p:cNvPr>
            <p:cNvSpPr/>
            <p:nvPr/>
          </p:nvSpPr>
          <p:spPr>
            <a:xfrm>
              <a:off x="2940889" y="3753634"/>
              <a:ext cx="381000" cy="114300"/>
            </a:xfrm>
            <a:custGeom>
              <a:avLst/>
              <a:gdLst>
                <a:gd name="connsiteX0" fmla="*/ 378193 w 381000"/>
                <a:gd name="connsiteY0" fmla="*/ 3915 h 114300"/>
                <a:gd name="connsiteX1" fmla="*/ 351523 w 381000"/>
                <a:gd name="connsiteY1" fmla="*/ 7440 h 114300"/>
                <a:gd name="connsiteX2" fmla="*/ 71064 w 381000"/>
                <a:gd name="connsiteY2" fmla="*/ 44354 h 114300"/>
                <a:gd name="connsiteX3" fmla="*/ 34150 w 381000"/>
                <a:gd name="connsiteY3" fmla="*/ 7440 h 114300"/>
                <a:gd name="connsiteX4" fmla="*/ 7432 w 381000"/>
                <a:gd name="connsiteY4" fmla="*/ 3963 h 114300"/>
                <a:gd name="connsiteX5" fmla="*/ 3955 w 381000"/>
                <a:gd name="connsiteY5" fmla="*/ 30681 h 114300"/>
                <a:gd name="connsiteX6" fmla="*/ 337845 w 381000"/>
                <a:gd name="connsiteY6" fmla="*/ 74553 h 114300"/>
                <a:gd name="connsiteX7" fmla="*/ 381717 w 381000"/>
                <a:gd name="connsiteY7" fmla="*/ 30681 h 114300"/>
                <a:gd name="connsiteX8" fmla="*/ 378255 w 381000"/>
                <a:gd name="connsiteY8" fmla="*/ 3963 h 114300"/>
                <a:gd name="connsiteX9" fmla="*/ 378193 w 381000"/>
                <a:gd name="connsiteY9" fmla="*/ 391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114300">
                  <a:moveTo>
                    <a:pt x="378193" y="3915"/>
                  </a:moveTo>
                  <a:cubicBezTo>
                    <a:pt x="369851" y="-2461"/>
                    <a:pt x="357923" y="-884"/>
                    <a:pt x="351523" y="7440"/>
                  </a:cubicBezTo>
                  <a:cubicBezTo>
                    <a:pt x="284270" y="95080"/>
                    <a:pt x="158703" y="111607"/>
                    <a:pt x="71064" y="44354"/>
                  </a:cubicBezTo>
                  <a:cubicBezTo>
                    <a:pt x="57199" y="33714"/>
                    <a:pt x="44789" y="21304"/>
                    <a:pt x="34150" y="7440"/>
                  </a:cubicBezTo>
                  <a:cubicBezTo>
                    <a:pt x="27732" y="-898"/>
                    <a:pt x="15770" y="-2455"/>
                    <a:pt x="7432" y="3963"/>
                  </a:cubicBezTo>
                  <a:cubicBezTo>
                    <a:pt x="-906" y="10381"/>
                    <a:pt x="-2462" y="22343"/>
                    <a:pt x="3955" y="30681"/>
                  </a:cubicBezTo>
                  <a:cubicBezTo>
                    <a:pt x="84042" y="134997"/>
                    <a:pt x="233529" y="154639"/>
                    <a:pt x="337845" y="74553"/>
                  </a:cubicBezTo>
                  <a:cubicBezTo>
                    <a:pt x="354320" y="61905"/>
                    <a:pt x="369069" y="47155"/>
                    <a:pt x="381717" y="30681"/>
                  </a:cubicBezTo>
                  <a:cubicBezTo>
                    <a:pt x="388139" y="22347"/>
                    <a:pt x="386589" y="10385"/>
                    <a:pt x="378255" y="3963"/>
                  </a:cubicBezTo>
                  <a:cubicBezTo>
                    <a:pt x="378235" y="3947"/>
                    <a:pt x="378214" y="3932"/>
                    <a:pt x="378193" y="3915"/>
                  </a:cubicBezTo>
                  <a:close/>
                </a:path>
              </a:pathLst>
            </a:custGeom>
            <a:grpFill/>
            <a:ln w="9525" cap="flat">
              <a:noFill/>
              <a:prstDash val="solid"/>
              <a:miter/>
            </a:ln>
          </p:spPr>
          <p:txBody>
            <a:bodyPr rtlCol="0" anchor="ctr"/>
            <a:lstStyle/>
            <a:p>
              <a:endParaRPr lang="ja-JP" altLang="en-US" sz="1579">
                <a:latin typeface="+mn-ea"/>
              </a:endParaRPr>
            </a:p>
          </p:txBody>
        </p:sp>
        <p:sp>
          <p:nvSpPr>
            <p:cNvPr id="134" name="フリーフォーム: 図形 133">
              <a:extLst>
                <a:ext uri="{FF2B5EF4-FFF2-40B4-BE49-F238E27FC236}">
                  <a16:creationId xmlns:a16="http://schemas.microsoft.com/office/drawing/2014/main" id="{E80162F9-0B98-4263-A762-3902EC3D41CD}"/>
                </a:ext>
              </a:extLst>
            </p:cNvPr>
            <p:cNvSpPr/>
            <p:nvPr/>
          </p:nvSpPr>
          <p:spPr>
            <a:xfrm>
              <a:off x="2771775" y="3267869"/>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ja-JP" altLang="en-US" sz="1579">
                <a:latin typeface="+mn-ea"/>
              </a:endParaRPr>
            </a:p>
          </p:txBody>
        </p:sp>
      </p:grpSp>
      <p:sp>
        <p:nvSpPr>
          <p:cNvPr id="135" name="フリーフォーム: 図形 134">
            <a:extLst>
              <a:ext uri="{FF2B5EF4-FFF2-40B4-BE49-F238E27FC236}">
                <a16:creationId xmlns:a16="http://schemas.microsoft.com/office/drawing/2014/main" id="{DA690CAE-030C-4718-AD53-2A3ED7B712E8}"/>
              </a:ext>
            </a:extLst>
          </p:cNvPr>
          <p:cNvSpPr/>
          <p:nvPr/>
        </p:nvSpPr>
        <p:spPr>
          <a:xfrm>
            <a:off x="3358695" y="6416371"/>
            <a:ext cx="1010460" cy="678329"/>
          </a:xfrm>
          <a:custGeom>
            <a:avLst/>
            <a:gdLst>
              <a:gd name="connsiteX0" fmla="*/ 579120 w 609600"/>
              <a:gd name="connsiteY0" fmla="*/ 91440 h 304800"/>
              <a:gd name="connsiteX1" fmla="*/ 430530 w 609600"/>
              <a:gd name="connsiteY1" fmla="*/ 19050 h 304800"/>
              <a:gd name="connsiteX2" fmla="*/ 304800 w 609600"/>
              <a:gd name="connsiteY2" fmla="*/ 0 h 304800"/>
              <a:gd name="connsiteX3" fmla="*/ 179070 w 609600"/>
              <a:gd name="connsiteY3" fmla="*/ 19050 h 304800"/>
              <a:gd name="connsiteX4" fmla="*/ 30480 w 609600"/>
              <a:gd name="connsiteY4" fmla="*/ 91440 h 304800"/>
              <a:gd name="connsiteX5" fmla="*/ 0 w 609600"/>
              <a:gd name="connsiteY5" fmla="*/ 152400 h 304800"/>
              <a:gd name="connsiteX6" fmla="*/ 0 w 609600"/>
              <a:gd name="connsiteY6" fmla="*/ 304800 h 304800"/>
              <a:gd name="connsiteX7" fmla="*/ 609600 w 609600"/>
              <a:gd name="connsiteY7" fmla="*/ 304800 h 304800"/>
              <a:gd name="connsiteX8" fmla="*/ 609600 w 609600"/>
              <a:gd name="connsiteY8" fmla="*/ 152400 h 304800"/>
              <a:gd name="connsiteX9" fmla="*/ 579120 w 609600"/>
              <a:gd name="connsiteY9" fmla="*/ 9144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579120" y="91440"/>
                </a:move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lnTo>
                  <a:pt x="609600" y="152400"/>
                </a:lnTo>
                <a:cubicBezTo>
                  <a:pt x="609600" y="129540"/>
                  <a:pt x="598170" y="106680"/>
                  <a:pt x="579120" y="91440"/>
                </a:cubicBezTo>
                <a:close/>
              </a:path>
            </a:pathLst>
          </a:custGeom>
          <a:solidFill>
            <a:schemeClr val="accent6">
              <a:lumMod val="60000"/>
              <a:lumOff val="40000"/>
            </a:schemeClr>
          </a:solidFill>
          <a:ln w="9525" cap="flat">
            <a:noFill/>
            <a:prstDash val="solid"/>
            <a:miter/>
          </a:ln>
        </p:spPr>
        <p:txBody>
          <a:bodyPr lIns="0" rIns="0" rtlCol="0" anchor="b" anchorCtr="0"/>
          <a:lstStyle/>
          <a:p>
            <a:pPr algn="ctr"/>
            <a:r>
              <a:rPr lang="ja-JP" altLang="en-US" sz="1579" b="1" dirty="0">
                <a:latin typeface="+mn-ea"/>
              </a:rPr>
              <a:t>発病しない</a:t>
            </a:r>
          </a:p>
        </p:txBody>
      </p:sp>
      <p:grpSp>
        <p:nvGrpSpPr>
          <p:cNvPr id="90" name="グループ化 89">
            <a:extLst>
              <a:ext uri="{FF2B5EF4-FFF2-40B4-BE49-F238E27FC236}">
                <a16:creationId xmlns:a16="http://schemas.microsoft.com/office/drawing/2014/main" id="{233266F1-6469-496F-ACEA-25CBD9E873B6}"/>
              </a:ext>
            </a:extLst>
          </p:cNvPr>
          <p:cNvGrpSpPr>
            <a:grpSpLocks noChangeAspect="1"/>
          </p:cNvGrpSpPr>
          <p:nvPr/>
        </p:nvGrpSpPr>
        <p:grpSpPr>
          <a:xfrm>
            <a:off x="3545454" y="4157411"/>
            <a:ext cx="646428" cy="644597"/>
            <a:chOff x="2620985" y="2152650"/>
            <a:chExt cx="723900" cy="723900"/>
          </a:xfrm>
          <a:solidFill>
            <a:srgbClr val="ED5511"/>
          </a:solidFill>
        </p:grpSpPr>
        <p:grpSp>
          <p:nvGrpSpPr>
            <p:cNvPr id="91" name="グラフィックス 9" descr="面白い顔 (塗りつぶしなし)">
              <a:extLst>
                <a:ext uri="{FF2B5EF4-FFF2-40B4-BE49-F238E27FC236}">
                  <a16:creationId xmlns:a16="http://schemas.microsoft.com/office/drawing/2014/main" id="{CA2BB284-5D30-4966-B8CA-02B5C5E38335}"/>
                </a:ext>
              </a:extLst>
            </p:cNvPr>
            <p:cNvGrpSpPr/>
            <p:nvPr/>
          </p:nvGrpSpPr>
          <p:grpSpPr>
            <a:xfrm>
              <a:off x="2620985" y="2152650"/>
              <a:ext cx="723900" cy="723900"/>
              <a:chOff x="2620985" y="2152650"/>
              <a:chExt cx="723900" cy="723900"/>
            </a:xfrm>
            <a:grpFill/>
          </p:grpSpPr>
          <p:sp>
            <p:nvSpPr>
              <p:cNvPr id="93" name="フリーフォーム: 図形 92">
                <a:extLst>
                  <a:ext uri="{FF2B5EF4-FFF2-40B4-BE49-F238E27FC236}">
                    <a16:creationId xmlns:a16="http://schemas.microsoft.com/office/drawing/2014/main" id="{F162ABB4-CED0-41FF-8D0A-BF98CF046DD5}"/>
                  </a:ext>
                </a:extLst>
              </p:cNvPr>
              <p:cNvSpPr/>
              <p:nvPr/>
            </p:nvSpPr>
            <p:spPr>
              <a:xfrm>
                <a:off x="3040115" y="2372124"/>
                <a:ext cx="142875" cy="161925"/>
              </a:xfrm>
              <a:custGeom>
                <a:avLst/>
                <a:gdLst>
                  <a:gd name="connsiteX0" fmla="*/ 9495 w 142875"/>
                  <a:gd name="connsiteY0" fmla="*/ 101804 h 161925"/>
                  <a:gd name="connsiteX1" fmla="*/ 123795 w 142875"/>
                  <a:gd name="connsiteY1" fmla="*/ 168479 h 161925"/>
                  <a:gd name="connsiteX2" fmla="*/ 133320 w 142875"/>
                  <a:gd name="connsiteY2" fmla="*/ 171051 h 161925"/>
                  <a:gd name="connsiteX3" fmla="*/ 152336 w 142875"/>
                  <a:gd name="connsiteY3" fmla="*/ 151967 h 161925"/>
                  <a:gd name="connsiteX4" fmla="*/ 142845 w 142875"/>
                  <a:gd name="connsiteY4" fmla="*/ 135522 h 161925"/>
                  <a:gd name="connsiteX5" fmla="*/ 57120 w 142875"/>
                  <a:gd name="connsiteY5" fmla="*/ 85326 h 161925"/>
                  <a:gd name="connsiteX6" fmla="*/ 142845 w 142875"/>
                  <a:gd name="connsiteY6" fmla="*/ 35129 h 161925"/>
                  <a:gd name="connsiteX7" fmla="*/ 148702 w 142875"/>
                  <a:gd name="connsiteY7" fmla="*/ 8832 h 161925"/>
                  <a:gd name="connsiteX8" fmla="*/ 123795 w 142875"/>
                  <a:gd name="connsiteY8" fmla="*/ 2172 h 161925"/>
                  <a:gd name="connsiteX9" fmla="*/ 9495 w 142875"/>
                  <a:gd name="connsiteY9" fmla="*/ 68847 h 161925"/>
                  <a:gd name="connsiteX10" fmla="*/ 2575 w 142875"/>
                  <a:gd name="connsiteY10" fmla="*/ 94884 h 161925"/>
                  <a:gd name="connsiteX11" fmla="*/ 9495 w 142875"/>
                  <a:gd name="connsiteY11" fmla="*/ 10180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61925">
                    <a:moveTo>
                      <a:pt x="9495" y="101804"/>
                    </a:moveTo>
                    <a:lnTo>
                      <a:pt x="123795" y="168479"/>
                    </a:lnTo>
                    <a:cubicBezTo>
                      <a:pt x="126701" y="170130"/>
                      <a:pt x="129978" y="171015"/>
                      <a:pt x="133320" y="171051"/>
                    </a:cubicBezTo>
                    <a:cubicBezTo>
                      <a:pt x="143841" y="171032"/>
                      <a:pt x="152354" y="162488"/>
                      <a:pt x="152336" y="151967"/>
                    </a:cubicBezTo>
                    <a:cubicBezTo>
                      <a:pt x="152324" y="145187"/>
                      <a:pt x="148709" y="138925"/>
                      <a:pt x="142845" y="135522"/>
                    </a:cubicBezTo>
                    <a:lnTo>
                      <a:pt x="57120" y="85326"/>
                    </a:lnTo>
                    <a:lnTo>
                      <a:pt x="142845" y="35129"/>
                    </a:lnTo>
                    <a:cubicBezTo>
                      <a:pt x="151724" y="29484"/>
                      <a:pt x="154346" y="17712"/>
                      <a:pt x="148702" y="8832"/>
                    </a:cubicBezTo>
                    <a:cubicBezTo>
                      <a:pt x="143390" y="478"/>
                      <a:pt x="132566" y="-2416"/>
                      <a:pt x="123795" y="2172"/>
                    </a:cubicBezTo>
                    <a:lnTo>
                      <a:pt x="9495" y="68847"/>
                    </a:lnTo>
                    <a:cubicBezTo>
                      <a:pt x="393" y="74126"/>
                      <a:pt x="-2704" y="85784"/>
                      <a:pt x="2575" y="94884"/>
                    </a:cubicBezTo>
                    <a:cubicBezTo>
                      <a:pt x="4240" y="97754"/>
                      <a:pt x="6625" y="100139"/>
                      <a:pt x="9495" y="101804"/>
                    </a:cubicBezTo>
                    <a:close/>
                  </a:path>
                </a:pathLst>
              </a:custGeom>
              <a:grpFill/>
              <a:ln w="9525" cap="flat">
                <a:noFill/>
                <a:prstDash val="solid"/>
                <a:miter/>
              </a:ln>
            </p:spPr>
            <p:txBody>
              <a:bodyPr rtlCol="0" anchor="ctr"/>
              <a:lstStyle/>
              <a:p>
                <a:endParaRPr lang="ja-JP" altLang="en-US" sz="1579">
                  <a:latin typeface="+mn-ea"/>
                </a:endParaRPr>
              </a:p>
            </p:txBody>
          </p:sp>
          <p:sp>
            <p:nvSpPr>
              <p:cNvPr id="99" name="フリーフォーム: 図形 98">
                <a:extLst>
                  <a:ext uri="{FF2B5EF4-FFF2-40B4-BE49-F238E27FC236}">
                    <a16:creationId xmlns:a16="http://schemas.microsoft.com/office/drawing/2014/main" id="{EB64F807-43C0-4B09-8D2D-9C65655178A7}"/>
                  </a:ext>
                </a:extLst>
              </p:cNvPr>
              <p:cNvSpPr/>
              <p:nvPr/>
            </p:nvSpPr>
            <p:spPr>
              <a:xfrm>
                <a:off x="2773405" y="2372123"/>
                <a:ext cx="142875" cy="161925"/>
              </a:xfrm>
              <a:custGeom>
                <a:avLst/>
                <a:gdLst>
                  <a:gd name="connsiteX0" fmla="*/ 2552 w 142875"/>
                  <a:gd name="connsiteY0" fmla="*/ 161527 h 161925"/>
                  <a:gd name="connsiteX1" fmla="*/ 19030 w 142875"/>
                  <a:gd name="connsiteY1" fmla="*/ 171052 h 161925"/>
                  <a:gd name="connsiteX2" fmla="*/ 28555 w 142875"/>
                  <a:gd name="connsiteY2" fmla="*/ 168480 h 161925"/>
                  <a:gd name="connsiteX3" fmla="*/ 142855 w 142875"/>
                  <a:gd name="connsiteY3" fmla="*/ 101805 h 161925"/>
                  <a:gd name="connsiteX4" fmla="*/ 149775 w 142875"/>
                  <a:gd name="connsiteY4" fmla="*/ 75769 h 161925"/>
                  <a:gd name="connsiteX5" fmla="*/ 142855 w 142875"/>
                  <a:gd name="connsiteY5" fmla="*/ 68849 h 161925"/>
                  <a:gd name="connsiteX6" fmla="*/ 28555 w 142875"/>
                  <a:gd name="connsiteY6" fmla="*/ 2174 h 161925"/>
                  <a:gd name="connsiteX7" fmla="*/ 2845 w 142875"/>
                  <a:gd name="connsiteY7" fmla="*/ 10224 h 161925"/>
                  <a:gd name="connsiteX8" fmla="*/ 9505 w 142875"/>
                  <a:gd name="connsiteY8" fmla="*/ 35130 h 161925"/>
                  <a:gd name="connsiteX9" fmla="*/ 95230 w 142875"/>
                  <a:gd name="connsiteY9" fmla="*/ 85327 h 161925"/>
                  <a:gd name="connsiteX10" fmla="*/ 9505 w 142875"/>
                  <a:gd name="connsiteY10" fmla="*/ 135524 h 161925"/>
                  <a:gd name="connsiteX11" fmla="*/ 2552 w 142875"/>
                  <a:gd name="connsiteY11" fmla="*/ 16152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61925">
                    <a:moveTo>
                      <a:pt x="2552" y="161527"/>
                    </a:moveTo>
                    <a:cubicBezTo>
                      <a:pt x="5951" y="167416"/>
                      <a:pt x="12231" y="171046"/>
                      <a:pt x="19030" y="171052"/>
                    </a:cubicBezTo>
                    <a:cubicBezTo>
                      <a:pt x="22371" y="171016"/>
                      <a:pt x="25649" y="170131"/>
                      <a:pt x="28555" y="168480"/>
                    </a:cubicBezTo>
                    <a:lnTo>
                      <a:pt x="142855" y="101805"/>
                    </a:lnTo>
                    <a:cubicBezTo>
                      <a:pt x="151956" y="96527"/>
                      <a:pt x="155054" y="84869"/>
                      <a:pt x="149775" y="75769"/>
                    </a:cubicBezTo>
                    <a:cubicBezTo>
                      <a:pt x="148110" y="72899"/>
                      <a:pt x="145725" y="70514"/>
                      <a:pt x="142855" y="68849"/>
                    </a:cubicBezTo>
                    <a:lnTo>
                      <a:pt x="28555" y="2174"/>
                    </a:lnTo>
                    <a:cubicBezTo>
                      <a:pt x="19233" y="-2703"/>
                      <a:pt x="7722" y="901"/>
                      <a:pt x="2845" y="10224"/>
                    </a:cubicBezTo>
                    <a:cubicBezTo>
                      <a:pt x="-1744" y="18995"/>
                      <a:pt x="1151" y="29819"/>
                      <a:pt x="9505" y="35130"/>
                    </a:cubicBezTo>
                    <a:lnTo>
                      <a:pt x="95230" y="85327"/>
                    </a:lnTo>
                    <a:lnTo>
                      <a:pt x="9505" y="135524"/>
                    </a:lnTo>
                    <a:cubicBezTo>
                      <a:pt x="412" y="140790"/>
                      <a:pt x="-2699" y="152425"/>
                      <a:pt x="2552" y="161527"/>
                    </a:cubicBezTo>
                    <a:close/>
                  </a:path>
                </a:pathLst>
              </a:custGeom>
              <a:grpFill/>
              <a:ln w="9525" cap="flat">
                <a:noFill/>
                <a:prstDash val="solid"/>
                <a:miter/>
              </a:ln>
            </p:spPr>
            <p:txBody>
              <a:bodyPr rtlCol="0" anchor="ctr"/>
              <a:lstStyle/>
              <a:p>
                <a:endParaRPr lang="ja-JP" altLang="en-US" sz="1579">
                  <a:latin typeface="+mn-ea"/>
                </a:endParaRPr>
              </a:p>
            </p:txBody>
          </p:sp>
          <p:sp>
            <p:nvSpPr>
              <p:cNvPr id="101" name="フリーフォーム: 図形 100">
                <a:extLst>
                  <a:ext uri="{FF2B5EF4-FFF2-40B4-BE49-F238E27FC236}">
                    <a16:creationId xmlns:a16="http://schemas.microsoft.com/office/drawing/2014/main" id="{A9880FEB-8B63-4871-9D4F-73C4A176A53C}"/>
                  </a:ext>
                </a:extLst>
              </p:cNvPr>
              <p:cNvSpPr/>
              <p:nvPr/>
            </p:nvSpPr>
            <p:spPr>
              <a:xfrm>
                <a:off x="2620985" y="2152650"/>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ja-JP" altLang="en-US" sz="1579">
                  <a:latin typeface="+mn-ea"/>
                </a:endParaRPr>
              </a:p>
            </p:txBody>
          </p:sp>
        </p:grpSp>
        <p:sp>
          <p:nvSpPr>
            <p:cNvPr id="92" name="フリーフォーム: 図形 91">
              <a:extLst>
                <a:ext uri="{FF2B5EF4-FFF2-40B4-BE49-F238E27FC236}">
                  <a16:creationId xmlns:a16="http://schemas.microsoft.com/office/drawing/2014/main" id="{96E52138-BE0D-4D4D-81E0-A7A8D8847A1E}"/>
                </a:ext>
              </a:extLst>
            </p:cNvPr>
            <p:cNvSpPr/>
            <p:nvPr/>
          </p:nvSpPr>
          <p:spPr>
            <a:xfrm>
              <a:off x="2792435" y="2595562"/>
              <a:ext cx="381000" cy="123825"/>
            </a:xfrm>
            <a:custGeom>
              <a:avLst/>
              <a:gdLst>
                <a:gd name="connsiteX0" fmla="*/ 3810 w 381000"/>
                <a:gd name="connsiteY0" fmla="*/ 93345 h 123825"/>
                <a:gd name="connsiteX1" fmla="*/ 0 w 381000"/>
                <a:gd name="connsiteY1" fmla="*/ 104775 h 123825"/>
                <a:gd name="connsiteX2" fmla="*/ 19050 w 381000"/>
                <a:gd name="connsiteY2" fmla="*/ 123825 h 123825"/>
                <a:gd name="connsiteX3" fmla="*/ 34290 w 381000"/>
                <a:gd name="connsiteY3" fmla="*/ 116205 h 123825"/>
                <a:gd name="connsiteX4" fmla="*/ 192405 w 381000"/>
                <a:gd name="connsiteY4" fmla="*/ 39052 h 123825"/>
                <a:gd name="connsiteX5" fmla="*/ 350520 w 381000"/>
                <a:gd name="connsiteY5" fmla="*/ 116205 h 123825"/>
                <a:gd name="connsiteX6" fmla="*/ 365760 w 381000"/>
                <a:gd name="connsiteY6" fmla="*/ 123825 h 123825"/>
                <a:gd name="connsiteX7" fmla="*/ 384810 w 381000"/>
                <a:gd name="connsiteY7" fmla="*/ 104775 h 123825"/>
                <a:gd name="connsiteX8" fmla="*/ 381000 w 381000"/>
                <a:gd name="connsiteY8" fmla="*/ 93345 h 123825"/>
                <a:gd name="connsiteX9" fmla="*/ 192405 w 381000"/>
                <a:gd name="connsiteY9" fmla="*/ 0 h 123825"/>
                <a:gd name="connsiteX10" fmla="*/ 3810 w 381000"/>
                <a:gd name="connsiteY10" fmla="*/ 933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123825">
                  <a:moveTo>
                    <a:pt x="3810" y="93345"/>
                  </a:moveTo>
                  <a:cubicBezTo>
                    <a:pt x="1905" y="96202"/>
                    <a:pt x="0" y="100013"/>
                    <a:pt x="0" y="104775"/>
                  </a:cubicBezTo>
                  <a:cubicBezTo>
                    <a:pt x="0" y="115252"/>
                    <a:pt x="8573" y="123825"/>
                    <a:pt x="19050" y="123825"/>
                  </a:cubicBezTo>
                  <a:cubicBezTo>
                    <a:pt x="25718" y="123825"/>
                    <a:pt x="31433" y="120967"/>
                    <a:pt x="34290" y="116205"/>
                  </a:cubicBezTo>
                  <a:cubicBezTo>
                    <a:pt x="70485" y="68580"/>
                    <a:pt x="127635" y="39052"/>
                    <a:pt x="192405" y="39052"/>
                  </a:cubicBezTo>
                  <a:cubicBezTo>
                    <a:pt x="257175" y="39052"/>
                    <a:pt x="313373" y="68580"/>
                    <a:pt x="350520" y="116205"/>
                  </a:cubicBezTo>
                  <a:cubicBezTo>
                    <a:pt x="354330" y="120967"/>
                    <a:pt x="360045" y="123825"/>
                    <a:pt x="365760" y="123825"/>
                  </a:cubicBezTo>
                  <a:cubicBezTo>
                    <a:pt x="376238" y="123825"/>
                    <a:pt x="384810" y="115252"/>
                    <a:pt x="384810" y="104775"/>
                  </a:cubicBezTo>
                  <a:cubicBezTo>
                    <a:pt x="384810" y="100965"/>
                    <a:pt x="383858" y="97155"/>
                    <a:pt x="381000" y="93345"/>
                  </a:cubicBezTo>
                  <a:cubicBezTo>
                    <a:pt x="337185" y="37148"/>
                    <a:pt x="269558" y="0"/>
                    <a:pt x="192405" y="0"/>
                  </a:cubicBezTo>
                  <a:cubicBezTo>
                    <a:pt x="115253" y="0"/>
                    <a:pt x="47625" y="37148"/>
                    <a:pt x="3810" y="93345"/>
                  </a:cubicBezTo>
                  <a:close/>
                </a:path>
              </a:pathLst>
            </a:custGeom>
            <a:grpFill/>
            <a:ln w="9525" cap="flat">
              <a:noFill/>
              <a:prstDash val="solid"/>
              <a:miter/>
            </a:ln>
          </p:spPr>
          <p:txBody>
            <a:bodyPr rtlCol="0" anchor="ctr"/>
            <a:lstStyle/>
            <a:p>
              <a:endParaRPr lang="ja-JP" altLang="en-US" sz="1579">
                <a:latin typeface="+mn-ea"/>
              </a:endParaRPr>
            </a:p>
          </p:txBody>
        </p:sp>
      </p:grpSp>
      <p:sp>
        <p:nvSpPr>
          <p:cNvPr id="110" name="フリーフォーム: 図形 109">
            <a:extLst>
              <a:ext uri="{FF2B5EF4-FFF2-40B4-BE49-F238E27FC236}">
                <a16:creationId xmlns:a16="http://schemas.microsoft.com/office/drawing/2014/main" id="{9B285AD0-A791-4770-A721-218EBED7C549}"/>
              </a:ext>
            </a:extLst>
          </p:cNvPr>
          <p:cNvSpPr/>
          <p:nvPr/>
        </p:nvSpPr>
        <p:spPr>
          <a:xfrm>
            <a:off x="3358695" y="4786911"/>
            <a:ext cx="1010460" cy="678329"/>
          </a:xfrm>
          <a:custGeom>
            <a:avLst/>
            <a:gdLst>
              <a:gd name="connsiteX0" fmla="*/ 579120 w 609600"/>
              <a:gd name="connsiteY0" fmla="*/ 91440 h 304800"/>
              <a:gd name="connsiteX1" fmla="*/ 430530 w 609600"/>
              <a:gd name="connsiteY1" fmla="*/ 19050 h 304800"/>
              <a:gd name="connsiteX2" fmla="*/ 304800 w 609600"/>
              <a:gd name="connsiteY2" fmla="*/ 0 h 304800"/>
              <a:gd name="connsiteX3" fmla="*/ 179070 w 609600"/>
              <a:gd name="connsiteY3" fmla="*/ 19050 h 304800"/>
              <a:gd name="connsiteX4" fmla="*/ 30480 w 609600"/>
              <a:gd name="connsiteY4" fmla="*/ 91440 h 304800"/>
              <a:gd name="connsiteX5" fmla="*/ 0 w 609600"/>
              <a:gd name="connsiteY5" fmla="*/ 152400 h 304800"/>
              <a:gd name="connsiteX6" fmla="*/ 0 w 609600"/>
              <a:gd name="connsiteY6" fmla="*/ 304800 h 304800"/>
              <a:gd name="connsiteX7" fmla="*/ 609600 w 609600"/>
              <a:gd name="connsiteY7" fmla="*/ 304800 h 304800"/>
              <a:gd name="connsiteX8" fmla="*/ 609600 w 609600"/>
              <a:gd name="connsiteY8" fmla="*/ 152400 h 304800"/>
              <a:gd name="connsiteX9" fmla="*/ 579120 w 609600"/>
              <a:gd name="connsiteY9" fmla="*/ 9144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579120" y="91440"/>
                </a:move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lnTo>
                  <a:pt x="609600" y="152400"/>
                </a:lnTo>
                <a:cubicBezTo>
                  <a:pt x="609600" y="129540"/>
                  <a:pt x="598170" y="106680"/>
                  <a:pt x="579120" y="91440"/>
                </a:cubicBezTo>
                <a:close/>
              </a:path>
            </a:pathLst>
          </a:custGeom>
          <a:solidFill>
            <a:srgbClr val="ED5511"/>
          </a:solidFill>
          <a:ln w="9525" cap="flat">
            <a:noFill/>
            <a:prstDash val="solid"/>
            <a:miter/>
          </a:ln>
        </p:spPr>
        <p:txBody>
          <a:bodyPr rtlCol="0" anchor="b" anchorCtr="0"/>
          <a:lstStyle/>
          <a:p>
            <a:pPr algn="ctr"/>
            <a:r>
              <a:rPr lang="ja-JP" altLang="en-US" sz="1579" b="1" dirty="0">
                <a:latin typeface="+mn-ea"/>
              </a:rPr>
              <a:t>発　病</a:t>
            </a:r>
          </a:p>
        </p:txBody>
      </p:sp>
      <p:grpSp>
        <p:nvGrpSpPr>
          <p:cNvPr id="25" name="グループ化 24">
            <a:extLst>
              <a:ext uri="{FF2B5EF4-FFF2-40B4-BE49-F238E27FC236}">
                <a16:creationId xmlns:a16="http://schemas.microsoft.com/office/drawing/2014/main" id="{A665F065-7BB8-4235-B08F-EDA660486A4D}"/>
              </a:ext>
            </a:extLst>
          </p:cNvPr>
          <p:cNvGrpSpPr>
            <a:grpSpLocks noChangeAspect="1"/>
          </p:cNvGrpSpPr>
          <p:nvPr/>
        </p:nvGrpSpPr>
        <p:grpSpPr>
          <a:xfrm>
            <a:off x="6111129" y="1520620"/>
            <a:ext cx="646428" cy="644597"/>
            <a:chOff x="2620985" y="2152650"/>
            <a:chExt cx="723900" cy="723900"/>
          </a:xfrm>
          <a:solidFill>
            <a:srgbClr val="ED5511"/>
          </a:solidFill>
        </p:grpSpPr>
        <p:grpSp>
          <p:nvGrpSpPr>
            <p:cNvPr id="13" name="グラフィックス 9" descr="面白い顔 (塗りつぶしなし)">
              <a:extLst>
                <a:ext uri="{FF2B5EF4-FFF2-40B4-BE49-F238E27FC236}">
                  <a16:creationId xmlns:a16="http://schemas.microsoft.com/office/drawing/2014/main" id="{870FB889-D480-48EC-A01D-031F1265042C}"/>
                </a:ext>
              </a:extLst>
            </p:cNvPr>
            <p:cNvGrpSpPr/>
            <p:nvPr/>
          </p:nvGrpSpPr>
          <p:grpSpPr>
            <a:xfrm>
              <a:off x="2620985" y="2152650"/>
              <a:ext cx="723900" cy="723900"/>
              <a:chOff x="2620985" y="2152650"/>
              <a:chExt cx="723900" cy="723900"/>
            </a:xfrm>
            <a:grpFill/>
          </p:grpSpPr>
          <p:sp>
            <p:nvSpPr>
              <p:cNvPr id="14" name="フリーフォーム: 図形 13">
                <a:extLst>
                  <a:ext uri="{FF2B5EF4-FFF2-40B4-BE49-F238E27FC236}">
                    <a16:creationId xmlns:a16="http://schemas.microsoft.com/office/drawing/2014/main" id="{1624E521-40AD-496C-98BF-C5214D5C3216}"/>
                  </a:ext>
                </a:extLst>
              </p:cNvPr>
              <p:cNvSpPr/>
              <p:nvPr/>
            </p:nvSpPr>
            <p:spPr>
              <a:xfrm>
                <a:off x="3040115" y="2372124"/>
                <a:ext cx="142875" cy="161925"/>
              </a:xfrm>
              <a:custGeom>
                <a:avLst/>
                <a:gdLst>
                  <a:gd name="connsiteX0" fmla="*/ 9495 w 142875"/>
                  <a:gd name="connsiteY0" fmla="*/ 101804 h 161925"/>
                  <a:gd name="connsiteX1" fmla="*/ 123795 w 142875"/>
                  <a:gd name="connsiteY1" fmla="*/ 168479 h 161925"/>
                  <a:gd name="connsiteX2" fmla="*/ 133320 w 142875"/>
                  <a:gd name="connsiteY2" fmla="*/ 171051 h 161925"/>
                  <a:gd name="connsiteX3" fmla="*/ 152336 w 142875"/>
                  <a:gd name="connsiteY3" fmla="*/ 151967 h 161925"/>
                  <a:gd name="connsiteX4" fmla="*/ 142845 w 142875"/>
                  <a:gd name="connsiteY4" fmla="*/ 135522 h 161925"/>
                  <a:gd name="connsiteX5" fmla="*/ 57120 w 142875"/>
                  <a:gd name="connsiteY5" fmla="*/ 85326 h 161925"/>
                  <a:gd name="connsiteX6" fmla="*/ 142845 w 142875"/>
                  <a:gd name="connsiteY6" fmla="*/ 35129 h 161925"/>
                  <a:gd name="connsiteX7" fmla="*/ 148702 w 142875"/>
                  <a:gd name="connsiteY7" fmla="*/ 8832 h 161925"/>
                  <a:gd name="connsiteX8" fmla="*/ 123795 w 142875"/>
                  <a:gd name="connsiteY8" fmla="*/ 2172 h 161925"/>
                  <a:gd name="connsiteX9" fmla="*/ 9495 w 142875"/>
                  <a:gd name="connsiteY9" fmla="*/ 68847 h 161925"/>
                  <a:gd name="connsiteX10" fmla="*/ 2575 w 142875"/>
                  <a:gd name="connsiteY10" fmla="*/ 94884 h 161925"/>
                  <a:gd name="connsiteX11" fmla="*/ 9495 w 142875"/>
                  <a:gd name="connsiteY11" fmla="*/ 10180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61925">
                    <a:moveTo>
                      <a:pt x="9495" y="101804"/>
                    </a:moveTo>
                    <a:lnTo>
                      <a:pt x="123795" y="168479"/>
                    </a:lnTo>
                    <a:cubicBezTo>
                      <a:pt x="126701" y="170130"/>
                      <a:pt x="129978" y="171015"/>
                      <a:pt x="133320" y="171051"/>
                    </a:cubicBezTo>
                    <a:cubicBezTo>
                      <a:pt x="143841" y="171032"/>
                      <a:pt x="152354" y="162488"/>
                      <a:pt x="152336" y="151967"/>
                    </a:cubicBezTo>
                    <a:cubicBezTo>
                      <a:pt x="152324" y="145187"/>
                      <a:pt x="148709" y="138925"/>
                      <a:pt x="142845" y="135522"/>
                    </a:cubicBezTo>
                    <a:lnTo>
                      <a:pt x="57120" y="85326"/>
                    </a:lnTo>
                    <a:lnTo>
                      <a:pt x="142845" y="35129"/>
                    </a:lnTo>
                    <a:cubicBezTo>
                      <a:pt x="151724" y="29484"/>
                      <a:pt x="154346" y="17712"/>
                      <a:pt x="148702" y="8832"/>
                    </a:cubicBezTo>
                    <a:cubicBezTo>
                      <a:pt x="143390" y="478"/>
                      <a:pt x="132566" y="-2416"/>
                      <a:pt x="123795" y="2172"/>
                    </a:cubicBezTo>
                    <a:lnTo>
                      <a:pt x="9495" y="68847"/>
                    </a:lnTo>
                    <a:cubicBezTo>
                      <a:pt x="393" y="74126"/>
                      <a:pt x="-2704" y="85784"/>
                      <a:pt x="2575" y="94884"/>
                    </a:cubicBezTo>
                    <a:cubicBezTo>
                      <a:pt x="4240" y="97754"/>
                      <a:pt x="6625" y="100139"/>
                      <a:pt x="9495" y="101804"/>
                    </a:cubicBezTo>
                    <a:close/>
                  </a:path>
                </a:pathLst>
              </a:custGeom>
              <a:grpFill/>
              <a:ln w="9525" cap="flat">
                <a:noFill/>
                <a:prstDash val="solid"/>
                <a:miter/>
              </a:ln>
            </p:spPr>
            <p:txBody>
              <a:bodyPr rtlCol="0" anchor="ctr"/>
              <a:lstStyle/>
              <a:p>
                <a:endParaRPr lang="ja-JP" altLang="en-US" sz="1579">
                  <a:latin typeface="+mn-ea"/>
                </a:endParaRPr>
              </a:p>
            </p:txBody>
          </p:sp>
          <p:sp>
            <p:nvSpPr>
              <p:cNvPr id="15" name="フリーフォーム: 図形 14">
                <a:extLst>
                  <a:ext uri="{FF2B5EF4-FFF2-40B4-BE49-F238E27FC236}">
                    <a16:creationId xmlns:a16="http://schemas.microsoft.com/office/drawing/2014/main" id="{6972DD02-343F-4C8F-8ADF-908F609C6C32}"/>
                  </a:ext>
                </a:extLst>
              </p:cNvPr>
              <p:cNvSpPr/>
              <p:nvPr/>
            </p:nvSpPr>
            <p:spPr>
              <a:xfrm>
                <a:off x="2773405" y="2372123"/>
                <a:ext cx="142875" cy="161925"/>
              </a:xfrm>
              <a:custGeom>
                <a:avLst/>
                <a:gdLst>
                  <a:gd name="connsiteX0" fmla="*/ 2552 w 142875"/>
                  <a:gd name="connsiteY0" fmla="*/ 161527 h 161925"/>
                  <a:gd name="connsiteX1" fmla="*/ 19030 w 142875"/>
                  <a:gd name="connsiteY1" fmla="*/ 171052 h 161925"/>
                  <a:gd name="connsiteX2" fmla="*/ 28555 w 142875"/>
                  <a:gd name="connsiteY2" fmla="*/ 168480 h 161925"/>
                  <a:gd name="connsiteX3" fmla="*/ 142855 w 142875"/>
                  <a:gd name="connsiteY3" fmla="*/ 101805 h 161925"/>
                  <a:gd name="connsiteX4" fmla="*/ 149775 w 142875"/>
                  <a:gd name="connsiteY4" fmla="*/ 75769 h 161925"/>
                  <a:gd name="connsiteX5" fmla="*/ 142855 w 142875"/>
                  <a:gd name="connsiteY5" fmla="*/ 68849 h 161925"/>
                  <a:gd name="connsiteX6" fmla="*/ 28555 w 142875"/>
                  <a:gd name="connsiteY6" fmla="*/ 2174 h 161925"/>
                  <a:gd name="connsiteX7" fmla="*/ 2845 w 142875"/>
                  <a:gd name="connsiteY7" fmla="*/ 10224 h 161925"/>
                  <a:gd name="connsiteX8" fmla="*/ 9505 w 142875"/>
                  <a:gd name="connsiteY8" fmla="*/ 35130 h 161925"/>
                  <a:gd name="connsiteX9" fmla="*/ 95230 w 142875"/>
                  <a:gd name="connsiteY9" fmla="*/ 85327 h 161925"/>
                  <a:gd name="connsiteX10" fmla="*/ 9505 w 142875"/>
                  <a:gd name="connsiteY10" fmla="*/ 135524 h 161925"/>
                  <a:gd name="connsiteX11" fmla="*/ 2552 w 142875"/>
                  <a:gd name="connsiteY11" fmla="*/ 16152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61925">
                    <a:moveTo>
                      <a:pt x="2552" y="161527"/>
                    </a:moveTo>
                    <a:cubicBezTo>
                      <a:pt x="5951" y="167416"/>
                      <a:pt x="12231" y="171046"/>
                      <a:pt x="19030" y="171052"/>
                    </a:cubicBezTo>
                    <a:cubicBezTo>
                      <a:pt x="22371" y="171016"/>
                      <a:pt x="25649" y="170131"/>
                      <a:pt x="28555" y="168480"/>
                    </a:cubicBezTo>
                    <a:lnTo>
                      <a:pt x="142855" y="101805"/>
                    </a:lnTo>
                    <a:cubicBezTo>
                      <a:pt x="151956" y="96527"/>
                      <a:pt x="155054" y="84869"/>
                      <a:pt x="149775" y="75769"/>
                    </a:cubicBezTo>
                    <a:cubicBezTo>
                      <a:pt x="148110" y="72899"/>
                      <a:pt x="145725" y="70514"/>
                      <a:pt x="142855" y="68849"/>
                    </a:cubicBezTo>
                    <a:lnTo>
                      <a:pt x="28555" y="2174"/>
                    </a:lnTo>
                    <a:cubicBezTo>
                      <a:pt x="19233" y="-2703"/>
                      <a:pt x="7722" y="901"/>
                      <a:pt x="2845" y="10224"/>
                    </a:cubicBezTo>
                    <a:cubicBezTo>
                      <a:pt x="-1744" y="18995"/>
                      <a:pt x="1151" y="29819"/>
                      <a:pt x="9505" y="35130"/>
                    </a:cubicBezTo>
                    <a:lnTo>
                      <a:pt x="95230" y="85327"/>
                    </a:lnTo>
                    <a:lnTo>
                      <a:pt x="9505" y="135524"/>
                    </a:lnTo>
                    <a:cubicBezTo>
                      <a:pt x="412" y="140790"/>
                      <a:pt x="-2699" y="152425"/>
                      <a:pt x="2552" y="161527"/>
                    </a:cubicBezTo>
                    <a:close/>
                  </a:path>
                </a:pathLst>
              </a:custGeom>
              <a:grpFill/>
              <a:ln w="9525" cap="flat">
                <a:noFill/>
                <a:prstDash val="solid"/>
                <a:miter/>
              </a:ln>
            </p:spPr>
            <p:txBody>
              <a:bodyPr rtlCol="0" anchor="ctr"/>
              <a:lstStyle/>
              <a:p>
                <a:endParaRPr lang="ja-JP" altLang="en-US" sz="1579">
                  <a:latin typeface="+mn-ea"/>
                </a:endParaRPr>
              </a:p>
            </p:txBody>
          </p:sp>
          <p:sp>
            <p:nvSpPr>
              <p:cNvPr id="17" name="フリーフォーム: 図形 16">
                <a:extLst>
                  <a:ext uri="{FF2B5EF4-FFF2-40B4-BE49-F238E27FC236}">
                    <a16:creationId xmlns:a16="http://schemas.microsoft.com/office/drawing/2014/main" id="{C4BFF403-67BB-46BC-ACFD-5FD434B48A11}"/>
                  </a:ext>
                </a:extLst>
              </p:cNvPr>
              <p:cNvSpPr/>
              <p:nvPr/>
            </p:nvSpPr>
            <p:spPr>
              <a:xfrm>
                <a:off x="2620985" y="2152650"/>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ja-JP" altLang="en-US" sz="1579">
                  <a:latin typeface="+mn-ea"/>
                </a:endParaRPr>
              </a:p>
            </p:txBody>
          </p:sp>
        </p:grpSp>
        <p:sp>
          <p:nvSpPr>
            <p:cNvPr id="19" name="フリーフォーム: 図形 18">
              <a:extLst>
                <a:ext uri="{FF2B5EF4-FFF2-40B4-BE49-F238E27FC236}">
                  <a16:creationId xmlns:a16="http://schemas.microsoft.com/office/drawing/2014/main" id="{CECF43EB-92F6-41F5-843B-4CE0E5695400}"/>
                </a:ext>
              </a:extLst>
            </p:cNvPr>
            <p:cNvSpPr/>
            <p:nvPr/>
          </p:nvSpPr>
          <p:spPr>
            <a:xfrm>
              <a:off x="2792435" y="2595562"/>
              <a:ext cx="381000" cy="123825"/>
            </a:xfrm>
            <a:custGeom>
              <a:avLst/>
              <a:gdLst>
                <a:gd name="connsiteX0" fmla="*/ 3810 w 381000"/>
                <a:gd name="connsiteY0" fmla="*/ 93345 h 123825"/>
                <a:gd name="connsiteX1" fmla="*/ 0 w 381000"/>
                <a:gd name="connsiteY1" fmla="*/ 104775 h 123825"/>
                <a:gd name="connsiteX2" fmla="*/ 19050 w 381000"/>
                <a:gd name="connsiteY2" fmla="*/ 123825 h 123825"/>
                <a:gd name="connsiteX3" fmla="*/ 34290 w 381000"/>
                <a:gd name="connsiteY3" fmla="*/ 116205 h 123825"/>
                <a:gd name="connsiteX4" fmla="*/ 192405 w 381000"/>
                <a:gd name="connsiteY4" fmla="*/ 39052 h 123825"/>
                <a:gd name="connsiteX5" fmla="*/ 350520 w 381000"/>
                <a:gd name="connsiteY5" fmla="*/ 116205 h 123825"/>
                <a:gd name="connsiteX6" fmla="*/ 365760 w 381000"/>
                <a:gd name="connsiteY6" fmla="*/ 123825 h 123825"/>
                <a:gd name="connsiteX7" fmla="*/ 384810 w 381000"/>
                <a:gd name="connsiteY7" fmla="*/ 104775 h 123825"/>
                <a:gd name="connsiteX8" fmla="*/ 381000 w 381000"/>
                <a:gd name="connsiteY8" fmla="*/ 93345 h 123825"/>
                <a:gd name="connsiteX9" fmla="*/ 192405 w 381000"/>
                <a:gd name="connsiteY9" fmla="*/ 0 h 123825"/>
                <a:gd name="connsiteX10" fmla="*/ 3810 w 381000"/>
                <a:gd name="connsiteY10" fmla="*/ 933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123825">
                  <a:moveTo>
                    <a:pt x="3810" y="93345"/>
                  </a:moveTo>
                  <a:cubicBezTo>
                    <a:pt x="1905" y="96202"/>
                    <a:pt x="0" y="100013"/>
                    <a:pt x="0" y="104775"/>
                  </a:cubicBezTo>
                  <a:cubicBezTo>
                    <a:pt x="0" y="115252"/>
                    <a:pt x="8573" y="123825"/>
                    <a:pt x="19050" y="123825"/>
                  </a:cubicBezTo>
                  <a:cubicBezTo>
                    <a:pt x="25718" y="123825"/>
                    <a:pt x="31433" y="120967"/>
                    <a:pt x="34290" y="116205"/>
                  </a:cubicBezTo>
                  <a:cubicBezTo>
                    <a:pt x="70485" y="68580"/>
                    <a:pt x="127635" y="39052"/>
                    <a:pt x="192405" y="39052"/>
                  </a:cubicBezTo>
                  <a:cubicBezTo>
                    <a:pt x="257175" y="39052"/>
                    <a:pt x="313373" y="68580"/>
                    <a:pt x="350520" y="116205"/>
                  </a:cubicBezTo>
                  <a:cubicBezTo>
                    <a:pt x="354330" y="120967"/>
                    <a:pt x="360045" y="123825"/>
                    <a:pt x="365760" y="123825"/>
                  </a:cubicBezTo>
                  <a:cubicBezTo>
                    <a:pt x="376238" y="123825"/>
                    <a:pt x="384810" y="115252"/>
                    <a:pt x="384810" y="104775"/>
                  </a:cubicBezTo>
                  <a:cubicBezTo>
                    <a:pt x="384810" y="100965"/>
                    <a:pt x="383858" y="97155"/>
                    <a:pt x="381000" y="93345"/>
                  </a:cubicBezTo>
                  <a:cubicBezTo>
                    <a:pt x="337185" y="37148"/>
                    <a:pt x="269558" y="0"/>
                    <a:pt x="192405" y="0"/>
                  </a:cubicBezTo>
                  <a:cubicBezTo>
                    <a:pt x="115253" y="0"/>
                    <a:pt x="47625" y="37148"/>
                    <a:pt x="3810" y="93345"/>
                  </a:cubicBezTo>
                  <a:close/>
                </a:path>
              </a:pathLst>
            </a:custGeom>
            <a:grpFill/>
            <a:ln w="9525" cap="flat">
              <a:noFill/>
              <a:prstDash val="solid"/>
              <a:miter/>
            </a:ln>
          </p:spPr>
          <p:txBody>
            <a:bodyPr rtlCol="0" anchor="ctr"/>
            <a:lstStyle/>
            <a:p>
              <a:endParaRPr lang="ja-JP" altLang="en-US" sz="1579">
                <a:latin typeface="+mn-ea"/>
              </a:endParaRPr>
            </a:p>
          </p:txBody>
        </p:sp>
      </p:grpSp>
      <p:grpSp>
        <p:nvGrpSpPr>
          <p:cNvPr id="26" name="コンテンツ プレースホルダー 7" descr="天使の顔 (塗りつぶしなし)">
            <a:extLst>
              <a:ext uri="{FF2B5EF4-FFF2-40B4-BE49-F238E27FC236}">
                <a16:creationId xmlns:a16="http://schemas.microsoft.com/office/drawing/2014/main" id="{725714C1-6EBA-4F5A-B130-6F149A6B9678}"/>
              </a:ext>
            </a:extLst>
          </p:cNvPr>
          <p:cNvGrpSpPr>
            <a:grpSpLocks noChangeAspect="1"/>
          </p:cNvGrpSpPr>
          <p:nvPr/>
        </p:nvGrpSpPr>
        <p:grpSpPr>
          <a:xfrm>
            <a:off x="1151335" y="1520620"/>
            <a:ext cx="646428" cy="644597"/>
            <a:chOff x="2771775" y="3267869"/>
            <a:chExt cx="723900" cy="723900"/>
          </a:xfrm>
          <a:solidFill>
            <a:schemeClr val="accent6">
              <a:lumMod val="60000"/>
              <a:lumOff val="40000"/>
            </a:schemeClr>
          </a:solidFill>
        </p:grpSpPr>
        <p:sp>
          <p:nvSpPr>
            <p:cNvPr id="27" name="フリーフォーム: 図形 26">
              <a:extLst>
                <a:ext uri="{FF2B5EF4-FFF2-40B4-BE49-F238E27FC236}">
                  <a16:creationId xmlns:a16="http://schemas.microsoft.com/office/drawing/2014/main" id="{600ED23E-57A6-4853-90DC-54B3114DA06A}"/>
                </a:ext>
              </a:extLst>
            </p:cNvPr>
            <p:cNvSpPr/>
            <p:nvPr/>
          </p:nvSpPr>
          <p:spPr>
            <a:xfrm>
              <a:off x="2902176" y="3515557"/>
              <a:ext cx="180975" cy="95250"/>
            </a:xfrm>
            <a:custGeom>
              <a:avLst/>
              <a:gdLst>
                <a:gd name="connsiteX0" fmla="*/ 93436 w 180975"/>
                <a:gd name="connsiteY0" fmla="*/ 38062 h 95250"/>
                <a:gd name="connsiteX1" fmla="*/ 149348 w 180975"/>
                <a:gd name="connsiteY1" fmla="*/ 83306 h 95250"/>
                <a:gd name="connsiteX2" fmla="*/ 172478 w 180975"/>
                <a:gd name="connsiteY2" fmla="*/ 97118 h 95250"/>
                <a:gd name="connsiteX3" fmla="*/ 186591 w 180975"/>
                <a:gd name="connsiteY3" fmla="*/ 75400 h 95250"/>
                <a:gd name="connsiteX4" fmla="*/ 73566 w 180975"/>
                <a:gd name="connsiteY4" fmla="*/ 2115 h 95250"/>
                <a:gd name="connsiteX5" fmla="*/ 282 w 180975"/>
                <a:gd name="connsiteY5" fmla="*/ 75400 h 95250"/>
                <a:gd name="connsiteX6" fmla="*/ 15806 w 180975"/>
                <a:gd name="connsiteY6" fmla="*/ 97418 h 95250"/>
                <a:gd name="connsiteX7" fmla="*/ 37524 w 180975"/>
                <a:gd name="connsiteY7" fmla="*/ 83306 h 95250"/>
                <a:gd name="connsiteX8" fmla="*/ 93436 w 180975"/>
                <a:gd name="connsiteY8" fmla="*/ 3806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95250">
                  <a:moveTo>
                    <a:pt x="93436" y="38062"/>
                  </a:moveTo>
                  <a:cubicBezTo>
                    <a:pt x="120417" y="38055"/>
                    <a:pt x="143727" y="56918"/>
                    <a:pt x="149348" y="83306"/>
                  </a:cubicBezTo>
                  <a:cubicBezTo>
                    <a:pt x="151922" y="93507"/>
                    <a:pt x="162277" y="99691"/>
                    <a:pt x="172478" y="97118"/>
                  </a:cubicBezTo>
                  <a:cubicBezTo>
                    <a:pt x="182137" y="94682"/>
                    <a:pt x="188288" y="85216"/>
                    <a:pt x="186591" y="75400"/>
                  </a:cubicBezTo>
                  <a:cubicBezTo>
                    <a:pt x="175617" y="23953"/>
                    <a:pt x="125014" y="-8858"/>
                    <a:pt x="73566" y="2115"/>
                  </a:cubicBezTo>
                  <a:cubicBezTo>
                    <a:pt x="36823" y="9953"/>
                    <a:pt x="8119" y="38657"/>
                    <a:pt x="282" y="75400"/>
                  </a:cubicBezTo>
                  <a:cubicBezTo>
                    <a:pt x="-1511" y="85767"/>
                    <a:pt x="5439" y="95625"/>
                    <a:pt x="15806" y="97418"/>
                  </a:cubicBezTo>
                  <a:cubicBezTo>
                    <a:pt x="25622" y="99116"/>
                    <a:pt x="35088" y="92964"/>
                    <a:pt x="37524" y="83306"/>
                  </a:cubicBezTo>
                  <a:cubicBezTo>
                    <a:pt x="43145" y="56917"/>
                    <a:pt x="66456" y="38055"/>
                    <a:pt x="93436" y="38062"/>
                  </a:cubicBezTo>
                  <a:close/>
                </a:path>
              </a:pathLst>
            </a:custGeom>
            <a:grpFill/>
            <a:ln w="9525" cap="flat">
              <a:noFill/>
              <a:prstDash val="solid"/>
              <a:miter/>
            </a:ln>
          </p:spPr>
          <p:txBody>
            <a:bodyPr rtlCol="0" anchor="ctr"/>
            <a:lstStyle/>
            <a:p>
              <a:endParaRPr lang="ja-JP" altLang="en-US" sz="1579">
                <a:latin typeface="+mn-ea"/>
              </a:endParaRPr>
            </a:p>
          </p:txBody>
        </p:sp>
        <p:sp>
          <p:nvSpPr>
            <p:cNvPr id="28" name="フリーフォーム: 図形 27">
              <a:extLst>
                <a:ext uri="{FF2B5EF4-FFF2-40B4-BE49-F238E27FC236}">
                  <a16:creationId xmlns:a16="http://schemas.microsoft.com/office/drawing/2014/main" id="{9D69106C-AC58-4F1F-8E56-6DC317F5A459}"/>
                </a:ext>
              </a:extLst>
            </p:cNvPr>
            <p:cNvSpPr/>
            <p:nvPr/>
          </p:nvSpPr>
          <p:spPr>
            <a:xfrm>
              <a:off x="3178401" y="3515519"/>
              <a:ext cx="180975" cy="95250"/>
            </a:xfrm>
            <a:custGeom>
              <a:avLst/>
              <a:gdLst>
                <a:gd name="connsiteX0" fmla="*/ 93436 w 180975"/>
                <a:gd name="connsiteY0" fmla="*/ 0 h 95250"/>
                <a:gd name="connsiteX1" fmla="*/ 282 w 180975"/>
                <a:gd name="connsiteY1" fmla="*/ 75438 h 95250"/>
                <a:gd name="connsiteX2" fmla="*/ 15806 w 180975"/>
                <a:gd name="connsiteY2" fmla="*/ 97456 h 95250"/>
                <a:gd name="connsiteX3" fmla="*/ 37524 w 180975"/>
                <a:gd name="connsiteY3" fmla="*/ 83344 h 95250"/>
                <a:gd name="connsiteX4" fmla="*/ 105268 w 180975"/>
                <a:gd name="connsiteY4" fmla="*/ 39264 h 95250"/>
                <a:gd name="connsiteX5" fmla="*/ 149348 w 180975"/>
                <a:gd name="connsiteY5" fmla="*/ 83344 h 95250"/>
                <a:gd name="connsiteX6" fmla="*/ 171366 w 180975"/>
                <a:gd name="connsiteY6" fmla="*/ 98869 h 95250"/>
                <a:gd name="connsiteX7" fmla="*/ 186891 w 180975"/>
                <a:gd name="connsiteY7" fmla="*/ 76851 h 95250"/>
                <a:gd name="connsiteX8" fmla="*/ 186591 w 180975"/>
                <a:gd name="connsiteY8" fmla="*/ 75438 h 95250"/>
                <a:gd name="connsiteX9" fmla="*/ 93436 w 180975"/>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95250">
                  <a:moveTo>
                    <a:pt x="93436" y="0"/>
                  </a:moveTo>
                  <a:cubicBezTo>
                    <a:pt x="48535" y="187"/>
                    <a:pt x="9798" y="31556"/>
                    <a:pt x="282" y="75438"/>
                  </a:cubicBezTo>
                  <a:cubicBezTo>
                    <a:pt x="-1511" y="85805"/>
                    <a:pt x="5439" y="95662"/>
                    <a:pt x="15806" y="97456"/>
                  </a:cubicBezTo>
                  <a:cubicBezTo>
                    <a:pt x="25622" y="99153"/>
                    <a:pt x="35088" y="93002"/>
                    <a:pt x="37524" y="83344"/>
                  </a:cubicBezTo>
                  <a:cubicBezTo>
                    <a:pt x="44060" y="52465"/>
                    <a:pt x="74389" y="32730"/>
                    <a:pt x="105268" y="39264"/>
                  </a:cubicBezTo>
                  <a:cubicBezTo>
                    <a:pt x="127387" y="43945"/>
                    <a:pt x="144667" y="61225"/>
                    <a:pt x="149348" y="83344"/>
                  </a:cubicBezTo>
                  <a:cubicBezTo>
                    <a:pt x="151141" y="93711"/>
                    <a:pt x="160999" y="100661"/>
                    <a:pt x="171366" y="98869"/>
                  </a:cubicBezTo>
                  <a:cubicBezTo>
                    <a:pt x="181733" y="97076"/>
                    <a:pt x="188683" y="87219"/>
                    <a:pt x="186891" y="76851"/>
                  </a:cubicBezTo>
                  <a:cubicBezTo>
                    <a:pt x="186809" y="76376"/>
                    <a:pt x="186709" y="75905"/>
                    <a:pt x="186591" y="75438"/>
                  </a:cubicBezTo>
                  <a:cubicBezTo>
                    <a:pt x="177074" y="31556"/>
                    <a:pt x="138337" y="187"/>
                    <a:pt x="93436" y="0"/>
                  </a:cubicBezTo>
                  <a:close/>
                </a:path>
              </a:pathLst>
            </a:custGeom>
            <a:grpFill/>
            <a:ln w="9525" cap="flat">
              <a:noFill/>
              <a:prstDash val="solid"/>
              <a:miter/>
            </a:ln>
          </p:spPr>
          <p:txBody>
            <a:bodyPr rtlCol="0" anchor="ctr"/>
            <a:lstStyle/>
            <a:p>
              <a:endParaRPr lang="ja-JP" altLang="en-US" sz="1579">
                <a:latin typeface="+mn-ea"/>
              </a:endParaRPr>
            </a:p>
          </p:txBody>
        </p:sp>
        <p:sp>
          <p:nvSpPr>
            <p:cNvPr id="29" name="フリーフォーム: 図形 28">
              <a:extLst>
                <a:ext uri="{FF2B5EF4-FFF2-40B4-BE49-F238E27FC236}">
                  <a16:creationId xmlns:a16="http://schemas.microsoft.com/office/drawing/2014/main" id="{DA03958B-2B68-4C89-8176-44A838086BE2}"/>
                </a:ext>
              </a:extLst>
            </p:cNvPr>
            <p:cNvSpPr/>
            <p:nvPr/>
          </p:nvSpPr>
          <p:spPr>
            <a:xfrm>
              <a:off x="2940889" y="3753634"/>
              <a:ext cx="381000" cy="114300"/>
            </a:xfrm>
            <a:custGeom>
              <a:avLst/>
              <a:gdLst>
                <a:gd name="connsiteX0" fmla="*/ 378193 w 381000"/>
                <a:gd name="connsiteY0" fmla="*/ 3915 h 114300"/>
                <a:gd name="connsiteX1" fmla="*/ 351523 w 381000"/>
                <a:gd name="connsiteY1" fmla="*/ 7440 h 114300"/>
                <a:gd name="connsiteX2" fmla="*/ 71064 w 381000"/>
                <a:gd name="connsiteY2" fmla="*/ 44354 h 114300"/>
                <a:gd name="connsiteX3" fmla="*/ 34150 w 381000"/>
                <a:gd name="connsiteY3" fmla="*/ 7440 h 114300"/>
                <a:gd name="connsiteX4" fmla="*/ 7432 w 381000"/>
                <a:gd name="connsiteY4" fmla="*/ 3963 h 114300"/>
                <a:gd name="connsiteX5" fmla="*/ 3955 w 381000"/>
                <a:gd name="connsiteY5" fmla="*/ 30681 h 114300"/>
                <a:gd name="connsiteX6" fmla="*/ 337845 w 381000"/>
                <a:gd name="connsiteY6" fmla="*/ 74553 h 114300"/>
                <a:gd name="connsiteX7" fmla="*/ 381717 w 381000"/>
                <a:gd name="connsiteY7" fmla="*/ 30681 h 114300"/>
                <a:gd name="connsiteX8" fmla="*/ 378255 w 381000"/>
                <a:gd name="connsiteY8" fmla="*/ 3963 h 114300"/>
                <a:gd name="connsiteX9" fmla="*/ 378193 w 381000"/>
                <a:gd name="connsiteY9" fmla="*/ 391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114300">
                  <a:moveTo>
                    <a:pt x="378193" y="3915"/>
                  </a:moveTo>
                  <a:cubicBezTo>
                    <a:pt x="369851" y="-2461"/>
                    <a:pt x="357923" y="-884"/>
                    <a:pt x="351523" y="7440"/>
                  </a:cubicBezTo>
                  <a:cubicBezTo>
                    <a:pt x="284270" y="95080"/>
                    <a:pt x="158703" y="111607"/>
                    <a:pt x="71064" y="44354"/>
                  </a:cubicBezTo>
                  <a:cubicBezTo>
                    <a:pt x="57199" y="33714"/>
                    <a:pt x="44789" y="21304"/>
                    <a:pt x="34150" y="7440"/>
                  </a:cubicBezTo>
                  <a:cubicBezTo>
                    <a:pt x="27732" y="-898"/>
                    <a:pt x="15770" y="-2455"/>
                    <a:pt x="7432" y="3963"/>
                  </a:cubicBezTo>
                  <a:cubicBezTo>
                    <a:pt x="-906" y="10381"/>
                    <a:pt x="-2462" y="22343"/>
                    <a:pt x="3955" y="30681"/>
                  </a:cubicBezTo>
                  <a:cubicBezTo>
                    <a:pt x="84042" y="134997"/>
                    <a:pt x="233529" y="154639"/>
                    <a:pt x="337845" y="74553"/>
                  </a:cubicBezTo>
                  <a:cubicBezTo>
                    <a:pt x="354320" y="61905"/>
                    <a:pt x="369069" y="47155"/>
                    <a:pt x="381717" y="30681"/>
                  </a:cubicBezTo>
                  <a:cubicBezTo>
                    <a:pt x="388139" y="22347"/>
                    <a:pt x="386589" y="10385"/>
                    <a:pt x="378255" y="3963"/>
                  </a:cubicBezTo>
                  <a:cubicBezTo>
                    <a:pt x="378235" y="3947"/>
                    <a:pt x="378214" y="3932"/>
                    <a:pt x="378193" y="3915"/>
                  </a:cubicBezTo>
                  <a:close/>
                </a:path>
              </a:pathLst>
            </a:custGeom>
            <a:grpFill/>
            <a:ln w="9525" cap="flat">
              <a:noFill/>
              <a:prstDash val="solid"/>
              <a:miter/>
            </a:ln>
          </p:spPr>
          <p:txBody>
            <a:bodyPr rtlCol="0" anchor="ctr"/>
            <a:lstStyle/>
            <a:p>
              <a:endParaRPr lang="ja-JP" altLang="en-US" sz="1579">
                <a:latin typeface="+mn-ea"/>
              </a:endParaRPr>
            </a:p>
          </p:txBody>
        </p:sp>
        <p:sp>
          <p:nvSpPr>
            <p:cNvPr id="31" name="フリーフォーム: 図形 30">
              <a:extLst>
                <a:ext uri="{FF2B5EF4-FFF2-40B4-BE49-F238E27FC236}">
                  <a16:creationId xmlns:a16="http://schemas.microsoft.com/office/drawing/2014/main" id="{0541DB86-892F-470F-A91A-26AD03A292E9}"/>
                </a:ext>
              </a:extLst>
            </p:cNvPr>
            <p:cNvSpPr/>
            <p:nvPr/>
          </p:nvSpPr>
          <p:spPr>
            <a:xfrm>
              <a:off x="2771775" y="3267869"/>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ja-JP" altLang="en-US" sz="1579">
                <a:latin typeface="+mn-ea"/>
              </a:endParaRPr>
            </a:p>
          </p:txBody>
        </p:sp>
      </p:grpSp>
      <p:sp>
        <p:nvSpPr>
          <p:cNvPr id="32" name="四角形: 角を丸くする 31">
            <a:extLst>
              <a:ext uri="{FF2B5EF4-FFF2-40B4-BE49-F238E27FC236}">
                <a16:creationId xmlns:a16="http://schemas.microsoft.com/office/drawing/2014/main" id="{63C6FE65-8101-477C-959E-496007C5F3ED}"/>
              </a:ext>
            </a:extLst>
          </p:cNvPr>
          <p:cNvSpPr/>
          <p:nvPr/>
        </p:nvSpPr>
        <p:spPr>
          <a:xfrm>
            <a:off x="290247" y="411544"/>
            <a:ext cx="1858369" cy="634826"/>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56" b="1" dirty="0">
                <a:latin typeface="+mn-ea"/>
              </a:rPr>
              <a:t>潜伏期間</a:t>
            </a:r>
          </a:p>
        </p:txBody>
      </p:sp>
      <p:sp>
        <p:nvSpPr>
          <p:cNvPr id="33" name="四角形: 角を丸くする 32">
            <a:extLst>
              <a:ext uri="{FF2B5EF4-FFF2-40B4-BE49-F238E27FC236}">
                <a16:creationId xmlns:a16="http://schemas.microsoft.com/office/drawing/2014/main" id="{5EFA1D6D-1076-4D8B-AC0A-56938062B9B5}"/>
              </a:ext>
            </a:extLst>
          </p:cNvPr>
          <p:cNvSpPr/>
          <p:nvPr/>
        </p:nvSpPr>
        <p:spPr>
          <a:xfrm>
            <a:off x="290246" y="4003075"/>
            <a:ext cx="1858369" cy="634826"/>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56" b="1" dirty="0">
                <a:latin typeface="+mn-ea"/>
              </a:rPr>
              <a:t>不顕性感染</a:t>
            </a:r>
            <a:endParaRPr kumimoji="1" lang="ja-JP" altLang="en-US" sz="2456" b="1" dirty="0">
              <a:latin typeface="+mn-ea"/>
            </a:endParaRPr>
          </a:p>
        </p:txBody>
      </p:sp>
      <p:sp>
        <p:nvSpPr>
          <p:cNvPr id="40" name="矢印: 右 39">
            <a:extLst>
              <a:ext uri="{FF2B5EF4-FFF2-40B4-BE49-F238E27FC236}">
                <a16:creationId xmlns:a16="http://schemas.microsoft.com/office/drawing/2014/main" id="{EC6DBA9D-1CD2-4249-B5F0-BAE05ACAFC6B}"/>
              </a:ext>
            </a:extLst>
          </p:cNvPr>
          <p:cNvSpPr/>
          <p:nvPr/>
        </p:nvSpPr>
        <p:spPr>
          <a:xfrm>
            <a:off x="4796000" y="1988025"/>
            <a:ext cx="1033915"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42" name="テキスト ボックス 41">
            <a:extLst>
              <a:ext uri="{FF2B5EF4-FFF2-40B4-BE49-F238E27FC236}">
                <a16:creationId xmlns:a16="http://schemas.microsoft.com/office/drawing/2014/main" id="{7BAD2307-E65E-4137-AF86-565AF8CAFD17}"/>
              </a:ext>
            </a:extLst>
          </p:cNvPr>
          <p:cNvSpPr txBox="1"/>
          <p:nvPr/>
        </p:nvSpPr>
        <p:spPr>
          <a:xfrm>
            <a:off x="5782326" y="812030"/>
            <a:ext cx="4812823" cy="400110"/>
          </a:xfrm>
          <a:prstGeom prst="rect">
            <a:avLst/>
          </a:prstGeom>
          <a:noFill/>
        </p:spPr>
        <p:txBody>
          <a:bodyPr wrap="square" rtlCol="0">
            <a:spAutoFit/>
          </a:bodyPr>
          <a:lstStyle/>
          <a:p>
            <a:r>
              <a:rPr lang="ja-JP" altLang="en-US" sz="1579" dirty="0">
                <a:latin typeface="+mn-ea"/>
              </a:rPr>
              <a:t>このまま症状がなく治ってしまえば</a:t>
            </a:r>
            <a:r>
              <a:rPr lang="ja-JP" altLang="en-US" sz="2000" b="1" dirty="0">
                <a:solidFill>
                  <a:schemeClr val="accent2">
                    <a:lumMod val="75000"/>
                  </a:schemeClr>
                </a:solidFill>
                <a:latin typeface="+mn-ea"/>
              </a:rPr>
              <a:t>不顕性感染</a:t>
            </a:r>
          </a:p>
        </p:txBody>
      </p:sp>
      <p:sp>
        <p:nvSpPr>
          <p:cNvPr id="46" name="フリーフォーム: 図形 45">
            <a:extLst>
              <a:ext uri="{FF2B5EF4-FFF2-40B4-BE49-F238E27FC236}">
                <a16:creationId xmlns:a16="http://schemas.microsoft.com/office/drawing/2014/main" id="{C5636D44-6169-4DDE-A0DC-86ACA3297347}"/>
              </a:ext>
            </a:extLst>
          </p:cNvPr>
          <p:cNvSpPr/>
          <p:nvPr/>
        </p:nvSpPr>
        <p:spPr>
          <a:xfrm>
            <a:off x="1484083" y="1298735"/>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48" name="フリーフォーム: 図形 47">
            <a:extLst>
              <a:ext uri="{FF2B5EF4-FFF2-40B4-BE49-F238E27FC236}">
                <a16:creationId xmlns:a16="http://schemas.microsoft.com/office/drawing/2014/main" id="{51437374-8D65-4639-A937-37297E31A62D}"/>
              </a:ext>
            </a:extLst>
          </p:cNvPr>
          <p:cNvSpPr/>
          <p:nvPr/>
        </p:nvSpPr>
        <p:spPr>
          <a:xfrm>
            <a:off x="967755" y="1546189"/>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49" name="フリーフォーム: 図形 48">
            <a:extLst>
              <a:ext uri="{FF2B5EF4-FFF2-40B4-BE49-F238E27FC236}">
                <a16:creationId xmlns:a16="http://schemas.microsoft.com/office/drawing/2014/main" id="{FB787752-4AF6-425E-A0CC-A6C2722ACAB1}"/>
              </a:ext>
            </a:extLst>
          </p:cNvPr>
          <p:cNvSpPr/>
          <p:nvPr/>
        </p:nvSpPr>
        <p:spPr>
          <a:xfrm>
            <a:off x="773540" y="1928030"/>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55" name="フリーフォーム: 図形 54">
            <a:extLst>
              <a:ext uri="{FF2B5EF4-FFF2-40B4-BE49-F238E27FC236}">
                <a16:creationId xmlns:a16="http://schemas.microsoft.com/office/drawing/2014/main" id="{D8018CDC-15EB-4639-910E-6563BE9F9756}"/>
              </a:ext>
            </a:extLst>
          </p:cNvPr>
          <p:cNvSpPr/>
          <p:nvPr/>
        </p:nvSpPr>
        <p:spPr>
          <a:xfrm>
            <a:off x="978852" y="2150120"/>
            <a:ext cx="1010460" cy="678329"/>
          </a:xfrm>
          <a:custGeom>
            <a:avLst/>
            <a:gdLst>
              <a:gd name="connsiteX0" fmla="*/ 579120 w 609600"/>
              <a:gd name="connsiteY0" fmla="*/ 91440 h 304800"/>
              <a:gd name="connsiteX1" fmla="*/ 430530 w 609600"/>
              <a:gd name="connsiteY1" fmla="*/ 19050 h 304800"/>
              <a:gd name="connsiteX2" fmla="*/ 304800 w 609600"/>
              <a:gd name="connsiteY2" fmla="*/ 0 h 304800"/>
              <a:gd name="connsiteX3" fmla="*/ 179070 w 609600"/>
              <a:gd name="connsiteY3" fmla="*/ 19050 h 304800"/>
              <a:gd name="connsiteX4" fmla="*/ 30480 w 609600"/>
              <a:gd name="connsiteY4" fmla="*/ 91440 h 304800"/>
              <a:gd name="connsiteX5" fmla="*/ 0 w 609600"/>
              <a:gd name="connsiteY5" fmla="*/ 152400 h 304800"/>
              <a:gd name="connsiteX6" fmla="*/ 0 w 609600"/>
              <a:gd name="connsiteY6" fmla="*/ 304800 h 304800"/>
              <a:gd name="connsiteX7" fmla="*/ 609600 w 609600"/>
              <a:gd name="connsiteY7" fmla="*/ 304800 h 304800"/>
              <a:gd name="connsiteX8" fmla="*/ 609600 w 609600"/>
              <a:gd name="connsiteY8" fmla="*/ 152400 h 304800"/>
              <a:gd name="connsiteX9" fmla="*/ 579120 w 609600"/>
              <a:gd name="connsiteY9" fmla="*/ 9144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579120" y="91440"/>
                </a:move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lnTo>
                  <a:pt x="609600" y="152400"/>
                </a:lnTo>
                <a:cubicBezTo>
                  <a:pt x="609600" y="129540"/>
                  <a:pt x="598170" y="106680"/>
                  <a:pt x="579120" y="91440"/>
                </a:cubicBezTo>
                <a:close/>
              </a:path>
            </a:pathLst>
          </a:custGeom>
          <a:solidFill>
            <a:schemeClr val="accent6">
              <a:lumMod val="60000"/>
              <a:lumOff val="40000"/>
            </a:schemeClr>
          </a:solidFill>
          <a:ln w="9525" cap="flat">
            <a:noFill/>
            <a:prstDash val="solid"/>
            <a:miter/>
          </a:ln>
        </p:spPr>
        <p:txBody>
          <a:bodyPr rtlCol="0" anchor="b" anchorCtr="0"/>
          <a:lstStyle/>
          <a:p>
            <a:pPr algn="ctr"/>
            <a:r>
              <a:rPr lang="ja-JP" altLang="en-US" sz="1579" b="1" dirty="0">
                <a:latin typeface="+mn-ea"/>
              </a:rPr>
              <a:t>感　染</a:t>
            </a:r>
          </a:p>
        </p:txBody>
      </p:sp>
      <p:sp>
        <p:nvSpPr>
          <p:cNvPr id="62" name="フリーフォーム: 図形 61">
            <a:extLst>
              <a:ext uri="{FF2B5EF4-FFF2-40B4-BE49-F238E27FC236}">
                <a16:creationId xmlns:a16="http://schemas.microsoft.com/office/drawing/2014/main" id="{4B411BA0-BBF4-42F9-883A-B296A163E580}"/>
              </a:ext>
            </a:extLst>
          </p:cNvPr>
          <p:cNvSpPr/>
          <p:nvPr/>
        </p:nvSpPr>
        <p:spPr>
          <a:xfrm>
            <a:off x="3397023" y="2150120"/>
            <a:ext cx="1010460" cy="678329"/>
          </a:xfrm>
          <a:custGeom>
            <a:avLst/>
            <a:gdLst>
              <a:gd name="connsiteX0" fmla="*/ 579120 w 609600"/>
              <a:gd name="connsiteY0" fmla="*/ 91440 h 304800"/>
              <a:gd name="connsiteX1" fmla="*/ 430530 w 609600"/>
              <a:gd name="connsiteY1" fmla="*/ 19050 h 304800"/>
              <a:gd name="connsiteX2" fmla="*/ 304800 w 609600"/>
              <a:gd name="connsiteY2" fmla="*/ 0 h 304800"/>
              <a:gd name="connsiteX3" fmla="*/ 179070 w 609600"/>
              <a:gd name="connsiteY3" fmla="*/ 19050 h 304800"/>
              <a:gd name="connsiteX4" fmla="*/ 30480 w 609600"/>
              <a:gd name="connsiteY4" fmla="*/ 91440 h 304800"/>
              <a:gd name="connsiteX5" fmla="*/ 0 w 609600"/>
              <a:gd name="connsiteY5" fmla="*/ 152400 h 304800"/>
              <a:gd name="connsiteX6" fmla="*/ 0 w 609600"/>
              <a:gd name="connsiteY6" fmla="*/ 304800 h 304800"/>
              <a:gd name="connsiteX7" fmla="*/ 609600 w 609600"/>
              <a:gd name="connsiteY7" fmla="*/ 304800 h 304800"/>
              <a:gd name="connsiteX8" fmla="*/ 609600 w 609600"/>
              <a:gd name="connsiteY8" fmla="*/ 152400 h 304800"/>
              <a:gd name="connsiteX9" fmla="*/ 579120 w 609600"/>
              <a:gd name="connsiteY9" fmla="*/ 9144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579120" y="91440"/>
                </a:move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lnTo>
                  <a:pt x="609600" y="152400"/>
                </a:lnTo>
                <a:cubicBezTo>
                  <a:pt x="609600" y="129540"/>
                  <a:pt x="598170" y="106680"/>
                  <a:pt x="579120" y="91440"/>
                </a:cubicBezTo>
                <a:close/>
              </a:path>
            </a:pathLst>
          </a:custGeom>
          <a:solidFill>
            <a:srgbClr val="FFC000"/>
          </a:solidFill>
          <a:ln w="9525" cap="flat">
            <a:noFill/>
            <a:prstDash val="solid"/>
            <a:miter/>
          </a:ln>
        </p:spPr>
        <p:txBody>
          <a:bodyPr rtlCol="0" anchor="b" anchorCtr="0"/>
          <a:lstStyle/>
          <a:p>
            <a:pPr algn="ctr"/>
            <a:r>
              <a:rPr lang="ja-JP" altLang="en-US" sz="1579" b="1" dirty="0">
                <a:latin typeface="+mn-ea"/>
              </a:rPr>
              <a:t>症状なし</a:t>
            </a:r>
          </a:p>
        </p:txBody>
      </p:sp>
      <p:sp>
        <p:nvSpPr>
          <p:cNvPr id="63" name="フリーフォーム: 図形 62">
            <a:extLst>
              <a:ext uri="{FF2B5EF4-FFF2-40B4-BE49-F238E27FC236}">
                <a16:creationId xmlns:a16="http://schemas.microsoft.com/office/drawing/2014/main" id="{6CE95389-BA7F-4E67-88BC-239F96D43822}"/>
              </a:ext>
            </a:extLst>
          </p:cNvPr>
          <p:cNvSpPr/>
          <p:nvPr/>
        </p:nvSpPr>
        <p:spPr>
          <a:xfrm>
            <a:off x="5929113" y="2150120"/>
            <a:ext cx="1010460" cy="678329"/>
          </a:xfrm>
          <a:custGeom>
            <a:avLst/>
            <a:gdLst>
              <a:gd name="connsiteX0" fmla="*/ 579120 w 609600"/>
              <a:gd name="connsiteY0" fmla="*/ 91440 h 304800"/>
              <a:gd name="connsiteX1" fmla="*/ 430530 w 609600"/>
              <a:gd name="connsiteY1" fmla="*/ 19050 h 304800"/>
              <a:gd name="connsiteX2" fmla="*/ 304800 w 609600"/>
              <a:gd name="connsiteY2" fmla="*/ 0 h 304800"/>
              <a:gd name="connsiteX3" fmla="*/ 179070 w 609600"/>
              <a:gd name="connsiteY3" fmla="*/ 19050 h 304800"/>
              <a:gd name="connsiteX4" fmla="*/ 30480 w 609600"/>
              <a:gd name="connsiteY4" fmla="*/ 91440 h 304800"/>
              <a:gd name="connsiteX5" fmla="*/ 0 w 609600"/>
              <a:gd name="connsiteY5" fmla="*/ 152400 h 304800"/>
              <a:gd name="connsiteX6" fmla="*/ 0 w 609600"/>
              <a:gd name="connsiteY6" fmla="*/ 304800 h 304800"/>
              <a:gd name="connsiteX7" fmla="*/ 609600 w 609600"/>
              <a:gd name="connsiteY7" fmla="*/ 304800 h 304800"/>
              <a:gd name="connsiteX8" fmla="*/ 609600 w 609600"/>
              <a:gd name="connsiteY8" fmla="*/ 152400 h 304800"/>
              <a:gd name="connsiteX9" fmla="*/ 579120 w 609600"/>
              <a:gd name="connsiteY9" fmla="*/ 9144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579120" y="91440"/>
                </a:move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lnTo>
                  <a:pt x="609600" y="152400"/>
                </a:lnTo>
                <a:cubicBezTo>
                  <a:pt x="609600" y="129540"/>
                  <a:pt x="598170" y="106680"/>
                  <a:pt x="579120" y="91440"/>
                </a:cubicBezTo>
                <a:close/>
              </a:path>
            </a:pathLst>
          </a:custGeom>
          <a:solidFill>
            <a:srgbClr val="ED5511"/>
          </a:solidFill>
          <a:ln w="9525" cap="flat">
            <a:noFill/>
            <a:prstDash val="solid"/>
            <a:miter/>
          </a:ln>
        </p:spPr>
        <p:txBody>
          <a:bodyPr rtlCol="0" anchor="b" anchorCtr="0"/>
          <a:lstStyle/>
          <a:p>
            <a:pPr algn="ctr"/>
            <a:r>
              <a:rPr lang="ja-JP" altLang="en-US" sz="1579" b="1" dirty="0">
                <a:latin typeface="+mn-ea"/>
              </a:rPr>
              <a:t>発　病</a:t>
            </a:r>
          </a:p>
        </p:txBody>
      </p:sp>
      <p:sp>
        <p:nvSpPr>
          <p:cNvPr id="50" name="フリーフォーム: 図形 49">
            <a:extLst>
              <a:ext uri="{FF2B5EF4-FFF2-40B4-BE49-F238E27FC236}">
                <a16:creationId xmlns:a16="http://schemas.microsoft.com/office/drawing/2014/main" id="{A5CD9B66-6C40-4631-AF26-FF71E5CB2788}"/>
              </a:ext>
            </a:extLst>
          </p:cNvPr>
          <p:cNvSpPr/>
          <p:nvPr/>
        </p:nvSpPr>
        <p:spPr>
          <a:xfrm>
            <a:off x="3833682" y="2157617"/>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47" name="フリーフォーム: 図形 46">
            <a:extLst>
              <a:ext uri="{FF2B5EF4-FFF2-40B4-BE49-F238E27FC236}">
                <a16:creationId xmlns:a16="http://schemas.microsoft.com/office/drawing/2014/main" id="{2E8FEC98-89AA-4DE6-9455-BC84885A36C7}"/>
              </a:ext>
            </a:extLst>
          </p:cNvPr>
          <p:cNvSpPr/>
          <p:nvPr/>
        </p:nvSpPr>
        <p:spPr>
          <a:xfrm>
            <a:off x="3507125" y="2292400"/>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64" name="フリーフォーム: 図形 63">
            <a:extLst>
              <a:ext uri="{FF2B5EF4-FFF2-40B4-BE49-F238E27FC236}">
                <a16:creationId xmlns:a16="http://schemas.microsoft.com/office/drawing/2014/main" id="{373BB6BC-1FF3-40A7-9548-8590EF61EE73}"/>
              </a:ext>
            </a:extLst>
          </p:cNvPr>
          <p:cNvSpPr/>
          <p:nvPr/>
        </p:nvSpPr>
        <p:spPr>
          <a:xfrm>
            <a:off x="4127003" y="2292400"/>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65" name="フリーフォーム: 図形 64">
            <a:extLst>
              <a:ext uri="{FF2B5EF4-FFF2-40B4-BE49-F238E27FC236}">
                <a16:creationId xmlns:a16="http://schemas.microsoft.com/office/drawing/2014/main" id="{90C7C15C-078C-44E6-A23C-6484C2D51DC4}"/>
              </a:ext>
            </a:extLst>
          </p:cNvPr>
          <p:cNvSpPr/>
          <p:nvPr/>
        </p:nvSpPr>
        <p:spPr>
          <a:xfrm>
            <a:off x="6360521" y="2138354"/>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66" name="フリーフォーム: 図形 65">
            <a:extLst>
              <a:ext uri="{FF2B5EF4-FFF2-40B4-BE49-F238E27FC236}">
                <a16:creationId xmlns:a16="http://schemas.microsoft.com/office/drawing/2014/main" id="{D8610EF4-FA41-447F-BC7E-E30F3A532686}"/>
              </a:ext>
            </a:extLst>
          </p:cNvPr>
          <p:cNvSpPr/>
          <p:nvPr/>
        </p:nvSpPr>
        <p:spPr>
          <a:xfrm>
            <a:off x="6088868" y="2292476"/>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67" name="フリーフォーム: 図形 66">
            <a:extLst>
              <a:ext uri="{FF2B5EF4-FFF2-40B4-BE49-F238E27FC236}">
                <a16:creationId xmlns:a16="http://schemas.microsoft.com/office/drawing/2014/main" id="{6D6B671C-2166-4061-8A7A-BD7AE9B5A3F4}"/>
              </a:ext>
            </a:extLst>
          </p:cNvPr>
          <p:cNvSpPr/>
          <p:nvPr/>
        </p:nvSpPr>
        <p:spPr>
          <a:xfrm>
            <a:off x="6629713" y="2292399"/>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68" name="テキスト ボックス 67">
            <a:extLst>
              <a:ext uri="{FF2B5EF4-FFF2-40B4-BE49-F238E27FC236}">
                <a16:creationId xmlns:a16="http://schemas.microsoft.com/office/drawing/2014/main" id="{B8248922-E046-4B82-BB3F-EA3EF3AE2A57}"/>
              </a:ext>
            </a:extLst>
          </p:cNvPr>
          <p:cNvSpPr txBox="1"/>
          <p:nvPr/>
        </p:nvSpPr>
        <p:spPr>
          <a:xfrm>
            <a:off x="594920" y="1251423"/>
            <a:ext cx="869030" cy="281295"/>
          </a:xfrm>
          <a:prstGeom prst="rect">
            <a:avLst/>
          </a:prstGeom>
          <a:noFill/>
        </p:spPr>
        <p:txBody>
          <a:bodyPr wrap="square" rtlCol="0">
            <a:spAutoFit/>
          </a:bodyPr>
          <a:lstStyle/>
          <a:p>
            <a:pPr algn="ctr"/>
            <a:r>
              <a:rPr kumimoji="1" lang="ja-JP" altLang="en-US" sz="1228" b="1" dirty="0">
                <a:latin typeface="+mn-ea"/>
              </a:rPr>
              <a:t>ウイルス</a:t>
            </a:r>
            <a:endParaRPr kumimoji="1" lang="en-US" altLang="ja-JP" sz="1228" b="1" dirty="0">
              <a:latin typeface="+mn-ea"/>
            </a:endParaRPr>
          </a:p>
        </p:txBody>
      </p:sp>
      <p:sp>
        <p:nvSpPr>
          <p:cNvPr id="81" name="フリーフォーム: 図形 80">
            <a:extLst>
              <a:ext uri="{FF2B5EF4-FFF2-40B4-BE49-F238E27FC236}">
                <a16:creationId xmlns:a16="http://schemas.microsoft.com/office/drawing/2014/main" id="{3ECC3D16-1BDF-4D71-8396-8F679ACB7AA9}"/>
              </a:ext>
            </a:extLst>
          </p:cNvPr>
          <p:cNvSpPr/>
          <p:nvPr/>
        </p:nvSpPr>
        <p:spPr>
          <a:xfrm>
            <a:off x="1400094" y="5875592"/>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82" name="フリーフォーム: 図形 81">
            <a:extLst>
              <a:ext uri="{FF2B5EF4-FFF2-40B4-BE49-F238E27FC236}">
                <a16:creationId xmlns:a16="http://schemas.microsoft.com/office/drawing/2014/main" id="{5F7FB461-5336-4C86-951F-9C3E9BEB3FDA}"/>
              </a:ext>
            </a:extLst>
          </p:cNvPr>
          <p:cNvSpPr/>
          <p:nvPr/>
        </p:nvSpPr>
        <p:spPr>
          <a:xfrm>
            <a:off x="1229982" y="6090537"/>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100" name="フリーフォーム: 図形 99">
            <a:extLst>
              <a:ext uri="{FF2B5EF4-FFF2-40B4-BE49-F238E27FC236}">
                <a16:creationId xmlns:a16="http://schemas.microsoft.com/office/drawing/2014/main" id="{FB7E6B73-B27C-44D3-89DD-9FCB4A4F43D1}"/>
              </a:ext>
            </a:extLst>
          </p:cNvPr>
          <p:cNvSpPr/>
          <p:nvPr/>
        </p:nvSpPr>
        <p:spPr>
          <a:xfrm>
            <a:off x="1570207" y="6097009"/>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109" name="フリーフォーム: 図形 108">
            <a:extLst>
              <a:ext uri="{FF2B5EF4-FFF2-40B4-BE49-F238E27FC236}">
                <a16:creationId xmlns:a16="http://schemas.microsoft.com/office/drawing/2014/main" id="{88477213-3889-44B4-888B-684958F4C4E8}"/>
              </a:ext>
            </a:extLst>
          </p:cNvPr>
          <p:cNvSpPr/>
          <p:nvPr/>
        </p:nvSpPr>
        <p:spPr>
          <a:xfrm>
            <a:off x="3653991" y="4948561"/>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111" name="フリーフォーム: 図形 110">
            <a:extLst>
              <a:ext uri="{FF2B5EF4-FFF2-40B4-BE49-F238E27FC236}">
                <a16:creationId xmlns:a16="http://schemas.microsoft.com/office/drawing/2014/main" id="{DA386015-EFA5-4E89-A558-5C51B4DEC935}"/>
              </a:ext>
            </a:extLst>
          </p:cNvPr>
          <p:cNvSpPr/>
          <p:nvPr/>
        </p:nvSpPr>
        <p:spPr>
          <a:xfrm>
            <a:off x="3934600" y="4945747"/>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114" name="フリーフォーム: 図形 113">
            <a:extLst>
              <a:ext uri="{FF2B5EF4-FFF2-40B4-BE49-F238E27FC236}">
                <a16:creationId xmlns:a16="http://schemas.microsoft.com/office/drawing/2014/main" id="{228A7A25-4F3A-4DDE-B017-532F7F26DA80}"/>
              </a:ext>
            </a:extLst>
          </p:cNvPr>
          <p:cNvSpPr/>
          <p:nvPr/>
        </p:nvSpPr>
        <p:spPr>
          <a:xfrm>
            <a:off x="3623469" y="6573320"/>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115" name="フリーフォーム: 図形 114">
            <a:extLst>
              <a:ext uri="{FF2B5EF4-FFF2-40B4-BE49-F238E27FC236}">
                <a16:creationId xmlns:a16="http://schemas.microsoft.com/office/drawing/2014/main" id="{6A7FBCE1-8DB9-422F-9C2A-A51FB21FBC90}"/>
              </a:ext>
            </a:extLst>
          </p:cNvPr>
          <p:cNvSpPr/>
          <p:nvPr/>
        </p:nvSpPr>
        <p:spPr>
          <a:xfrm>
            <a:off x="3920225" y="6573320"/>
            <a:ext cx="144738" cy="157335"/>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grpSp>
        <p:nvGrpSpPr>
          <p:cNvPr id="133" name="グループ化 132">
            <a:extLst>
              <a:ext uri="{FF2B5EF4-FFF2-40B4-BE49-F238E27FC236}">
                <a16:creationId xmlns:a16="http://schemas.microsoft.com/office/drawing/2014/main" id="{B896BD3E-F592-4EBC-8527-EA6EE1B6579B}"/>
              </a:ext>
            </a:extLst>
          </p:cNvPr>
          <p:cNvGrpSpPr/>
          <p:nvPr/>
        </p:nvGrpSpPr>
        <p:grpSpPr>
          <a:xfrm>
            <a:off x="3552758" y="1506198"/>
            <a:ext cx="680939" cy="659019"/>
            <a:chOff x="4051251" y="1472434"/>
            <a:chExt cx="776483" cy="751487"/>
          </a:xfrm>
        </p:grpSpPr>
        <p:sp>
          <p:nvSpPr>
            <p:cNvPr id="126" name="フリーフォーム: 図形 125">
              <a:extLst>
                <a:ext uri="{FF2B5EF4-FFF2-40B4-BE49-F238E27FC236}">
                  <a16:creationId xmlns:a16="http://schemas.microsoft.com/office/drawing/2014/main" id="{BC697409-CC18-4599-9F90-9495335B1543}"/>
                </a:ext>
              </a:extLst>
            </p:cNvPr>
            <p:cNvSpPr/>
            <p:nvPr/>
          </p:nvSpPr>
          <p:spPr>
            <a:xfrm>
              <a:off x="4306673" y="1996497"/>
              <a:ext cx="265639" cy="39552"/>
            </a:xfrm>
            <a:custGeom>
              <a:avLst/>
              <a:gdLst>
                <a:gd name="connsiteX0" fmla="*/ 245205 w 265638"/>
                <a:gd name="connsiteY0" fmla="*/ 0 h 39551"/>
                <a:gd name="connsiteX1" fmla="*/ 20434 w 265638"/>
                <a:gd name="connsiteY1" fmla="*/ 0 h 39551"/>
                <a:gd name="connsiteX2" fmla="*/ 0 w 265638"/>
                <a:gd name="connsiteY2" fmla="*/ 19776 h 39551"/>
                <a:gd name="connsiteX3" fmla="*/ 20434 w 265638"/>
                <a:gd name="connsiteY3" fmla="*/ 39552 h 39551"/>
                <a:gd name="connsiteX4" fmla="*/ 245205 w 265638"/>
                <a:gd name="connsiteY4" fmla="*/ 39552 h 39551"/>
                <a:gd name="connsiteX5" fmla="*/ 265639 w 265638"/>
                <a:gd name="connsiteY5" fmla="*/ 19776 h 39551"/>
                <a:gd name="connsiteX6" fmla="*/ 245205 w 265638"/>
                <a:gd name="connsiteY6" fmla="*/ 0 h 3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638" h="39551">
                  <a:moveTo>
                    <a:pt x="245205" y="0"/>
                  </a:moveTo>
                  <a:lnTo>
                    <a:pt x="20434" y="0"/>
                  </a:lnTo>
                  <a:cubicBezTo>
                    <a:pt x="9195" y="0"/>
                    <a:pt x="0" y="8899"/>
                    <a:pt x="0" y="19776"/>
                  </a:cubicBezTo>
                  <a:cubicBezTo>
                    <a:pt x="0" y="30653"/>
                    <a:pt x="9195" y="39552"/>
                    <a:pt x="20434" y="39552"/>
                  </a:cubicBezTo>
                  <a:lnTo>
                    <a:pt x="245205" y="39552"/>
                  </a:lnTo>
                  <a:cubicBezTo>
                    <a:pt x="256444" y="39552"/>
                    <a:pt x="265639" y="30653"/>
                    <a:pt x="265639" y="19776"/>
                  </a:cubicBezTo>
                  <a:cubicBezTo>
                    <a:pt x="265639" y="8899"/>
                    <a:pt x="256444" y="0"/>
                    <a:pt x="245205" y="0"/>
                  </a:cubicBezTo>
                  <a:close/>
                </a:path>
              </a:pathLst>
            </a:custGeom>
            <a:solidFill>
              <a:srgbClr val="FFC000"/>
            </a:solidFill>
            <a:ln w="10120" cap="flat">
              <a:noFill/>
              <a:prstDash val="solid"/>
              <a:miter/>
            </a:ln>
          </p:spPr>
          <p:txBody>
            <a:bodyPr rtlCol="0" anchor="ctr"/>
            <a:lstStyle/>
            <a:p>
              <a:endParaRPr lang="ja-JP" altLang="en-US" sz="1579">
                <a:latin typeface="+mn-ea"/>
              </a:endParaRPr>
            </a:p>
          </p:txBody>
        </p:sp>
        <p:grpSp>
          <p:nvGrpSpPr>
            <p:cNvPr id="127" name="グラフィックス 23" descr="普通の顔 (塗りつぶしなし)">
              <a:extLst>
                <a:ext uri="{FF2B5EF4-FFF2-40B4-BE49-F238E27FC236}">
                  <a16:creationId xmlns:a16="http://schemas.microsoft.com/office/drawing/2014/main" id="{C5C93B3C-0ED0-46F8-A9A6-F2A29B676830}"/>
                </a:ext>
              </a:extLst>
            </p:cNvPr>
            <p:cNvGrpSpPr/>
            <p:nvPr/>
          </p:nvGrpSpPr>
          <p:grpSpPr>
            <a:xfrm>
              <a:off x="4214721" y="1756219"/>
              <a:ext cx="449543" cy="118656"/>
              <a:chOff x="4214721" y="1756219"/>
              <a:chExt cx="449543" cy="118656"/>
            </a:xfrm>
            <a:solidFill>
              <a:srgbClr val="FFC000"/>
            </a:solidFill>
          </p:grpSpPr>
          <p:sp>
            <p:nvSpPr>
              <p:cNvPr id="129" name="フリーフォーム: 図形 128">
                <a:extLst>
                  <a:ext uri="{FF2B5EF4-FFF2-40B4-BE49-F238E27FC236}">
                    <a16:creationId xmlns:a16="http://schemas.microsoft.com/office/drawing/2014/main" id="{57751D93-5BFC-4550-A6F0-BB0E64C592B0}"/>
                  </a:ext>
                </a:extLst>
              </p:cNvPr>
              <p:cNvSpPr/>
              <p:nvPr/>
            </p:nvSpPr>
            <p:spPr>
              <a:xfrm>
                <a:off x="4214721" y="1756219"/>
                <a:ext cx="122603" cy="118656"/>
              </a:xfrm>
              <a:custGeom>
                <a:avLst/>
                <a:gdLst>
                  <a:gd name="connsiteX0" fmla="*/ 122603 w 122602"/>
                  <a:gd name="connsiteY0" fmla="*/ 59328 h 118655"/>
                  <a:gd name="connsiteX1" fmla="*/ 61301 w 122602"/>
                  <a:gd name="connsiteY1" fmla="*/ 118656 h 118655"/>
                  <a:gd name="connsiteX2" fmla="*/ 0 w 122602"/>
                  <a:gd name="connsiteY2" fmla="*/ 59328 h 118655"/>
                  <a:gd name="connsiteX3" fmla="*/ 61301 w 122602"/>
                  <a:gd name="connsiteY3" fmla="*/ 0 h 118655"/>
                  <a:gd name="connsiteX4" fmla="*/ 122603 w 122602"/>
                  <a:gd name="connsiteY4" fmla="*/ 59328 h 118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02" h="118655">
                    <a:moveTo>
                      <a:pt x="122603" y="59328"/>
                    </a:moveTo>
                    <a:cubicBezTo>
                      <a:pt x="122603" y="92094"/>
                      <a:pt x="95157" y="118656"/>
                      <a:pt x="61301" y="118656"/>
                    </a:cubicBezTo>
                    <a:cubicBezTo>
                      <a:pt x="27445" y="118656"/>
                      <a:pt x="0" y="92094"/>
                      <a:pt x="0" y="59328"/>
                    </a:cubicBezTo>
                    <a:cubicBezTo>
                      <a:pt x="0" y="26562"/>
                      <a:pt x="27445" y="0"/>
                      <a:pt x="61301" y="0"/>
                    </a:cubicBezTo>
                    <a:cubicBezTo>
                      <a:pt x="95157" y="0"/>
                      <a:pt x="122603" y="26562"/>
                      <a:pt x="122603" y="59328"/>
                    </a:cubicBezTo>
                    <a:close/>
                  </a:path>
                </a:pathLst>
              </a:custGeom>
              <a:solidFill>
                <a:srgbClr val="FFC000"/>
              </a:solidFill>
              <a:ln w="10120" cap="flat">
                <a:noFill/>
                <a:prstDash val="solid"/>
                <a:miter/>
              </a:ln>
            </p:spPr>
            <p:txBody>
              <a:bodyPr rtlCol="0" anchor="ctr"/>
              <a:lstStyle/>
              <a:p>
                <a:endParaRPr lang="ja-JP" altLang="en-US" sz="1579">
                  <a:latin typeface="+mn-ea"/>
                </a:endParaRPr>
              </a:p>
            </p:txBody>
          </p:sp>
          <p:sp>
            <p:nvSpPr>
              <p:cNvPr id="131" name="フリーフォーム: 図形 130">
                <a:extLst>
                  <a:ext uri="{FF2B5EF4-FFF2-40B4-BE49-F238E27FC236}">
                    <a16:creationId xmlns:a16="http://schemas.microsoft.com/office/drawing/2014/main" id="{62D2EA74-2BAF-4FFA-BDE2-1EA724C7E39D}"/>
                  </a:ext>
                </a:extLst>
              </p:cNvPr>
              <p:cNvSpPr/>
              <p:nvPr/>
            </p:nvSpPr>
            <p:spPr>
              <a:xfrm>
                <a:off x="4541661" y="1756219"/>
                <a:ext cx="122603" cy="118656"/>
              </a:xfrm>
              <a:custGeom>
                <a:avLst/>
                <a:gdLst>
                  <a:gd name="connsiteX0" fmla="*/ 122603 w 122602"/>
                  <a:gd name="connsiteY0" fmla="*/ 59328 h 118655"/>
                  <a:gd name="connsiteX1" fmla="*/ 61301 w 122602"/>
                  <a:gd name="connsiteY1" fmla="*/ 118656 h 118655"/>
                  <a:gd name="connsiteX2" fmla="*/ 0 w 122602"/>
                  <a:gd name="connsiteY2" fmla="*/ 59328 h 118655"/>
                  <a:gd name="connsiteX3" fmla="*/ 61301 w 122602"/>
                  <a:gd name="connsiteY3" fmla="*/ 0 h 118655"/>
                  <a:gd name="connsiteX4" fmla="*/ 122603 w 122602"/>
                  <a:gd name="connsiteY4" fmla="*/ 59328 h 118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02" h="118655">
                    <a:moveTo>
                      <a:pt x="122603" y="59328"/>
                    </a:moveTo>
                    <a:cubicBezTo>
                      <a:pt x="122603" y="92094"/>
                      <a:pt x="95157" y="118656"/>
                      <a:pt x="61301" y="118656"/>
                    </a:cubicBezTo>
                    <a:cubicBezTo>
                      <a:pt x="27445" y="118656"/>
                      <a:pt x="0" y="92094"/>
                      <a:pt x="0" y="59328"/>
                    </a:cubicBezTo>
                    <a:cubicBezTo>
                      <a:pt x="0" y="26562"/>
                      <a:pt x="27445" y="0"/>
                      <a:pt x="61301" y="0"/>
                    </a:cubicBezTo>
                    <a:cubicBezTo>
                      <a:pt x="95157" y="0"/>
                      <a:pt x="122603" y="26562"/>
                      <a:pt x="122603" y="59328"/>
                    </a:cubicBezTo>
                    <a:close/>
                  </a:path>
                </a:pathLst>
              </a:custGeom>
              <a:solidFill>
                <a:srgbClr val="FFC000"/>
              </a:solidFill>
              <a:ln w="10120" cap="flat">
                <a:noFill/>
                <a:prstDash val="solid"/>
                <a:miter/>
              </a:ln>
            </p:spPr>
            <p:txBody>
              <a:bodyPr rtlCol="0" anchor="ctr"/>
              <a:lstStyle/>
              <a:p>
                <a:endParaRPr lang="ja-JP" altLang="en-US" sz="1579">
                  <a:latin typeface="+mn-ea"/>
                </a:endParaRPr>
              </a:p>
            </p:txBody>
          </p:sp>
        </p:grpSp>
        <p:sp>
          <p:nvSpPr>
            <p:cNvPr id="132" name="フリーフォーム: 図形 131">
              <a:extLst>
                <a:ext uri="{FF2B5EF4-FFF2-40B4-BE49-F238E27FC236}">
                  <a16:creationId xmlns:a16="http://schemas.microsoft.com/office/drawing/2014/main" id="{E0F9800F-7AB9-4143-998B-D6213EEC5EC9}"/>
                </a:ext>
              </a:extLst>
            </p:cNvPr>
            <p:cNvSpPr/>
            <p:nvPr/>
          </p:nvSpPr>
          <p:spPr>
            <a:xfrm>
              <a:off x="4051251" y="1472434"/>
              <a:ext cx="776483" cy="751487"/>
            </a:xfrm>
            <a:custGeom>
              <a:avLst/>
              <a:gdLst>
                <a:gd name="connsiteX0" fmla="*/ 388241 w 776482"/>
                <a:gd name="connsiteY0" fmla="*/ 39552 h 751487"/>
                <a:gd name="connsiteX1" fmla="*/ 735615 w 776482"/>
                <a:gd name="connsiteY1" fmla="*/ 375744 h 751487"/>
                <a:gd name="connsiteX2" fmla="*/ 388241 w 776482"/>
                <a:gd name="connsiteY2" fmla="*/ 711935 h 751487"/>
                <a:gd name="connsiteX3" fmla="*/ 40868 w 776482"/>
                <a:gd name="connsiteY3" fmla="*/ 375744 h 751487"/>
                <a:gd name="connsiteX4" fmla="*/ 388241 w 776482"/>
                <a:gd name="connsiteY4" fmla="*/ 39552 h 751487"/>
                <a:gd name="connsiteX5" fmla="*/ 388241 w 776482"/>
                <a:gd name="connsiteY5" fmla="*/ 0 h 751487"/>
                <a:gd name="connsiteX6" fmla="*/ 0 w 776482"/>
                <a:gd name="connsiteY6" fmla="*/ 375744 h 751487"/>
                <a:gd name="connsiteX7" fmla="*/ 388241 w 776482"/>
                <a:gd name="connsiteY7" fmla="*/ 751487 h 751487"/>
                <a:gd name="connsiteX8" fmla="*/ 776483 w 776482"/>
                <a:gd name="connsiteY8" fmla="*/ 375744 h 751487"/>
                <a:gd name="connsiteX9" fmla="*/ 388241 w 776482"/>
                <a:gd name="connsiteY9" fmla="*/ 0 h 751487"/>
                <a:gd name="connsiteX10" fmla="*/ 388241 w 776482"/>
                <a:gd name="connsiteY10" fmla="*/ 0 h 75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482" h="751487">
                  <a:moveTo>
                    <a:pt x="388241" y="39552"/>
                  </a:moveTo>
                  <a:cubicBezTo>
                    <a:pt x="579297" y="39552"/>
                    <a:pt x="735615" y="190838"/>
                    <a:pt x="735615" y="375744"/>
                  </a:cubicBezTo>
                  <a:cubicBezTo>
                    <a:pt x="735615" y="560649"/>
                    <a:pt x="579297" y="711935"/>
                    <a:pt x="388241" y="711935"/>
                  </a:cubicBezTo>
                  <a:cubicBezTo>
                    <a:pt x="197186" y="711935"/>
                    <a:pt x="40868" y="560649"/>
                    <a:pt x="40868" y="375744"/>
                  </a:cubicBezTo>
                  <a:cubicBezTo>
                    <a:pt x="40868" y="190838"/>
                    <a:pt x="197186" y="39552"/>
                    <a:pt x="388241" y="39552"/>
                  </a:cubicBezTo>
                  <a:moveTo>
                    <a:pt x="388241" y="0"/>
                  </a:moveTo>
                  <a:cubicBezTo>
                    <a:pt x="173687" y="0"/>
                    <a:pt x="0" y="168096"/>
                    <a:pt x="0" y="375744"/>
                  </a:cubicBezTo>
                  <a:cubicBezTo>
                    <a:pt x="0" y="583391"/>
                    <a:pt x="173687" y="751487"/>
                    <a:pt x="388241" y="751487"/>
                  </a:cubicBezTo>
                  <a:cubicBezTo>
                    <a:pt x="602796" y="751487"/>
                    <a:pt x="776483" y="583391"/>
                    <a:pt x="776483" y="375744"/>
                  </a:cubicBezTo>
                  <a:cubicBezTo>
                    <a:pt x="776483" y="168096"/>
                    <a:pt x="602796" y="0"/>
                    <a:pt x="388241" y="0"/>
                  </a:cubicBezTo>
                  <a:lnTo>
                    <a:pt x="388241" y="0"/>
                  </a:lnTo>
                  <a:close/>
                </a:path>
              </a:pathLst>
            </a:custGeom>
            <a:solidFill>
              <a:srgbClr val="FFC000"/>
            </a:solidFill>
            <a:ln w="10120" cap="flat">
              <a:noFill/>
              <a:prstDash val="solid"/>
              <a:miter/>
            </a:ln>
          </p:spPr>
          <p:txBody>
            <a:bodyPr rtlCol="0" anchor="ctr"/>
            <a:lstStyle/>
            <a:p>
              <a:endParaRPr lang="ja-JP" altLang="en-US" sz="1579">
                <a:latin typeface="+mn-ea"/>
              </a:endParaRPr>
            </a:p>
          </p:txBody>
        </p:sp>
      </p:grpSp>
      <p:sp>
        <p:nvSpPr>
          <p:cNvPr id="143" name="矢印: 右 142">
            <a:extLst>
              <a:ext uri="{FF2B5EF4-FFF2-40B4-BE49-F238E27FC236}">
                <a16:creationId xmlns:a16="http://schemas.microsoft.com/office/drawing/2014/main" id="{B5B733B7-FC6E-449E-BA5D-EDC97FB01193}"/>
              </a:ext>
            </a:extLst>
          </p:cNvPr>
          <p:cNvSpPr/>
          <p:nvPr/>
        </p:nvSpPr>
        <p:spPr>
          <a:xfrm>
            <a:off x="2186280" y="1996191"/>
            <a:ext cx="1033915"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nvGrpSpPr>
          <p:cNvPr id="4" name="グループ化 3">
            <a:extLst>
              <a:ext uri="{FF2B5EF4-FFF2-40B4-BE49-F238E27FC236}">
                <a16:creationId xmlns:a16="http://schemas.microsoft.com/office/drawing/2014/main" id="{EC7D168E-CD49-4E76-9337-9EC9E549FF19}"/>
              </a:ext>
            </a:extLst>
          </p:cNvPr>
          <p:cNvGrpSpPr/>
          <p:nvPr/>
        </p:nvGrpSpPr>
        <p:grpSpPr>
          <a:xfrm>
            <a:off x="5194324" y="833010"/>
            <a:ext cx="635591" cy="1367515"/>
            <a:chOff x="5194324" y="833010"/>
            <a:chExt cx="635591" cy="1367515"/>
          </a:xfrm>
        </p:grpSpPr>
        <p:sp>
          <p:nvSpPr>
            <p:cNvPr id="144" name="矢印: 右 143">
              <a:extLst>
                <a:ext uri="{FF2B5EF4-FFF2-40B4-BE49-F238E27FC236}">
                  <a16:creationId xmlns:a16="http://schemas.microsoft.com/office/drawing/2014/main" id="{0DC0DFC1-A4B0-4093-A03A-DCE929312BDE}"/>
                </a:ext>
              </a:extLst>
            </p:cNvPr>
            <p:cNvSpPr/>
            <p:nvPr/>
          </p:nvSpPr>
          <p:spPr>
            <a:xfrm>
              <a:off x="5194324" y="833010"/>
              <a:ext cx="635591"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3" name="正方形/長方形 2">
              <a:extLst>
                <a:ext uri="{FF2B5EF4-FFF2-40B4-BE49-F238E27FC236}">
                  <a16:creationId xmlns:a16="http://schemas.microsoft.com/office/drawing/2014/main" id="{895BCB0D-6F4F-4472-AC60-96C769FB7B9B}"/>
                </a:ext>
              </a:extLst>
            </p:cNvPr>
            <p:cNvSpPr/>
            <p:nvPr/>
          </p:nvSpPr>
          <p:spPr>
            <a:xfrm>
              <a:off x="5194324" y="1148080"/>
              <a:ext cx="189678" cy="10524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5" name="矢印: 右 144">
            <a:extLst>
              <a:ext uri="{FF2B5EF4-FFF2-40B4-BE49-F238E27FC236}">
                <a16:creationId xmlns:a16="http://schemas.microsoft.com/office/drawing/2014/main" id="{D053DA8A-EF21-4E28-A14F-D1BF65AD4BC1}"/>
              </a:ext>
            </a:extLst>
          </p:cNvPr>
          <p:cNvSpPr/>
          <p:nvPr/>
        </p:nvSpPr>
        <p:spPr>
          <a:xfrm>
            <a:off x="2186280" y="5549951"/>
            <a:ext cx="1033915"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nvGrpSpPr>
          <p:cNvPr id="7" name="グループ化 6">
            <a:extLst>
              <a:ext uri="{FF2B5EF4-FFF2-40B4-BE49-F238E27FC236}">
                <a16:creationId xmlns:a16="http://schemas.microsoft.com/office/drawing/2014/main" id="{6264BEB0-90C0-4C5E-9611-F1ECFF533FC0}"/>
              </a:ext>
            </a:extLst>
          </p:cNvPr>
          <p:cNvGrpSpPr/>
          <p:nvPr/>
        </p:nvGrpSpPr>
        <p:grpSpPr>
          <a:xfrm>
            <a:off x="4444459" y="4253100"/>
            <a:ext cx="3333403" cy="1296851"/>
            <a:chOff x="4511365" y="4253100"/>
            <a:chExt cx="3333403" cy="1296851"/>
          </a:xfrm>
        </p:grpSpPr>
        <p:sp>
          <p:nvSpPr>
            <p:cNvPr id="76" name="正方形/長方形 75">
              <a:extLst>
                <a:ext uri="{FF2B5EF4-FFF2-40B4-BE49-F238E27FC236}">
                  <a16:creationId xmlns:a16="http://schemas.microsoft.com/office/drawing/2014/main" id="{D5E7A849-AE8A-4D31-8F4E-C9D3EA7327D7}"/>
                </a:ext>
              </a:extLst>
            </p:cNvPr>
            <p:cNvSpPr/>
            <p:nvPr/>
          </p:nvSpPr>
          <p:spPr>
            <a:xfrm>
              <a:off x="4511365" y="4721847"/>
              <a:ext cx="1234459" cy="3006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600" b="1" dirty="0">
                  <a:latin typeface="+mn-ea"/>
                </a:rPr>
                <a:t>他の人に</a:t>
              </a:r>
            </a:p>
          </p:txBody>
        </p:sp>
        <p:sp>
          <p:nvSpPr>
            <p:cNvPr id="121" name="テキスト ボックス 120">
              <a:extLst>
                <a:ext uri="{FF2B5EF4-FFF2-40B4-BE49-F238E27FC236}">
                  <a16:creationId xmlns:a16="http://schemas.microsoft.com/office/drawing/2014/main" id="{1559299E-68DE-4550-B896-8B309C8F9A91}"/>
                </a:ext>
              </a:extLst>
            </p:cNvPr>
            <p:cNvSpPr txBox="1"/>
            <p:nvPr/>
          </p:nvSpPr>
          <p:spPr>
            <a:xfrm>
              <a:off x="6359185" y="4311730"/>
              <a:ext cx="1469722" cy="335348"/>
            </a:xfrm>
            <a:prstGeom prst="rect">
              <a:avLst/>
            </a:prstGeom>
            <a:noFill/>
          </p:spPr>
          <p:txBody>
            <a:bodyPr wrap="square" rtlCol="0">
              <a:spAutoFit/>
            </a:bodyPr>
            <a:lstStyle/>
            <a:p>
              <a:r>
                <a:rPr lang="ja-JP" altLang="en-US" sz="1579" b="1" dirty="0">
                  <a:solidFill>
                    <a:srgbClr val="C00000"/>
                  </a:solidFill>
                  <a:latin typeface="+mn-ea"/>
                </a:rPr>
                <a:t>うつる</a:t>
              </a:r>
            </a:p>
          </p:txBody>
        </p:sp>
        <p:sp>
          <p:nvSpPr>
            <p:cNvPr id="122" name="テキスト ボックス 121">
              <a:extLst>
                <a:ext uri="{FF2B5EF4-FFF2-40B4-BE49-F238E27FC236}">
                  <a16:creationId xmlns:a16="http://schemas.microsoft.com/office/drawing/2014/main" id="{0339DBA7-7282-4EEC-B4FA-FC21701DF54A}"/>
                </a:ext>
              </a:extLst>
            </p:cNvPr>
            <p:cNvSpPr txBox="1"/>
            <p:nvPr/>
          </p:nvSpPr>
          <p:spPr>
            <a:xfrm>
              <a:off x="6375046" y="5211780"/>
              <a:ext cx="1469722" cy="335348"/>
            </a:xfrm>
            <a:prstGeom prst="rect">
              <a:avLst/>
            </a:prstGeom>
            <a:noFill/>
          </p:spPr>
          <p:txBody>
            <a:bodyPr wrap="square" rtlCol="0">
              <a:spAutoFit/>
            </a:bodyPr>
            <a:lstStyle/>
            <a:p>
              <a:r>
                <a:rPr lang="ja-JP" altLang="en-US" sz="1579" b="1" dirty="0">
                  <a:latin typeface="+mn-ea"/>
                </a:rPr>
                <a:t>うつらない</a:t>
              </a:r>
            </a:p>
          </p:txBody>
        </p:sp>
        <p:sp>
          <p:nvSpPr>
            <p:cNvPr id="80" name="正方形/長方形 79">
              <a:extLst>
                <a:ext uri="{FF2B5EF4-FFF2-40B4-BE49-F238E27FC236}">
                  <a16:creationId xmlns:a16="http://schemas.microsoft.com/office/drawing/2014/main" id="{C1031FF1-5E07-4C6F-8C74-C1A77368FC8A}"/>
                </a:ext>
              </a:extLst>
            </p:cNvPr>
            <p:cNvSpPr/>
            <p:nvPr/>
          </p:nvSpPr>
          <p:spPr>
            <a:xfrm>
              <a:off x="5678807" y="4373125"/>
              <a:ext cx="189678" cy="10524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矢印: 右 82">
              <a:extLst>
                <a:ext uri="{FF2B5EF4-FFF2-40B4-BE49-F238E27FC236}">
                  <a16:creationId xmlns:a16="http://schemas.microsoft.com/office/drawing/2014/main" id="{6A38E6D8-2AFA-4158-A538-D3CD3F270B10}"/>
                </a:ext>
              </a:extLst>
            </p:cNvPr>
            <p:cNvSpPr/>
            <p:nvPr/>
          </p:nvSpPr>
          <p:spPr>
            <a:xfrm>
              <a:off x="5678807" y="4253100"/>
              <a:ext cx="706688"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84" name="矢印: 右 83">
              <a:extLst>
                <a:ext uri="{FF2B5EF4-FFF2-40B4-BE49-F238E27FC236}">
                  <a16:creationId xmlns:a16="http://schemas.microsoft.com/office/drawing/2014/main" id="{4983BA31-FF4C-4F93-9E84-B7D45B04E55E}"/>
                </a:ext>
              </a:extLst>
            </p:cNvPr>
            <p:cNvSpPr/>
            <p:nvPr/>
          </p:nvSpPr>
          <p:spPr>
            <a:xfrm>
              <a:off x="5678807" y="5124951"/>
              <a:ext cx="706688"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sp>
        <p:nvSpPr>
          <p:cNvPr id="107" name="正方形/長方形 106">
            <a:extLst>
              <a:ext uri="{FF2B5EF4-FFF2-40B4-BE49-F238E27FC236}">
                <a16:creationId xmlns:a16="http://schemas.microsoft.com/office/drawing/2014/main" id="{00D9E3A7-1131-4DD1-924F-ADEEEB80B626}"/>
              </a:ext>
            </a:extLst>
          </p:cNvPr>
          <p:cNvSpPr/>
          <p:nvPr/>
        </p:nvSpPr>
        <p:spPr>
          <a:xfrm>
            <a:off x="4444459" y="6484385"/>
            <a:ext cx="1234459" cy="3006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600" b="1" dirty="0">
                <a:latin typeface="+mn-ea"/>
              </a:rPr>
              <a:t>他の人に</a:t>
            </a:r>
          </a:p>
        </p:txBody>
      </p:sp>
      <p:sp>
        <p:nvSpPr>
          <p:cNvPr id="108" name="テキスト ボックス 107">
            <a:extLst>
              <a:ext uri="{FF2B5EF4-FFF2-40B4-BE49-F238E27FC236}">
                <a16:creationId xmlns:a16="http://schemas.microsoft.com/office/drawing/2014/main" id="{626B200B-2856-4109-88BB-4CE6A76D1AD0}"/>
              </a:ext>
            </a:extLst>
          </p:cNvPr>
          <p:cNvSpPr txBox="1"/>
          <p:nvPr/>
        </p:nvSpPr>
        <p:spPr>
          <a:xfrm>
            <a:off x="6292279" y="6074268"/>
            <a:ext cx="4399534" cy="335348"/>
          </a:xfrm>
          <a:prstGeom prst="rect">
            <a:avLst/>
          </a:prstGeom>
          <a:noFill/>
        </p:spPr>
        <p:txBody>
          <a:bodyPr wrap="square" rtlCol="0">
            <a:spAutoFit/>
          </a:bodyPr>
          <a:lstStyle/>
          <a:p>
            <a:r>
              <a:rPr lang="ja-JP" altLang="en-US" sz="1579" b="1" dirty="0">
                <a:solidFill>
                  <a:srgbClr val="C00000"/>
                </a:solidFill>
                <a:latin typeface="+mn-ea"/>
              </a:rPr>
              <a:t>うつる</a:t>
            </a:r>
            <a:r>
              <a:rPr lang="en-US" altLang="ja-JP" sz="1579" dirty="0">
                <a:latin typeface="+mn-ea"/>
              </a:rPr>
              <a:t>…</a:t>
            </a:r>
            <a:r>
              <a:rPr lang="ja-JP" altLang="en-US" sz="1579" dirty="0">
                <a:latin typeface="+mn-ea"/>
              </a:rPr>
              <a:t>この人は誰から感染したかわからない</a:t>
            </a:r>
            <a:endParaRPr lang="ja-JP" altLang="en-US" sz="1579" b="1" dirty="0">
              <a:solidFill>
                <a:srgbClr val="C00000"/>
              </a:solidFill>
              <a:latin typeface="+mn-ea"/>
            </a:endParaRPr>
          </a:p>
        </p:txBody>
      </p:sp>
      <p:sp>
        <p:nvSpPr>
          <p:cNvPr id="113" name="テキスト ボックス 112">
            <a:extLst>
              <a:ext uri="{FF2B5EF4-FFF2-40B4-BE49-F238E27FC236}">
                <a16:creationId xmlns:a16="http://schemas.microsoft.com/office/drawing/2014/main" id="{8D125487-D056-43FE-93E7-93897A57EEE7}"/>
              </a:ext>
            </a:extLst>
          </p:cNvPr>
          <p:cNvSpPr txBox="1"/>
          <p:nvPr/>
        </p:nvSpPr>
        <p:spPr>
          <a:xfrm>
            <a:off x="6308140" y="6974318"/>
            <a:ext cx="1469722" cy="335348"/>
          </a:xfrm>
          <a:prstGeom prst="rect">
            <a:avLst/>
          </a:prstGeom>
          <a:noFill/>
        </p:spPr>
        <p:txBody>
          <a:bodyPr wrap="square" rtlCol="0">
            <a:spAutoFit/>
          </a:bodyPr>
          <a:lstStyle/>
          <a:p>
            <a:r>
              <a:rPr lang="ja-JP" altLang="en-US" sz="1579" b="1" dirty="0">
                <a:latin typeface="+mn-ea"/>
              </a:rPr>
              <a:t>うつらない</a:t>
            </a:r>
          </a:p>
        </p:txBody>
      </p:sp>
      <p:sp>
        <p:nvSpPr>
          <p:cNvPr id="116" name="正方形/長方形 115">
            <a:extLst>
              <a:ext uri="{FF2B5EF4-FFF2-40B4-BE49-F238E27FC236}">
                <a16:creationId xmlns:a16="http://schemas.microsoft.com/office/drawing/2014/main" id="{6A22B624-E009-4D40-ADCA-040EE1E71171}"/>
              </a:ext>
            </a:extLst>
          </p:cNvPr>
          <p:cNvSpPr/>
          <p:nvPr/>
        </p:nvSpPr>
        <p:spPr>
          <a:xfrm>
            <a:off x="5611901" y="6135663"/>
            <a:ext cx="189678" cy="10524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22B0EFDC-3499-4202-9E9A-B3166421FC64}"/>
              </a:ext>
            </a:extLst>
          </p:cNvPr>
          <p:cNvSpPr/>
          <p:nvPr/>
        </p:nvSpPr>
        <p:spPr>
          <a:xfrm>
            <a:off x="5611901" y="6015638"/>
            <a:ext cx="706688"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118" name="矢印: 右 117">
            <a:extLst>
              <a:ext uri="{FF2B5EF4-FFF2-40B4-BE49-F238E27FC236}">
                <a16:creationId xmlns:a16="http://schemas.microsoft.com/office/drawing/2014/main" id="{4CD10790-3766-49C3-9EDA-6CDBC897DB0E}"/>
              </a:ext>
            </a:extLst>
          </p:cNvPr>
          <p:cNvSpPr/>
          <p:nvPr/>
        </p:nvSpPr>
        <p:spPr>
          <a:xfrm>
            <a:off x="5611901" y="6887489"/>
            <a:ext cx="706688" cy="425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8" name="矢印: 左右 7">
            <a:extLst>
              <a:ext uri="{FF2B5EF4-FFF2-40B4-BE49-F238E27FC236}">
                <a16:creationId xmlns:a16="http://schemas.microsoft.com/office/drawing/2014/main" id="{0F926AC9-AF36-42AD-A7EE-4525EB0977AE}"/>
              </a:ext>
            </a:extLst>
          </p:cNvPr>
          <p:cNvSpPr/>
          <p:nvPr/>
        </p:nvSpPr>
        <p:spPr>
          <a:xfrm>
            <a:off x="1147162" y="2911206"/>
            <a:ext cx="5627289" cy="575983"/>
          </a:xfrm>
          <a:prstGeom prst="leftRightArrow">
            <a:avLst>
              <a:gd name="adj1" fmla="val 50000"/>
              <a:gd name="adj2" fmla="val 4667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E2A2648F-6AAB-42B4-A502-01A66ECD8828}"/>
              </a:ext>
            </a:extLst>
          </p:cNvPr>
          <p:cNvSpPr txBox="1"/>
          <p:nvPr/>
        </p:nvSpPr>
        <p:spPr>
          <a:xfrm>
            <a:off x="3215716" y="3025731"/>
            <a:ext cx="1490181" cy="400110"/>
          </a:xfrm>
          <a:prstGeom prst="rect">
            <a:avLst/>
          </a:prstGeom>
          <a:noFill/>
        </p:spPr>
        <p:txBody>
          <a:bodyPr wrap="square" rtlCol="0">
            <a:spAutoFit/>
          </a:bodyPr>
          <a:lstStyle/>
          <a:p>
            <a:pPr algn="ctr"/>
            <a:r>
              <a:rPr lang="ja-JP" altLang="en-US" sz="2000" b="1" dirty="0">
                <a:solidFill>
                  <a:schemeClr val="bg1"/>
                </a:solidFill>
                <a:latin typeface="+mn-ea"/>
              </a:rPr>
              <a:t>潜伏期間</a:t>
            </a:r>
            <a:endParaRPr lang="ja-JP" altLang="en-US" sz="2000" dirty="0">
              <a:solidFill>
                <a:schemeClr val="bg1"/>
              </a:solidFill>
              <a:latin typeface="+mn-ea"/>
            </a:endParaRPr>
          </a:p>
        </p:txBody>
      </p:sp>
      <p:sp>
        <p:nvSpPr>
          <p:cNvPr id="120" name="テキスト ボックス 119">
            <a:extLst>
              <a:ext uri="{FF2B5EF4-FFF2-40B4-BE49-F238E27FC236}">
                <a16:creationId xmlns:a16="http://schemas.microsoft.com/office/drawing/2014/main" id="{84AB539E-B978-4A9D-A0A0-A4F83276807B}"/>
              </a:ext>
            </a:extLst>
          </p:cNvPr>
          <p:cNvSpPr txBox="1"/>
          <p:nvPr/>
        </p:nvSpPr>
        <p:spPr>
          <a:xfrm>
            <a:off x="1400095" y="3381555"/>
            <a:ext cx="6740296" cy="335348"/>
          </a:xfrm>
          <a:prstGeom prst="rect">
            <a:avLst/>
          </a:prstGeom>
          <a:noFill/>
        </p:spPr>
        <p:txBody>
          <a:bodyPr wrap="square" rtlCol="0">
            <a:spAutoFit/>
          </a:bodyPr>
          <a:lstStyle/>
          <a:p>
            <a:r>
              <a:rPr lang="ja-JP" altLang="en-US" sz="1579" dirty="0">
                <a:latin typeface="+mn-ea"/>
              </a:rPr>
              <a:t>この間に他の人にうつす病気も、うつさない病気もある</a:t>
            </a:r>
          </a:p>
        </p:txBody>
      </p:sp>
    </p:spTree>
    <p:extLst>
      <p:ext uri="{BB962C8B-B14F-4D97-AF65-F5344CB8AC3E}">
        <p14:creationId xmlns:p14="http://schemas.microsoft.com/office/powerpoint/2010/main" val="53473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D0259C1-B558-4E5D-B9EA-FB521110E682}"/>
              </a:ext>
            </a:extLst>
          </p:cNvPr>
          <p:cNvSpPr>
            <a:spLocks noGrp="1"/>
          </p:cNvSpPr>
          <p:nvPr>
            <p:ph type="body" idx="1"/>
          </p:nvPr>
        </p:nvSpPr>
        <p:spPr>
          <a:xfrm>
            <a:off x="347595" y="1569023"/>
            <a:ext cx="4129253" cy="472156"/>
          </a:xfrm>
          <a:solidFill>
            <a:srgbClr val="008000"/>
          </a:solidFill>
        </p:spPr>
        <p:txBody>
          <a:bodyPr>
            <a:normAutofit/>
          </a:bodyPr>
          <a:lstStyle/>
          <a:p>
            <a:r>
              <a:rPr lang="ja-JP" altLang="en-US" sz="2400" dirty="0">
                <a:solidFill>
                  <a:schemeClr val="bg1"/>
                </a:solidFill>
                <a:latin typeface="+mn-ea"/>
              </a:rPr>
              <a:t>季節性インフルエンザ</a:t>
            </a:r>
          </a:p>
        </p:txBody>
      </p:sp>
      <p:pic>
        <p:nvPicPr>
          <p:cNvPr id="16" name="コンテンツ プレースホルダー 15">
            <a:extLst>
              <a:ext uri="{FF2B5EF4-FFF2-40B4-BE49-F238E27FC236}">
                <a16:creationId xmlns:a16="http://schemas.microsoft.com/office/drawing/2014/main" id="{6DBCB88D-D0DE-4D1C-82E3-9CFD18215FDA}"/>
              </a:ext>
            </a:extLst>
          </p:cNvPr>
          <p:cNvPicPr>
            <a:picLocks noGrp="1" noChangeAspect="1"/>
          </p:cNvPicPr>
          <p:nvPr>
            <p:ph sz="half" idx="2"/>
          </p:nvPr>
        </p:nvPicPr>
        <p:blipFill>
          <a:blip r:embed="rId3"/>
          <a:stretch>
            <a:fillRect/>
          </a:stretch>
        </p:blipFill>
        <p:spPr>
          <a:xfrm>
            <a:off x="347596" y="2171440"/>
            <a:ext cx="4129252" cy="3548575"/>
          </a:xfrm>
          <a:prstGeom prst="rect">
            <a:avLst/>
          </a:prstGeom>
        </p:spPr>
      </p:pic>
      <p:sp>
        <p:nvSpPr>
          <p:cNvPr id="13" name="テキスト プレースホルダー 12">
            <a:extLst>
              <a:ext uri="{FF2B5EF4-FFF2-40B4-BE49-F238E27FC236}">
                <a16:creationId xmlns:a16="http://schemas.microsoft.com/office/drawing/2014/main" id="{27A4E848-A420-4463-A665-264FE9CE0A49}"/>
              </a:ext>
            </a:extLst>
          </p:cNvPr>
          <p:cNvSpPr>
            <a:spLocks noGrp="1"/>
          </p:cNvSpPr>
          <p:nvPr>
            <p:ph type="body" sz="quarter" idx="3"/>
          </p:nvPr>
        </p:nvSpPr>
        <p:spPr>
          <a:xfrm>
            <a:off x="4791807" y="1569023"/>
            <a:ext cx="5686938" cy="479323"/>
          </a:xfrm>
          <a:solidFill>
            <a:schemeClr val="accent2">
              <a:lumMod val="75000"/>
            </a:schemeClr>
          </a:solidFill>
        </p:spPr>
        <p:txBody>
          <a:bodyPr>
            <a:noAutofit/>
          </a:bodyPr>
          <a:lstStyle/>
          <a:p>
            <a:r>
              <a:rPr lang="ja-JP" altLang="en-US" sz="2400" dirty="0">
                <a:solidFill>
                  <a:schemeClr val="bg1"/>
                </a:solidFill>
                <a:latin typeface="+mn-ea"/>
              </a:rPr>
              <a:t>新型コロナウイルス（</a:t>
            </a:r>
            <a:r>
              <a:rPr lang="en-US" altLang="ja-JP" sz="2400" dirty="0">
                <a:solidFill>
                  <a:schemeClr val="bg1"/>
                </a:solidFill>
                <a:latin typeface="+mn-ea"/>
              </a:rPr>
              <a:t>COVID-19)</a:t>
            </a:r>
            <a:endParaRPr lang="ja-JP" altLang="en-US" sz="2400" dirty="0">
              <a:solidFill>
                <a:schemeClr val="bg1"/>
              </a:solidFill>
              <a:latin typeface="+mn-ea"/>
            </a:endParaRPr>
          </a:p>
        </p:txBody>
      </p:sp>
      <p:pic>
        <p:nvPicPr>
          <p:cNvPr id="19" name="コンテンツ プレースホルダー 18">
            <a:extLst>
              <a:ext uri="{FF2B5EF4-FFF2-40B4-BE49-F238E27FC236}">
                <a16:creationId xmlns:a16="http://schemas.microsoft.com/office/drawing/2014/main" id="{44044495-FDFA-4743-95ED-9F89F8ECF9EE}"/>
              </a:ext>
            </a:extLst>
          </p:cNvPr>
          <p:cNvPicPr>
            <a:picLocks noGrp="1" noChangeAspect="1"/>
          </p:cNvPicPr>
          <p:nvPr>
            <p:ph sz="quarter" idx="4"/>
          </p:nvPr>
        </p:nvPicPr>
        <p:blipFill>
          <a:blip r:embed="rId4"/>
          <a:stretch>
            <a:fillRect/>
          </a:stretch>
        </p:blipFill>
        <p:spPr>
          <a:xfrm>
            <a:off x="4791808" y="2171440"/>
            <a:ext cx="5686938" cy="3548575"/>
          </a:xfrm>
          <a:prstGeom prst="rect">
            <a:avLst/>
          </a:prstGeom>
        </p:spPr>
      </p:pic>
      <p:grpSp>
        <p:nvGrpSpPr>
          <p:cNvPr id="8" name="グループ化 7">
            <a:extLst>
              <a:ext uri="{FF2B5EF4-FFF2-40B4-BE49-F238E27FC236}">
                <a16:creationId xmlns:a16="http://schemas.microsoft.com/office/drawing/2014/main" id="{2EC9149E-5245-4F63-B61B-188E0BE9DCA9}"/>
              </a:ext>
            </a:extLst>
          </p:cNvPr>
          <p:cNvGrpSpPr/>
          <p:nvPr/>
        </p:nvGrpSpPr>
        <p:grpSpPr>
          <a:xfrm>
            <a:off x="406945" y="306442"/>
            <a:ext cx="427497" cy="415776"/>
            <a:chOff x="683170" y="525517"/>
            <a:chExt cx="427497" cy="415776"/>
          </a:xfrm>
        </p:grpSpPr>
        <p:sp>
          <p:nvSpPr>
            <p:cNvPr id="9" name="四角形: 角を丸くする 8">
              <a:extLst>
                <a:ext uri="{FF2B5EF4-FFF2-40B4-BE49-F238E27FC236}">
                  <a16:creationId xmlns:a16="http://schemas.microsoft.com/office/drawing/2014/main" id="{5213F7F9-1C57-4600-8305-9A700692351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C9B19B65-2685-4CAB-B4B8-CBCCE1D3A1E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9A20847-6436-43D9-9009-A03246267DF6}"/>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3071717-9D58-49EE-8F55-034EF706EF0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タイトル 1">
            <a:extLst>
              <a:ext uri="{FF2B5EF4-FFF2-40B4-BE49-F238E27FC236}">
                <a16:creationId xmlns:a16="http://schemas.microsoft.com/office/drawing/2014/main" id="{7C01C7AE-BD8D-4DB3-BBC5-8B0775F50F35}"/>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潜伏期間と感染力のある期間</a:t>
            </a:r>
          </a:p>
        </p:txBody>
      </p:sp>
      <p:sp>
        <p:nvSpPr>
          <p:cNvPr id="18" name="テキスト ボックス 17">
            <a:extLst>
              <a:ext uri="{FF2B5EF4-FFF2-40B4-BE49-F238E27FC236}">
                <a16:creationId xmlns:a16="http://schemas.microsoft.com/office/drawing/2014/main" id="{514F252D-8A49-4B5E-8F85-BFF1070B5E76}"/>
              </a:ext>
            </a:extLst>
          </p:cNvPr>
          <p:cNvSpPr txBox="1"/>
          <p:nvPr/>
        </p:nvSpPr>
        <p:spPr>
          <a:xfrm>
            <a:off x="360000" y="7020000"/>
            <a:ext cx="4431808" cy="507831"/>
          </a:xfrm>
          <a:prstGeom prst="rect">
            <a:avLst/>
          </a:prstGeom>
          <a:noFill/>
        </p:spPr>
        <p:txBody>
          <a:bodyPr wrap="square" rtlCol="0">
            <a:spAutoFit/>
          </a:bodyPr>
          <a:lstStyle/>
          <a:p>
            <a:r>
              <a:rPr lang="en-US" altLang="ja-JP" sz="900" dirty="0">
                <a:latin typeface="Yu Gothic UI" panose="020B0500000000000000" pitchFamily="50" charset="-128"/>
                <a:ea typeface="Yu Gothic UI" panose="020B0500000000000000" pitchFamily="50" charset="-128"/>
              </a:rPr>
              <a:t>https://doi.org/10.1038/s41591-020-0869-5</a:t>
            </a:r>
            <a:r>
              <a:rPr lang="ja-JP" altLang="en-US" sz="900" dirty="0">
                <a:latin typeface="Yu Gothic UI" panose="020B0500000000000000" pitchFamily="50" charset="-128"/>
                <a:ea typeface="Yu Gothic UI" panose="020B0500000000000000" pitchFamily="50" charset="-128"/>
              </a:rPr>
              <a:t>より作成</a:t>
            </a:r>
          </a:p>
          <a:p>
            <a:endParaRPr lang="ja-JP" altLang="en-US" dirty="0"/>
          </a:p>
        </p:txBody>
      </p:sp>
    </p:spTree>
    <p:extLst>
      <p:ext uri="{BB962C8B-B14F-4D97-AF65-F5344CB8AC3E}">
        <p14:creationId xmlns:p14="http://schemas.microsoft.com/office/powerpoint/2010/main" val="11656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5F506C-9E71-4273-A7F0-EA04A899EEC3}"/>
              </a:ext>
            </a:extLst>
          </p:cNvPr>
          <p:cNvSpPr>
            <a:spLocks noGrp="1"/>
          </p:cNvSpPr>
          <p:nvPr>
            <p:ph type="title"/>
          </p:nvPr>
        </p:nvSpPr>
        <p:spPr>
          <a:xfrm>
            <a:off x="923895" y="876700"/>
            <a:ext cx="9360477" cy="584495"/>
          </a:xfrm>
        </p:spPr>
        <p:txBody>
          <a:bodyPr>
            <a:noAutofit/>
          </a:bodyPr>
          <a:lstStyle/>
          <a:p>
            <a:r>
              <a:rPr lang="ja-JP" altLang="en-US" sz="2400" b="1" dirty="0">
                <a:latin typeface="+mn-ea"/>
                <a:ea typeface="+mn-ea"/>
              </a:rPr>
              <a:t>感染症の予防及び感染症の患者に対する医療に関する法律</a:t>
            </a:r>
          </a:p>
        </p:txBody>
      </p:sp>
      <p:graphicFrame>
        <p:nvGraphicFramePr>
          <p:cNvPr id="4" name="コンテンツ プレースホルダー 3">
            <a:extLst>
              <a:ext uri="{FF2B5EF4-FFF2-40B4-BE49-F238E27FC236}">
                <a16:creationId xmlns:a16="http://schemas.microsoft.com/office/drawing/2014/main" id="{24345C52-EF5B-4587-A69D-AC0A7273A5BE}"/>
              </a:ext>
            </a:extLst>
          </p:cNvPr>
          <p:cNvGraphicFramePr>
            <a:graphicFrameLocks noGrp="1"/>
          </p:cNvGraphicFramePr>
          <p:nvPr>
            <p:ph idx="1"/>
            <p:extLst>
              <p:ext uri="{D42A27DB-BD31-4B8C-83A1-F6EECF244321}">
                <p14:modId xmlns:p14="http://schemas.microsoft.com/office/powerpoint/2010/main" val="1530955240"/>
              </p:ext>
            </p:extLst>
          </p:nvPr>
        </p:nvGraphicFramePr>
        <p:xfrm>
          <a:off x="406945" y="1842267"/>
          <a:ext cx="10034383" cy="4903194"/>
        </p:xfrm>
        <a:graphic>
          <a:graphicData uri="http://schemas.openxmlformats.org/drawingml/2006/table">
            <a:tbl>
              <a:tblPr firstRow="1" bandRow="1">
                <a:tableStyleId>{93296810-A885-4BE3-A3E7-6D5BEEA58F35}</a:tableStyleId>
              </a:tblPr>
              <a:tblGrid>
                <a:gridCol w="1651586">
                  <a:extLst>
                    <a:ext uri="{9D8B030D-6E8A-4147-A177-3AD203B41FA5}">
                      <a16:colId xmlns:a16="http://schemas.microsoft.com/office/drawing/2014/main" val="3872618758"/>
                    </a:ext>
                  </a:extLst>
                </a:gridCol>
                <a:gridCol w="2960126">
                  <a:extLst>
                    <a:ext uri="{9D8B030D-6E8A-4147-A177-3AD203B41FA5}">
                      <a16:colId xmlns:a16="http://schemas.microsoft.com/office/drawing/2014/main" val="454424624"/>
                    </a:ext>
                  </a:extLst>
                </a:gridCol>
                <a:gridCol w="2949353">
                  <a:extLst>
                    <a:ext uri="{9D8B030D-6E8A-4147-A177-3AD203B41FA5}">
                      <a16:colId xmlns:a16="http://schemas.microsoft.com/office/drawing/2014/main" val="2331898067"/>
                    </a:ext>
                  </a:extLst>
                </a:gridCol>
                <a:gridCol w="2473318">
                  <a:extLst>
                    <a:ext uri="{9D8B030D-6E8A-4147-A177-3AD203B41FA5}">
                      <a16:colId xmlns:a16="http://schemas.microsoft.com/office/drawing/2014/main" val="4085583563"/>
                    </a:ext>
                  </a:extLst>
                </a:gridCol>
              </a:tblGrid>
              <a:tr h="403093">
                <a:tc>
                  <a:txBody>
                    <a:bodyPr/>
                    <a:lstStyle/>
                    <a:p>
                      <a:r>
                        <a:rPr kumimoji="1" lang="ja-JP" altLang="en-US" sz="1400" dirty="0">
                          <a:latin typeface="+mn-ea"/>
                          <a:ea typeface="+mn-ea"/>
                        </a:rPr>
                        <a:t>分類</a:t>
                      </a:r>
                    </a:p>
                  </a:txBody>
                  <a:tcPr marL="80189" marR="80189" marT="40094" marB="40094" anchor="ctr"/>
                </a:tc>
                <a:tc>
                  <a:txBody>
                    <a:bodyPr/>
                    <a:lstStyle/>
                    <a:p>
                      <a:r>
                        <a:rPr kumimoji="1" lang="ja-JP" altLang="en-US" sz="1400" dirty="0">
                          <a:latin typeface="+mn-ea"/>
                          <a:ea typeface="+mn-ea"/>
                        </a:rPr>
                        <a:t>疾患</a:t>
                      </a:r>
                    </a:p>
                  </a:txBody>
                  <a:tcPr marL="80189" marR="80189" marT="40094" marB="40094" anchor="ctr"/>
                </a:tc>
                <a:tc>
                  <a:txBody>
                    <a:bodyPr/>
                    <a:lstStyle/>
                    <a:p>
                      <a:r>
                        <a:rPr kumimoji="1" lang="ja-JP" altLang="en-US" sz="1400" dirty="0">
                          <a:latin typeface="+mn-ea"/>
                          <a:ea typeface="+mn-ea"/>
                        </a:rPr>
                        <a:t>分類の考え方</a:t>
                      </a:r>
                    </a:p>
                  </a:txBody>
                  <a:tcPr marL="80189" marR="80189" marT="40094" marB="40094" anchor="ctr"/>
                </a:tc>
                <a:tc>
                  <a:txBody>
                    <a:bodyPr/>
                    <a:lstStyle/>
                    <a:p>
                      <a:r>
                        <a:rPr kumimoji="1" lang="ja-JP" altLang="en-US" sz="1400" dirty="0">
                          <a:latin typeface="+mn-ea"/>
                          <a:ea typeface="+mn-ea"/>
                        </a:rPr>
                        <a:t>実施できる措置等</a:t>
                      </a:r>
                    </a:p>
                  </a:txBody>
                  <a:tcPr marL="80189" marR="80189" marT="40094" marB="40094" anchor="ctr"/>
                </a:tc>
                <a:extLst>
                  <a:ext uri="{0D108BD9-81ED-4DB2-BD59-A6C34878D82A}">
                    <a16:rowId xmlns:a16="http://schemas.microsoft.com/office/drawing/2014/main" val="2862803076"/>
                  </a:ext>
                </a:extLst>
              </a:tr>
              <a:tr h="507861">
                <a:tc>
                  <a:txBody>
                    <a:bodyPr/>
                    <a:lstStyle/>
                    <a:p>
                      <a:pPr>
                        <a:lnSpc>
                          <a:spcPts val="2000"/>
                        </a:lnSpc>
                        <a:spcBef>
                          <a:spcPts val="600"/>
                        </a:spcBef>
                        <a:spcAft>
                          <a:spcPts val="600"/>
                        </a:spcAft>
                      </a:pPr>
                      <a:r>
                        <a:rPr kumimoji="1" lang="ja-JP" altLang="en-US" sz="1400" dirty="0">
                          <a:latin typeface="+mn-ea"/>
                          <a:ea typeface="+mn-ea"/>
                        </a:rPr>
                        <a:t>一類感染症</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エボラ、ペスト、痘そう（天然痘）など</a:t>
                      </a:r>
                      <a:r>
                        <a:rPr kumimoji="1" lang="en-US" altLang="ja-JP" sz="1400" dirty="0">
                          <a:latin typeface="+mn-ea"/>
                          <a:ea typeface="+mn-ea"/>
                        </a:rPr>
                        <a:t>7</a:t>
                      </a:r>
                      <a:r>
                        <a:rPr kumimoji="1" lang="ja-JP" altLang="en-US" sz="1400" dirty="0">
                          <a:latin typeface="+mn-ea"/>
                          <a:ea typeface="+mn-ea"/>
                        </a:rPr>
                        <a:t>疾患</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感染力や重症度から、危険性がきわめて高い疾患</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患者の入院、消毒</a:t>
                      </a:r>
                      <a:br>
                        <a:rPr kumimoji="1" lang="en-US" altLang="ja-JP" sz="1400" dirty="0">
                          <a:latin typeface="+mn-ea"/>
                          <a:ea typeface="+mn-ea"/>
                        </a:rPr>
                      </a:br>
                      <a:r>
                        <a:rPr kumimoji="1" lang="ja-JP" altLang="en-US" sz="1400" dirty="0">
                          <a:latin typeface="+mn-ea"/>
                          <a:ea typeface="+mn-ea"/>
                        </a:rPr>
                        <a:t>交通規制など</a:t>
                      </a:r>
                    </a:p>
                  </a:txBody>
                  <a:tcPr marL="80189" marR="80189" marT="40094" marB="40094"/>
                </a:tc>
                <a:extLst>
                  <a:ext uri="{0D108BD9-81ED-4DB2-BD59-A6C34878D82A}">
                    <a16:rowId xmlns:a16="http://schemas.microsoft.com/office/drawing/2014/main" val="1004025288"/>
                  </a:ext>
                </a:extLst>
              </a:tr>
              <a:tr h="507861">
                <a:tc>
                  <a:txBody>
                    <a:bodyPr/>
                    <a:lstStyle/>
                    <a:p>
                      <a:pPr>
                        <a:lnSpc>
                          <a:spcPts val="2000"/>
                        </a:lnSpc>
                        <a:spcBef>
                          <a:spcPts val="600"/>
                        </a:spcBef>
                        <a:spcAft>
                          <a:spcPts val="600"/>
                        </a:spcAft>
                      </a:pPr>
                      <a:r>
                        <a:rPr kumimoji="1" lang="ja-JP" altLang="en-US" sz="1400" dirty="0">
                          <a:latin typeface="+mn-ea"/>
                          <a:ea typeface="+mn-ea"/>
                        </a:rPr>
                        <a:t>二類感染症</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ポリオ、結核、鳥インフルエンザ（</a:t>
                      </a:r>
                      <a:r>
                        <a:rPr kumimoji="1" lang="en-US" altLang="ja-JP" sz="1400" dirty="0">
                          <a:latin typeface="+mn-ea"/>
                          <a:ea typeface="+mn-ea"/>
                        </a:rPr>
                        <a:t>H5N1/H7N9</a:t>
                      </a:r>
                      <a:r>
                        <a:rPr kumimoji="1" lang="ja-JP" altLang="en-US" sz="1400" dirty="0">
                          <a:latin typeface="+mn-ea"/>
                          <a:ea typeface="+mn-ea"/>
                        </a:rPr>
                        <a:t>）など</a:t>
                      </a:r>
                      <a:r>
                        <a:rPr kumimoji="1" lang="en-US" altLang="ja-JP" sz="1400" dirty="0">
                          <a:latin typeface="+mn-ea"/>
                          <a:ea typeface="+mn-ea"/>
                        </a:rPr>
                        <a:t>6</a:t>
                      </a:r>
                      <a:r>
                        <a:rPr kumimoji="1" lang="ja-JP" altLang="en-US" sz="1400" dirty="0">
                          <a:latin typeface="+mn-ea"/>
                          <a:ea typeface="+mn-ea"/>
                        </a:rPr>
                        <a:t>疾患</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危険性が高いが、一類ほどではない</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入院、消毒</a:t>
                      </a:r>
                    </a:p>
                  </a:txBody>
                  <a:tcPr marL="80189" marR="80189" marT="40094" marB="40094"/>
                </a:tc>
                <a:extLst>
                  <a:ext uri="{0D108BD9-81ED-4DB2-BD59-A6C34878D82A}">
                    <a16:rowId xmlns:a16="http://schemas.microsoft.com/office/drawing/2014/main" val="2648954444"/>
                  </a:ext>
                </a:extLst>
              </a:tr>
              <a:tr h="507861">
                <a:tc>
                  <a:txBody>
                    <a:bodyPr/>
                    <a:lstStyle/>
                    <a:p>
                      <a:pPr>
                        <a:lnSpc>
                          <a:spcPts val="2000"/>
                        </a:lnSpc>
                        <a:spcBef>
                          <a:spcPts val="600"/>
                        </a:spcBef>
                        <a:spcAft>
                          <a:spcPts val="600"/>
                        </a:spcAft>
                      </a:pPr>
                      <a:r>
                        <a:rPr kumimoji="1" lang="ja-JP" altLang="en-US" sz="1400" dirty="0">
                          <a:latin typeface="+mn-ea"/>
                          <a:ea typeface="+mn-ea"/>
                        </a:rPr>
                        <a:t>三類感染症</a:t>
                      </a:r>
                      <a:endParaRPr kumimoji="1" lang="en-US" altLang="ja-JP" sz="1400" dirty="0">
                        <a:latin typeface="+mn-ea"/>
                        <a:ea typeface="+mn-ea"/>
                      </a:endParaRP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コレラ、赤痢、腸管出血性大腸菌感染症など</a:t>
                      </a:r>
                      <a:r>
                        <a:rPr kumimoji="1" lang="en-US" altLang="ja-JP" sz="1400" dirty="0">
                          <a:latin typeface="+mn-ea"/>
                          <a:ea typeface="+mn-ea"/>
                        </a:rPr>
                        <a:t>5</a:t>
                      </a:r>
                      <a:r>
                        <a:rPr kumimoji="1" lang="ja-JP" altLang="en-US" sz="1400" dirty="0">
                          <a:latin typeface="+mn-ea"/>
                          <a:ea typeface="+mn-ea"/>
                        </a:rPr>
                        <a:t>疾患</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腸管感染症</a:t>
                      </a:r>
                      <a:br>
                        <a:rPr kumimoji="1" lang="en-US" altLang="ja-JP" sz="1400" dirty="0">
                          <a:latin typeface="+mn-ea"/>
                          <a:ea typeface="+mn-ea"/>
                        </a:rPr>
                      </a:br>
                      <a:r>
                        <a:rPr kumimoji="1" lang="ja-JP" altLang="en-US" sz="1400" dirty="0">
                          <a:latin typeface="+mn-ea"/>
                          <a:ea typeface="+mn-ea"/>
                        </a:rPr>
                        <a:t>一・二類ほど危険ではない</a:t>
                      </a:r>
                      <a:endParaRPr kumimoji="1" lang="en-US" altLang="ja-JP" sz="1400" dirty="0">
                        <a:latin typeface="+mn-ea"/>
                        <a:ea typeface="+mn-ea"/>
                      </a:endParaRP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就業制限（調理者など特定の職業）、消毒</a:t>
                      </a:r>
                    </a:p>
                  </a:txBody>
                  <a:tcPr marL="80189" marR="80189" marT="40094" marB="40094"/>
                </a:tc>
                <a:extLst>
                  <a:ext uri="{0D108BD9-81ED-4DB2-BD59-A6C34878D82A}">
                    <a16:rowId xmlns:a16="http://schemas.microsoft.com/office/drawing/2014/main" val="1804783209"/>
                  </a:ext>
                </a:extLst>
              </a:tr>
              <a:tr h="325209">
                <a:tc>
                  <a:txBody>
                    <a:bodyPr/>
                    <a:lstStyle/>
                    <a:p>
                      <a:pPr>
                        <a:lnSpc>
                          <a:spcPts val="2000"/>
                        </a:lnSpc>
                        <a:spcBef>
                          <a:spcPts val="600"/>
                        </a:spcBef>
                        <a:spcAft>
                          <a:spcPts val="600"/>
                        </a:spcAft>
                      </a:pPr>
                      <a:r>
                        <a:rPr kumimoji="1" lang="ja-JP" altLang="en-US" sz="1400" dirty="0">
                          <a:latin typeface="+mn-ea"/>
                          <a:ea typeface="+mn-ea"/>
                        </a:rPr>
                        <a:t>四類感染症</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狂犬病、マラリアなど</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主に動物等を介してヒトに感染</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動物への措置を含む消毒など</a:t>
                      </a:r>
                    </a:p>
                  </a:txBody>
                  <a:tcPr marL="80189" marR="80189" marT="40094" marB="40094"/>
                </a:tc>
                <a:extLst>
                  <a:ext uri="{0D108BD9-81ED-4DB2-BD59-A6C34878D82A}">
                    <a16:rowId xmlns:a16="http://schemas.microsoft.com/office/drawing/2014/main" val="2974745028"/>
                  </a:ext>
                </a:extLst>
              </a:tr>
              <a:tr h="507861">
                <a:tc>
                  <a:txBody>
                    <a:bodyPr/>
                    <a:lstStyle/>
                    <a:p>
                      <a:pPr>
                        <a:lnSpc>
                          <a:spcPts val="2000"/>
                        </a:lnSpc>
                        <a:spcBef>
                          <a:spcPts val="600"/>
                        </a:spcBef>
                        <a:spcAft>
                          <a:spcPts val="600"/>
                        </a:spcAft>
                      </a:pPr>
                      <a:r>
                        <a:rPr kumimoji="1" lang="ja-JP" altLang="en-US" sz="1400" dirty="0">
                          <a:latin typeface="+mn-ea"/>
                          <a:ea typeface="+mn-ea"/>
                        </a:rPr>
                        <a:t>五類感染症</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インフルエンザ、麻しん、風しん、百日咳、ウイルス肝炎など</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情報提供が必要</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発生動向調査</a:t>
                      </a:r>
                      <a:br>
                        <a:rPr kumimoji="1" lang="en-US" altLang="ja-JP" sz="1400" dirty="0">
                          <a:latin typeface="+mn-ea"/>
                          <a:ea typeface="+mn-ea"/>
                        </a:rPr>
                      </a:br>
                      <a:r>
                        <a:rPr kumimoji="1" lang="ja-JP" altLang="en-US" sz="1400" dirty="0">
                          <a:latin typeface="+mn-ea"/>
                          <a:ea typeface="+mn-ea"/>
                        </a:rPr>
                        <a:t>（サーベイランス）　</a:t>
                      </a:r>
                    </a:p>
                  </a:txBody>
                  <a:tcPr marL="80189" marR="80189" marT="40094" marB="40094"/>
                </a:tc>
                <a:extLst>
                  <a:ext uri="{0D108BD9-81ED-4DB2-BD59-A6C34878D82A}">
                    <a16:rowId xmlns:a16="http://schemas.microsoft.com/office/drawing/2014/main" val="2775691952"/>
                  </a:ext>
                </a:extLst>
              </a:tr>
              <a:tr h="316380">
                <a:tc rowSpan="2">
                  <a:txBody>
                    <a:bodyPr/>
                    <a:lstStyle/>
                    <a:p>
                      <a:pPr>
                        <a:lnSpc>
                          <a:spcPts val="2000"/>
                        </a:lnSpc>
                        <a:spcBef>
                          <a:spcPts val="600"/>
                        </a:spcBef>
                        <a:spcAft>
                          <a:spcPts val="600"/>
                        </a:spcAft>
                      </a:pPr>
                      <a:r>
                        <a:rPr kumimoji="1" lang="ja-JP" altLang="en-US" sz="1400" dirty="0">
                          <a:latin typeface="+mn-ea"/>
                          <a:ea typeface="+mn-ea"/>
                        </a:rPr>
                        <a:t>新型</a:t>
                      </a:r>
                      <a:br>
                        <a:rPr kumimoji="1" lang="en-US" altLang="ja-JP" sz="1400" dirty="0">
                          <a:latin typeface="+mn-ea"/>
                          <a:ea typeface="+mn-ea"/>
                        </a:rPr>
                      </a:br>
                      <a:r>
                        <a:rPr kumimoji="1" lang="ja-JP" altLang="en-US" sz="1400" dirty="0">
                          <a:latin typeface="+mn-ea"/>
                          <a:ea typeface="+mn-ea"/>
                        </a:rPr>
                        <a:t>インフルエンザ等感染症</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新型インフルエンザ</a:t>
                      </a:r>
                      <a:endParaRPr kumimoji="1" lang="en-US" altLang="ja-JP" sz="1400" dirty="0">
                        <a:latin typeface="+mn-ea"/>
                        <a:ea typeface="+mn-ea"/>
                      </a:endParaRP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新たに人から人へ感染するようになったインフルエンザ</a:t>
                      </a:r>
                    </a:p>
                  </a:txBody>
                  <a:tcPr marL="80189" marR="80189" marT="40094" marB="40094"/>
                </a:tc>
                <a:tc rowSpan="2">
                  <a:txBody>
                    <a:bodyPr/>
                    <a:lstStyle/>
                    <a:p>
                      <a:pPr>
                        <a:lnSpc>
                          <a:spcPts val="2000"/>
                        </a:lnSpc>
                        <a:spcBef>
                          <a:spcPts val="600"/>
                        </a:spcBef>
                        <a:spcAft>
                          <a:spcPts val="600"/>
                        </a:spcAft>
                      </a:pPr>
                      <a:r>
                        <a:rPr kumimoji="1" lang="ja-JP" altLang="en-US" sz="1400" dirty="0">
                          <a:latin typeface="+mn-ea"/>
                          <a:ea typeface="+mn-ea"/>
                        </a:rPr>
                        <a:t>入院、消毒</a:t>
                      </a:r>
                      <a:br>
                        <a:rPr kumimoji="1" lang="en-US" altLang="ja-JP" sz="1400" dirty="0">
                          <a:latin typeface="+mn-ea"/>
                          <a:ea typeface="+mn-ea"/>
                        </a:rPr>
                      </a:br>
                      <a:r>
                        <a:rPr kumimoji="1" lang="ja-JP" altLang="en-US" sz="1400" dirty="0">
                          <a:latin typeface="+mn-ea"/>
                          <a:ea typeface="+mn-ea"/>
                        </a:rPr>
                        <a:t>一類と同じ措置も可能</a:t>
                      </a:r>
                    </a:p>
                  </a:txBody>
                  <a:tcPr marL="80189" marR="80189" marT="40094" marB="40094"/>
                </a:tc>
                <a:extLst>
                  <a:ext uri="{0D108BD9-81ED-4DB2-BD59-A6C34878D82A}">
                    <a16:rowId xmlns:a16="http://schemas.microsoft.com/office/drawing/2014/main" val="1153919270"/>
                  </a:ext>
                </a:extLst>
              </a:tr>
              <a:tr h="400943">
                <a:tc vMerge="1">
                  <a:txBody>
                    <a:bodyPr/>
                    <a:lstStyle/>
                    <a:p>
                      <a:endParaRPr kumimoji="1" lang="ja-JP" altLang="en-US"/>
                    </a:p>
                  </a:txBody>
                  <a:tcPr/>
                </a:tc>
                <a:tc>
                  <a:txBody>
                    <a:bodyPr/>
                    <a:lstStyle/>
                    <a:p>
                      <a:pPr>
                        <a:lnSpc>
                          <a:spcPts val="2000"/>
                        </a:lnSpc>
                        <a:spcBef>
                          <a:spcPts val="600"/>
                        </a:spcBef>
                        <a:spcAft>
                          <a:spcPts val="600"/>
                        </a:spcAft>
                      </a:pPr>
                      <a:r>
                        <a:rPr kumimoji="1" lang="ja-JP" altLang="en-US" sz="1400" dirty="0">
                          <a:latin typeface="+mn-ea"/>
                          <a:ea typeface="+mn-ea"/>
                        </a:rPr>
                        <a:t>再興型インフルエンザ</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かつて流行したインフルエンザ</a:t>
                      </a:r>
                      <a:endParaRPr kumimoji="1" lang="en-US" altLang="ja-JP" sz="1400" dirty="0">
                        <a:latin typeface="+mn-ea"/>
                        <a:ea typeface="+mn-ea"/>
                      </a:endParaRPr>
                    </a:p>
                  </a:txBody>
                  <a:tcPr marL="80189" marR="80189" marT="40094" marB="40094"/>
                </a:tc>
                <a:tc vMerge="1">
                  <a:txBody>
                    <a:bodyPr/>
                    <a:lstStyle/>
                    <a:p>
                      <a:endParaRPr kumimoji="1" lang="ja-JP" altLang="en-US"/>
                    </a:p>
                  </a:txBody>
                  <a:tcPr/>
                </a:tc>
                <a:extLst>
                  <a:ext uri="{0D108BD9-81ED-4DB2-BD59-A6C34878D82A}">
                    <a16:rowId xmlns:a16="http://schemas.microsoft.com/office/drawing/2014/main" val="727534358"/>
                  </a:ext>
                </a:extLst>
              </a:tr>
              <a:tr h="507861">
                <a:tc>
                  <a:txBody>
                    <a:bodyPr/>
                    <a:lstStyle/>
                    <a:p>
                      <a:pPr>
                        <a:lnSpc>
                          <a:spcPts val="2000"/>
                        </a:lnSpc>
                        <a:spcBef>
                          <a:spcPts val="600"/>
                        </a:spcBef>
                        <a:spcAft>
                          <a:spcPts val="600"/>
                        </a:spcAft>
                      </a:pPr>
                      <a:r>
                        <a:rPr kumimoji="1" lang="ja-JP" altLang="en-US" sz="1400" dirty="0">
                          <a:latin typeface="+mn-ea"/>
                          <a:ea typeface="+mn-ea"/>
                        </a:rPr>
                        <a:t>指定感染症</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既知の感染症で、一類から三類感染症と同等の措置が必要なもの</a:t>
                      </a:r>
                    </a:p>
                  </a:txBody>
                  <a:tcPr marL="80189" marR="80189" marT="40094" marB="40094"/>
                </a:tc>
                <a:tc>
                  <a:txBody>
                    <a:bodyPr/>
                    <a:lstStyle/>
                    <a:p>
                      <a:pPr>
                        <a:lnSpc>
                          <a:spcPts val="2000"/>
                        </a:lnSpc>
                        <a:spcBef>
                          <a:spcPts val="600"/>
                        </a:spcBef>
                        <a:spcAft>
                          <a:spcPts val="600"/>
                        </a:spcAft>
                      </a:pPr>
                      <a:r>
                        <a:rPr kumimoji="1" lang="en-US" altLang="ja-JP" sz="1400" dirty="0">
                          <a:latin typeface="+mn-ea"/>
                          <a:ea typeface="+mn-ea"/>
                        </a:rPr>
                        <a:t>1</a:t>
                      </a:r>
                      <a:r>
                        <a:rPr kumimoji="1" lang="ja-JP" altLang="en-US" sz="1400" dirty="0">
                          <a:latin typeface="+mn-ea"/>
                          <a:ea typeface="+mn-ea"/>
                        </a:rPr>
                        <a:t>年間に限定して指定</a:t>
                      </a:r>
                    </a:p>
                  </a:txBody>
                  <a:tcPr marL="80189" marR="80189" marT="40094" marB="40094"/>
                </a:tc>
                <a:extLst>
                  <a:ext uri="{0D108BD9-81ED-4DB2-BD59-A6C34878D82A}">
                    <a16:rowId xmlns:a16="http://schemas.microsoft.com/office/drawing/2014/main" val="2123388893"/>
                  </a:ext>
                </a:extLst>
              </a:tr>
              <a:tr h="325209">
                <a:tc>
                  <a:txBody>
                    <a:bodyPr/>
                    <a:lstStyle/>
                    <a:p>
                      <a:pPr>
                        <a:lnSpc>
                          <a:spcPts val="2000"/>
                        </a:lnSpc>
                        <a:spcBef>
                          <a:spcPts val="600"/>
                        </a:spcBef>
                        <a:spcAft>
                          <a:spcPts val="600"/>
                        </a:spcAft>
                      </a:pPr>
                      <a:r>
                        <a:rPr kumimoji="1" lang="ja-JP" altLang="en-US" sz="1400" dirty="0">
                          <a:latin typeface="+mn-ea"/>
                          <a:ea typeface="+mn-ea"/>
                        </a:rPr>
                        <a:t>新感染症</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未知の感染症で危険性が高い疾患</a:t>
                      </a:r>
                    </a:p>
                  </a:txBody>
                  <a:tcPr marL="80189" marR="80189" marT="40094" marB="40094"/>
                </a:tc>
                <a:tc>
                  <a:txBody>
                    <a:bodyPr/>
                    <a:lstStyle/>
                    <a:p>
                      <a:pPr>
                        <a:lnSpc>
                          <a:spcPts val="2000"/>
                        </a:lnSpc>
                        <a:spcBef>
                          <a:spcPts val="600"/>
                        </a:spcBef>
                        <a:spcAft>
                          <a:spcPts val="600"/>
                        </a:spcAft>
                      </a:pPr>
                      <a:r>
                        <a:rPr kumimoji="1" lang="ja-JP" altLang="en-US" sz="1400" dirty="0">
                          <a:latin typeface="+mn-ea"/>
                          <a:ea typeface="+mn-ea"/>
                        </a:rPr>
                        <a:t>一類に準じた対応も</a:t>
                      </a:r>
                    </a:p>
                  </a:txBody>
                  <a:tcPr marL="80189" marR="80189" marT="40094" marB="40094"/>
                </a:tc>
                <a:extLst>
                  <a:ext uri="{0D108BD9-81ED-4DB2-BD59-A6C34878D82A}">
                    <a16:rowId xmlns:a16="http://schemas.microsoft.com/office/drawing/2014/main" val="1215439500"/>
                  </a:ext>
                </a:extLst>
              </a:tr>
            </a:tbl>
          </a:graphicData>
        </a:graphic>
      </p:graphicFrame>
      <p:grpSp>
        <p:nvGrpSpPr>
          <p:cNvPr id="5" name="グループ化 4">
            <a:extLst>
              <a:ext uri="{FF2B5EF4-FFF2-40B4-BE49-F238E27FC236}">
                <a16:creationId xmlns:a16="http://schemas.microsoft.com/office/drawing/2014/main" id="{4283B7F8-D575-4B28-B59E-1C28C7AD4B15}"/>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95204B6B-3CF7-42F6-8D62-772F3BD26E2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18716F21-3E1F-4E93-807B-376CCF1DB7A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8BD546B-876E-47B7-BC22-F95473A45B6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1C1171C4-90E9-46B6-8A34-3AA6ADA0CF4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094419C0-3272-4798-8DEB-F4A2DFEDF5B3}"/>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感染症法</a:t>
            </a:r>
          </a:p>
        </p:txBody>
      </p:sp>
    </p:spTree>
    <p:extLst>
      <p:ext uri="{BB962C8B-B14F-4D97-AF65-F5344CB8AC3E}">
        <p14:creationId xmlns:p14="http://schemas.microsoft.com/office/powerpoint/2010/main" val="205423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13FBE912-DE64-442B-AE99-021A400AE65E}"/>
              </a:ext>
            </a:extLst>
          </p:cNvPr>
          <p:cNvSpPr>
            <a:spLocks noGrp="1"/>
          </p:cNvSpPr>
          <p:nvPr>
            <p:ph idx="1"/>
          </p:nvPr>
        </p:nvSpPr>
        <p:spPr>
          <a:xfrm>
            <a:off x="834442" y="1204971"/>
            <a:ext cx="9164081" cy="1363426"/>
          </a:xfrm>
        </p:spPr>
        <p:txBody>
          <a:bodyPr>
            <a:noAutofit/>
          </a:bodyPr>
          <a:lstStyle/>
          <a:p>
            <a:pPr marL="0" indent="0">
              <a:buNone/>
            </a:pPr>
            <a:r>
              <a:rPr lang="ja-JP" altLang="en-US" sz="4000" b="1" dirty="0">
                <a:solidFill>
                  <a:schemeClr val="accent2">
                    <a:lumMod val="75000"/>
                  </a:schemeClr>
                </a:solidFill>
                <a:latin typeface="+mn-ea"/>
              </a:rPr>
              <a:t>疫（えき）＝病気　　</a:t>
            </a:r>
            <a:endParaRPr lang="en-US" altLang="ja-JP" sz="4000" b="1" dirty="0">
              <a:solidFill>
                <a:schemeClr val="accent2">
                  <a:lumMod val="75000"/>
                </a:schemeClr>
              </a:solidFill>
              <a:latin typeface="+mn-ea"/>
            </a:endParaRPr>
          </a:p>
          <a:p>
            <a:pPr marL="0" indent="0">
              <a:buNone/>
            </a:pPr>
            <a:r>
              <a:rPr lang="ja-JP" altLang="en-US" sz="4000" b="1" dirty="0">
                <a:solidFill>
                  <a:schemeClr val="accent2">
                    <a:lumMod val="75000"/>
                  </a:schemeClr>
                </a:solidFill>
                <a:latin typeface="+mn-ea"/>
              </a:rPr>
              <a:t>免れる（まぬがれる）</a:t>
            </a:r>
            <a:endParaRPr lang="en-US" altLang="ja-JP" sz="4000" b="1" dirty="0">
              <a:solidFill>
                <a:schemeClr val="accent2">
                  <a:lumMod val="75000"/>
                </a:schemeClr>
              </a:solidFill>
              <a:latin typeface="+mn-ea"/>
            </a:endParaRPr>
          </a:p>
        </p:txBody>
      </p:sp>
      <p:grpSp>
        <p:nvGrpSpPr>
          <p:cNvPr id="4" name="グループ化 3">
            <a:extLst>
              <a:ext uri="{FF2B5EF4-FFF2-40B4-BE49-F238E27FC236}">
                <a16:creationId xmlns:a16="http://schemas.microsoft.com/office/drawing/2014/main" id="{E5DF514B-E457-4E6A-86C1-CBD1C2C9589F}"/>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75ABFEA6-1F1C-4E33-BE4A-8B195424DB11}"/>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0A23FFA-8326-4EC7-A984-C8BCCA2B82F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B4D49A3-0B9B-4C57-A7E1-C5198C1B645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6B677D9-200F-457B-9A0B-A7454E302A4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1CFFD51A-6400-460E-AF9F-B0C5ACEAE064}"/>
              </a:ext>
            </a:extLst>
          </p:cNvPr>
          <p:cNvSpPr txBox="1">
            <a:spLocks/>
          </p:cNvSpPr>
          <p:nvPr/>
        </p:nvSpPr>
        <p:spPr>
          <a:xfrm>
            <a:off x="883565" y="249105"/>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免疫とは？</a:t>
            </a:r>
          </a:p>
        </p:txBody>
      </p:sp>
      <p:sp>
        <p:nvSpPr>
          <p:cNvPr id="12" name="コンテンツ プレースホルダー 6">
            <a:extLst>
              <a:ext uri="{FF2B5EF4-FFF2-40B4-BE49-F238E27FC236}">
                <a16:creationId xmlns:a16="http://schemas.microsoft.com/office/drawing/2014/main" id="{3D9A6F8D-4F7E-4389-949A-35A75576E602}"/>
              </a:ext>
            </a:extLst>
          </p:cNvPr>
          <p:cNvSpPr txBox="1">
            <a:spLocks/>
          </p:cNvSpPr>
          <p:nvPr/>
        </p:nvSpPr>
        <p:spPr>
          <a:xfrm>
            <a:off x="914945" y="2918582"/>
            <a:ext cx="9366975" cy="3436122"/>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spcBef>
                <a:spcPts val="0"/>
              </a:spcBef>
              <a:spcAft>
                <a:spcPts val="1200"/>
              </a:spcAft>
              <a:buSzPct val="100000"/>
            </a:pPr>
            <a:r>
              <a:rPr lang="ja-JP" altLang="en-US" sz="3000" dirty="0">
                <a:latin typeface="游ゴシック Medium" panose="020B0500000000000000" pitchFamily="50" charset="-128"/>
                <a:ea typeface="游ゴシック Medium" panose="020B0500000000000000" pitchFamily="50" charset="-128"/>
              </a:rPr>
              <a:t>そもそもは、同じ感染症に二度目はかからない</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という現象をさしていた</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200"/>
              </a:spcAft>
              <a:buSzPct val="100000"/>
            </a:pPr>
            <a:r>
              <a:rPr lang="ja-JP" altLang="en-US" sz="3000" dirty="0">
                <a:latin typeface="游ゴシック Medium" panose="020B0500000000000000" pitchFamily="50" charset="-128"/>
                <a:ea typeface="游ゴシック Medium" panose="020B0500000000000000" pitchFamily="50" charset="-128"/>
              </a:rPr>
              <a:t>今では「病原体による感染症から体を守るための</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仕組み」を広く免疫と呼ぶ</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200"/>
              </a:spcAft>
              <a:buSzPct val="100000"/>
            </a:pPr>
            <a:r>
              <a:rPr lang="ja-JP" altLang="en-US" sz="3000" dirty="0">
                <a:latin typeface="游ゴシック Medium" panose="020B0500000000000000" pitchFamily="50" charset="-128"/>
                <a:ea typeface="游ゴシック Medium" panose="020B0500000000000000" pitchFamily="50" charset="-128"/>
              </a:rPr>
              <a:t>体内に侵入した細菌・ウイルスなどを異物</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（自分以外のもの）として、白血球やリンパ球</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などの細胞や、抗体などの働きを使って攻撃する</a:t>
            </a:r>
            <a:endParaRPr lang="en-US" altLang="ja-JP" sz="30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spcAft>
                <a:spcPts val="1200"/>
              </a:spcAft>
              <a:buFont typeface="Arial" panose="020B0604020202020204" pitchFamily="34" charset="0"/>
              <a:buNone/>
            </a:pPr>
            <a:endParaRPr lang="en-US" altLang="ja-JP" sz="3000" dirty="0">
              <a:latin typeface="+mn-ea"/>
            </a:endParaRPr>
          </a:p>
        </p:txBody>
      </p:sp>
    </p:spTree>
    <p:extLst>
      <p:ext uri="{BB962C8B-B14F-4D97-AF65-F5344CB8AC3E}">
        <p14:creationId xmlns:p14="http://schemas.microsoft.com/office/powerpoint/2010/main" val="333229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人, 男, 水, 立つ が含まれている画像&#10;&#10;自動的に生成された説明">
            <a:extLst>
              <a:ext uri="{FF2B5EF4-FFF2-40B4-BE49-F238E27FC236}">
                <a16:creationId xmlns:a16="http://schemas.microsoft.com/office/drawing/2014/main" id="{9B61A9CA-896F-44CE-8CCA-50FB96F9CA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0033" y="4305185"/>
            <a:ext cx="1700146" cy="2999313"/>
          </a:xfrm>
        </p:spPr>
      </p:pic>
      <p:sp>
        <p:nvSpPr>
          <p:cNvPr id="8" name="テキスト ボックス 7">
            <a:extLst>
              <a:ext uri="{FF2B5EF4-FFF2-40B4-BE49-F238E27FC236}">
                <a16:creationId xmlns:a16="http://schemas.microsoft.com/office/drawing/2014/main" id="{4972D8B4-8BCB-403F-B746-030E53BC2E2A}"/>
              </a:ext>
            </a:extLst>
          </p:cNvPr>
          <p:cNvSpPr txBox="1"/>
          <p:nvPr/>
        </p:nvSpPr>
        <p:spPr>
          <a:xfrm>
            <a:off x="319203" y="984885"/>
            <a:ext cx="10257357" cy="3861435"/>
          </a:xfrm>
          <a:prstGeom prst="rect">
            <a:avLst/>
          </a:prstGeom>
          <a:noFill/>
        </p:spPr>
        <p:txBody>
          <a:bodyPr wrap="square" rtlCol="0">
            <a:noAutofit/>
          </a:bodyPr>
          <a:lstStyle/>
          <a:p>
            <a:pPr marL="252000" indent="-252000">
              <a:spcAft>
                <a:spcPts val="1200"/>
              </a:spcAft>
              <a:buSzPct val="100000"/>
              <a:buFont typeface="Arial" panose="020B0604020202020204" pitchFamily="34" charset="0"/>
              <a:buChar char="•"/>
            </a:pPr>
            <a:r>
              <a:rPr kumimoji="1" lang="ja-JP" altLang="en-US" sz="3000" dirty="0">
                <a:latin typeface="游ゴシック Medium" panose="020B0500000000000000" pitchFamily="50" charset="-128"/>
                <a:ea typeface="游ゴシック Medium" panose="020B0500000000000000" pitchFamily="50" charset="-128"/>
              </a:rPr>
              <a:t>エジプトのミイラの顔に天然痘の痕があり、歴史上</a:t>
            </a:r>
            <a:br>
              <a:rPr kumimoji="1" lang="en-US" altLang="ja-JP" sz="3000" dirty="0">
                <a:latin typeface="游ゴシック Medium" panose="020B0500000000000000" pitchFamily="50" charset="-128"/>
                <a:ea typeface="游ゴシック Medium" panose="020B0500000000000000" pitchFamily="50" charset="-128"/>
              </a:rPr>
            </a:br>
            <a:r>
              <a:rPr kumimoji="1" lang="ja-JP" altLang="en-US" sz="3000" dirty="0">
                <a:latin typeface="游ゴシック Medium" panose="020B0500000000000000" pitchFamily="50" charset="-128"/>
                <a:ea typeface="游ゴシック Medium" panose="020B0500000000000000" pitchFamily="50" charset="-128"/>
              </a:rPr>
              <a:t>もっとも沢山の死亡者をだしたといわれる感染症</a:t>
            </a:r>
            <a:endParaRPr kumimoji="1" lang="en-US" altLang="ja-JP" sz="3000" dirty="0">
              <a:latin typeface="游ゴシック Medium" panose="020B0500000000000000" pitchFamily="50" charset="-128"/>
              <a:ea typeface="游ゴシック Medium" panose="020B0500000000000000" pitchFamily="50" charset="-128"/>
            </a:endParaRPr>
          </a:p>
          <a:p>
            <a:pPr marL="252000" indent="-252000">
              <a:spcAft>
                <a:spcPts val="1200"/>
              </a:spcAft>
              <a:buSzPct val="100000"/>
              <a:buFont typeface="Arial" panose="020B0604020202020204" pitchFamily="34" charset="0"/>
              <a:buChar char="•"/>
            </a:pPr>
            <a:r>
              <a:rPr kumimoji="1" lang="ja-JP" altLang="en-US" sz="3000" dirty="0">
                <a:latin typeface="游ゴシック Medium" panose="020B0500000000000000" pitchFamily="50" charset="-128"/>
                <a:ea typeface="游ゴシック Medium" panose="020B0500000000000000" pitchFamily="50" charset="-128"/>
              </a:rPr>
              <a:t>日本には</a:t>
            </a:r>
            <a:r>
              <a:rPr kumimoji="1" lang="en-US" altLang="ja-JP" sz="3000" dirty="0">
                <a:latin typeface="游ゴシック Medium" panose="020B0500000000000000" pitchFamily="50" charset="-128"/>
                <a:ea typeface="游ゴシック Medium" panose="020B0500000000000000" pitchFamily="50" charset="-128"/>
              </a:rPr>
              <a:t>6</a:t>
            </a:r>
            <a:r>
              <a:rPr kumimoji="1" lang="ja-JP" altLang="en-US" sz="3000" dirty="0">
                <a:latin typeface="游ゴシック Medium" panose="020B0500000000000000" pitchFamily="50" charset="-128"/>
                <a:ea typeface="游ゴシック Medium" panose="020B0500000000000000" pitchFamily="50" charset="-128"/>
              </a:rPr>
              <a:t>世紀に仏教とともに大陸から入ってきた</a:t>
            </a:r>
            <a:endParaRPr kumimoji="1" lang="en-US" altLang="ja-JP" sz="3000" dirty="0">
              <a:latin typeface="游ゴシック Medium" panose="020B0500000000000000" pitchFamily="50" charset="-128"/>
              <a:ea typeface="游ゴシック Medium" panose="020B0500000000000000" pitchFamily="50" charset="-128"/>
            </a:endParaRPr>
          </a:p>
          <a:p>
            <a:pPr marL="252000" indent="-252000">
              <a:spcAft>
                <a:spcPts val="1200"/>
              </a:spcAft>
              <a:buSzPct val="100000"/>
              <a:buFont typeface="Arial" panose="020B0604020202020204" pitchFamily="34" charset="0"/>
              <a:buChar char="•"/>
            </a:pPr>
            <a:r>
              <a:rPr kumimoji="1" lang="ja-JP" altLang="en-US" sz="3000" dirty="0">
                <a:latin typeface="游ゴシック Medium" panose="020B0500000000000000" pitchFamily="50" charset="-128"/>
                <a:ea typeface="游ゴシック Medium" panose="020B0500000000000000" pitchFamily="50" charset="-128"/>
              </a:rPr>
              <a:t>死亡率の高さ（</a:t>
            </a:r>
            <a:r>
              <a:rPr kumimoji="1" lang="en-US" altLang="ja-JP" sz="3000" dirty="0">
                <a:latin typeface="游ゴシック Medium" panose="020B0500000000000000" pitchFamily="50" charset="-128"/>
                <a:ea typeface="游ゴシック Medium" panose="020B0500000000000000" pitchFamily="50" charset="-128"/>
              </a:rPr>
              <a:t>20</a:t>
            </a:r>
            <a:r>
              <a:rPr kumimoji="1" lang="ja-JP" altLang="en-US" sz="3000" dirty="0">
                <a:latin typeface="游ゴシック Medium" panose="020B0500000000000000" pitchFamily="50" charset="-128"/>
                <a:ea typeface="游ゴシック Medium" panose="020B0500000000000000" pitchFamily="50" charset="-128"/>
              </a:rPr>
              <a:t>∼</a:t>
            </a:r>
            <a:r>
              <a:rPr kumimoji="1" lang="en-US" altLang="ja-JP" sz="3000" dirty="0">
                <a:latin typeface="游ゴシック Medium" panose="020B0500000000000000" pitchFamily="50" charset="-128"/>
                <a:ea typeface="游ゴシック Medium" panose="020B0500000000000000" pitchFamily="50" charset="-128"/>
              </a:rPr>
              <a:t>50</a:t>
            </a:r>
            <a:r>
              <a:rPr kumimoji="1" lang="ja-JP" altLang="en-US" sz="3000" dirty="0">
                <a:latin typeface="游ゴシック Medium" panose="020B0500000000000000" pitchFamily="50" charset="-128"/>
                <a:ea typeface="游ゴシック Medium" panose="020B0500000000000000" pitchFamily="50" charset="-128"/>
              </a:rPr>
              <a:t>％）と、皮膚症状のすさまじさで、生き残っても「あばた」（器量定め）や失明原因が</a:t>
            </a:r>
            <a:br>
              <a:rPr kumimoji="1" lang="en-US" altLang="ja-JP" sz="3000" dirty="0">
                <a:latin typeface="游ゴシック Medium" panose="020B0500000000000000" pitchFamily="50" charset="-128"/>
                <a:ea typeface="游ゴシック Medium" panose="020B0500000000000000" pitchFamily="50" charset="-128"/>
              </a:rPr>
            </a:br>
            <a:r>
              <a:rPr kumimoji="1" lang="ja-JP" altLang="en-US" sz="3000" dirty="0">
                <a:latin typeface="游ゴシック Medium" panose="020B0500000000000000" pitchFamily="50" charset="-128"/>
                <a:ea typeface="游ゴシック Medium" panose="020B0500000000000000" pitchFamily="50" charset="-128"/>
              </a:rPr>
              <a:t>わからない時代には、神仏に祈るしかなかった</a:t>
            </a:r>
            <a:br>
              <a:rPr kumimoji="1" lang="en-US" altLang="ja-JP" sz="30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（東大寺の大仏建立の詔勅　</a:t>
            </a:r>
            <a:r>
              <a:rPr kumimoji="1" lang="en-US" altLang="ja-JP" sz="2800" dirty="0">
                <a:latin typeface="游ゴシック Medium" panose="020B0500000000000000" pitchFamily="50" charset="-128"/>
                <a:ea typeface="游ゴシック Medium" panose="020B0500000000000000" pitchFamily="50" charset="-128"/>
              </a:rPr>
              <a:t>743</a:t>
            </a:r>
            <a:r>
              <a:rPr kumimoji="1" lang="ja-JP" altLang="en-US" sz="2800" dirty="0">
                <a:latin typeface="游ゴシック Medium" panose="020B0500000000000000" pitchFamily="50" charset="-128"/>
                <a:ea typeface="游ゴシック Medium" panose="020B0500000000000000" pitchFamily="50" charset="-128"/>
              </a:rPr>
              <a:t>年）</a:t>
            </a:r>
          </a:p>
        </p:txBody>
      </p:sp>
      <p:pic>
        <p:nvPicPr>
          <p:cNvPr id="11" name="図 10" descr="食品, 座る, サンドイッチ, テーブル が含まれている画像&#10;&#10;自動的に生成された説明">
            <a:extLst>
              <a:ext uri="{FF2B5EF4-FFF2-40B4-BE49-F238E27FC236}">
                <a16:creationId xmlns:a16="http://schemas.microsoft.com/office/drawing/2014/main" id="{78BDF813-C5FF-4519-B093-BCD4AC2B0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999" y="4294492"/>
            <a:ext cx="1854451" cy="3010006"/>
          </a:xfrm>
          <a:prstGeom prst="rect">
            <a:avLst/>
          </a:prstGeom>
        </p:spPr>
      </p:pic>
      <p:grpSp>
        <p:nvGrpSpPr>
          <p:cNvPr id="7" name="グループ化 6">
            <a:extLst>
              <a:ext uri="{FF2B5EF4-FFF2-40B4-BE49-F238E27FC236}">
                <a16:creationId xmlns:a16="http://schemas.microsoft.com/office/drawing/2014/main" id="{7E3CF343-BA0B-45F2-9AA3-EC25DFABD120}"/>
              </a:ext>
            </a:extLst>
          </p:cNvPr>
          <p:cNvGrpSpPr/>
          <p:nvPr/>
        </p:nvGrpSpPr>
        <p:grpSpPr>
          <a:xfrm>
            <a:off x="406945" y="306442"/>
            <a:ext cx="427497" cy="415776"/>
            <a:chOff x="683170" y="525517"/>
            <a:chExt cx="427497" cy="415776"/>
          </a:xfrm>
        </p:grpSpPr>
        <p:sp>
          <p:nvSpPr>
            <p:cNvPr id="9" name="四角形: 角を丸くする 8">
              <a:extLst>
                <a:ext uri="{FF2B5EF4-FFF2-40B4-BE49-F238E27FC236}">
                  <a16:creationId xmlns:a16="http://schemas.microsoft.com/office/drawing/2014/main" id="{5A5F1273-27F8-4932-8E45-B9A6FCF12CC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BDE67E7-7FA6-4641-9306-32DE660689F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8C63B3BA-870C-4DD9-A98B-2310B887C56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E8BAC31-F766-4022-A2C2-C92E2CB00DA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タイトル 1">
            <a:extLst>
              <a:ext uri="{FF2B5EF4-FFF2-40B4-BE49-F238E27FC236}">
                <a16:creationId xmlns:a16="http://schemas.microsoft.com/office/drawing/2014/main" id="{E3E15555-BA2C-47AB-9498-DBE00C933B6F}"/>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天然痘（痘そう）</a:t>
            </a:r>
          </a:p>
        </p:txBody>
      </p:sp>
      <p:sp>
        <p:nvSpPr>
          <p:cNvPr id="16" name="テキスト ボックス 15">
            <a:extLst>
              <a:ext uri="{FF2B5EF4-FFF2-40B4-BE49-F238E27FC236}">
                <a16:creationId xmlns:a16="http://schemas.microsoft.com/office/drawing/2014/main" id="{17E595F5-2751-4F41-8BA7-3460AFD2D5EF}"/>
              </a:ext>
            </a:extLst>
          </p:cNvPr>
          <p:cNvSpPr txBox="1"/>
          <p:nvPr/>
        </p:nvSpPr>
        <p:spPr>
          <a:xfrm>
            <a:off x="6658593" y="7328843"/>
            <a:ext cx="4431808"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岡部信彦先生のスライドより</a:t>
            </a:r>
          </a:p>
        </p:txBody>
      </p:sp>
    </p:spTree>
    <p:extLst>
      <p:ext uri="{BB962C8B-B14F-4D97-AF65-F5344CB8AC3E}">
        <p14:creationId xmlns:p14="http://schemas.microsoft.com/office/powerpoint/2010/main" val="188754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9331A90-3AFF-4C4E-9730-F6C25BE12A8A}"/>
              </a:ext>
            </a:extLst>
          </p:cNvPr>
          <p:cNvSpPr>
            <a:spLocks noGrp="1"/>
          </p:cNvSpPr>
          <p:nvPr>
            <p:ph sz="half" idx="1"/>
          </p:nvPr>
        </p:nvSpPr>
        <p:spPr>
          <a:xfrm>
            <a:off x="406945" y="1492835"/>
            <a:ext cx="10284868" cy="3983405"/>
          </a:xfrm>
        </p:spPr>
        <p:txBody>
          <a:bodyPr>
            <a:noAutofit/>
          </a:bodyPr>
          <a:lstStyle/>
          <a:p>
            <a:pPr marL="0" indent="0">
              <a:lnSpc>
                <a:spcPct val="100000"/>
              </a:lnSpc>
              <a:spcBef>
                <a:spcPts val="0"/>
              </a:spcBef>
              <a:spcAft>
                <a:spcPts val="2000"/>
              </a:spcAft>
              <a:buNone/>
            </a:pPr>
            <a:r>
              <a:rPr kumimoji="1" lang="ja-JP" altLang="en-US" sz="4000" b="1" dirty="0">
                <a:solidFill>
                  <a:srgbClr val="008000"/>
                </a:solidFill>
                <a:latin typeface="+mn-ea"/>
              </a:rPr>
              <a:t>エドワード・ジェンナー</a:t>
            </a:r>
            <a:endParaRPr kumimoji="1" lang="en-US" altLang="ja-JP" sz="4000" b="1" dirty="0">
              <a:solidFill>
                <a:srgbClr val="008000"/>
              </a:solidFill>
              <a:latin typeface="+mn-ea"/>
            </a:endParaRPr>
          </a:p>
          <a:p>
            <a:pPr marL="0" indent="0">
              <a:lnSpc>
                <a:spcPct val="100000"/>
              </a:lnSpc>
              <a:spcBef>
                <a:spcPts val="0"/>
              </a:spcBef>
              <a:spcAft>
                <a:spcPts val="1200"/>
              </a:spcAft>
              <a:buNone/>
            </a:pPr>
            <a:r>
              <a:rPr lang="ja-JP" altLang="en-US" sz="3000" dirty="0">
                <a:latin typeface="游ゴシック Medium" panose="020B0500000000000000" pitchFamily="50" charset="-128"/>
                <a:ea typeface="游ゴシック Medium" panose="020B0500000000000000" pitchFamily="50" charset="-128"/>
              </a:rPr>
              <a:t>牛痘（ウシの天然痘）にかかった人は</a:t>
            </a:r>
            <a:endParaRPr lang="en-US" altLang="ja-JP" sz="30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spcAft>
                <a:spcPts val="1200"/>
              </a:spcAft>
              <a:buNone/>
            </a:pPr>
            <a:r>
              <a:rPr lang="ja-JP" altLang="en-US" sz="3000" dirty="0">
                <a:latin typeface="游ゴシック Medium" panose="020B0500000000000000" pitchFamily="50" charset="-128"/>
                <a:ea typeface="游ゴシック Medium" panose="020B0500000000000000" pitchFamily="50" charset="-128"/>
              </a:rPr>
              <a:t>天然痘にはかからないという事実から、</a:t>
            </a:r>
            <a:endParaRPr lang="en-US" altLang="ja-JP" sz="30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spcAft>
                <a:spcPts val="1200"/>
              </a:spcAft>
              <a:buNone/>
            </a:pPr>
            <a:r>
              <a:rPr lang="en-US" altLang="ja-JP" sz="3000" dirty="0">
                <a:latin typeface="游ゴシック Medium" panose="020B0500000000000000" pitchFamily="50" charset="-128"/>
                <a:ea typeface="游ゴシック Medium" panose="020B0500000000000000" pitchFamily="50" charset="-128"/>
              </a:rPr>
              <a:t>1796</a:t>
            </a:r>
            <a:r>
              <a:rPr lang="ja-JP" altLang="en-US" sz="3000" dirty="0">
                <a:latin typeface="游ゴシック Medium" panose="020B0500000000000000" pitchFamily="50" charset="-128"/>
                <a:ea typeface="游ゴシック Medium" panose="020B0500000000000000" pitchFamily="50" charset="-128"/>
              </a:rPr>
              <a:t>年、乳しぼりの女性の手にできた牛痘の水疱を、</a:t>
            </a:r>
            <a:endParaRPr lang="en-US" altLang="ja-JP" sz="30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spcAft>
                <a:spcPts val="1200"/>
              </a:spcAft>
              <a:buNone/>
            </a:pPr>
            <a:r>
              <a:rPr lang="ja-JP" altLang="en-US" sz="3000" dirty="0">
                <a:latin typeface="游ゴシック Medium" panose="020B0500000000000000" pitchFamily="50" charset="-128"/>
                <a:ea typeface="游ゴシック Medium" panose="020B0500000000000000" pitchFamily="50" charset="-128"/>
              </a:rPr>
              <a:t>子どもに接種し、天然痘の予防に成功した</a:t>
            </a:r>
            <a:endParaRPr lang="en-US" altLang="ja-JP" sz="30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spcAft>
                <a:spcPts val="1200"/>
              </a:spcAft>
              <a:buNone/>
            </a:pPr>
            <a:r>
              <a:rPr lang="ja-JP" altLang="en-US" sz="1754" dirty="0">
                <a:latin typeface="+mn-ea"/>
              </a:rPr>
              <a:t>＊ラテン語で牝牛のことを</a:t>
            </a:r>
            <a:r>
              <a:rPr lang="en-US" altLang="ja-JP" sz="1754" dirty="0">
                <a:latin typeface="+mn-ea"/>
              </a:rPr>
              <a:t>Vacca</a:t>
            </a:r>
            <a:r>
              <a:rPr lang="ja-JP" altLang="en-US" sz="1754" dirty="0">
                <a:latin typeface="+mn-ea"/>
              </a:rPr>
              <a:t>ということから、予防接種を</a:t>
            </a:r>
            <a:r>
              <a:rPr lang="en-US" altLang="ja-JP" sz="1754" dirty="0">
                <a:latin typeface="+mn-ea"/>
              </a:rPr>
              <a:t>Vaccination</a:t>
            </a:r>
            <a:r>
              <a:rPr lang="ja-JP" altLang="en-US" sz="1754" dirty="0">
                <a:latin typeface="+mn-ea"/>
              </a:rPr>
              <a:t>と名付けた（パスツール）</a:t>
            </a:r>
          </a:p>
        </p:txBody>
      </p:sp>
      <p:grpSp>
        <p:nvGrpSpPr>
          <p:cNvPr id="4" name="グループ化 3">
            <a:extLst>
              <a:ext uri="{FF2B5EF4-FFF2-40B4-BE49-F238E27FC236}">
                <a16:creationId xmlns:a16="http://schemas.microsoft.com/office/drawing/2014/main" id="{E43D0005-5B72-418F-BD38-1FE1B19FEB9D}"/>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B9AA2E20-B5D6-4BC4-ACA5-9C9FCC1910F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506D7E2C-70E0-4EA9-956D-CDD3D87288D5}"/>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402F2D7-D24E-48BD-B590-8DF907E08A9A}"/>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91402AF-B8E8-4C4A-BFE6-48B362D2E01B}"/>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8021F651-A267-4955-8F6A-64A744199423}"/>
              </a:ext>
            </a:extLst>
          </p:cNvPr>
          <p:cNvSpPr txBox="1">
            <a:spLocks/>
          </p:cNvSpPr>
          <p:nvPr/>
        </p:nvSpPr>
        <p:spPr>
          <a:xfrm>
            <a:off x="834441" y="244484"/>
            <a:ext cx="9857371"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種痘（天然痘ワクチン）：初めてのワクチン</a:t>
            </a:r>
          </a:p>
        </p:txBody>
      </p:sp>
    </p:spTree>
    <p:extLst>
      <p:ext uri="{BB962C8B-B14F-4D97-AF65-F5344CB8AC3E}">
        <p14:creationId xmlns:p14="http://schemas.microsoft.com/office/powerpoint/2010/main" val="398588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9FBAC3-4D35-4429-BB50-4BE740B55E91}"/>
              </a:ext>
            </a:extLst>
          </p:cNvPr>
          <p:cNvSpPr>
            <a:spLocks noGrp="1"/>
          </p:cNvSpPr>
          <p:nvPr>
            <p:ph idx="1"/>
          </p:nvPr>
        </p:nvSpPr>
        <p:spPr>
          <a:xfrm>
            <a:off x="406945" y="1237579"/>
            <a:ext cx="9221688" cy="6015653"/>
          </a:xfrm>
        </p:spPr>
        <p:txBody>
          <a:bodyPr>
            <a:noAutofit/>
          </a:bodyPr>
          <a:lstStyle/>
          <a:p>
            <a:pPr marL="0" indent="0">
              <a:buNone/>
            </a:pPr>
            <a:r>
              <a:rPr lang="ja-JP" altLang="en-US" sz="4000" b="1" dirty="0">
                <a:solidFill>
                  <a:schemeClr val="accent2">
                    <a:lumMod val="75000"/>
                  </a:schemeClr>
                </a:solidFill>
                <a:latin typeface="+mn-ea"/>
              </a:rPr>
              <a:t>自然に病気にかかった場合</a:t>
            </a:r>
            <a:endParaRPr lang="en-US" altLang="ja-JP" sz="4000" b="1" dirty="0">
              <a:solidFill>
                <a:schemeClr val="accent2">
                  <a:lumMod val="75000"/>
                </a:schemeClr>
              </a:solidFill>
              <a:latin typeface="+mn-ea"/>
            </a:endParaRPr>
          </a:p>
          <a:p>
            <a:pPr marL="447675" indent="-268288"/>
            <a:r>
              <a:rPr lang="ja-JP" altLang="en-US" sz="3000" dirty="0">
                <a:latin typeface="游ゴシック Medium" panose="020B0500000000000000" pitchFamily="50" charset="-128"/>
                <a:ea typeface="游ゴシック Medium" panose="020B0500000000000000" pitchFamily="50" charset="-128"/>
              </a:rPr>
              <a:t>重症化する危険性が高い、死に至ることも</a:t>
            </a:r>
            <a:endParaRPr lang="en-US" altLang="ja-JP" sz="3000" dirty="0">
              <a:latin typeface="游ゴシック Medium" panose="020B0500000000000000" pitchFamily="50" charset="-128"/>
              <a:ea typeface="游ゴシック Medium" panose="020B0500000000000000" pitchFamily="50" charset="-128"/>
            </a:endParaRPr>
          </a:p>
          <a:p>
            <a:pPr marL="447675" indent="-268288"/>
            <a:r>
              <a:rPr lang="ja-JP" altLang="en-US" sz="3000" dirty="0">
                <a:latin typeface="游ゴシック Medium" panose="020B0500000000000000" pitchFamily="50" charset="-128"/>
                <a:ea typeface="游ゴシック Medium" panose="020B0500000000000000" pitchFamily="50" charset="-128"/>
              </a:rPr>
              <a:t>ほかの人に感染させる</a:t>
            </a:r>
            <a:endParaRPr lang="en-US" altLang="ja-JP" sz="3000" dirty="0">
              <a:latin typeface="游ゴシック Medium" panose="020B0500000000000000" pitchFamily="50" charset="-128"/>
              <a:ea typeface="游ゴシック Medium" panose="020B0500000000000000" pitchFamily="50" charset="-128"/>
            </a:endParaRPr>
          </a:p>
          <a:p>
            <a:pPr marL="447675" indent="-268288"/>
            <a:r>
              <a:rPr lang="ja-JP" altLang="en-US" sz="3000" dirty="0">
                <a:latin typeface="游ゴシック Medium" panose="020B0500000000000000" pitchFamily="50" charset="-128"/>
                <a:ea typeface="游ゴシック Medium" panose="020B0500000000000000" pitchFamily="50" charset="-128"/>
              </a:rPr>
              <a:t>治ったあとにできる免疫は強い</a:t>
            </a:r>
            <a:endParaRPr lang="en-US" altLang="ja-JP" sz="3000"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mn-ea"/>
            </a:endParaRPr>
          </a:p>
          <a:p>
            <a:pPr marL="0" indent="0">
              <a:buNone/>
            </a:pPr>
            <a:r>
              <a:rPr lang="ja-JP" altLang="en-US" sz="4000" b="1" dirty="0">
                <a:solidFill>
                  <a:schemeClr val="accent2">
                    <a:lumMod val="75000"/>
                  </a:schemeClr>
                </a:solidFill>
                <a:latin typeface="+mn-ea"/>
              </a:rPr>
              <a:t>ワクチンの場合</a:t>
            </a:r>
            <a:endParaRPr lang="en-US" altLang="ja-JP" sz="4000" b="1" dirty="0">
              <a:solidFill>
                <a:schemeClr val="accent2">
                  <a:lumMod val="75000"/>
                </a:schemeClr>
              </a:solidFill>
              <a:latin typeface="+mn-ea"/>
            </a:endParaRPr>
          </a:p>
          <a:p>
            <a:pPr marL="447675" indent="-268288"/>
            <a:r>
              <a:rPr lang="ja-JP" altLang="en-US" sz="3000" dirty="0">
                <a:latin typeface="游ゴシック Medium" panose="020B0500000000000000" pitchFamily="50" charset="-128"/>
                <a:ea typeface="游ゴシック Medium" panose="020B0500000000000000" pitchFamily="50" charset="-128"/>
              </a:rPr>
              <a:t>重症化する可能性はほとんどない</a:t>
            </a:r>
            <a:endParaRPr lang="en-US" altLang="ja-JP" sz="3000" dirty="0">
              <a:latin typeface="游ゴシック Medium" panose="020B0500000000000000" pitchFamily="50" charset="-128"/>
              <a:ea typeface="游ゴシック Medium" panose="020B0500000000000000" pitchFamily="50" charset="-128"/>
            </a:endParaRPr>
          </a:p>
          <a:p>
            <a:pPr marL="447675" indent="-268288"/>
            <a:r>
              <a:rPr lang="ja-JP" altLang="en-US" sz="3000" dirty="0">
                <a:latin typeface="游ゴシック Medium" panose="020B0500000000000000" pitchFamily="50" charset="-128"/>
                <a:ea typeface="游ゴシック Medium" panose="020B0500000000000000" pitchFamily="50" charset="-128"/>
              </a:rPr>
              <a:t>ほかの人へ感染はほぼない</a:t>
            </a:r>
            <a:endParaRPr lang="en-US" altLang="ja-JP" sz="3000" dirty="0">
              <a:latin typeface="游ゴシック Medium" panose="020B0500000000000000" pitchFamily="50" charset="-128"/>
              <a:ea typeface="游ゴシック Medium" panose="020B0500000000000000" pitchFamily="50" charset="-128"/>
            </a:endParaRPr>
          </a:p>
          <a:p>
            <a:pPr marL="447675" indent="-268288"/>
            <a:r>
              <a:rPr lang="ja-JP" altLang="en-US" sz="3000" dirty="0">
                <a:latin typeface="游ゴシック Medium" panose="020B0500000000000000" pitchFamily="50" charset="-128"/>
                <a:ea typeface="游ゴシック Medium" panose="020B0500000000000000" pitchFamily="50" charset="-128"/>
              </a:rPr>
              <a:t>できる免疫は、自然にかかる場合よりは弱い</a:t>
            </a:r>
            <a:endParaRPr lang="en-US" altLang="ja-JP" sz="3000" dirty="0">
              <a:latin typeface="游ゴシック Medium" panose="020B0500000000000000" pitchFamily="50" charset="-128"/>
              <a:ea typeface="游ゴシック Medium" panose="020B0500000000000000" pitchFamily="50" charset="-128"/>
            </a:endParaRPr>
          </a:p>
          <a:p>
            <a:pPr marL="179388" indent="0">
              <a:buNone/>
            </a:pPr>
            <a:r>
              <a:rPr lang="ja-JP" altLang="en-US" sz="2000" dirty="0">
                <a:latin typeface="+mn-ea"/>
              </a:rPr>
              <a:t>＊ワクチンとしての副反応もゼロではない</a:t>
            </a:r>
            <a:endParaRPr lang="en-US" altLang="ja-JP" sz="2000" dirty="0">
              <a:latin typeface="+mn-ea"/>
            </a:endParaRPr>
          </a:p>
          <a:p>
            <a:pPr marL="0" indent="0">
              <a:buNone/>
            </a:pPr>
            <a:endParaRPr lang="en-US" altLang="ja-JP" dirty="0">
              <a:latin typeface="+mn-ea"/>
            </a:endParaRPr>
          </a:p>
        </p:txBody>
      </p:sp>
      <p:grpSp>
        <p:nvGrpSpPr>
          <p:cNvPr id="4" name="グループ化 3">
            <a:extLst>
              <a:ext uri="{FF2B5EF4-FFF2-40B4-BE49-F238E27FC236}">
                <a16:creationId xmlns:a16="http://schemas.microsoft.com/office/drawing/2014/main" id="{CFCDBB51-1884-4AA7-A0A1-A37DF94A009A}"/>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CCA59753-B8B7-4A7B-95CC-9BEC45A11AD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B28DB06-5031-49D9-81B9-C7657887430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E3F0AA4-96D3-4759-B37A-18A03A2A576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0756FB9-6B1E-491C-98F4-0CE583E20E64}"/>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018EF615-DDA1-4A5B-80FE-4906AC57902B}"/>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ワクチンで免疫をつけるとは？</a:t>
            </a:r>
          </a:p>
        </p:txBody>
      </p:sp>
    </p:spTree>
    <p:extLst>
      <p:ext uri="{BB962C8B-B14F-4D97-AF65-F5344CB8AC3E}">
        <p14:creationId xmlns:p14="http://schemas.microsoft.com/office/powerpoint/2010/main" val="316809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F5EB1D-C275-4831-AE0D-0EF2D2A02E10}"/>
              </a:ext>
            </a:extLst>
          </p:cNvPr>
          <p:cNvSpPr>
            <a:spLocks noGrp="1"/>
          </p:cNvSpPr>
          <p:nvPr>
            <p:ph idx="1"/>
          </p:nvPr>
        </p:nvSpPr>
        <p:spPr>
          <a:xfrm>
            <a:off x="984427" y="2286555"/>
            <a:ext cx="9579558" cy="4664866"/>
          </a:xfrm>
        </p:spPr>
        <p:txBody>
          <a:bodyPr>
            <a:noAutofit/>
          </a:bodyPr>
          <a:lstStyle/>
          <a:p>
            <a:pPr marL="536575" indent="-536575">
              <a:lnSpc>
                <a:spcPct val="110000"/>
              </a:lnSpc>
              <a:spcBef>
                <a:spcPts val="0"/>
              </a:spcBef>
              <a:spcAft>
                <a:spcPts val="3000"/>
              </a:spcAft>
              <a:buClr>
                <a:srgbClr val="FFC000"/>
              </a:buClr>
              <a:buSzPct val="80000"/>
              <a:buFont typeface="Wingdings" panose="05000000000000000000" pitchFamily="2" charset="2"/>
              <a:buChar char="l"/>
            </a:pPr>
            <a:r>
              <a:rPr lang="en-US" altLang="ja-JP" sz="4400" dirty="0">
                <a:latin typeface="游ゴシック Medium" panose="020B0500000000000000" pitchFamily="50" charset="-128"/>
                <a:ea typeface="游ゴシック Medium" panose="020B0500000000000000" pitchFamily="50" charset="-128"/>
              </a:rPr>
              <a:t>2020</a:t>
            </a:r>
            <a:r>
              <a:rPr lang="ja-JP" altLang="en-US" sz="4400" dirty="0">
                <a:latin typeface="游ゴシック Medium" panose="020B0500000000000000" pitchFamily="50" charset="-128"/>
                <a:ea typeface="游ゴシック Medium" panose="020B0500000000000000" pitchFamily="50" charset="-128"/>
              </a:rPr>
              <a:t>年</a:t>
            </a:r>
            <a:r>
              <a:rPr lang="en-US" altLang="ja-JP" sz="4400" dirty="0">
                <a:latin typeface="游ゴシック Medium" panose="020B0500000000000000" pitchFamily="50" charset="-128"/>
                <a:ea typeface="游ゴシック Medium" panose="020B0500000000000000" pitchFamily="50" charset="-128"/>
              </a:rPr>
              <a:t>8</a:t>
            </a:r>
            <a:r>
              <a:rPr lang="ja-JP" altLang="en-US" sz="4400" dirty="0">
                <a:latin typeface="游ゴシック Medium" panose="020B0500000000000000" pitchFamily="50" charset="-128"/>
                <a:ea typeface="游ゴシック Medium" panose="020B0500000000000000" pitchFamily="50" charset="-128"/>
              </a:rPr>
              <a:t>月現在進行中</a:t>
            </a:r>
            <a:endParaRPr lang="en-US" altLang="ja-JP" sz="4400" dirty="0">
              <a:latin typeface="游ゴシック Medium" panose="020B0500000000000000" pitchFamily="50" charset="-128"/>
              <a:ea typeface="游ゴシック Medium" panose="020B0500000000000000" pitchFamily="50" charset="-128"/>
            </a:endParaRPr>
          </a:p>
          <a:p>
            <a:pPr marL="536575" indent="-536575">
              <a:lnSpc>
                <a:spcPct val="110000"/>
              </a:lnSpc>
              <a:spcBef>
                <a:spcPts val="0"/>
              </a:spcBef>
              <a:spcAft>
                <a:spcPts val="3000"/>
              </a:spcAft>
              <a:buClr>
                <a:srgbClr val="FFC000"/>
              </a:buClr>
              <a:buSzPct val="80000"/>
              <a:buFont typeface="Wingdings" panose="05000000000000000000" pitchFamily="2" charset="2"/>
              <a:buChar char="l"/>
            </a:pPr>
            <a:r>
              <a:rPr lang="ja-JP" altLang="en-US" sz="4400" dirty="0">
                <a:latin typeface="游ゴシック Medium" panose="020B0500000000000000" pitchFamily="50" charset="-128"/>
                <a:ea typeface="游ゴシック Medium" panose="020B0500000000000000" pitchFamily="50" charset="-128"/>
              </a:rPr>
              <a:t>全世界で約</a:t>
            </a:r>
            <a:r>
              <a:rPr lang="en-US" altLang="ja-JP" sz="4400" dirty="0">
                <a:latin typeface="游ゴシック Medium" panose="020B0500000000000000" pitchFamily="50" charset="-128"/>
                <a:ea typeface="游ゴシック Medium" panose="020B0500000000000000" pitchFamily="50" charset="-128"/>
              </a:rPr>
              <a:t>2,000</a:t>
            </a:r>
            <a:r>
              <a:rPr lang="ja-JP" altLang="en-US" sz="4400" dirty="0">
                <a:latin typeface="游ゴシック Medium" panose="020B0500000000000000" pitchFamily="50" charset="-128"/>
                <a:ea typeface="游ゴシック Medium" panose="020B0500000000000000" pitchFamily="50" charset="-128"/>
              </a:rPr>
              <a:t>万人の感染者数</a:t>
            </a:r>
            <a:endParaRPr lang="en-US" altLang="ja-JP" sz="4400" dirty="0">
              <a:latin typeface="游ゴシック Medium" panose="020B0500000000000000" pitchFamily="50" charset="-128"/>
              <a:ea typeface="游ゴシック Medium" panose="020B0500000000000000" pitchFamily="50" charset="-128"/>
            </a:endParaRPr>
          </a:p>
          <a:p>
            <a:pPr marL="536575" indent="-536575">
              <a:lnSpc>
                <a:spcPct val="110000"/>
              </a:lnSpc>
              <a:spcBef>
                <a:spcPts val="0"/>
              </a:spcBef>
              <a:spcAft>
                <a:spcPts val="1600"/>
              </a:spcAft>
              <a:buClr>
                <a:srgbClr val="FFC000"/>
              </a:buClr>
              <a:buSzPct val="80000"/>
              <a:buFont typeface="Wingdings" panose="05000000000000000000" pitchFamily="2" charset="2"/>
              <a:buChar char="l"/>
            </a:pPr>
            <a:r>
              <a:rPr lang="en-US" altLang="ja-JP" sz="4400" dirty="0">
                <a:latin typeface="游ゴシック Medium" panose="020B0500000000000000" pitchFamily="50" charset="-128"/>
                <a:ea typeface="游ゴシック Medium" panose="020B0500000000000000" pitchFamily="50" charset="-128"/>
              </a:rPr>
              <a:t>73</a:t>
            </a:r>
            <a:r>
              <a:rPr lang="ja-JP" altLang="en-US" sz="4400" dirty="0">
                <a:latin typeface="游ゴシック Medium" panose="020B0500000000000000" pitchFamily="50" charset="-128"/>
                <a:ea typeface="游ゴシック Medium" panose="020B0500000000000000" pitchFamily="50" charset="-128"/>
              </a:rPr>
              <a:t>万人の死亡　</a:t>
            </a:r>
            <a:endParaRPr lang="en-US" altLang="ja-JP" sz="4400" dirty="0">
              <a:latin typeface="游ゴシック Medium" panose="020B0500000000000000" pitchFamily="50" charset="-128"/>
              <a:ea typeface="游ゴシック Medium" panose="020B0500000000000000" pitchFamily="50" charset="-128"/>
            </a:endParaRPr>
          </a:p>
          <a:p>
            <a:pPr marL="536575" indent="0">
              <a:buNone/>
            </a:pPr>
            <a:r>
              <a:rPr lang="ja-JP" altLang="en-US" sz="3200" dirty="0">
                <a:latin typeface="游ゴシック Medium" panose="020B0500000000000000" pitchFamily="50" charset="-128"/>
                <a:ea typeface="游ゴシック Medium" panose="020B0500000000000000" pitchFamily="50" charset="-128"/>
              </a:rPr>
              <a:t>志村けんさんも発病からたった</a:t>
            </a:r>
            <a:r>
              <a:rPr lang="en-US" altLang="ja-JP" sz="3200" dirty="0">
                <a:latin typeface="游ゴシック Medium" panose="020B0500000000000000" pitchFamily="50" charset="-128"/>
                <a:ea typeface="游ゴシック Medium" panose="020B0500000000000000" pitchFamily="50" charset="-128"/>
              </a:rPr>
              <a:t>12</a:t>
            </a:r>
            <a:r>
              <a:rPr lang="ja-JP" altLang="en-US" sz="3200" dirty="0">
                <a:latin typeface="游ゴシック Medium" panose="020B0500000000000000" pitchFamily="50" charset="-128"/>
                <a:ea typeface="游ゴシック Medium" panose="020B0500000000000000" pitchFamily="50" charset="-128"/>
              </a:rPr>
              <a:t>日ほどで</a:t>
            </a:r>
            <a:endParaRPr lang="en-US" altLang="ja-JP" sz="3200" dirty="0">
              <a:latin typeface="游ゴシック Medium" panose="020B0500000000000000" pitchFamily="50" charset="-128"/>
              <a:ea typeface="游ゴシック Medium" panose="020B0500000000000000" pitchFamily="50" charset="-128"/>
            </a:endParaRPr>
          </a:p>
          <a:p>
            <a:pPr marL="536575" indent="0">
              <a:buNone/>
            </a:pPr>
            <a:r>
              <a:rPr lang="ja-JP" altLang="en-US" sz="3200" dirty="0">
                <a:latin typeface="游ゴシック Medium" panose="020B0500000000000000" pitchFamily="50" charset="-128"/>
                <a:ea typeface="游ゴシック Medium" panose="020B0500000000000000" pitchFamily="50" charset="-128"/>
              </a:rPr>
              <a:t>お亡くなりになった</a:t>
            </a:r>
            <a:endParaRPr kumimoji="1" lang="ja-JP" altLang="en-US" sz="3200" dirty="0">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2020</a:t>
            </a:r>
            <a:r>
              <a:rPr lang="ja-JP" altLang="en-US" sz="3600" b="1" dirty="0">
                <a:latin typeface="游ゴシック" panose="020B0400000000000000" pitchFamily="50" charset="-128"/>
                <a:ea typeface="游ゴシック" panose="020B0400000000000000" pitchFamily="50" charset="-128"/>
              </a:rPr>
              <a:t>年　新型コロナウイルス（</a:t>
            </a:r>
            <a:r>
              <a:rPr lang="en-US" altLang="ja-JP" sz="3600" b="1" dirty="0">
                <a:latin typeface="游ゴシック" panose="020B0400000000000000" pitchFamily="50" charset="-128"/>
                <a:ea typeface="游ゴシック" panose="020B0400000000000000" pitchFamily="50" charset="-128"/>
              </a:rPr>
              <a:t>SARS-CoV-2)</a:t>
            </a:r>
          </a:p>
          <a:p>
            <a:pPr>
              <a:lnSpc>
                <a:spcPct val="100000"/>
              </a:lnSpc>
              <a:spcBef>
                <a:spcPts val="1000"/>
              </a:spcBef>
            </a:pPr>
            <a:r>
              <a:rPr lang="ja-JP" altLang="en-US" sz="6000" b="1" dirty="0">
                <a:solidFill>
                  <a:srgbClr val="C00000"/>
                </a:solidFill>
                <a:latin typeface="+mn-ea"/>
                <a:ea typeface="+mn-ea"/>
              </a:rPr>
              <a:t>パンデミック！</a:t>
            </a:r>
          </a:p>
        </p:txBody>
      </p:sp>
    </p:spTree>
    <p:extLst>
      <p:ext uri="{BB962C8B-B14F-4D97-AF65-F5344CB8AC3E}">
        <p14:creationId xmlns:p14="http://schemas.microsoft.com/office/powerpoint/2010/main" val="222402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BF10162-D8FF-4F50-8B7A-CC758D3324D7}"/>
              </a:ext>
            </a:extLst>
          </p:cNvPr>
          <p:cNvSpPr>
            <a:spLocks noGrp="1"/>
          </p:cNvSpPr>
          <p:nvPr>
            <p:ph idx="1"/>
          </p:nvPr>
        </p:nvSpPr>
        <p:spPr>
          <a:xfrm>
            <a:off x="322058" y="1086925"/>
            <a:ext cx="10224022" cy="6228266"/>
          </a:xfrm>
        </p:spPr>
        <p:txBody>
          <a:bodyPr>
            <a:noAutofit/>
          </a:bodyPr>
          <a:lstStyle/>
          <a:p>
            <a:pPr>
              <a:lnSpc>
                <a:spcPct val="100000"/>
              </a:lnSpc>
              <a:spcBef>
                <a:spcPts val="0"/>
              </a:spcBef>
              <a:spcAft>
                <a:spcPts val="1400"/>
              </a:spcAft>
            </a:pPr>
            <a:r>
              <a:rPr kumimoji="1" lang="ja-JP" altLang="en-US" sz="3000" dirty="0">
                <a:latin typeface="游ゴシック Medium" panose="020B0500000000000000" pitchFamily="50" charset="-128"/>
                <a:ea typeface="游ゴシック Medium" panose="020B0500000000000000" pitchFamily="50" charset="-128"/>
              </a:rPr>
              <a:t>人類全部への種痘は無理</a:t>
            </a:r>
            <a:endParaRPr kumimoji="1"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感染は濃厚接触者に限られることから、</a:t>
            </a:r>
            <a:r>
              <a:rPr kumimoji="1" lang="ja-JP" altLang="en-US" sz="3000" dirty="0">
                <a:latin typeface="游ゴシック Medium" panose="020B0500000000000000" pitchFamily="50" charset="-128"/>
                <a:ea typeface="游ゴシック Medium" panose="020B0500000000000000" pitchFamily="50" charset="-128"/>
              </a:rPr>
              <a:t>患者を見つけた人に賞金を出し、見つかった患者の周囲に、集中的に</a:t>
            </a:r>
            <a:br>
              <a:rPr kumimoji="1" lang="en-US" altLang="ja-JP" sz="3000" dirty="0">
                <a:latin typeface="游ゴシック Medium" panose="020B0500000000000000" pitchFamily="50" charset="-128"/>
                <a:ea typeface="游ゴシック Medium" panose="020B0500000000000000" pitchFamily="50" charset="-128"/>
              </a:rPr>
            </a:br>
            <a:r>
              <a:rPr kumimoji="1" lang="ja-JP" altLang="en-US" sz="3000" dirty="0">
                <a:latin typeface="游ゴシック Medium" panose="020B0500000000000000" pitchFamily="50" charset="-128"/>
                <a:ea typeface="游ゴシック Medium" panose="020B0500000000000000" pitchFamily="50" charset="-128"/>
              </a:rPr>
              <a:t>ワクチン接種した</a:t>
            </a:r>
            <a:r>
              <a:rPr lang="ja-JP" altLang="en-US" sz="3000" dirty="0">
                <a:latin typeface="游ゴシック Medium" panose="020B0500000000000000" pitchFamily="50" charset="-128"/>
                <a:ea typeface="游ゴシック Medium" panose="020B0500000000000000" pitchFamily="50" charset="-128"/>
              </a:rPr>
              <a:t>（徹底的封じ込め作戦）</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賞金の額を</a:t>
            </a:r>
            <a:r>
              <a:rPr lang="en-US" altLang="ja-JP" sz="3000" dirty="0">
                <a:latin typeface="游ゴシック Medium" panose="020B0500000000000000" pitchFamily="50" charset="-128"/>
                <a:ea typeface="游ゴシック Medium" panose="020B0500000000000000" pitchFamily="50" charset="-128"/>
              </a:rPr>
              <a:t>1</a:t>
            </a:r>
            <a:r>
              <a:rPr lang="ja-JP" altLang="en-US" sz="3000" dirty="0">
                <a:latin typeface="游ゴシック Medium" panose="020B0500000000000000" pitchFamily="50" charset="-128"/>
                <a:ea typeface="游ゴシック Medium" panose="020B0500000000000000" pitchFamily="50" charset="-128"/>
              </a:rPr>
              <a:t>ドルからはじめ、</a:t>
            </a:r>
            <a:r>
              <a:rPr lang="en-US" altLang="ja-JP" sz="3000" dirty="0">
                <a:latin typeface="游ゴシック Medium" panose="020B0500000000000000" pitchFamily="50" charset="-128"/>
                <a:ea typeface="游ゴシック Medium" panose="020B0500000000000000" pitchFamily="50" charset="-128"/>
              </a:rPr>
              <a:t>10</a:t>
            </a:r>
            <a:r>
              <a:rPr lang="ja-JP" altLang="en-US" sz="3000" dirty="0">
                <a:latin typeface="游ゴシック Medium" panose="020B0500000000000000" pitchFamily="50" charset="-128"/>
                <a:ea typeface="游ゴシック Medium" panose="020B0500000000000000" pitchFamily="50" charset="-128"/>
              </a:rPr>
              <a:t>ドル、</a:t>
            </a:r>
            <a:r>
              <a:rPr lang="en-US" altLang="ja-JP" sz="3000" dirty="0">
                <a:latin typeface="游ゴシック Medium" panose="020B0500000000000000" pitchFamily="50" charset="-128"/>
                <a:ea typeface="游ゴシック Medium" panose="020B0500000000000000" pitchFamily="50" charset="-128"/>
              </a:rPr>
              <a:t>100</a:t>
            </a:r>
            <a:r>
              <a:rPr lang="ja-JP" altLang="en-US" sz="3000" dirty="0">
                <a:latin typeface="游ゴシック Medium" panose="020B0500000000000000" pitchFamily="50" charset="-128"/>
                <a:ea typeface="游ゴシック Medium" panose="020B0500000000000000" pitchFamily="50" charset="-128"/>
              </a:rPr>
              <a:t>ドルと値上げ</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kumimoji="1" lang="ja-JP" altLang="en-US" sz="3000" dirty="0">
                <a:latin typeface="游ゴシック Medium" panose="020B0500000000000000" pitchFamily="50" charset="-128"/>
                <a:ea typeface="游ゴシック Medium" panose="020B0500000000000000" pitchFamily="50" charset="-128"/>
              </a:rPr>
              <a:t>最後に</a:t>
            </a:r>
            <a:r>
              <a:rPr kumimoji="1" lang="en-US" altLang="ja-JP" sz="3000" dirty="0">
                <a:latin typeface="游ゴシック Medium" panose="020B0500000000000000" pitchFamily="50" charset="-128"/>
                <a:ea typeface="游ゴシック Medium" panose="020B0500000000000000" pitchFamily="50" charset="-128"/>
              </a:rPr>
              <a:t>1000</a:t>
            </a:r>
            <a:r>
              <a:rPr kumimoji="1" lang="ja-JP" altLang="en-US" sz="3000" dirty="0">
                <a:latin typeface="游ゴシック Medium" panose="020B0500000000000000" pitchFamily="50" charset="-128"/>
                <a:ea typeface="游ゴシック Medium" panose="020B0500000000000000" pitchFamily="50" charset="-128"/>
              </a:rPr>
              <a:t>ドルま</a:t>
            </a:r>
            <a:r>
              <a:rPr lang="ja-JP" altLang="en-US" sz="3000" dirty="0">
                <a:latin typeface="游ゴシック Medium" panose="020B0500000000000000" pitchFamily="50" charset="-128"/>
                <a:ea typeface="游ゴシック Medium" panose="020B0500000000000000" pitchFamily="50" charset="-128"/>
              </a:rPr>
              <a:t>で上げても患者がみつからなくなった</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en-US" altLang="ja-JP" sz="3000" dirty="0">
                <a:latin typeface="游ゴシック Medium" panose="020B0500000000000000" pitchFamily="50" charset="-128"/>
                <a:ea typeface="游ゴシック Medium" panose="020B0500000000000000" pitchFamily="50" charset="-128"/>
              </a:rPr>
              <a:t>1977</a:t>
            </a:r>
            <a:r>
              <a:rPr lang="ja-JP" altLang="en-US" sz="3000" dirty="0">
                <a:latin typeface="游ゴシック Medium" panose="020B0500000000000000" pitchFamily="50" charset="-128"/>
                <a:ea typeface="游ゴシック Medium" panose="020B0500000000000000" pitchFamily="50" charset="-128"/>
              </a:rPr>
              <a:t>年</a:t>
            </a:r>
            <a:r>
              <a:rPr lang="en-US" altLang="ja-JP" sz="3000" dirty="0">
                <a:latin typeface="游ゴシック Medium" panose="020B0500000000000000" pitchFamily="50" charset="-128"/>
                <a:ea typeface="游ゴシック Medium" panose="020B0500000000000000" pitchFamily="50" charset="-128"/>
              </a:rPr>
              <a:t>10</a:t>
            </a:r>
            <a:r>
              <a:rPr lang="ja-JP" altLang="en-US" sz="3000" dirty="0">
                <a:latin typeface="游ゴシック Medium" panose="020B0500000000000000" pitchFamily="50" charset="-128"/>
                <a:ea typeface="游ゴシック Medium" panose="020B0500000000000000" pitchFamily="50" charset="-128"/>
              </a:rPr>
              <a:t>月</a:t>
            </a:r>
            <a:r>
              <a:rPr lang="en-US" altLang="ja-JP" sz="3000" dirty="0">
                <a:latin typeface="游ゴシック Medium" panose="020B0500000000000000" pitchFamily="50" charset="-128"/>
                <a:ea typeface="游ゴシック Medium" panose="020B0500000000000000" pitchFamily="50" charset="-128"/>
              </a:rPr>
              <a:t>26</a:t>
            </a:r>
            <a:r>
              <a:rPr lang="ja-JP" altLang="en-US" sz="3000" dirty="0">
                <a:latin typeface="游ゴシック Medium" panose="020B0500000000000000" pitchFamily="50" charset="-128"/>
                <a:ea typeface="游ゴシック Medium" panose="020B0500000000000000" pitchFamily="50" charset="-128"/>
              </a:rPr>
              <a:t>日に最後の患者が発生。</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以後</a:t>
            </a:r>
            <a:r>
              <a:rPr lang="en-US" altLang="ja-JP" sz="3000" dirty="0">
                <a:latin typeface="游ゴシック Medium" panose="020B0500000000000000" pitchFamily="50" charset="-128"/>
                <a:ea typeface="游ゴシック Medium" panose="020B0500000000000000" pitchFamily="50" charset="-128"/>
              </a:rPr>
              <a:t>2</a:t>
            </a:r>
            <a:r>
              <a:rPr lang="ja-JP" altLang="en-US" sz="3000" dirty="0">
                <a:latin typeface="游ゴシック Medium" panose="020B0500000000000000" pitchFamily="50" charset="-128"/>
                <a:ea typeface="游ゴシック Medium" panose="020B0500000000000000" pitchFamily="50" charset="-128"/>
              </a:rPr>
              <a:t>年間発生無く、人類は</a:t>
            </a:r>
            <a:r>
              <a:rPr kumimoji="1" lang="ja-JP" altLang="en-US" sz="3000" dirty="0">
                <a:latin typeface="游ゴシック Medium" panose="020B0500000000000000" pitchFamily="50" charset="-128"/>
                <a:ea typeface="游ゴシック Medium" panose="020B0500000000000000" pitchFamily="50" charset="-128"/>
              </a:rPr>
              <a:t>天然痘を根絶（</a:t>
            </a:r>
            <a:r>
              <a:rPr kumimoji="1" lang="en-US" altLang="ja-JP" sz="3000" dirty="0">
                <a:latin typeface="游ゴシック Medium" panose="020B0500000000000000" pitchFamily="50" charset="-128"/>
                <a:ea typeface="游ゴシック Medium" panose="020B0500000000000000" pitchFamily="50" charset="-128"/>
              </a:rPr>
              <a:t>1980</a:t>
            </a:r>
            <a:r>
              <a:rPr kumimoji="1" lang="ja-JP" altLang="en-US" sz="3000" dirty="0">
                <a:latin typeface="游ゴシック Medium" panose="020B0500000000000000" pitchFamily="50" charset="-128"/>
                <a:ea typeface="游ゴシック Medium" panose="020B0500000000000000" pitchFamily="50" charset="-128"/>
              </a:rPr>
              <a:t>年</a:t>
            </a:r>
            <a:r>
              <a:rPr kumimoji="1" lang="en-US" altLang="ja-JP" sz="3000" dirty="0">
                <a:latin typeface="游ゴシック Medium" panose="020B0500000000000000" pitchFamily="50" charset="-128"/>
                <a:ea typeface="游ゴシック Medium" panose="020B0500000000000000" pitchFamily="50" charset="-128"/>
              </a:rPr>
              <a:t>WHO</a:t>
            </a:r>
            <a:r>
              <a:rPr kumimoji="1" lang="ja-JP" altLang="en-US" sz="3000" dirty="0">
                <a:latin typeface="游ゴシック Medium" panose="020B0500000000000000" pitchFamily="50" charset="-128"/>
                <a:ea typeface="游ゴシック Medium" panose="020B0500000000000000" pitchFamily="50" charset="-128"/>
              </a:rPr>
              <a:t>の宣言）</a:t>
            </a:r>
            <a:endParaRPr kumimoji="1"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en-US" altLang="ja-JP" sz="3000" dirty="0">
                <a:latin typeface="游ゴシック Medium" panose="020B0500000000000000" pitchFamily="50" charset="-128"/>
                <a:ea typeface="游ゴシック Medium" panose="020B0500000000000000" pitchFamily="50" charset="-128"/>
              </a:rPr>
              <a:t>1976</a:t>
            </a:r>
            <a:r>
              <a:rPr lang="ja-JP" altLang="en-US" sz="3000" dirty="0">
                <a:latin typeface="游ゴシック Medium" panose="020B0500000000000000" pitchFamily="50" charset="-128"/>
                <a:ea typeface="游ゴシック Medium" panose="020B0500000000000000" pitchFamily="50" charset="-128"/>
              </a:rPr>
              <a:t>年（昭和</a:t>
            </a:r>
            <a:r>
              <a:rPr lang="en-US" altLang="ja-JP" sz="3000" dirty="0">
                <a:latin typeface="游ゴシック Medium" panose="020B0500000000000000" pitchFamily="50" charset="-128"/>
                <a:ea typeface="游ゴシック Medium" panose="020B0500000000000000" pitchFamily="50" charset="-128"/>
              </a:rPr>
              <a:t>51</a:t>
            </a:r>
            <a:r>
              <a:rPr lang="ja-JP" altLang="en-US" sz="3000" dirty="0">
                <a:latin typeface="游ゴシック Medium" panose="020B0500000000000000" pitchFamily="50" charset="-128"/>
                <a:ea typeface="游ゴシック Medium" panose="020B0500000000000000" pitchFamily="50" charset="-128"/>
              </a:rPr>
              <a:t>年　日本では定期の種痘を廃止）</a:t>
            </a:r>
            <a:endParaRPr kumimoji="1" lang="en-US" altLang="ja-JP" sz="3000" dirty="0">
              <a:latin typeface="游ゴシック Medium" panose="020B0500000000000000" pitchFamily="50" charset="-128"/>
              <a:ea typeface="游ゴシック Medium" panose="020B0500000000000000" pitchFamily="50" charset="-128"/>
            </a:endParaRPr>
          </a:p>
          <a:p>
            <a:pPr marL="0" indent="0">
              <a:buNone/>
            </a:pPr>
            <a:endParaRPr kumimoji="1" lang="ja-JP" altLang="en-US" dirty="0">
              <a:latin typeface="+mn-ea"/>
            </a:endParaRPr>
          </a:p>
        </p:txBody>
      </p:sp>
      <p:grpSp>
        <p:nvGrpSpPr>
          <p:cNvPr id="4" name="グループ化 3">
            <a:extLst>
              <a:ext uri="{FF2B5EF4-FFF2-40B4-BE49-F238E27FC236}">
                <a16:creationId xmlns:a16="http://schemas.microsoft.com/office/drawing/2014/main" id="{542FAD4C-6BBB-4FFE-BED2-92126C0A10B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ABB13EC3-1D07-4F74-BAC0-4974D2D272D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5AB32FCB-6830-4AD1-8B9A-71A617A1A2C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766F86A-2B1C-4AEA-AE15-F0CCA14BF1E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D9DD9BE-71B9-49B9-BEA2-ECEB493B449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91A6B10C-78B0-4AF8-B765-401968935163}"/>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WHO</a:t>
            </a:r>
            <a:r>
              <a:rPr lang="ja-JP" altLang="en-US" sz="3600" b="1" dirty="0">
                <a:latin typeface="游ゴシック" panose="020B0400000000000000" pitchFamily="50" charset="-128"/>
                <a:ea typeface="游ゴシック" panose="020B0400000000000000" pitchFamily="50" charset="-128"/>
              </a:rPr>
              <a:t>の天然痘根絶計画</a:t>
            </a:r>
          </a:p>
        </p:txBody>
      </p:sp>
    </p:spTree>
    <p:extLst>
      <p:ext uri="{BB962C8B-B14F-4D97-AF65-F5344CB8AC3E}">
        <p14:creationId xmlns:p14="http://schemas.microsoft.com/office/powerpoint/2010/main" val="176244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物体, オートバイ, 屋外, 自動車 が含まれている画像&#10;&#10;非常に高い精度で生成された説明">
            <a:extLst>
              <a:ext uri="{FF2B5EF4-FFF2-40B4-BE49-F238E27FC236}">
                <a16:creationId xmlns:a16="http://schemas.microsoft.com/office/drawing/2014/main" id="{E39DCFBC-BF36-405E-8183-312A01C934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528" y="4784402"/>
            <a:ext cx="3791512" cy="2530789"/>
          </a:xfrm>
        </p:spPr>
      </p:pic>
      <p:sp>
        <p:nvSpPr>
          <p:cNvPr id="4" name="テキスト プレースホルダー 3">
            <a:extLst>
              <a:ext uri="{FF2B5EF4-FFF2-40B4-BE49-F238E27FC236}">
                <a16:creationId xmlns:a16="http://schemas.microsoft.com/office/drawing/2014/main" id="{337A2CCD-5488-4113-A646-070C3B754D27}"/>
              </a:ext>
            </a:extLst>
          </p:cNvPr>
          <p:cNvSpPr>
            <a:spLocks noGrp="1"/>
          </p:cNvSpPr>
          <p:nvPr>
            <p:ph type="body" sz="half" idx="2"/>
          </p:nvPr>
        </p:nvSpPr>
        <p:spPr>
          <a:xfrm>
            <a:off x="332218" y="1134349"/>
            <a:ext cx="10027375" cy="3345254"/>
          </a:xfrm>
        </p:spPr>
        <p:txBody>
          <a:bodyPr>
            <a:noAutofit/>
          </a:bodyPr>
          <a:lstStyle/>
          <a:p>
            <a:pPr marL="252000" indent="-252000">
              <a:lnSpc>
                <a:spcPct val="100000"/>
              </a:lnSpc>
              <a:spcBef>
                <a:spcPts val="0"/>
              </a:spcBef>
              <a:spcAft>
                <a:spcPts val="1200"/>
              </a:spcAft>
              <a:buSzPct val="100000"/>
              <a:buFont typeface="Arial" panose="020B0604020202020204" pitchFamily="34" charset="0"/>
              <a:buChar char="•"/>
            </a:pPr>
            <a:r>
              <a:rPr lang="ja-JP" altLang="en-US" sz="3200" dirty="0">
                <a:latin typeface="游ゴシック Medium" panose="020B0500000000000000" pitchFamily="50" charset="-128"/>
                <a:ea typeface="游ゴシック Medium" panose="020B0500000000000000" pitchFamily="50" charset="-128"/>
              </a:rPr>
              <a:t>子どもの発症が多いため、小児マヒと呼ばれた</a:t>
            </a:r>
            <a:endParaRPr lang="en-US" altLang="ja-JP" sz="32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200"/>
              </a:spcAft>
              <a:buSzPct val="100000"/>
              <a:buFont typeface="Arial" panose="020B0604020202020204" pitchFamily="34" charset="0"/>
              <a:buChar char="•"/>
            </a:pPr>
            <a:r>
              <a:rPr lang="ja-JP" altLang="en-US" sz="3200" dirty="0">
                <a:latin typeface="游ゴシック Medium" panose="020B0500000000000000" pitchFamily="50" charset="-128"/>
                <a:ea typeface="游ゴシック Medium" panose="020B0500000000000000" pitchFamily="50" charset="-128"/>
              </a:rPr>
              <a:t>手足のマヒだけでなく、呼吸筋マヒにより死亡する重症例も</a:t>
            </a:r>
            <a:endParaRPr lang="en-US" altLang="ja-JP" sz="32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200"/>
              </a:spcAft>
              <a:buSzPct val="100000"/>
              <a:buFont typeface="Arial" panose="020B0604020202020204" pitchFamily="34" charset="0"/>
              <a:buChar char="•"/>
            </a:pPr>
            <a:r>
              <a:rPr lang="en-US" altLang="ja-JP" sz="3200" dirty="0">
                <a:latin typeface="游ゴシック Medium" panose="020B0500000000000000" pitchFamily="50" charset="-128"/>
                <a:ea typeface="游ゴシック Medium" panose="020B0500000000000000" pitchFamily="50" charset="-128"/>
              </a:rPr>
              <a:t>1909</a:t>
            </a:r>
            <a:r>
              <a:rPr lang="ja-JP" altLang="en-US" sz="3200" dirty="0">
                <a:latin typeface="游ゴシック Medium" panose="020B0500000000000000" pitchFamily="50" charset="-128"/>
                <a:ea typeface="游ゴシック Medium" panose="020B0500000000000000" pitchFamily="50" charset="-128"/>
              </a:rPr>
              <a:t>年にポリオウイルス発見</a:t>
            </a:r>
            <a:endParaRPr lang="en-US" altLang="ja-JP" sz="32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200"/>
              </a:spcAft>
              <a:buSzPct val="100000"/>
              <a:buFont typeface="Arial" panose="020B0604020202020204" pitchFamily="34" charset="0"/>
              <a:buChar char="•"/>
            </a:pPr>
            <a:r>
              <a:rPr lang="ja-JP" altLang="en-US" sz="3200" dirty="0">
                <a:latin typeface="游ゴシック Medium" panose="020B0500000000000000" pitchFamily="50" charset="-128"/>
                <a:ea typeface="游ゴシック Medium" panose="020B0500000000000000" pitchFamily="50" charset="-128"/>
              </a:rPr>
              <a:t>呼吸マヒのため、鉄の肺といわれる人工呼吸器に</a:t>
            </a:r>
            <a:br>
              <a:rPr lang="en-US" altLang="ja-JP" sz="3200" dirty="0">
                <a:latin typeface="游ゴシック Medium" panose="020B0500000000000000" pitchFamily="50" charset="-128"/>
                <a:ea typeface="游ゴシック Medium" panose="020B0500000000000000" pitchFamily="50" charset="-128"/>
              </a:rPr>
            </a:br>
            <a:r>
              <a:rPr lang="en-US" altLang="ja-JP" sz="3200" dirty="0">
                <a:latin typeface="游ゴシック Medium" panose="020B0500000000000000" pitchFamily="50" charset="-128"/>
                <a:ea typeface="游ゴシック Medium" panose="020B0500000000000000" pitchFamily="50" charset="-128"/>
              </a:rPr>
              <a:t>60</a:t>
            </a:r>
            <a:r>
              <a:rPr lang="ja-JP" altLang="en-US" sz="3200" dirty="0">
                <a:latin typeface="游ゴシック Medium" panose="020B0500000000000000" pitchFamily="50" charset="-128"/>
                <a:ea typeface="游ゴシック Medium" panose="020B0500000000000000" pitchFamily="50" charset="-128"/>
              </a:rPr>
              <a:t>年近くはいったまま亡くなったケースもある</a:t>
            </a:r>
            <a:endParaRPr lang="en-US" altLang="ja-JP" sz="3200" dirty="0">
              <a:latin typeface="游ゴシック Medium" panose="020B0500000000000000" pitchFamily="50" charset="-128"/>
              <a:ea typeface="游ゴシック Medium" panose="020B0500000000000000" pitchFamily="50" charset="-128"/>
            </a:endParaRPr>
          </a:p>
          <a:p>
            <a:pPr marL="342900" indent="-342900">
              <a:lnSpc>
                <a:spcPct val="100000"/>
              </a:lnSpc>
              <a:spcBef>
                <a:spcPts val="0"/>
              </a:spcBef>
              <a:buFont typeface="Wingdings" panose="05000000000000000000" pitchFamily="2" charset="2"/>
              <a:buChar char="l"/>
            </a:pPr>
            <a:endParaRPr lang="en-US" altLang="ja-JP" sz="2105" dirty="0">
              <a:latin typeface="+mn-ea"/>
            </a:endParaRPr>
          </a:p>
        </p:txBody>
      </p:sp>
      <p:sp>
        <p:nvSpPr>
          <p:cNvPr id="7" name="テキスト ボックス 6">
            <a:extLst>
              <a:ext uri="{FF2B5EF4-FFF2-40B4-BE49-F238E27FC236}">
                <a16:creationId xmlns:a16="http://schemas.microsoft.com/office/drawing/2014/main" id="{8C2BC643-9531-406F-B29E-87B2CA1C4B90}"/>
              </a:ext>
            </a:extLst>
          </p:cNvPr>
          <p:cNvSpPr txBox="1"/>
          <p:nvPr/>
        </p:nvSpPr>
        <p:spPr>
          <a:xfrm>
            <a:off x="4643120" y="6791073"/>
            <a:ext cx="5171440" cy="524118"/>
          </a:xfrm>
          <a:prstGeom prst="rect">
            <a:avLst/>
          </a:prstGeom>
          <a:noFill/>
        </p:spPr>
        <p:txBody>
          <a:bodyPr wrap="square" rtlCol="0">
            <a:spAutoFit/>
          </a:bodyPr>
          <a:lstStyle/>
          <a:p>
            <a:r>
              <a:rPr kumimoji="1" lang="ja-JP" altLang="en-US" sz="1403" dirty="0">
                <a:latin typeface="+mn-ea"/>
              </a:rPr>
              <a:t>ポリオの大流行で、鉄の肺と呼ばれた人工呼吸器に入った患者。</a:t>
            </a:r>
            <a:endParaRPr kumimoji="1" lang="en-US" altLang="ja-JP" sz="1403" dirty="0">
              <a:latin typeface="+mn-ea"/>
            </a:endParaRPr>
          </a:p>
          <a:p>
            <a:r>
              <a:rPr kumimoji="1" lang="en-US" altLang="ja-JP" sz="1403" dirty="0">
                <a:latin typeface="+mn-ea"/>
              </a:rPr>
              <a:t>1952</a:t>
            </a:r>
            <a:r>
              <a:rPr kumimoji="1" lang="ja-JP" altLang="en-US" sz="1403" dirty="0">
                <a:latin typeface="+mn-ea"/>
              </a:rPr>
              <a:t>年カリフォルニア</a:t>
            </a:r>
            <a:r>
              <a:rPr lang="ja-JP" altLang="en-US" sz="1403" dirty="0">
                <a:latin typeface="+mn-ea"/>
              </a:rPr>
              <a:t>（</a:t>
            </a:r>
            <a:r>
              <a:rPr lang="en-US" altLang="ja-JP" sz="1403" dirty="0">
                <a:latin typeface="+mn-ea"/>
              </a:rPr>
              <a:t>FDA</a:t>
            </a:r>
            <a:r>
              <a:rPr lang="ja-JP" altLang="en-US" sz="1403" dirty="0">
                <a:latin typeface="+mn-ea"/>
              </a:rPr>
              <a:t>より）</a:t>
            </a:r>
            <a:endParaRPr kumimoji="1" lang="ja-JP" altLang="en-US" sz="1403" dirty="0">
              <a:latin typeface="+mn-ea"/>
            </a:endParaRPr>
          </a:p>
        </p:txBody>
      </p:sp>
      <p:grpSp>
        <p:nvGrpSpPr>
          <p:cNvPr id="8" name="グループ化 7">
            <a:extLst>
              <a:ext uri="{FF2B5EF4-FFF2-40B4-BE49-F238E27FC236}">
                <a16:creationId xmlns:a16="http://schemas.microsoft.com/office/drawing/2014/main" id="{90F2164C-6D6B-4821-999D-5FB2DFBD11BE}"/>
              </a:ext>
            </a:extLst>
          </p:cNvPr>
          <p:cNvGrpSpPr/>
          <p:nvPr/>
        </p:nvGrpSpPr>
        <p:grpSpPr>
          <a:xfrm>
            <a:off x="406945" y="306442"/>
            <a:ext cx="427497" cy="415776"/>
            <a:chOff x="683170" y="525517"/>
            <a:chExt cx="427497" cy="415776"/>
          </a:xfrm>
        </p:grpSpPr>
        <p:sp>
          <p:nvSpPr>
            <p:cNvPr id="9" name="四角形: 角を丸くする 8">
              <a:extLst>
                <a:ext uri="{FF2B5EF4-FFF2-40B4-BE49-F238E27FC236}">
                  <a16:creationId xmlns:a16="http://schemas.microsoft.com/office/drawing/2014/main" id="{13FC661D-EE17-4709-ABC3-5884833A3C0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EB57407-769D-44BF-844F-38D6CF20F95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5F7A171-A3F3-41A2-A7FB-EF34E7671A4E}"/>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2DA15A3-C639-4DE4-BDEE-E74EDE0DC9C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a:extLst>
              <a:ext uri="{FF2B5EF4-FFF2-40B4-BE49-F238E27FC236}">
                <a16:creationId xmlns:a16="http://schemas.microsoft.com/office/drawing/2014/main" id="{BA3C4888-6E50-4A1E-9BEE-C8B2B2A86504}"/>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ポリオ</a:t>
            </a:r>
          </a:p>
        </p:txBody>
      </p:sp>
    </p:spTree>
    <p:extLst>
      <p:ext uri="{BB962C8B-B14F-4D97-AF65-F5344CB8AC3E}">
        <p14:creationId xmlns:p14="http://schemas.microsoft.com/office/powerpoint/2010/main" val="1407386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585C7F6-397F-4AAD-A7A2-A41844C97B0A}"/>
              </a:ext>
            </a:extLst>
          </p:cNvPr>
          <p:cNvPicPr>
            <a:picLocks noChangeAspect="1"/>
          </p:cNvPicPr>
          <p:nvPr/>
        </p:nvPicPr>
        <p:blipFill>
          <a:blip r:embed="rId3"/>
          <a:stretch>
            <a:fillRect/>
          </a:stretch>
        </p:blipFill>
        <p:spPr>
          <a:xfrm>
            <a:off x="921252" y="1363147"/>
            <a:ext cx="9458960" cy="5634825"/>
          </a:xfrm>
          <a:prstGeom prst="rect">
            <a:avLst/>
          </a:prstGeom>
        </p:spPr>
      </p:pic>
      <p:sp>
        <p:nvSpPr>
          <p:cNvPr id="5" name="テキスト ボックス 4">
            <a:extLst>
              <a:ext uri="{FF2B5EF4-FFF2-40B4-BE49-F238E27FC236}">
                <a16:creationId xmlns:a16="http://schemas.microsoft.com/office/drawing/2014/main" id="{B68CED17-2FD5-478C-AC8A-05B8ABA138C6}"/>
              </a:ext>
            </a:extLst>
          </p:cNvPr>
          <p:cNvSpPr txBox="1"/>
          <p:nvPr/>
        </p:nvSpPr>
        <p:spPr>
          <a:xfrm>
            <a:off x="360000" y="7020000"/>
            <a:ext cx="4431808"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国立感染症研究所　ポリオに関するファクトシートより</a:t>
            </a:r>
          </a:p>
        </p:txBody>
      </p:sp>
      <p:grpSp>
        <p:nvGrpSpPr>
          <p:cNvPr id="6" name="グループ化 5">
            <a:extLst>
              <a:ext uri="{FF2B5EF4-FFF2-40B4-BE49-F238E27FC236}">
                <a16:creationId xmlns:a16="http://schemas.microsoft.com/office/drawing/2014/main" id="{326222A6-91E1-4C7D-8C5D-325FCD89BBD9}"/>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1D45382A-EFC8-4016-B403-0E5E0F83585E}"/>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6669953-0B97-4378-8758-D3DC04A1F80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11508172-AD80-45E7-88EB-2C9039B3981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F592355-9D9B-406C-8054-E9514D4CCF2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235A2ACD-C1BB-4F53-A291-A57986DC021E}"/>
              </a:ext>
            </a:extLst>
          </p:cNvPr>
          <p:cNvSpPr txBox="1">
            <a:spLocks/>
          </p:cNvSpPr>
          <p:nvPr/>
        </p:nvSpPr>
        <p:spPr>
          <a:xfrm>
            <a:off x="1114927" y="883995"/>
            <a:ext cx="9071610" cy="109663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endParaRPr lang="ja-JP" altLang="en-US" sz="3600" b="1" dirty="0">
              <a:latin typeface="游ゴシック" panose="020B0400000000000000" pitchFamily="50" charset="-128"/>
              <a:ea typeface="游ゴシック" panose="020B0400000000000000" pitchFamily="50" charset="-128"/>
            </a:endParaRPr>
          </a:p>
        </p:txBody>
      </p:sp>
      <p:sp>
        <p:nvSpPr>
          <p:cNvPr id="12" name="タイトル 1">
            <a:extLst>
              <a:ext uri="{FF2B5EF4-FFF2-40B4-BE49-F238E27FC236}">
                <a16:creationId xmlns:a16="http://schemas.microsoft.com/office/drawing/2014/main" id="{47FF7E76-5DEC-4F6E-98A6-0875FE45ADB8}"/>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日本におけるポリオ症例数の推移</a:t>
            </a:r>
            <a:endParaRPr lang="en-US" altLang="ja-JP" sz="3600" b="1" dirty="0">
              <a:latin typeface="游ゴシック" panose="020B0400000000000000" pitchFamily="50" charset="-128"/>
              <a:ea typeface="游ゴシック" panose="020B0400000000000000" pitchFamily="50" charset="-128"/>
            </a:endParaRPr>
          </a:p>
        </p:txBody>
      </p:sp>
      <p:sp>
        <p:nvSpPr>
          <p:cNvPr id="13" name="タイトル 1">
            <a:extLst>
              <a:ext uri="{FF2B5EF4-FFF2-40B4-BE49-F238E27FC236}">
                <a16:creationId xmlns:a16="http://schemas.microsoft.com/office/drawing/2014/main" id="{B734B129-F3F0-4A2A-8381-2DA441EB23DD}"/>
              </a:ext>
            </a:extLst>
          </p:cNvPr>
          <p:cNvSpPr txBox="1">
            <a:spLocks/>
          </p:cNvSpPr>
          <p:nvPr/>
        </p:nvSpPr>
        <p:spPr>
          <a:xfrm>
            <a:off x="7593495" y="284608"/>
            <a:ext cx="2423780" cy="686034"/>
          </a:xfrm>
          <a:prstGeom prst="rect">
            <a:avLst/>
          </a:prstGeom>
        </p:spPr>
        <p:txBody>
          <a:bodyPr vert="horz" lIns="80189" tIns="40094" rIns="80189" bIns="40094"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en-US" altLang="ja-JP" sz="1800" b="1" dirty="0">
                <a:latin typeface="+mn-ea"/>
                <a:ea typeface="+mn-ea"/>
              </a:rPr>
              <a:t>1947</a:t>
            </a:r>
            <a:r>
              <a:rPr lang="ja-JP" altLang="en-US" sz="1800" b="1" dirty="0">
                <a:latin typeface="+mn-ea"/>
                <a:ea typeface="+mn-ea"/>
              </a:rPr>
              <a:t>（昭和</a:t>
            </a:r>
            <a:r>
              <a:rPr lang="en-US" altLang="ja-JP" sz="1800" b="1" dirty="0">
                <a:latin typeface="+mn-ea"/>
                <a:ea typeface="+mn-ea"/>
              </a:rPr>
              <a:t>22</a:t>
            </a:r>
            <a:r>
              <a:rPr lang="ja-JP" altLang="en-US" sz="1800" b="1" dirty="0">
                <a:latin typeface="+mn-ea"/>
                <a:ea typeface="+mn-ea"/>
              </a:rPr>
              <a:t>）～　　</a:t>
            </a:r>
          </a:p>
        </p:txBody>
      </p:sp>
    </p:spTree>
    <p:extLst>
      <p:ext uri="{BB962C8B-B14F-4D97-AF65-F5344CB8AC3E}">
        <p14:creationId xmlns:p14="http://schemas.microsoft.com/office/powerpoint/2010/main" val="319908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C6CD0DB-F16C-4EEA-A7CF-737A87BA0751}"/>
              </a:ext>
            </a:extLst>
          </p:cNvPr>
          <p:cNvSpPr>
            <a:spLocks noGrp="1"/>
          </p:cNvSpPr>
          <p:nvPr>
            <p:ph idx="1"/>
          </p:nvPr>
        </p:nvSpPr>
        <p:spPr>
          <a:xfrm>
            <a:off x="359194" y="1044000"/>
            <a:ext cx="10105605" cy="6298251"/>
          </a:xfrm>
        </p:spPr>
        <p:txBody>
          <a:bodyPr>
            <a:noAutofit/>
          </a:bodyPr>
          <a:lstStyle/>
          <a:p>
            <a:pPr>
              <a:lnSpc>
                <a:spcPct val="100000"/>
              </a:lnSpc>
              <a:spcBef>
                <a:spcPts val="0"/>
              </a:spcBef>
              <a:spcAft>
                <a:spcPts val="1400"/>
              </a:spcAft>
            </a:pPr>
            <a:r>
              <a:rPr kumimoji="1" lang="ja-JP" altLang="en-US" sz="3000" dirty="0">
                <a:latin typeface="游ゴシック Medium" panose="020B0500000000000000" pitchFamily="50" charset="-128"/>
                <a:ea typeface="游ゴシック Medium" panose="020B0500000000000000" pitchFamily="50" charset="-128"/>
              </a:rPr>
              <a:t>ほとんどは接種した場所が赤く腫れるなどの、軽いもの</a:t>
            </a:r>
            <a:endParaRPr kumimoji="1"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少し熱がでたり、発疹がでたり（麻しんワクチンなど）</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ポリオの生ワクチンは、ごく稀にマヒをおこすことがあったが、現在使用されている不活化ワクチンでは</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みられない</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昔、ワクチンの製造方法が未熟だった時代は、弱毒化がうまくいかなかったり、安定剤として入っていたゼラチンでアナフィラキシーショックが起きたりしたこともあったが、現在では改善された</a:t>
            </a:r>
            <a:endParaRPr lang="en-US" altLang="ja-JP" sz="3000" dirty="0">
              <a:latin typeface="游ゴシック Medium" panose="020B0500000000000000" pitchFamily="50" charset="-128"/>
              <a:ea typeface="游ゴシック Medium" panose="020B0500000000000000" pitchFamily="50" charset="-128"/>
            </a:endParaRPr>
          </a:p>
          <a:p>
            <a:pPr>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通常、自然にその病気にかかるよりも、ワクチンによる副反応のほうが軽い</a:t>
            </a:r>
            <a:endParaRPr lang="en-US" altLang="ja-JP" sz="30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spcAft>
                <a:spcPts val="1200"/>
              </a:spcAft>
              <a:buNone/>
            </a:pPr>
            <a:endParaRPr kumimoji="1" lang="en-US" altLang="ja-JP" sz="30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spcAft>
                <a:spcPts val="1200"/>
              </a:spcAft>
              <a:buNone/>
            </a:pPr>
            <a:endParaRPr kumimoji="1" lang="ja-JP" altLang="en-US" sz="3000" dirty="0">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630626BC-6907-4EF0-881C-71BA2360403E}"/>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D1CC4259-0D80-40FC-B2EC-FB4008394EB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43E7872A-BD50-49BE-BCA9-BD174C82DE61}"/>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116AB46-0233-4993-9DF2-DD64979E103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CDD910F-10C3-472F-87BB-77E578DBC17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CBD99337-6C38-4D74-9310-82E0CC18A44D}"/>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ワクチンの副反応（副作用）は？</a:t>
            </a:r>
          </a:p>
        </p:txBody>
      </p:sp>
    </p:spTree>
    <p:extLst>
      <p:ext uri="{BB962C8B-B14F-4D97-AF65-F5344CB8AC3E}">
        <p14:creationId xmlns:p14="http://schemas.microsoft.com/office/powerpoint/2010/main" val="402040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2D43D1C-E7A8-4C70-88A3-6657383E06BE}"/>
              </a:ext>
            </a:extLst>
          </p:cNvPr>
          <p:cNvSpPr>
            <a:spLocks noGrp="1"/>
          </p:cNvSpPr>
          <p:nvPr>
            <p:ph idx="1"/>
          </p:nvPr>
        </p:nvSpPr>
        <p:spPr>
          <a:xfrm>
            <a:off x="360000" y="1044000"/>
            <a:ext cx="9993040" cy="6428480"/>
          </a:xfrm>
        </p:spPr>
        <p:txBody>
          <a:bodyPr>
            <a:noAutofit/>
          </a:bodyPr>
          <a:lstStyle/>
          <a:p>
            <a:pPr marL="252000" indent="-252000">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交通が便利になり、国際交流が盛んになって、</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感染症も早く広く広がるようになった</a:t>
            </a:r>
            <a:endParaRPr lang="en-US" altLang="ja-JP" sz="30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400"/>
              </a:spcAft>
            </a:pPr>
            <a:r>
              <a:rPr kumimoji="1" lang="ja-JP" altLang="en-US" sz="3000" dirty="0">
                <a:latin typeface="游ゴシック Medium" panose="020B0500000000000000" pitchFamily="50" charset="-128"/>
                <a:ea typeface="游ゴシック Medium" panose="020B0500000000000000" pitchFamily="50" charset="-128"/>
              </a:rPr>
              <a:t>人口増加により、野生動物の世界とヒトが接するようになり、新たなウイルスが人間に感染するようになった</a:t>
            </a:r>
            <a:endParaRPr kumimoji="1" lang="en-US" altLang="ja-JP" sz="30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抗生剤の効かない菌の登場（薬剤耐性）</a:t>
            </a:r>
            <a:endParaRPr kumimoji="1" lang="en-US" altLang="ja-JP" sz="30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400"/>
              </a:spcAft>
            </a:pPr>
            <a:r>
              <a:rPr kumimoji="1" lang="en-US" altLang="ja-JP" sz="3000" dirty="0">
                <a:latin typeface="游ゴシック Medium" panose="020B0500000000000000" pitchFamily="50" charset="-128"/>
                <a:ea typeface="游ゴシック Medium" panose="020B0500000000000000" pitchFamily="50" charset="-128"/>
              </a:rPr>
              <a:t>SNS</a:t>
            </a:r>
            <a:r>
              <a:rPr kumimoji="1" lang="ja-JP" altLang="en-US" sz="3000" dirty="0">
                <a:latin typeface="游ゴシック Medium" panose="020B0500000000000000" pitchFamily="50" charset="-128"/>
                <a:ea typeface="游ゴシック Medium" panose="020B0500000000000000" pitchFamily="50" charset="-128"/>
              </a:rPr>
              <a:t>の発達によって、だれでも情報発信できるようになった</a:t>
            </a:r>
            <a:br>
              <a:rPr kumimoji="1"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無記名での投稿、リツイートで爆発的に拡散するデマ</a:t>
            </a:r>
            <a:endParaRPr kumimoji="1" lang="en-US" altLang="ja-JP" sz="30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400"/>
              </a:spcAft>
            </a:pPr>
            <a:r>
              <a:rPr kumimoji="1" lang="ja-JP" altLang="en-US" sz="3000" dirty="0">
                <a:latin typeface="游ゴシック Medium" panose="020B0500000000000000" pitchFamily="50" charset="-128"/>
                <a:ea typeface="游ゴシック Medium" panose="020B0500000000000000" pitchFamily="50" charset="-128"/>
              </a:rPr>
              <a:t>感染した人は悪？</a:t>
            </a:r>
            <a:br>
              <a:rPr kumimoji="1" lang="en-US" altLang="ja-JP" sz="3000" dirty="0">
                <a:latin typeface="游ゴシック Medium" panose="020B0500000000000000" pitchFamily="50" charset="-128"/>
                <a:ea typeface="游ゴシック Medium" panose="020B0500000000000000" pitchFamily="50" charset="-128"/>
              </a:rPr>
            </a:br>
            <a:r>
              <a:rPr kumimoji="1" lang="ja-JP" altLang="en-US" sz="3000" dirty="0">
                <a:latin typeface="游ゴシック Medium" panose="020B0500000000000000" pitchFamily="50" charset="-128"/>
                <a:ea typeface="游ゴシック Medium" panose="020B0500000000000000" pitchFamily="50" charset="-128"/>
              </a:rPr>
              <a:t>病原体ではなく、ヒトを攻撃してはいけない</a:t>
            </a:r>
            <a:endParaRPr kumimoji="1" lang="en-US" altLang="ja-JP" sz="3000" dirty="0">
              <a:latin typeface="游ゴシック Medium" panose="020B0500000000000000" pitchFamily="50" charset="-128"/>
              <a:ea typeface="游ゴシック Medium" panose="020B0500000000000000" pitchFamily="50" charset="-128"/>
            </a:endParaRPr>
          </a:p>
          <a:p>
            <a:pPr marL="252000" indent="-252000">
              <a:lnSpc>
                <a:spcPct val="100000"/>
              </a:lnSpc>
              <a:spcBef>
                <a:spcPts val="0"/>
              </a:spcBef>
              <a:spcAft>
                <a:spcPts val="1400"/>
              </a:spcAft>
            </a:pPr>
            <a:r>
              <a:rPr lang="ja-JP" altLang="en-US" sz="3000" dirty="0">
                <a:latin typeface="游ゴシック Medium" panose="020B0500000000000000" pitchFamily="50" charset="-128"/>
                <a:ea typeface="游ゴシック Medium" panose="020B0500000000000000" pitchFamily="50" charset="-128"/>
              </a:rPr>
              <a:t>正しい情報を得る方法を知っておく</a:t>
            </a:r>
            <a:endParaRPr kumimoji="1" lang="en-US" altLang="ja-JP" sz="3000" dirty="0">
              <a:latin typeface="游ゴシック Medium" panose="020B0500000000000000" pitchFamily="50" charset="-128"/>
              <a:ea typeface="游ゴシック Medium" panose="020B0500000000000000" pitchFamily="50" charset="-128"/>
            </a:endParaRPr>
          </a:p>
        </p:txBody>
      </p:sp>
      <p:grpSp>
        <p:nvGrpSpPr>
          <p:cNvPr id="6" name="グループ化 5">
            <a:extLst>
              <a:ext uri="{FF2B5EF4-FFF2-40B4-BE49-F238E27FC236}">
                <a16:creationId xmlns:a16="http://schemas.microsoft.com/office/drawing/2014/main" id="{A9ED39B1-24C9-48BA-92B5-5C1E484363D3}"/>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8F7CCC05-4894-4FC5-8DD9-8ED3FEBAB63E}"/>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7329EAA-A0F7-49CC-8343-E9D4BDFB546F}"/>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35925CAE-32CE-485C-871D-942CCE8BD27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52512E2C-4A50-477C-AA78-5DB28BBC503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76A05B5E-B4DB-4A64-BF60-03CDD8E1BF4C}"/>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新たな問題？古くからの問題？</a:t>
            </a:r>
          </a:p>
        </p:txBody>
      </p:sp>
      <p:pic>
        <p:nvPicPr>
          <p:cNvPr id="4" name="図 3" descr="アイコン が含まれている画像&#10;&#10;自動的に生成された説明">
            <a:extLst>
              <a:ext uri="{FF2B5EF4-FFF2-40B4-BE49-F238E27FC236}">
                <a16:creationId xmlns:a16="http://schemas.microsoft.com/office/drawing/2014/main" id="{FB8B294B-14D7-4273-834C-F4C1E94C0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564" y="317541"/>
            <a:ext cx="1832599" cy="1732416"/>
          </a:xfrm>
          <a:prstGeom prst="rect">
            <a:avLst/>
          </a:prstGeom>
        </p:spPr>
      </p:pic>
    </p:spTree>
    <p:extLst>
      <p:ext uri="{BB962C8B-B14F-4D97-AF65-F5344CB8AC3E}">
        <p14:creationId xmlns:p14="http://schemas.microsoft.com/office/powerpoint/2010/main" val="259361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2616067-47AA-4A67-A1B2-798F57D1DC35}"/>
              </a:ext>
            </a:extLst>
          </p:cNvPr>
          <p:cNvSpPr/>
          <p:nvPr/>
        </p:nvSpPr>
        <p:spPr>
          <a:xfrm>
            <a:off x="360000" y="705237"/>
            <a:ext cx="10016452" cy="176916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object 3"/>
          <p:cNvSpPr txBox="1">
            <a:spLocks noGrp="1"/>
          </p:cNvSpPr>
          <p:nvPr>
            <p:ph type="title"/>
          </p:nvPr>
        </p:nvSpPr>
        <p:spPr>
          <a:xfrm>
            <a:off x="540" y="824134"/>
            <a:ext cx="10691813" cy="1503400"/>
          </a:xfrm>
          <a:prstGeom prst="rect">
            <a:avLst/>
          </a:prstGeom>
        </p:spPr>
        <p:txBody>
          <a:bodyPr vert="horz" wrap="square" lIns="0" tIns="10580" rIns="0" bIns="0" rtlCol="0" anchor="ctr">
            <a:spAutoFit/>
          </a:bodyPr>
          <a:lstStyle/>
          <a:p>
            <a:pPr marR="4455" algn="ctr">
              <a:lnSpc>
                <a:spcPct val="100000"/>
              </a:lnSpc>
              <a:spcBef>
                <a:spcPts val="0"/>
              </a:spcBef>
            </a:pPr>
            <a:r>
              <a:rPr b="1" spc="-4" dirty="0" err="1">
                <a:solidFill>
                  <a:schemeClr val="bg1"/>
                </a:solidFill>
                <a:effectLst>
                  <a:outerShdw blurRad="38100" dist="38100" dir="2700000" algn="tl">
                    <a:srgbClr val="000000">
                      <a:alpha val="43137"/>
                    </a:srgbClr>
                  </a:outerShdw>
                </a:effectLst>
                <a:latin typeface="+mn-ea"/>
                <a:ea typeface="+mn-ea"/>
              </a:rPr>
              <a:t>感染症の種類が判明</a:t>
            </a:r>
            <a:r>
              <a:rPr b="1" dirty="0" err="1">
                <a:solidFill>
                  <a:schemeClr val="bg1"/>
                </a:solidFill>
                <a:effectLst>
                  <a:outerShdw blurRad="38100" dist="38100" dir="2700000" algn="tl">
                    <a:srgbClr val="000000">
                      <a:alpha val="43137"/>
                    </a:srgbClr>
                  </a:outerShdw>
                </a:effectLst>
                <a:latin typeface="+mn-ea"/>
                <a:ea typeface="+mn-ea"/>
              </a:rPr>
              <a:t>し</a:t>
            </a:r>
            <a:r>
              <a:rPr b="1" spc="-4" dirty="0" err="1">
                <a:solidFill>
                  <a:schemeClr val="bg1"/>
                </a:solidFill>
                <a:effectLst>
                  <a:outerShdw blurRad="38100" dist="38100" dir="2700000" algn="tl">
                    <a:srgbClr val="000000">
                      <a:alpha val="43137"/>
                    </a:srgbClr>
                  </a:outerShdw>
                </a:effectLst>
                <a:latin typeface="+mn-ea"/>
                <a:ea typeface="+mn-ea"/>
              </a:rPr>
              <a:t>ていない</a:t>
            </a:r>
            <a:r>
              <a:rPr b="1" spc="-4" dirty="0">
                <a:solidFill>
                  <a:schemeClr val="bg1"/>
                </a:solidFill>
                <a:effectLst>
                  <a:outerShdw blurRad="38100" dist="38100" dir="2700000" algn="tl">
                    <a:srgbClr val="000000">
                      <a:alpha val="43137"/>
                    </a:srgbClr>
                  </a:outerShdw>
                </a:effectLst>
                <a:latin typeface="+mn-ea"/>
                <a:ea typeface="+mn-ea"/>
              </a:rPr>
              <a:t> </a:t>
            </a:r>
            <a:br>
              <a:rPr lang="en-US" altLang="ja-JP" b="1" spc="-4" dirty="0">
                <a:solidFill>
                  <a:schemeClr val="bg1"/>
                </a:solidFill>
                <a:effectLst>
                  <a:outerShdw blurRad="38100" dist="38100" dir="2700000" algn="tl">
                    <a:srgbClr val="000000">
                      <a:alpha val="43137"/>
                    </a:srgbClr>
                  </a:outerShdw>
                </a:effectLst>
                <a:latin typeface="+mn-ea"/>
                <a:ea typeface="+mn-ea"/>
              </a:rPr>
            </a:br>
            <a:r>
              <a:rPr b="1" spc="-9" dirty="0" err="1">
                <a:solidFill>
                  <a:schemeClr val="bg1"/>
                </a:solidFill>
                <a:effectLst>
                  <a:outerShdw blurRad="38100" dist="38100" dir="2700000" algn="tl">
                    <a:srgbClr val="000000">
                      <a:alpha val="43137"/>
                    </a:srgbClr>
                  </a:outerShdw>
                </a:effectLst>
                <a:latin typeface="+mn-ea"/>
                <a:ea typeface="+mn-ea"/>
              </a:rPr>
              <a:t>感染症が</a:t>
            </a:r>
            <a:r>
              <a:rPr b="1" spc="-13" dirty="0" err="1">
                <a:solidFill>
                  <a:schemeClr val="bg1"/>
                </a:solidFill>
                <a:effectLst>
                  <a:outerShdw blurRad="38100" dist="38100" dir="2700000" algn="tl">
                    <a:srgbClr val="000000">
                      <a:alpha val="43137"/>
                    </a:srgbClr>
                  </a:outerShdw>
                </a:effectLst>
                <a:latin typeface="+mn-ea"/>
                <a:ea typeface="+mn-ea"/>
              </a:rPr>
              <a:t>あ</a:t>
            </a:r>
            <a:r>
              <a:rPr b="1" spc="-4" dirty="0" err="1">
                <a:solidFill>
                  <a:schemeClr val="bg1"/>
                </a:solidFill>
                <a:effectLst>
                  <a:outerShdw blurRad="38100" dist="38100" dir="2700000" algn="tl">
                    <a:srgbClr val="000000">
                      <a:alpha val="43137"/>
                    </a:srgbClr>
                  </a:outerShdw>
                </a:effectLst>
                <a:latin typeface="+mn-ea"/>
                <a:ea typeface="+mn-ea"/>
              </a:rPr>
              <a:t>る</a:t>
            </a:r>
            <a:r>
              <a:rPr b="1" spc="-9" dirty="0" err="1">
                <a:solidFill>
                  <a:schemeClr val="bg1"/>
                </a:solidFill>
                <a:effectLst>
                  <a:outerShdw blurRad="38100" dist="38100" dir="2700000" algn="tl">
                    <a:srgbClr val="000000">
                      <a:alpha val="43137"/>
                    </a:srgbClr>
                  </a:outerShdw>
                </a:effectLst>
                <a:latin typeface="+mn-ea"/>
                <a:ea typeface="+mn-ea"/>
              </a:rPr>
              <a:t>か</a:t>
            </a:r>
            <a:r>
              <a:rPr b="1" spc="4" dirty="0" err="1">
                <a:solidFill>
                  <a:schemeClr val="bg1"/>
                </a:solidFill>
                <a:effectLst>
                  <a:outerShdw blurRad="38100" dist="38100" dir="2700000" algn="tl">
                    <a:srgbClr val="000000">
                      <a:alpha val="43137"/>
                    </a:srgbClr>
                  </a:outerShdw>
                </a:effectLst>
                <a:latin typeface="+mn-ea"/>
                <a:ea typeface="+mn-ea"/>
              </a:rPr>
              <a:t>ど</a:t>
            </a:r>
            <a:r>
              <a:rPr b="1" spc="-22" dirty="0" err="1">
                <a:solidFill>
                  <a:schemeClr val="bg1"/>
                </a:solidFill>
                <a:effectLst>
                  <a:outerShdw blurRad="38100" dist="38100" dir="2700000" algn="tl">
                    <a:srgbClr val="000000">
                      <a:alpha val="43137"/>
                    </a:srgbClr>
                  </a:outerShdw>
                </a:effectLst>
                <a:latin typeface="+mn-ea"/>
                <a:ea typeface="+mn-ea"/>
              </a:rPr>
              <a:t>う</a:t>
            </a:r>
            <a:r>
              <a:rPr b="1" dirty="0" err="1">
                <a:solidFill>
                  <a:schemeClr val="bg1"/>
                </a:solidFill>
                <a:effectLst>
                  <a:outerShdw blurRad="38100" dist="38100" dir="2700000" algn="tl">
                    <a:srgbClr val="000000">
                      <a:alpha val="43137"/>
                    </a:srgbClr>
                  </a:outerShdw>
                </a:effectLst>
                <a:latin typeface="+mn-ea"/>
                <a:ea typeface="+mn-ea"/>
              </a:rPr>
              <a:t>か</a:t>
            </a:r>
            <a:r>
              <a:rPr b="1" spc="-9" dirty="0" err="1">
                <a:solidFill>
                  <a:schemeClr val="bg1"/>
                </a:solidFill>
                <a:effectLst>
                  <a:outerShdw blurRad="38100" dist="38100" dir="2700000" algn="tl">
                    <a:srgbClr val="000000">
                      <a:alpha val="43137"/>
                    </a:srgbClr>
                  </a:outerShdw>
                </a:effectLst>
                <a:latin typeface="+mn-ea"/>
                <a:ea typeface="+mn-ea"/>
              </a:rPr>
              <a:t>わか</a:t>
            </a:r>
            <a:r>
              <a:rPr b="1" spc="-13" dirty="0" err="1">
                <a:solidFill>
                  <a:schemeClr val="bg1"/>
                </a:solidFill>
                <a:effectLst>
                  <a:outerShdw blurRad="38100" dist="38100" dir="2700000" algn="tl">
                    <a:srgbClr val="000000">
                      <a:alpha val="43137"/>
                    </a:srgbClr>
                  </a:outerShdw>
                </a:effectLst>
                <a:latin typeface="+mn-ea"/>
                <a:ea typeface="+mn-ea"/>
              </a:rPr>
              <a:t>ら</a:t>
            </a:r>
            <a:r>
              <a:rPr b="1" spc="-9" dirty="0" err="1">
                <a:solidFill>
                  <a:schemeClr val="bg1"/>
                </a:solidFill>
                <a:effectLst>
                  <a:outerShdw blurRad="38100" dist="38100" dir="2700000" algn="tl">
                    <a:srgbClr val="000000">
                      <a:alpha val="43137"/>
                    </a:srgbClr>
                  </a:outerShdw>
                </a:effectLst>
                <a:latin typeface="+mn-ea"/>
                <a:ea typeface="+mn-ea"/>
              </a:rPr>
              <a:t>な</a:t>
            </a:r>
            <a:r>
              <a:rPr b="1" spc="-22" dirty="0" err="1">
                <a:solidFill>
                  <a:schemeClr val="bg1"/>
                </a:solidFill>
                <a:effectLst>
                  <a:outerShdw blurRad="38100" dist="38100" dir="2700000" algn="tl">
                    <a:srgbClr val="000000">
                      <a:alpha val="43137"/>
                    </a:srgbClr>
                  </a:outerShdw>
                </a:effectLst>
                <a:latin typeface="+mn-ea"/>
                <a:ea typeface="+mn-ea"/>
              </a:rPr>
              <a:t>い</a:t>
            </a:r>
            <a:endParaRPr b="1" dirty="0">
              <a:solidFill>
                <a:schemeClr val="bg1"/>
              </a:solidFill>
              <a:effectLst>
                <a:outerShdw blurRad="38100" dist="38100" dir="2700000" algn="tl">
                  <a:srgbClr val="000000">
                    <a:alpha val="43137"/>
                  </a:srgbClr>
                </a:outerShdw>
              </a:effectLst>
              <a:latin typeface="+mn-ea"/>
              <a:ea typeface="+mn-ea"/>
            </a:endParaRPr>
          </a:p>
        </p:txBody>
      </p:sp>
      <p:sp>
        <p:nvSpPr>
          <p:cNvPr id="4" name="object 4"/>
          <p:cNvSpPr txBox="1"/>
          <p:nvPr/>
        </p:nvSpPr>
        <p:spPr>
          <a:xfrm>
            <a:off x="0" y="4601548"/>
            <a:ext cx="10692892" cy="1550129"/>
          </a:xfrm>
          <a:prstGeom prst="rect">
            <a:avLst/>
          </a:prstGeom>
        </p:spPr>
        <p:txBody>
          <a:bodyPr vert="horz" wrap="square" lIns="0" tIns="11137" rIns="0" bIns="0" rtlCol="0">
            <a:spAutoFit/>
          </a:bodyPr>
          <a:lstStyle/>
          <a:p>
            <a:pPr algn="ctr">
              <a:spcBef>
                <a:spcPts val="3350"/>
              </a:spcBef>
            </a:pPr>
            <a:r>
              <a:rPr sz="5000" b="1" spc="13" dirty="0" err="1">
                <a:solidFill>
                  <a:schemeClr val="accent2">
                    <a:lumMod val="75000"/>
                  </a:schemeClr>
                </a:solidFill>
                <a:latin typeface="+mn-ea"/>
                <a:cs typeface="ＭＳ Ｐゴシック"/>
              </a:rPr>
              <a:t>何</a:t>
            </a:r>
            <a:r>
              <a:rPr sz="5000" b="1" spc="-4" dirty="0" err="1">
                <a:solidFill>
                  <a:schemeClr val="accent2">
                    <a:lumMod val="75000"/>
                  </a:schemeClr>
                </a:solidFill>
                <a:latin typeface="+mn-ea"/>
                <a:cs typeface="ＭＳ Ｐゴシック"/>
              </a:rPr>
              <a:t>も</a:t>
            </a:r>
            <a:r>
              <a:rPr sz="5000" b="1" spc="9" dirty="0" err="1">
                <a:solidFill>
                  <a:schemeClr val="accent2">
                    <a:lumMod val="75000"/>
                  </a:schemeClr>
                </a:solidFill>
                <a:latin typeface="+mn-ea"/>
                <a:cs typeface="ＭＳ Ｐゴシック"/>
              </a:rPr>
              <a:t>し</a:t>
            </a:r>
            <a:r>
              <a:rPr sz="5000" b="1" spc="13" dirty="0" err="1">
                <a:solidFill>
                  <a:schemeClr val="accent2">
                    <a:lumMod val="75000"/>
                  </a:schemeClr>
                </a:solidFill>
                <a:latin typeface="+mn-ea"/>
                <a:cs typeface="ＭＳ Ｐゴシック"/>
              </a:rPr>
              <a:t>な</a:t>
            </a:r>
            <a:r>
              <a:rPr sz="5000" b="1" spc="-9" dirty="0" err="1">
                <a:solidFill>
                  <a:schemeClr val="accent2">
                    <a:lumMod val="75000"/>
                  </a:schemeClr>
                </a:solidFill>
                <a:latin typeface="+mn-ea"/>
                <a:cs typeface="ＭＳ Ｐゴシック"/>
              </a:rPr>
              <a:t>く</a:t>
            </a:r>
            <a:r>
              <a:rPr sz="5000" b="1" dirty="0" err="1">
                <a:solidFill>
                  <a:schemeClr val="accent2">
                    <a:lumMod val="75000"/>
                  </a:schemeClr>
                </a:solidFill>
                <a:latin typeface="+mn-ea"/>
                <a:cs typeface="ＭＳ Ｐゴシック"/>
              </a:rPr>
              <a:t>てよ</a:t>
            </a:r>
            <a:r>
              <a:rPr sz="5000" b="1" spc="-13" dirty="0" err="1">
                <a:solidFill>
                  <a:schemeClr val="accent2">
                    <a:lumMod val="75000"/>
                  </a:schemeClr>
                </a:solidFill>
                <a:latin typeface="+mn-ea"/>
                <a:cs typeface="ＭＳ Ｐゴシック"/>
              </a:rPr>
              <a:t>い</a:t>
            </a:r>
            <a:r>
              <a:rPr sz="5000" b="1" spc="13" dirty="0" err="1">
                <a:solidFill>
                  <a:schemeClr val="accent2">
                    <a:lumMod val="75000"/>
                  </a:schemeClr>
                </a:solidFill>
                <a:latin typeface="+mn-ea"/>
                <a:cs typeface="ＭＳ Ｐゴシック"/>
              </a:rPr>
              <a:t>の</a:t>
            </a:r>
            <a:r>
              <a:rPr sz="5000" b="1" spc="18" dirty="0" err="1">
                <a:solidFill>
                  <a:schemeClr val="accent2">
                    <a:lumMod val="75000"/>
                  </a:schemeClr>
                </a:solidFill>
                <a:latin typeface="+mn-ea"/>
                <a:cs typeface="ＭＳ Ｐゴシック"/>
              </a:rPr>
              <a:t>か</a:t>
            </a:r>
            <a:r>
              <a:rPr sz="5000" b="1" spc="-9" dirty="0">
                <a:solidFill>
                  <a:schemeClr val="accent2">
                    <a:lumMod val="75000"/>
                  </a:schemeClr>
                </a:solidFill>
                <a:latin typeface="+mn-ea"/>
                <a:cs typeface="ＭＳ Ｐゴシック"/>
              </a:rPr>
              <a:t>？？</a:t>
            </a:r>
            <a:endParaRPr sz="5000" b="1" dirty="0">
              <a:solidFill>
                <a:schemeClr val="accent2">
                  <a:lumMod val="75000"/>
                </a:schemeClr>
              </a:solidFill>
              <a:latin typeface="+mn-ea"/>
              <a:cs typeface="ＭＳ Ｐゴシック"/>
            </a:endParaRPr>
          </a:p>
          <a:p>
            <a:pPr algn="ctr">
              <a:spcBef>
                <a:spcPts val="4"/>
              </a:spcBef>
            </a:pPr>
            <a:r>
              <a:rPr sz="5000" b="1" spc="-4" dirty="0">
                <a:solidFill>
                  <a:schemeClr val="accent2">
                    <a:lumMod val="75000"/>
                  </a:schemeClr>
                </a:solidFill>
                <a:latin typeface="+mn-ea"/>
                <a:cs typeface="ＭＳ Ｐゴシック"/>
              </a:rPr>
              <a:t>ど</a:t>
            </a:r>
            <a:r>
              <a:rPr sz="5000" b="1" spc="4" dirty="0">
                <a:solidFill>
                  <a:schemeClr val="accent2">
                    <a:lumMod val="75000"/>
                  </a:schemeClr>
                </a:solidFill>
                <a:latin typeface="+mn-ea"/>
                <a:cs typeface="ＭＳ Ｐゴシック"/>
              </a:rPr>
              <a:t>こ</a:t>
            </a:r>
            <a:r>
              <a:rPr sz="5000" b="1" spc="13" dirty="0">
                <a:solidFill>
                  <a:schemeClr val="accent2">
                    <a:lumMod val="75000"/>
                  </a:schemeClr>
                </a:solidFill>
                <a:latin typeface="+mn-ea"/>
                <a:cs typeface="ＭＳ Ｐゴシック"/>
              </a:rPr>
              <a:t>ま</a:t>
            </a:r>
            <a:r>
              <a:rPr sz="5000" b="1" spc="35" dirty="0">
                <a:solidFill>
                  <a:schemeClr val="accent2">
                    <a:lumMod val="75000"/>
                  </a:schemeClr>
                </a:solidFill>
                <a:latin typeface="+mn-ea"/>
                <a:cs typeface="ＭＳ Ｐゴシック"/>
              </a:rPr>
              <a:t>で</a:t>
            </a:r>
            <a:r>
              <a:rPr sz="5000" b="1" spc="-9" dirty="0">
                <a:solidFill>
                  <a:schemeClr val="accent2">
                    <a:lumMod val="75000"/>
                  </a:schemeClr>
                </a:solidFill>
                <a:latin typeface="+mn-ea"/>
                <a:cs typeface="ＭＳ Ｐゴシック"/>
              </a:rPr>
              <a:t>予</a:t>
            </a:r>
            <a:r>
              <a:rPr sz="5000" b="1" spc="9" dirty="0">
                <a:solidFill>
                  <a:schemeClr val="accent2">
                    <a:lumMod val="75000"/>
                  </a:schemeClr>
                </a:solidFill>
                <a:latin typeface="+mn-ea"/>
                <a:cs typeface="ＭＳ Ｐゴシック"/>
              </a:rPr>
              <a:t>防</a:t>
            </a:r>
            <a:r>
              <a:rPr sz="5000" b="1" spc="-4" dirty="0">
                <a:solidFill>
                  <a:schemeClr val="accent2">
                    <a:lumMod val="75000"/>
                  </a:schemeClr>
                </a:solidFill>
                <a:latin typeface="+mn-ea"/>
                <a:cs typeface="ＭＳ Ｐゴシック"/>
              </a:rPr>
              <a:t>策</a:t>
            </a:r>
            <a:r>
              <a:rPr sz="5000" b="1" spc="-9" dirty="0">
                <a:solidFill>
                  <a:schemeClr val="accent2">
                    <a:lumMod val="75000"/>
                  </a:schemeClr>
                </a:solidFill>
                <a:latin typeface="+mn-ea"/>
                <a:cs typeface="ＭＳ Ｐゴシック"/>
              </a:rPr>
              <a:t>を講じ</a:t>
            </a:r>
            <a:r>
              <a:rPr sz="5000" b="1" spc="9" dirty="0">
                <a:solidFill>
                  <a:schemeClr val="accent2">
                    <a:lumMod val="75000"/>
                  </a:schemeClr>
                </a:solidFill>
                <a:latin typeface="+mn-ea"/>
                <a:cs typeface="ＭＳ Ｐゴシック"/>
              </a:rPr>
              <a:t>れ</a:t>
            </a:r>
            <a:r>
              <a:rPr sz="5000" b="1" spc="-9" dirty="0">
                <a:solidFill>
                  <a:schemeClr val="accent2">
                    <a:lumMod val="75000"/>
                  </a:schemeClr>
                </a:solidFill>
                <a:latin typeface="+mn-ea"/>
                <a:cs typeface="ＭＳ Ｐゴシック"/>
              </a:rPr>
              <a:t>ば</a:t>
            </a:r>
            <a:r>
              <a:rPr sz="5000" b="1" spc="4" dirty="0">
                <a:solidFill>
                  <a:schemeClr val="accent2">
                    <a:lumMod val="75000"/>
                  </a:schemeClr>
                </a:solidFill>
                <a:latin typeface="+mn-ea"/>
                <a:cs typeface="ＭＳ Ｐゴシック"/>
              </a:rPr>
              <a:t>よ</a:t>
            </a:r>
            <a:r>
              <a:rPr sz="5000" b="1" spc="-13" dirty="0">
                <a:solidFill>
                  <a:schemeClr val="accent2">
                    <a:lumMod val="75000"/>
                  </a:schemeClr>
                </a:solidFill>
                <a:latin typeface="+mn-ea"/>
                <a:cs typeface="ＭＳ Ｐゴシック"/>
              </a:rPr>
              <a:t>い</a:t>
            </a:r>
            <a:r>
              <a:rPr sz="5000" b="1" spc="4" dirty="0">
                <a:solidFill>
                  <a:schemeClr val="accent2">
                    <a:lumMod val="75000"/>
                  </a:schemeClr>
                </a:solidFill>
                <a:latin typeface="+mn-ea"/>
                <a:cs typeface="ＭＳ Ｐゴシック"/>
              </a:rPr>
              <a:t>か</a:t>
            </a:r>
            <a:r>
              <a:rPr sz="5000" b="1" spc="-9" dirty="0">
                <a:solidFill>
                  <a:schemeClr val="accent2">
                    <a:lumMod val="75000"/>
                  </a:schemeClr>
                </a:solidFill>
                <a:latin typeface="+mn-ea"/>
                <a:cs typeface="ＭＳ Ｐゴシック"/>
              </a:rPr>
              <a:t>？？</a:t>
            </a:r>
            <a:endParaRPr sz="5000" b="1" dirty="0">
              <a:solidFill>
                <a:schemeClr val="accent2">
                  <a:lumMod val="75000"/>
                </a:schemeClr>
              </a:solidFill>
              <a:latin typeface="+mn-ea"/>
              <a:cs typeface="ＭＳ Ｐゴシック"/>
            </a:endParaRPr>
          </a:p>
        </p:txBody>
      </p:sp>
      <p:sp>
        <p:nvSpPr>
          <p:cNvPr id="6" name="テキスト ボックス 5">
            <a:extLst>
              <a:ext uri="{FF2B5EF4-FFF2-40B4-BE49-F238E27FC236}">
                <a16:creationId xmlns:a16="http://schemas.microsoft.com/office/drawing/2014/main" id="{1FD5881B-FC84-489A-B6E4-1B9EFCBC78EF}"/>
              </a:ext>
            </a:extLst>
          </p:cNvPr>
          <p:cNvSpPr txBox="1"/>
          <p:nvPr/>
        </p:nvSpPr>
        <p:spPr>
          <a:xfrm>
            <a:off x="360000" y="7020000"/>
            <a:ext cx="4431808"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岡部信彦先生のスライドより</a:t>
            </a:r>
          </a:p>
        </p:txBody>
      </p:sp>
      <p:sp>
        <p:nvSpPr>
          <p:cNvPr id="5" name="矢印: 下 4">
            <a:extLst>
              <a:ext uri="{FF2B5EF4-FFF2-40B4-BE49-F238E27FC236}">
                <a16:creationId xmlns:a16="http://schemas.microsoft.com/office/drawing/2014/main" id="{C327FBC6-2A34-4832-98A4-3D6521DF38E5}"/>
              </a:ext>
            </a:extLst>
          </p:cNvPr>
          <p:cNvSpPr/>
          <p:nvPr/>
        </p:nvSpPr>
        <p:spPr>
          <a:xfrm>
            <a:off x="4941125" y="2804122"/>
            <a:ext cx="810642" cy="1361440"/>
          </a:xfrm>
          <a:prstGeom prst="down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382937" y="2484792"/>
            <a:ext cx="5942308" cy="3095614"/>
          </a:xfrm>
          <a:custGeom>
            <a:avLst/>
            <a:gdLst/>
            <a:ahLst/>
            <a:cxnLst/>
            <a:rect l="l" t="t" r="r" b="b"/>
            <a:pathLst>
              <a:path w="6776084" h="3529965">
                <a:moveTo>
                  <a:pt x="0" y="3529584"/>
                </a:moveTo>
                <a:lnTo>
                  <a:pt x="6775704" y="3529584"/>
                </a:lnTo>
                <a:lnTo>
                  <a:pt x="6775704" y="0"/>
                </a:lnTo>
                <a:lnTo>
                  <a:pt x="0" y="0"/>
                </a:lnTo>
                <a:lnTo>
                  <a:pt x="0" y="3529584"/>
                </a:lnTo>
                <a:close/>
              </a:path>
            </a:pathLst>
          </a:custGeom>
          <a:ln w="9525">
            <a:solidFill>
              <a:srgbClr val="FFFFFF"/>
            </a:solidFill>
          </a:ln>
        </p:spPr>
        <p:txBody>
          <a:bodyPr wrap="square" lIns="0" tIns="0" rIns="0" bIns="0" rtlCol="0"/>
          <a:lstStyle/>
          <a:p>
            <a:endParaRPr sz="1579"/>
          </a:p>
        </p:txBody>
      </p:sp>
      <p:graphicFrame>
        <p:nvGraphicFramePr>
          <p:cNvPr id="5" name="object 5"/>
          <p:cNvGraphicFramePr>
            <a:graphicFrameLocks noGrp="1"/>
          </p:cNvGraphicFramePr>
          <p:nvPr>
            <p:extLst>
              <p:ext uri="{D42A27DB-BD31-4B8C-83A1-F6EECF244321}">
                <p14:modId xmlns:p14="http://schemas.microsoft.com/office/powerpoint/2010/main" val="4184151170"/>
              </p:ext>
            </p:extLst>
          </p:nvPr>
        </p:nvGraphicFramePr>
        <p:xfrm>
          <a:off x="1208717" y="1659150"/>
          <a:ext cx="8365472" cy="4423769"/>
        </p:xfrm>
        <a:graphic>
          <a:graphicData uri="http://schemas.openxmlformats.org/drawingml/2006/table">
            <a:tbl>
              <a:tblPr firstRow="1" bandRow="1">
                <a:tableStyleId>{93296810-A885-4BE3-A3E7-6D5BEEA58F35}</a:tableStyleId>
              </a:tblPr>
              <a:tblGrid>
                <a:gridCol w="2195803">
                  <a:extLst>
                    <a:ext uri="{9D8B030D-6E8A-4147-A177-3AD203B41FA5}">
                      <a16:colId xmlns:a16="http://schemas.microsoft.com/office/drawing/2014/main" val="20000"/>
                    </a:ext>
                  </a:extLst>
                </a:gridCol>
                <a:gridCol w="2367182">
                  <a:extLst>
                    <a:ext uri="{9D8B030D-6E8A-4147-A177-3AD203B41FA5}">
                      <a16:colId xmlns:a16="http://schemas.microsoft.com/office/drawing/2014/main" val="20001"/>
                    </a:ext>
                  </a:extLst>
                </a:gridCol>
                <a:gridCol w="2368279">
                  <a:extLst>
                    <a:ext uri="{9D8B030D-6E8A-4147-A177-3AD203B41FA5}">
                      <a16:colId xmlns:a16="http://schemas.microsoft.com/office/drawing/2014/main" val="20002"/>
                    </a:ext>
                  </a:extLst>
                </a:gridCol>
                <a:gridCol w="1434208">
                  <a:extLst>
                    <a:ext uri="{9D8B030D-6E8A-4147-A177-3AD203B41FA5}">
                      <a16:colId xmlns:a16="http://schemas.microsoft.com/office/drawing/2014/main" val="20003"/>
                    </a:ext>
                  </a:extLst>
                </a:gridCol>
              </a:tblGrid>
              <a:tr h="756059">
                <a:tc>
                  <a:txBody>
                    <a:bodyPr/>
                    <a:lstStyle/>
                    <a:p>
                      <a:pPr marL="0" algn="ctr">
                        <a:lnSpc>
                          <a:spcPct val="100000"/>
                        </a:lnSpc>
                        <a:spcBef>
                          <a:spcPts val="0"/>
                        </a:spcBef>
                        <a:spcAft>
                          <a:spcPts val="0"/>
                        </a:spcAft>
                      </a:pPr>
                      <a:r>
                        <a:rPr sz="2000" spc="25" dirty="0">
                          <a:latin typeface="游ゴシック Medium" panose="020B0500000000000000" pitchFamily="50" charset="-128"/>
                          <a:ea typeface="游ゴシック Medium" panose="020B0500000000000000" pitchFamily="50" charset="-128"/>
                        </a:rPr>
                        <a:t>予防策</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sz="2000" spc="25" dirty="0" err="1">
                          <a:latin typeface="游ゴシック Medium" panose="020B0500000000000000" pitchFamily="50" charset="-128"/>
                          <a:ea typeface="游ゴシック Medium" panose="020B0500000000000000" pitchFamily="50" charset="-128"/>
                        </a:rPr>
                        <a:t>感染スタッフ</a:t>
                      </a:r>
                      <a:br>
                        <a:rPr lang="en-US" altLang="ja-JP" sz="2000" spc="25" dirty="0">
                          <a:latin typeface="游ゴシック Medium" panose="020B0500000000000000" pitchFamily="50" charset="-128"/>
                          <a:ea typeface="游ゴシック Medium" panose="020B0500000000000000" pitchFamily="50" charset="-128"/>
                        </a:rPr>
                      </a:br>
                      <a:r>
                        <a:rPr lang="en-US" altLang="ja-JP" sz="2000" spc="10" dirty="0">
                          <a:latin typeface="游ゴシック Medium" panose="020B0500000000000000" pitchFamily="50" charset="-128"/>
                          <a:ea typeface="游ゴシック Medium" panose="020B0500000000000000" pitchFamily="50" charset="-128"/>
                        </a:rPr>
                        <a:t>(n=13)</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sz="2000" dirty="0" err="1">
                          <a:latin typeface="游ゴシック Medium" panose="020B0500000000000000" pitchFamily="50" charset="-128"/>
                          <a:ea typeface="游ゴシック Medium" panose="020B0500000000000000" pitchFamily="50" charset="-128"/>
                        </a:rPr>
                        <a:t>非感染スタッフ</a:t>
                      </a:r>
                      <a:r>
                        <a:rPr lang="en-US" altLang="ja-JP" sz="2000" spc="10" dirty="0">
                          <a:latin typeface="游ゴシック Medium" panose="020B0500000000000000" pitchFamily="50" charset="-128"/>
                          <a:ea typeface="游ゴシック Medium" panose="020B0500000000000000" pitchFamily="50" charset="-128"/>
                        </a:rPr>
                        <a:t>(n=241)</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0" algn="ctr">
                        <a:lnSpc>
                          <a:spcPct val="100000"/>
                        </a:lnSpc>
                        <a:spcBef>
                          <a:spcPts val="0"/>
                        </a:spcBef>
                        <a:spcAft>
                          <a:spcPts val="0"/>
                        </a:spcAft>
                      </a:pPr>
                      <a:r>
                        <a:rPr sz="2000" spc="25" dirty="0">
                          <a:latin typeface="游ゴシック Medium" panose="020B0500000000000000" pitchFamily="50" charset="-128"/>
                          <a:ea typeface="游ゴシック Medium" panose="020B0500000000000000" pitchFamily="50" charset="-128"/>
                        </a:rPr>
                        <a:t>有意差</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extLst>
                  <a:ext uri="{0D108BD9-81ED-4DB2-BD59-A6C34878D82A}">
                    <a16:rowId xmlns:a16="http://schemas.microsoft.com/office/drawing/2014/main" val="10000"/>
                  </a:ext>
                </a:extLst>
              </a:tr>
              <a:tr h="435600">
                <a:tc>
                  <a:txBody>
                    <a:bodyPr/>
                    <a:lstStyle/>
                    <a:p>
                      <a:pPr marL="248400">
                        <a:lnSpc>
                          <a:spcPct val="100000"/>
                        </a:lnSpc>
                        <a:spcBef>
                          <a:spcPts val="0"/>
                        </a:spcBef>
                        <a:spcAft>
                          <a:spcPts val="0"/>
                        </a:spcAft>
                      </a:pPr>
                      <a:r>
                        <a:rPr sz="2000" spc="20" dirty="0" err="1">
                          <a:latin typeface="游ゴシック Medium" panose="020B0500000000000000" pitchFamily="50" charset="-128"/>
                          <a:ea typeface="游ゴシック Medium" panose="020B0500000000000000" pitchFamily="50" charset="-128"/>
                        </a:rPr>
                        <a:t>マスク</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1114" marB="0"/>
                </a:tc>
                <a:tc>
                  <a:txBody>
                    <a:bodyPr/>
                    <a:lstStyle/>
                    <a:p>
                      <a:pPr marL="429895">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2</a:t>
                      </a:r>
                      <a:r>
                        <a:rPr sz="2000" spc="5"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(15%)</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1114" marB="0" anchor="ctr"/>
                </a:tc>
                <a:tc>
                  <a:txBody>
                    <a:bodyPr/>
                    <a:lstStyle/>
                    <a:p>
                      <a:pPr marL="320400" marR="12065">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169</a:t>
                      </a:r>
                      <a:r>
                        <a:rPr sz="2000" spc="25"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(70%)</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1114" marB="0" anchor="ctr"/>
                </a:tc>
                <a:tc>
                  <a:txBody>
                    <a:bodyPr/>
                    <a:lstStyle/>
                    <a:p>
                      <a:pPr marL="248400" algn="l">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0.0001</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1114" marB="0" anchor="ctr"/>
                </a:tc>
                <a:extLst>
                  <a:ext uri="{0D108BD9-81ED-4DB2-BD59-A6C34878D82A}">
                    <a16:rowId xmlns:a16="http://schemas.microsoft.com/office/drawing/2014/main" val="10002"/>
                  </a:ext>
                </a:extLst>
              </a:tr>
              <a:tr h="435600">
                <a:tc>
                  <a:txBody>
                    <a:bodyPr/>
                    <a:lstStyle/>
                    <a:p>
                      <a:pPr marL="540000">
                        <a:lnSpc>
                          <a:spcPct val="100000"/>
                        </a:lnSpc>
                        <a:spcBef>
                          <a:spcPts val="0"/>
                        </a:spcBef>
                        <a:spcAft>
                          <a:spcPts val="0"/>
                        </a:spcAft>
                      </a:pPr>
                      <a:r>
                        <a:rPr sz="2000" spc="25" dirty="0">
                          <a:latin typeface="游ゴシック Medium" panose="020B0500000000000000" pitchFamily="50" charset="-128"/>
                          <a:ea typeface="游ゴシック Medium" panose="020B0500000000000000" pitchFamily="50" charset="-128"/>
                        </a:rPr>
                        <a:t>紙製</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433070">
                        <a:lnSpc>
                          <a:spcPct val="100000"/>
                        </a:lnSpc>
                        <a:spcBef>
                          <a:spcPts val="0"/>
                        </a:spcBef>
                        <a:spcAft>
                          <a:spcPts val="0"/>
                        </a:spcAft>
                      </a:pPr>
                      <a:r>
                        <a:rPr sz="2000" dirty="0">
                          <a:latin typeface="游ゴシック Medium" panose="020B0500000000000000" pitchFamily="50" charset="-128"/>
                          <a:ea typeface="游ゴシック Medium" panose="020B0500000000000000" pitchFamily="50" charset="-128"/>
                        </a:rPr>
                        <a:t>2</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320400" marR="12065">
                        <a:lnSpc>
                          <a:spcPct val="100000"/>
                        </a:lnSpc>
                        <a:spcBef>
                          <a:spcPts val="0"/>
                        </a:spcBef>
                        <a:spcAft>
                          <a:spcPts val="0"/>
                        </a:spcAft>
                      </a:pPr>
                      <a:r>
                        <a:rPr lang="ja-JP" altLang="en-US" sz="2000" spc="10"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26</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248400" algn="l">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0.511</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extLst>
                  <a:ext uri="{0D108BD9-81ED-4DB2-BD59-A6C34878D82A}">
                    <a16:rowId xmlns:a16="http://schemas.microsoft.com/office/drawing/2014/main" val="10003"/>
                  </a:ext>
                </a:extLst>
              </a:tr>
              <a:tr h="435600">
                <a:tc>
                  <a:txBody>
                    <a:bodyPr/>
                    <a:lstStyle/>
                    <a:p>
                      <a:pPr marL="540000">
                        <a:lnSpc>
                          <a:spcPct val="100000"/>
                        </a:lnSpc>
                        <a:spcBef>
                          <a:spcPts val="0"/>
                        </a:spcBef>
                        <a:spcAft>
                          <a:spcPts val="0"/>
                        </a:spcAft>
                      </a:pPr>
                      <a:r>
                        <a:rPr sz="2000" spc="25" dirty="0">
                          <a:latin typeface="游ゴシック Medium" panose="020B0500000000000000" pitchFamily="50" charset="-128"/>
                          <a:ea typeface="游ゴシック Medium" panose="020B0500000000000000" pitchFamily="50" charset="-128"/>
                        </a:rPr>
                        <a:t>外科用</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433070">
                        <a:lnSpc>
                          <a:spcPct val="100000"/>
                        </a:lnSpc>
                        <a:spcBef>
                          <a:spcPts val="0"/>
                        </a:spcBef>
                        <a:spcAft>
                          <a:spcPts val="0"/>
                        </a:spcAft>
                      </a:pPr>
                      <a:r>
                        <a:rPr sz="2000" dirty="0">
                          <a:latin typeface="游ゴシック Medium" panose="020B0500000000000000" pitchFamily="50" charset="-128"/>
                          <a:ea typeface="游ゴシック Medium" panose="020B0500000000000000" pitchFamily="50" charset="-128"/>
                        </a:rPr>
                        <a:t>0</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320400" marR="12065">
                        <a:lnSpc>
                          <a:spcPct val="100000"/>
                        </a:lnSpc>
                        <a:spcBef>
                          <a:spcPts val="0"/>
                        </a:spcBef>
                        <a:spcAft>
                          <a:spcPts val="0"/>
                        </a:spcAft>
                      </a:pPr>
                      <a:r>
                        <a:rPr lang="ja-JP" altLang="en-US" sz="2000" spc="10"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51</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248400" algn="l">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0.007</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extLst>
                  <a:ext uri="{0D108BD9-81ED-4DB2-BD59-A6C34878D82A}">
                    <a16:rowId xmlns:a16="http://schemas.microsoft.com/office/drawing/2014/main" val="10004"/>
                  </a:ext>
                </a:extLst>
              </a:tr>
              <a:tr h="435600">
                <a:tc>
                  <a:txBody>
                    <a:bodyPr/>
                    <a:lstStyle/>
                    <a:p>
                      <a:pPr marL="540000">
                        <a:lnSpc>
                          <a:spcPct val="100000"/>
                        </a:lnSpc>
                        <a:spcBef>
                          <a:spcPts val="0"/>
                        </a:spcBef>
                        <a:spcAft>
                          <a:spcPts val="0"/>
                        </a:spcAft>
                      </a:pPr>
                      <a:r>
                        <a:rPr sz="2000" spc="5" dirty="0">
                          <a:latin typeface="游ゴシック Medium" panose="020B0500000000000000" pitchFamily="50" charset="-128"/>
                          <a:ea typeface="游ゴシック Medium" panose="020B0500000000000000" pitchFamily="50" charset="-128"/>
                        </a:rPr>
                        <a:t>N95</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426084">
                        <a:lnSpc>
                          <a:spcPct val="100000"/>
                        </a:lnSpc>
                        <a:spcBef>
                          <a:spcPts val="0"/>
                        </a:spcBef>
                        <a:spcAft>
                          <a:spcPts val="0"/>
                        </a:spcAft>
                      </a:pPr>
                      <a:r>
                        <a:rPr sz="2000" dirty="0">
                          <a:latin typeface="游ゴシック Medium" panose="020B0500000000000000" pitchFamily="50" charset="-128"/>
                          <a:ea typeface="游ゴシック Medium" panose="020B0500000000000000" pitchFamily="50" charset="-128"/>
                        </a:rPr>
                        <a:t>0</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320400" marR="12065">
                        <a:lnSpc>
                          <a:spcPct val="100000"/>
                        </a:lnSpc>
                        <a:spcBef>
                          <a:spcPts val="0"/>
                        </a:spcBef>
                        <a:spcAft>
                          <a:spcPts val="0"/>
                        </a:spcAft>
                      </a:pPr>
                      <a:r>
                        <a:rPr lang="ja-JP" altLang="en-US" sz="2000" spc="10"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92</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248400" algn="l">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0.0004</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extLst>
                  <a:ext uri="{0D108BD9-81ED-4DB2-BD59-A6C34878D82A}">
                    <a16:rowId xmlns:a16="http://schemas.microsoft.com/office/drawing/2014/main" val="10005"/>
                  </a:ext>
                </a:extLst>
              </a:tr>
              <a:tr h="435600">
                <a:tc>
                  <a:txBody>
                    <a:bodyPr/>
                    <a:lstStyle/>
                    <a:p>
                      <a:pPr marL="248400">
                        <a:lnSpc>
                          <a:spcPct val="100000"/>
                        </a:lnSpc>
                        <a:spcBef>
                          <a:spcPts val="0"/>
                        </a:spcBef>
                        <a:spcAft>
                          <a:spcPts val="0"/>
                        </a:spcAft>
                        <a:tabLst>
                          <a:tab pos="485775" algn="l"/>
                        </a:tabLst>
                      </a:pPr>
                      <a:r>
                        <a:rPr sz="2000" spc="25" dirty="0" err="1">
                          <a:latin typeface="游ゴシック Medium" panose="020B0500000000000000" pitchFamily="50" charset="-128"/>
                          <a:ea typeface="游ゴシック Medium" panose="020B0500000000000000" pitchFamily="50" charset="-128"/>
                        </a:rPr>
                        <a:t>手袋</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374650">
                        <a:lnSpc>
                          <a:spcPct val="100000"/>
                        </a:lnSpc>
                        <a:spcBef>
                          <a:spcPts val="0"/>
                        </a:spcBef>
                        <a:spcAft>
                          <a:spcPts val="0"/>
                        </a:spcAft>
                      </a:pPr>
                      <a:r>
                        <a:rPr lang="ja-JP" altLang="en-US" sz="2000" spc="10"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4</a:t>
                      </a:r>
                      <a:r>
                        <a:rPr sz="2000" spc="30" dirty="0">
                          <a:latin typeface="游ゴシック Medium" panose="020B0500000000000000" pitchFamily="50" charset="-128"/>
                          <a:ea typeface="游ゴシック Medium" panose="020B0500000000000000" pitchFamily="50" charset="-128"/>
                        </a:rPr>
                        <a:t> </a:t>
                      </a:r>
                      <a:r>
                        <a:rPr sz="2000" spc="5" dirty="0">
                          <a:latin typeface="游ゴシック Medium" panose="020B0500000000000000" pitchFamily="50" charset="-128"/>
                          <a:ea typeface="游ゴシック Medium" panose="020B0500000000000000" pitchFamily="50" charset="-128"/>
                        </a:rPr>
                        <a:t>(31%)</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320400" marR="12065">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117</a:t>
                      </a:r>
                      <a:r>
                        <a:rPr sz="2000" spc="30" dirty="0">
                          <a:latin typeface="游ゴシック Medium" panose="020B0500000000000000" pitchFamily="50" charset="-128"/>
                          <a:ea typeface="游ゴシック Medium" panose="020B0500000000000000" pitchFamily="50" charset="-128"/>
                        </a:rPr>
                        <a:t> </a:t>
                      </a:r>
                      <a:r>
                        <a:rPr sz="2000" spc="20" dirty="0">
                          <a:latin typeface="游ゴシック Medium" panose="020B0500000000000000" pitchFamily="50" charset="-128"/>
                          <a:ea typeface="游ゴシック Medium" panose="020B0500000000000000" pitchFamily="50" charset="-128"/>
                        </a:rPr>
                        <a:t>(48%）</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248400" algn="l">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0.364</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extLst>
                  <a:ext uri="{0D108BD9-81ED-4DB2-BD59-A6C34878D82A}">
                    <a16:rowId xmlns:a16="http://schemas.microsoft.com/office/drawing/2014/main" val="10006"/>
                  </a:ext>
                </a:extLst>
              </a:tr>
              <a:tr h="435600">
                <a:tc>
                  <a:txBody>
                    <a:bodyPr/>
                    <a:lstStyle/>
                    <a:p>
                      <a:pPr marL="248400">
                        <a:lnSpc>
                          <a:spcPct val="100000"/>
                        </a:lnSpc>
                        <a:spcBef>
                          <a:spcPts val="0"/>
                        </a:spcBef>
                        <a:spcAft>
                          <a:spcPts val="0"/>
                        </a:spcAft>
                      </a:pPr>
                      <a:r>
                        <a:rPr sz="2000" spc="20" dirty="0">
                          <a:latin typeface="游ゴシック Medium" panose="020B0500000000000000" pitchFamily="50" charset="-128"/>
                          <a:ea typeface="游ゴシック Medium" panose="020B0500000000000000" pitchFamily="50" charset="-128"/>
                        </a:rPr>
                        <a:t>ガウン</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374650">
                        <a:lnSpc>
                          <a:spcPct val="100000"/>
                        </a:lnSpc>
                        <a:spcBef>
                          <a:spcPts val="0"/>
                        </a:spcBef>
                        <a:spcAft>
                          <a:spcPts val="0"/>
                        </a:spcAft>
                      </a:pPr>
                      <a:r>
                        <a:rPr lang="ja-JP" altLang="en-US" sz="2000" spc="10"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0</a:t>
                      </a:r>
                      <a:r>
                        <a:rPr sz="2000" spc="30" dirty="0">
                          <a:latin typeface="游ゴシック Medium" panose="020B0500000000000000" pitchFamily="50" charset="-128"/>
                          <a:ea typeface="游ゴシック Medium" panose="020B0500000000000000" pitchFamily="50" charset="-128"/>
                        </a:rPr>
                        <a:t> </a:t>
                      </a:r>
                      <a:r>
                        <a:rPr sz="2000" spc="5" dirty="0">
                          <a:latin typeface="游ゴシック Medium" panose="020B0500000000000000" pitchFamily="50" charset="-128"/>
                          <a:ea typeface="游ゴシック Medium" panose="020B0500000000000000" pitchFamily="50" charset="-128"/>
                        </a:rPr>
                        <a:t>(0%)</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320400" marR="12065">
                        <a:lnSpc>
                          <a:spcPct val="100000"/>
                        </a:lnSpc>
                        <a:spcBef>
                          <a:spcPts val="0"/>
                        </a:spcBef>
                        <a:spcAft>
                          <a:spcPts val="0"/>
                        </a:spcAft>
                      </a:pPr>
                      <a:r>
                        <a:rPr lang="ja-JP" altLang="en-US" sz="2000" spc="10"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83</a:t>
                      </a:r>
                      <a:r>
                        <a:rPr sz="2000" dirty="0">
                          <a:latin typeface="游ゴシック Medium" panose="020B0500000000000000" pitchFamily="50" charset="-128"/>
                          <a:ea typeface="游ゴシック Medium" panose="020B0500000000000000" pitchFamily="50" charset="-128"/>
                        </a:rPr>
                        <a:t> </a:t>
                      </a:r>
                      <a:r>
                        <a:rPr sz="2000" spc="10" dirty="0">
                          <a:latin typeface="游ゴシック Medium" panose="020B0500000000000000" pitchFamily="50" charset="-128"/>
                          <a:ea typeface="游ゴシック Medium" panose="020B0500000000000000" pitchFamily="50" charset="-128"/>
                        </a:rPr>
                        <a:t>(34%)</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248400" algn="l">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0.006</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extLst>
                  <a:ext uri="{0D108BD9-81ED-4DB2-BD59-A6C34878D82A}">
                    <a16:rowId xmlns:a16="http://schemas.microsoft.com/office/drawing/2014/main" val="10007"/>
                  </a:ext>
                </a:extLst>
              </a:tr>
              <a:tr h="435600">
                <a:tc>
                  <a:txBody>
                    <a:bodyPr/>
                    <a:lstStyle/>
                    <a:p>
                      <a:pPr marL="248400">
                        <a:lnSpc>
                          <a:spcPct val="100000"/>
                        </a:lnSpc>
                        <a:spcBef>
                          <a:spcPts val="0"/>
                        </a:spcBef>
                        <a:spcAft>
                          <a:spcPts val="0"/>
                        </a:spcAft>
                      </a:pPr>
                      <a:r>
                        <a:rPr sz="2000" spc="25" dirty="0">
                          <a:latin typeface="游ゴシック Medium" panose="020B0500000000000000" pitchFamily="50" charset="-128"/>
                          <a:ea typeface="游ゴシック Medium" panose="020B0500000000000000" pitchFamily="50" charset="-128"/>
                        </a:rPr>
                        <a:t>手洗い</a:t>
                      </a:r>
                      <a:endParaRPr sz="2000" dirty="0">
                        <a:latin typeface="游ゴシック Medium" panose="020B0500000000000000" pitchFamily="50" charset="-128"/>
                        <a:ea typeface="游ゴシック Medium" panose="020B0500000000000000" pitchFamily="50" charset="-128"/>
                        <a:cs typeface="游ゴシック"/>
                      </a:endParaRPr>
                    </a:p>
                  </a:txBody>
                  <a:tcPr marL="0" marR="0" marT="0" marB="0" anchor="ctr"/>
                </a:tc>
                <a:tc>
                  <a:txBody>
                    <a:bodyPr/>
                    <a:lstStyle/>
                    <a:p>
                      <a:pPr marL="320040">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10 </a:t>
                      </a:r>
                      <a:r>
                        <a:rPr sz="2000" spc="5" dirty="0">
                          <a:latin typeface="游ゴシック Medium" panose="020B0500000000000000" pitchFamily="50" charset="-128"/>
                          <a:ea typeface="游ゴシック Medium" panose="020B0500000000000000" pitchFamily="50" charset="-128"/>
                        </a:rPr>
                        <a:t>(77%)</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320400" marR="12065">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227</a:t>
                      </a:r>
                      <a:r>
                        <a:rPr sz="2000" spc="35" dirty="0">
                          <a:latin typeface="游ゴシック Medium" panose="020B0500000000000000" pitchFamily="50" charset="-128"/>
                          <a:ea typeface="游ゴシック Medium" panose="020B0500000000000000" pitchFamily="50" charset="-128"/>
                        </a:rPr>
                        <a:t> </a:t>
                      </a:r>
                      <a:r>
                        <a:rPr sz="2000" spc="5" dirty="0">
                          <a:latin typeface="游ゴシック Medium" panose="020B0500000000000000" pitchFamily="50" charset="-128"/>
                          <a:ea typeface="游ゴシック Medium" panose="020B0500000000000000" pitchFamily="50" charset="-128"/>
                        </a:rPr>
                        <a:t>(94%)</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tc>
                  <a:txBody>
                    <a:bodyPr/>
                    <a:lstStyle/>
                    <a:p>
                      <a:pPr marL="248400" algn="l">
                        <a:lnSpc>
                          <a:spcPct val="100000"/>
                        </a:lnSpc>
                        <a:spcBef>
                          <a:spcPts val="0"/>
                        </a:spcBef>
                        <a:spcAft>
                          <a:spcPts val="0"/>
                        </a:spcAft>
                      </a:pPr>
                      <a:r>
                        <a:rPr sz="2000" spc="10" dirty="0">
                          <a:latin typeface="游ゴシック Medium" panose="020B0500000000000000" pitchFamily="50" charset="-128"/>
                          <a:ea typeface="游ゴシック Medium" panose="020B0500000000000000" pitchFamily="50" charset="-128"/>
                        </a:rPr>
                        <a:t>0.047</a:t>
                      </a:r>
                      <a:endParaRPr sz="2000" dirty="0">
                        <a:latin typeface="游ゴシック Medium" panose="020B0500000000000000" pitchFamily="50" charset="-128"/>
                        <a:ea typeface="游ゴシック Medium" panose="020B0500000000000000" pitchFamily="50" charset="-128"/>
                        <a:cs typeface="Times New Roman"/>
                      </a:endParaRPr>
                    </a:p>
                  </a:txBody>
                  <a:tcPr marL="0" marR="0" marT="0" marB="0" anchor="ctr"/>
                </a:tc>
                <a:extLst>
                  <a:ext uri="{0D108BD9-81ED-4DB2-BD59-A6C34878D82A}">
                    <a16:rowId xmlns:a16="http://schemas.microsoft.com/office/drawing/2014/main" val="10008"/>
                  </a:ext>
                </a:extLst>
              </a:tr>
              <a:tr h="525300">
                <a:tc>
                  <a:txBody>
                    <a:bodyPr/>
                    <a:lstStyle/>
                    <a:p>
                      <a:pPr marL="248400" marR="0" lvl="0" indent="0" algn="l" defTabSz="1007943" rtl="0" eaLnBrk="1" fontAlgn="auto" latinLnBrk="0" hangingPunct="1">
                        <a:lnSpc>
                          <a:spcPct val="100000"/>
                        </a:lnSpc>
                        <a:spcBef>
                          <a:spcPts val="0"/>
                        </a:spcBef>
                        <a:spcAft>
                          <a:spcPts val="0"/>
                        </a:spcAft>
                        <a:buClrTx/>
                        <a:buSzTx/>
                        <a:buFontTx/>
                        <a:buNone/>
                        <a:tabLst/>
                        <a:defRPr/>
                      </a:pPr>
                      <a:r>
                        <a:rPr sz="2000" b="1" spc="20" dirty="0" err="1">
                          <a:solidFill>
                            <a:srgbClr val="FF0000"/>
                          </a:solidFill>
                          <a:latin typeface="游ゴシック" panose="020B0400000000000000" pitchFamily="50" charset="-128"/>
                          <a:ea typeface="游ゴシック" panose="020B0400000000000000" pitchFamily="50" charset="-128"/>
                        </a:rPr>
                        <a:t>以上すべて</a:t>
                      </a:r>
                      <a:br>
                        <a:rPr lang="en-US" altLang="ja-JP" sz="2000" b="1" spc="20" dirty="0">
                          <a:solidFill>
                            <a:srgbClr val="FF0000"/>
                          </a:solidFill>
                          <a:latin typeface="游ゴシック" panose="020B0400000000000000" pitchFamily="50" charset="-128"/>
                          <a:ea typeface="游ゴシック" panose="020B0400000000000000" pitchFamily="50" charset="-128"/>
                        </a:rPr>
                      </a:br>
                      <a:r>
                        <a:rPr kumimoji="1" lang="zh-TW" altLang="en-US" sz="2000" b="1" kern="1200" spc="20" dirty="0">
                          <a:solidFill>
                            <a:srgbClr val="FF0000"/>
                          </a:solidFill>
                          <a:latin typeface="游ゴシック" panose="020B0400000000000000" pitchFamily="50" charset="-128"/>
                          <a:ea typeface="游ゴシック" panose="020B0400000000000000" pitchFamily="50" charset="-128"/>
                          <a:cs typeface="+mn-cs"/>
                        </a:rPr>
                        <a:t>（標準予防策）</a:t>
                      </a:r>
                      <a:endParaRPr kumimoji="1" sz="2000" b="1" kern="1200" spc="20" dirty="0">
                        <a:solidFill>
                          <a:srgbClr val="FF0000"/>
                        </a:solidFill>
                        <a:latin typeface="游ゴシック" panose="020B0400000000000000" pitchFamily="50" charset="-128"/>
                        <a:ea typeface="游ゴシック" panose="020B0400000000000000" pitchFamily="50" charset="-128"/>
                        <a:cs typeface="+mn-cs"/>
                      </a:endParaRPr>
                    </a:p>
                  </a:txBody>
                  <a:tcPr marL="0" marR="0" marT="8910" marB="0" anchor="ctr"/>
                </a:tc>
                <a:tc>
                  <a:txBody>
                    <a:bodyPr/>
                    <a:lstStyle/>
                    <a:p>
                      <a:pPr marL="426720">
                        <a:lnSpc>
                          <a:spcPct val="100000"/>
                        </a:lnSpc>
                        <a:spcBef>
                          <a:spcPts val="0"/>
                        </a:spcBef>
                        <a:spcAft>
                          <a:spcPts val="0"/>
                        </a:spcAft>
                      </a:pPr>
                      <a:r>
                        <a:rPr sz="2000" b="1" dirty="0">
                          <a:solidFill>
                            <a:srgbClr val="FF0000"/>
                          </a:solidFill>
                          <a:latin typeface="游ゴシック" panose="020B0400000000000000" pitchFamily="50" charset="-128"/>
                          <a:ea typeface="游ゴシック" panose="020B0400000000000000" pitchFamily="50" charset="-128"/>
                        </a:rPr>
                        <a:t>0</a:t>
                      </a:r>
                      <a:endParaRPr sz="2000" b="1" dirty="0">
                        <a:solidFill>
                          <a:srgbClr val="FF0000"/>
                        </a:solidFill>
                        <a:latin typeface="游ゴシック" panose="020B0400000000000000" pitchFamily="50" charset="-128"/>
                        <a:ea typeface="游ゴシック" panose="020B0400000000000000" pitchFamily="50" charset="-128"/>
                        <a:cs typeface="Times New Roman"/>
                      </a:endParaRPr>
                    </a:p>
                  </a:txBody>
                  <a:tcPr marL="0" marR="0" marT="8910" marB="0" anchor="ctr"/>
                </a:tc>
                <a:tc>
                  <a:txBody>
                    <a:bodyPr/>
                    <a:lstStyle/>
                    <a:p>
                      <a:pPr marL="320400" marR="12065">
                        <a:lnSpc>
                          <a:spcPct val="100000"/>
                        </a:lnSpc>
                        <a:spcBef>
                          <a:spcPts val="0"/>
                        </a:spcBef>
                        <a:spcAft>
                          <a:spcPts val="0"/>
                        </a:spcAft>
                      </a:pPr>
                      <a:r>
                        <a:rPr lang="ja-JP" altLang="en-US" sz="2000" b="1" spc="10" dirty="0">
                          <a:solidFill>
                            <a:srgbClr val="FF0000"/>
                          </a:solidFill>
                          <a:latin typeface="游ゴシック" panose="020B0400000000000000" pitchFamily="50" charset="-128"/>
                          <a:ea typeface="游ゴシック" panose="020B0400000000000000" pitchFamily="50" charset="-128"/>
                        </a:rPr>
                        <a:t>  </a:t>
                      </a:r>
                      <a:r>
                        <a:rPr sz="2000" b="1" spc="10" dirty="0">
                          <a:solidFill>
                            <a:srgbClr val="FF0000"/>
                          </a:solidFill>
                          <a:latin typeface="游ゴシック" panose="020B0400000000000000" pitchFamily="50" charset="-128"/>
                          <a:ea typeface="游ゴシック" panose="020B0400000000000000" pitchFamily="50" charset="-128"/>
                        </a:rPr>
                        <a:t>69</a:t>
                      </a:r>
                      <a:r>
                        <a:rPr lang="ja-JP" altLang="en-US" sz="2000" b="1" spc="10" dirty="0">
                          <a:solidFill>
                            <a:srgbClr val="FF0000"/>
                          </a:solidFill>
                          <a:latin typeface="游ゴシック" panose="020B0400000000000000" pitchFamily="50" charset="-128"/>
                          <a:ea typeface="游ゴシック" panose="020B0400000000000000" pitchFamily="50" charset="-128"/>
                        </a:rPr>
                        <a:t> </a:t>
                      </a:r>
                      <a:r>
                        <a:rPr sz="2000" b="1" spc="10" dirty="0">
                          <a:solidFill>
                            <a:srgbClr val="FF0000"/>
                          </a:solidFill>
                          <a:latin typeface="游ゴシック" panose="020B0400000000000000" pitchFamily="50" charset="-128"/>
                          <a:ea typeface="游ゴシック" panose="020B0400000000000000" pitchFamily="50" charset="-128"/>
                        </a:rPr>
                        <a:t>(29%)</a:t>
                      </a:r>
                      <a:endParaRPr sz="2000" b="1" dirty="0">
                        <a:solidFill>
                          <a:srgbClr val="FF0000"/>
                        </a:solidFill>
                        <a:latin typeface="游ゴシック" panose="020B0400000000000000" pitchFamily="50" charset="-128"/>
                        <a:ea typeface="游ゴシック" panose="020B0400000000000000" pitchFamily="50" charset="-128"/>
                        <a:cs typeface="Times New Roman"/>
                      </a:endParaRPr>
                    </a:p>
                  </a:txBody>
                  <a:tcPr marL="0" marR="0" marT="8910" marB="0" anchor="ctr"/>
                </a:tc>
                <a:tc>
                  <a:txBody>
                    <a:bodyPr/>
                    <a:lstStyle/>
                    <a:p>
                      <a:pPr marL="248400" algn="l">
                        <a:lnSpc>
                          <a:spcPct val="100000"/>
                        </a:lnSpc>
                        <a:spcBef>
                          <a:spcPts val="0"/>
                        </a:spcBef>
                        <a:spcAft>
                          <a:spcPts val="0"/>
                        </a:spcAft>
                      </a:pPr>
                      <a:r>
                        <a:rPr sz="2000" b="1" spc="10" dirty="0">
                          <a:solidFill>
                            <a:srgbClr val="FF0000"/>
                          </a:solidFill>
                          <a:latin typeface="游ゴシック" panose="020B0400000000000000" pitchFamily="50" charset="-128"/>
                          <a:ea typeface="游ゴシック" panose="020B0400000000000000" pitchFamily="50" charset="-128"/>
                        </a:rPr>
                        <a:t>0.022</a:t>
                      </a:r>
                      <a:endParaRPr sz="2000" b="1" dirty="0">
                        <a:solidFill>
                          <a:srgbClr val="FF0000"/>
                        </a:solidFill>
                        <a:latin typeface="游ゴシック" panose="020B0400000000000000" pitchFamily="50" charset="-128"/>
                        <a:ea typeface="游ゴシック" panose="020B0400000000000000" pitchFamily="50" charset="-128"/>
                        <a:cs typeface="Times New Roman"/>
                      </a:endParaRPr>
                    </a:p>
                  </a:txBody>
                  <a:tcPr marL="0" marR="0" marT="8910" marB="0" anchor="ctr"/>
                </a:tc>
                <a:extLst>
                  <a:ext uri="{0D108BD9-81ED-4DB2-BD59-A6C34878D82A}">
                    <a16:rowId xmlns:a16="http://schemas.microsoft.com/office/drawing/2014/main" val="10009"/>
                  </a:ext>
                </a:extLst>
              </a:tr>
            </a:tbl>
          </a:graphicData>
        </a:graphic>
      </p:graphicFrame>
      <p:sp>
        <p:nvSpPr>
          <p:cNvPr id="7" name="object 7"/>
          <p:cNvSpPr txBox="1"/>
          <p:nvPr/>
        </p:nvSpPr>
        <p:spPr>
          <a:xfrm>
            <a:off x="5167430" y="6316455"/>
            <a:ext cx="4406759" cy="192351"/>
          </a:xfrm>
          <a:prstGeom prst="rect">
            <a:avLst/>
          </a:prstGeom>
        </p:spPr>
        <p:txBody>
          <a:bodyPr vert="horz" wrap="square" lIns="0" tIns="10024" rIns="0" bIns="0" rtlCol="0">
            <a:spAutoFit/>
          </a:bodyPr>
          <a:lstStyle/>
          <a:p>
            <a:pPr marL="11138" algn="r">
              <a:spcBef>
                <a:spcPts val="79"/>
              </a:spcBef>
            </a:pPr>
            <a:r>
              <a:rPr sz="1184" spc="-4" dirty="0">
                <a:latin typeface="+mn-ea"/>
                <a:cs typeface="Times New Roman"/>
              </a:rPr>
              <a:t>Seto </a:t>
            </a:r>
            <a:r>
              <a:rPr sz="1184" spc="-9" dirty="0">
                <a:latin typeface="+mn-ea"/>
                <a:cs typeface="Times New Roman"/>
              </a:rPr>
              <a:t>WH </a:t>
            </a:r>
            <a:r>
              <a:rPr sz="1184" spc="-4" dirty="0">
                <a:latin typeface="+mn-ea"/>
                <a:cs typeface="Times New Roman"/>
              </a:rPr>
              <a:t>et </a:t>
            </a:r>
            <a:r>
              <a:rPr sz="1184" spc="-9" dirty="0">
                <a:latin typeface="+mn-ea"/>
                <a:cs typeface="Times New Roman"/>
              </a:rPr>
              <a:t>Al, THE </a:t>
            </a:r>
            <a:r>
              <a:rPr sz="1184" spc="-13" dirty="0">
                <a:latin typeface="+mn-ea"/>
                <a:cs typeface="Times New Roman"/>
              </a:rPr>
              <a:t>LANCET, </a:t>
            </a:r>
            <a:r>
              <a:rPr sz="1184" spc="-9" dirty="0">
                <a:latin typeface="+mn-ea"/>
                <a:cs typeface="Times New Roman"/>
              </a:rPr>
              <a:t>Vol </a:t>
            </a:r>
            <a:r>
              <a:rPr sz="1184" spc="-4" dirty="0">
                <a:latin typeface="+mn-ea"/>
                <a:cs typeface="Times New Roman"/>
              </a:rPr>
              <a:t>361, 1519-1520, </a:t>
            </a:r>
            <a:r>
              <a:rPr sz="1184" dirty="0">
                <a:latin typeface="+mn-ea"/>
                <a:cs typeface="Times New Roman"/>
              </a:rPr>
              <a:t>May </a:t>
            </a:r>
            <a:r>
              <a:rPr sz="1184" spc="-4" dirty="0">
                <a:latin typeface="+mn-ea"/>
                <a:cs typeface="Times New Roman"/>
              </a:rPr>
              <a:t>3,</a:t>
            </a:r>
            <a:r>
              <a:rPr sz="1184" spc="114" dirty="0">
                <a:latin typeface="+mn-ea"/>
                <a:cs typeface="Times New Roman"/>
              </a:rPr>
              <a:t> </a:t>
            </a:r>
            <a:r>
              <a:rPr sz="1184" spc="-4" dirty="0">
                <a:latin typeface="+mn-ea"/>
                <a:cs typeface="Times New Roman"/>
              </a:rPr>
              <a:t>2003</a:t>
            </a:r>
            <a:endParaRPr sz="1184" dirty="0">
              <a:latin typeface="+mn-ea"/>
              <a:cs typeface="Times New Roman"/>
            </a:endParaRPr>
          </a:p>
        </p:txBody>
      </p:sp>
      <p:grpSp>
        <p:nvGrpSpPr>
          <p:cNvPr id="9" name="グループ化 8">
            <a:extLst>
              <a:ext uri="{FF2B5EF4-FFF2-40B4-BE49-F238E27FC236}">
                <a16:creationId xmlns:a16="http://schemas.microsoft.com/office/drawing/2014/main" id="{3EAFD844-80D3-46AC-B88B-EEC0AB0002A2}"/>
              </a:ext>
            </a:extLst>
          </p:cNvPr>
          <p:cNvGrpSpPr/>
          <p:nvPr/>
        </p:nvGrpSpPr>
        <p:grpSpPr>
          <a:xfrm>
            <a:off x="406945" y="306442"/>
            <a:ext cx="427497" cy="415776"/>
            <a:chOff x="683170" y="525517"/>
            <a:chExt cx="427497" cy="415776"/>
          </a:xfrm>
        </p:grpSpPr>
        <p:sp>
          <p:nvSpPr>
            <p:cNvPr id="10" name="四角形: 角を丸くする 9">
              <a:extLst>
                <a:ext uri="{FF2B5EF4-FFF2-40B4-BE49-F238E27FC236}">
                  <a16:creationId xmlns:a16="http://schemas.microsoft.com/office/drawing/2014/main" id="{30D84486-C1CD-438F-A614-6F274CA09405}"/>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5695C04-F4A0-4A99-A113-44D9B94C238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E1ED8E5-7808-4FA3-B054-1077D78D037E}"/>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D5B89201-8E85-41DB-B19E-34A2874BDCF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タイトル 1">
            <a:extLst>
              <a:ext uri="{FF2B5EF4-FFF2-40B4-BE49-F238E27FC236}">
                <a16:creationId xmlns:a16="http://schemas.microsoft.com/office/drawing/2014/main" id="{8F06DBBA-50CC-49A4-A861-DCA1C8CCBAFF}"/>
              </a:ext>
            </a:extLst>
          </p:cNvPr>
          <p:cNvSpPr txBox="1">
            <a:spLocks/>
          </p:cNvSpPr>
          <p:nvPr/>
        </p:nvSpPr>
        <p:spPr>
          <a:xfrm>
            <a:off x="834442" y="401035"/>
            <a:ext cx="9071610" cy="83816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SARS</a:t>
            </a:r>
            <a:r>
              <a:rPr lang="ja-JP" altLang="en-US" sz="3600" b="1" dirty="0">
                <a:latin typeface="游ゴシック" panose="020B0400000000000000" pitchFamily="50" charset="-128"/>
                <a:ea typeface="游ゴシック" panose="020B0400000000000000" pitchFamily="50" charset="-128"/>
              </a:rPr>
              <a:t>発症スタッフと非発症スタッフとの</a:t>
            </a:r>
          </a:p>
          <a:p>
            <a:r>
              <a:rPr lang="ja-JP" altLang="en-US" sz="3600" b="1" dirty="0">
                <a:latin typeface="游ゴシック" panose="020B0400000000000000" pitchFamily="50" charset="-128"/>
                <a:ea typeface="游ゴシック" panose="020B0400000000000000" pitchFamily="50" charset="-128"/>
              </a:rPr>
              <a:t>感染防御策の違い</a:t>
            </a:r>
            <a:endParaRPr lang="ja-JP" altLang="en-US" sz="3000" b="1"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1FB02C8A-CD76-45AB-B42A-77EBF8500299}"/>
              </a:ext>
            </a:extLst>
          </p:cNvPr>
          <p:cNvSpPr txBox="1"/>
          <p:nvPr/>
        </p:nvSpPr>
        <p:spPr>
          <a:xfrm>
            <a:off x="360000" y="7020000"/>
            <a:ext cx="4431808"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岡部信彦先生のスライドより</a:t>
            </a:r>
          </a:p>
        </p:txBody>
      </p:sp>
      <p:sp>
        <p:nvSpPr>
          <p:cNvPr id="16" name="タイトル 1">
            <a:extLst>
              <a:ext uri="{FF2B5EF4-FFF2-40B4-BE49-F238E27FC236}">
                <a16:creationId xmlns:a16="http://schemas.microsoft.com/office/drawing/2014/main" id="{4CC0A12E-4B21-4394-BA78-23F597AF7C34}"/>
              </a:ext>
            </a:extLst>
          </p:cNvPr>
          <p:cNvSpPr txBox="1">
            <a:spLocks/>
          </p:cNvSpPr>
          <p:nvPr/>
        </p:nvSpPr>
        <p:spPr>
          <a:xfrm>
            <a:off x="7215808" y="697199"/>
            <a:ext cx="2423780" cy="686034"/>
          </a:xfrm>
          <a:prstGeom prst="rect">
            <a:avLst/>
          </a:prstGeom>
        </p:spPr>
        <p:txBody>
          <a:bodyPr vert="horz" lIns="80189" tIns="40094" rIns="80189" bIns="40094"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ja-JP" altLang="en-US" sz="1800" b="1" dirty="0">
                <a:latin typeface="+mn-ea"/>
                <a:ea typeface="+mn-ea"/>
              </a:rPr>
              <a:t>（香港	</a:t>
            </a:r>
            <a:r>
              <a:rPr lang="en-US" altLang="ja-JP" sz="1800" b="1" dirty="0">
                <a:latin typeface="+mn-ea"/>
                <a:ea typeface="+mn-ea"/>
              </a:rPr>
              <a:t>2003</a:t>
            </a:r>
            <a:r>
              <a:rPr lang="ja-JP" altLang="en-US" sz="1800" b="1" dirty="0">
                <a:latin typeface="+mn-ea"/>
                <a:ea typeface="+mn-ea"/>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6B5398A-6981-4F22-9D9E-D224D58D4563}"/>
              </a:ext>
            </a:extLst>
          </p:cNvPr>
          <p:cNvSpPr>
            <a:spLocks noGrp="1"/>
          </p:cNvSpPr>
          <p:nvPr>
            <p:ph idx="1"/>
          </p:nvPr>
        </p:nvSpPr>
        <p:spPr>
          <a:xfrm>
            <a:off x="596132" y="1463774"/>
            <a:ext cx="10108655" cy="515090"/>
          </a:xfrm>
        </p:spPr>
        <p:txBody>
          <a:bodyPr>
            <a:noAutofit/>
          </a:bodyPr>
          <a:lstStyle/>
          <a:p>
            <a:pPr marL="0" indent="0">
              <a:buNone/>
            </a:pPr>
            <a:r>
              <a:rPr lang="ja-JP" altLang="en-US" dirty="0">
                <a:latin typeface="游ゴシック Medium" panose="020B0500000000000000" pitchFamily="50" charset="-128"/>
                <a:ea typeface="游ゴシック Medium" panose="020B0500000000000000" pitchFamily="50" charset="-128"/>
              </a:rPr>
              <a:t>寺田虎彦のことば</a:t>
            </a:r>
            <a:endParaRPr lang="ja-JP" altLang="en-US" sz="2200" dirty="0">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60156D2C-0CD4-4CE9-B0D0-17061A19968E}"/>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49055181-030A-42BD-8D82-A7E7C680E3E2}"/>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B86F24B-A4BA-4E26-B5D9-2D020D45D9A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05E2207-17C2-48C9-94F2-A3F6D9D0437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3ACF30C-AD2C-444E-A4B6-2B24E8CB49D2}"/>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9F1AA14E-DE23-41CB-9AF9-8A066D3757C4}"/>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感染症との戦いは続く</a:t>
            </a:r>
          </a:p>
        </p:txBody>
      </p:sp>
      <p:sp>
        <p:nvSpPr>
          <p:cNvPr id="10" name="コンテンツ プレースホルダー 2">
            <a:extLst>
              <a:ext uri="{FF2B5EF4-FFF2-40B4-BE49-F238E27FC236}">
                <a16:creationId xmlns:a16="http://schemas.microsoft.com/office/drawing/2014/main" id="{6ECA5FBF-C4D2-4A5D-ACEA-166DE41F6744}"/>
              </a:ext>
            </a:extLst>
          </p:cNvPr>
          <p:cNvSpPr txBox="1">
            <a:spLocks/>
          </p:cNvSpPr>
          <p:nvPr/>
        </p:nvSpPr>
        <p:spPr>
          <a:xfrm>
            <a:off x="514512" y="2088130"/>
            <a:ext cx="9847648" cy="3398270"/>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ja-JP" altLang="en-US" sz="4000" b="1" dirty="0">
                <a:latin typeface="+mn-ea"/>
              </a:rPr>
              <a:t>「ものを怖がらなすぎたり、</a:t>
            </a:r>
            <a:br>
              <a:rPr lang="en-US" altLang="ja-JP" sz="4000" b="1" dirty="0">
                <a:latin typeface="+mn-ea"/>
              </a:rPr>
            </a:br>
            <a:r>
              <a:rPr lang="ja-JP" altLang="en-US" sz="4000" b="1" dirty="0">
                <a:latin typeface="+mn-ea"/>
              </a:rPr>
              <a:t>　怖がりすぎるのはやさしいが、</a:t>
            </a:r>
            <a:br>
              <a:rPr lang="en-US" altLang="ja-JP" sz="4000" b="1" dirty="0">
                <a:latin typeface="+mn-ea"/>
              </a:rPr>
            </a:br>
            <a:r>
              <a:rPr lang="ja-JP" altLang="en-US" sz="4000" b="1" dirty="0">
                <a:latin typeface="+mn-ea"/>
              </a:rPr>
              <a:t>　正当に怖がることはなかなか難しい」</a:t>
            </a:r>
            <a:endParaRPr lang="en-US" altLang="ja-JP" sz="4000" b="1" dirty="0">
              <a:latin typeface="+mn-ea"/>
            </a:endParaRPr>
          </a:p>
        </p:txBody>
      </p:sp>
      <p:sp>
        <p:nvSpPr>
          <p:cNvPr id="11" name="コンテンツ プレースホルダー 2">
            <a:extLst>
              <a:ext uri="{FF2B5EF4-FFF2-40B4-BE49-F238E27FC236}">
                <a16:creationId xmlns:a16="http://schemas.microsoft.com/office/drawing/2014/main" id="{560E1F34-6E49-4288-B6D7-6C9B3ECEE135}"/>
              </a:ext>
            </a:extLst>
          </p:cNvPr>
          <p:cNvSpPr txBox="1">
            <a:spLocks/>
          </p:cNvSpPr>
          <p:nvPr/>
        </p:nvSpPr>
        <p:spPr>
          <a:xfrm>
            <a:off x="108112" y="5815992"/>
            <a:ext cx="10108655" cy="4796544"/>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355600" indent="0">
              <a:buFont typeface="Arial" panose="020B0604020202020204" pitchFamily="34" charset="0"/>
              <a:buNone/>
            </a:pPr>
            <a:r>
              <a:rPr lang="ja-JP" altLang="en-US" sz="2200" dirty="0">
                <a:latin typeface="游ゴシック Medium" panose="020B0500000000000000" pitchFamily="50" charset="-128"/>
                <a:ea typeface="游ゴシック Medium" panose="020B0500000000000000" pitchFamily="50" charset="-128"/>
              </a:rPr>
              <a:t>できる対策はきちんと取りましょう</a:t>
            </a:r>
            <a:endParaRPr lang="en-US" altLang="ja-JP" sz="2200" dirty="0">
              <a:latin typeface="游ゴシック Medium" panose="020B0500000000000000" pitchFamily="50" charset="-128"/>
              <a:ea typeface="游ゴシック Medium" panose="020B0500000000000000" pitchFamily="50" charset="-128"/>
            </a:endParaRPr>
          </a:p>
          <a:p>
            <a:pPr marL="355600" indent="0">
              <a:buFont typeface="Arial" panose="020B0604020202020204" pitchFamily="34" charset="0"/>
              <a:buNone/>
            </a:pPr>
            <a:r>
              <a:rPr lang="ja-JP" altLang="en-US" sz="2200" dirty="0">
                <a:latin typeface="游ゴシック Medium" panose="020B0500000000000000" pitchFamily="50" charset="-128"/>
                <a:ea typeface="游ゴシック Medium" panose="020B0500000000000000" pitchFamily="50" charset="-128"/>
              </a:rPr>
              <a:t>麻疹に治療法はありません。ワクチンをしっかりうけておきましょう</a:t>
            </a:r>
          </a:p>
        </p:txBody>
      </p:sp>
    </p:spTree>
    <p:extLst>
      <p:ext uri="{BB962C8B-B14F-4D97-AF65-F5344CB8AC3E}">
        <p14:creationId xmlns:p14="http://schemas.microsoft.com/office/powerpoint/2010/main" val="395850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1296027"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作成</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291179" y="1403258"/>
            <a:ext cx="10109453" cy="5820502"/>
          </a:xfrm>
        </p:spPr>
        <p:txBody>
          <a:bodyPr>
            <a:noAutofit/>
          </a:bodyPr>
          <a:lstStyle/>
          <a:p>
            <a:pPr marL="0" indent="0">
              <a:lnSpc>
                <a:spcPct val="120000"/>
              </a:lnSpc>
              <a:spcBef>
                <a:spcPts val="0"/>
              </a:spcBef>
              <a:spcAft>
                <a:spcPts val="2000"/>
              </a:spcAft>
              <a:buNone/>
            </a:pPr>
            <a:r>
              <a:rPr lang="ja-JP" altLang="en-US" sz="2800" dirty="0">
                <a:latin typeface="HGS明朝E" panose="02020900000000000000" pitchFamily="18" charset="-128"/>
                <a:ea typeface="HGS明朝E" panose="02020900000000000000" pitchFamily="18" charset="-128"/>
              </a:rPr>
              <a:t>学校医委員会委員　</a:t>
            </a:r>
            <a:r>
              <a:rPr lang="ja-JP" altLang="en-US" sz="1600" dirty="0">
                <a:latin typeface="ＭＳ 明朝" panose="02020609040205080304" pitchFamily="17" charset="-128"/>
                <a:ea typeface="ＭＳ 明朝" panose="02020609040205080304" pitchFamily="17" charset="-128"/>
              </a:rPr>
              <a:t>任期：自）令和元年８月２７日　～　至）令和３年５月３１日</a:t>
            </a:r>
            <a:endParaRPr lang="ja-JP" altLang="ja-JP" sz="2800" dirty="0">
              <a:latin typeface="ＭＳ 明朝" panose="02020609040205080304" pitchFamily="17" charset="-128"/>
              <a:ea typeface="ＭＳ 明朝" panose="02020609040205080304" pitchFamily="17"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委員長　　</a:t>
            </a:r>
            <a:r>
              <a:rPr lang="zh-TW" altLang="en-US" sz="2200" dirty="0">
                <a:latin typeface="HGS明朝E" panose="02020900000000000000" pitchFamily="18" charset="-128"/>
                <a:ea typeface="HGS明朝E" panose="02020900000000000000" pitchFamily="18" charset="-128"/>
              </a:rPr>
              <a:t>東川　泰之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足立区医師会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東　　哲徳</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渋谷区医師会</a:t>
            </a:r>
            <a:r>
              <a:rPr lang="ja-JP" altLang="en-US" sz="2000" dirty="0">
                <a:latin typeface="HGS明朝E" panose="02020900000000000000" pitchFamily="18" charset="-128"/>
                <a:ea typeface="HGS明朝E" panose="02020900000000000000" pitchFamily="18" charset="-128"/>
              </a:rPr>
              <a:t>）</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副委員長　山田　正興</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中野区医師会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原田　　栄</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杉並区医師会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岡添　龍介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中央区医師会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森山　正敏</a:t>
            </a:r>
            <a:r>
              <a:rPr lang="zh-TW" altLang="en-US" sz="2000" dirty="0">
                <a:latin typeface="HGS明朝E" panose="02020900000000000000" pitchFamily="18" charset="-128"/>
                <a:ea typeface="HGS明朝E" panose="02020900000000000000" pitchFamily="18" charset="-128"/>
              </a:rPr>
              <a:t>（田園調布医師会）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西島　由美</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墨田区医師会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富田　　香</a:t>
            </a:r>
            <a:r>
              <a:rPr lang="ja-JP" altLang="en-US" sz="2000" dirty="0">
                <a:latin typeface="HGS明朝E" panose="02020900000000000000" pitchFamily="18" charset="-128"/>
                <a:ea typeface="HGS明朝E" panose="02020900000000000000" pitchFamily="18" charset="-128"/>
              </a:rPr>
              <a:t>（豊島区医師会）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CN" altLang="en-US" sz="2200" dirty="0">
                <a:latin typeface="HGS明朝E" panose="02020900000000000000" pitchFamily="18" charset="-128"/>
                <a:ea typeface="HGS明朝E" panose="02020900000000000000" pitchFamily="18" charset="-128"/>
              </a:rPr>
              <a:t>浅川　雅晴</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江東区医師会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岡田　知雄</a:t>
            </a:r>
            <a:r>
              <a:rPr lang="ja-JP" altLang="en-US" sz="2000" dirty="0">
                <a:latin typeface="HGS明朝E" panose="02020900000000000000" pitchFamily="18" charset="-128"/>
                <a:ea typeface="HGS明朝E" panose="02020900000000000000" pitchFamily="18" charset="-128"/>
              </a:rPr>
              <a:t>（日本大学医師会）</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800" dirty="0">
                <a:latin typeface="HGS明朝E" panose="02020900000000000000" pitchFamily="18" charset="-128"/>
                <a:ea typeface="HGS明朝E" panose="02020900000000000000" pitchFamily="18" charset="-128"/>
              </a:rPr>
              <a:t>東京都医師会理事</a:t>
            </a:r>
            <a:endParaRPr lang="en-US" altLang="ja-JP" sz="2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solidFill>
                  <a:schemeClr val="accent6">
                    <a:lumMod val="75000"/>
                  </a:schemeClr>
                </a:solidFill>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弘瀨　知江子</a:t>
            </a:r>
            <a:r>
              <a:rPr lang="ja-JP" altLang="en-US" sz="2000" dirty="0">
                <a:latin typeface="HGS明朝E" panose="02020900000000000000" pitchFamily="18" charset="-128"/>
                <a:ea typeface="HGS明朝E" panose="02020900000000000000" pitchFamily="18" charset="-128"/>
              </a:rPr>
              <a:t>（大森</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　川上　一　恵</a:t>
            </a:r>
            <a:r>
              <a:rPr lang="ja-JP" altLang="en-US" sz="2000" dirty="0">
                <a:latin typeface="HGS明朝E" panose="02020900000000000000" pitchFamily="18" charset="-128"/>
                <a:ea typeface="HGS明朝E" panose="02020900000000000000" pitchFamily="18" charset="-128"/>
              </a:rPr>
              <a:t>（渋谷区</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ja-JP" altLang="en-US"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zh-TW"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881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228124-5B4B-45D1-ADB1-E0D487EA44B0}"/>
              </a:ext>
            </a:extLst>
          </p:cNvPr>
          <p:cNvSpPr>
            <a:spLocks noGrp="1"/>
          </p:cNvSpPr>
          <p:nvPr>
            <p:ph type="title" idx="4294967295"/>
          </p:nvPr>
        </p:nvSpPr>
        <p:spPr>
          <a:xfrm>
            <a:off x="406945" y="988089"/>
            <a:ext cx="10160635" cy="2561842"/>
          </a:xfrm>
        </p:spPr>
        <p:txBody>
          <a:bodyPr wrap="square" anchor="t" anchorCtr="0">
            <a:noAutofit/>
          </a:bodyPr>
          <a:lstStyle/>
          <a:p>
            <a:pPr>
              <a:lnSpc>
                <a:spcPct val="100000"/>
              </a:lnSpc>
              <a:spcBef>
                <a:spcPts val="0"/>
              </a:spcBef>
            </a:pPr>
            <a:r>
              <a:rPr lang="ja-JP" altLang="en-US" sz="3600" dirty="0">
                <a:latin typeface="+mn-ea"/>
                <a:ea typeface="+mn-ea"/>
              </a:rPr>
              <a:t>病原体がヒトや動物の体の中に入り込んで</a:t>
            </a:r>
            <a:br>
              <a:rPr lang="en-US" altLang="ja-JP" sz="3600" dirty="0">
                <a:latin typeface="+mn-ea"/>
                <a:ea typeface="+mn-ea"/>
              </a:rPr>
            </a:br>
            <a:r>
              <a:rPr lang="ja-JP" altLang="en-US" sz="3600" dirty="0">
                <a:latin typeface="+mn-ea"/>
                <a:ea typeface="+mn-ea"/>
              </a:rPr>
              <a:t>増殖することを</a:t>
            </a:r>
            <a:r>
              <a:rPr lang="ja-JP" altLang="en-US" sz="4400" b="1" dirty="0">
                <a:solidFill>
                  <a:schemeClr val="accent2">
                    <a:lumMod val="75000"/>
                  </a:schemeClr>
                </a:solidFill>
                <a:latin typeface="+mn-ea"/>
                <a:ea typeface="+mn-ea"/>
              </a:rPr>
              <a:t>感染</a:t>
            </a:r>
            <a:r>
              <a:rPr lang="ja-JP" altLang="en-US" sz="3600" dirty="0">
                <a:latin typeface="+mn-ea"/>
                <a:ea typeface="+mn-ea"/>
              </a:rPr>
              <a:t>といい、</a:t>
            </a:r>
            <a:br>
              <a:rPr lang="en-US" altLang="ja-JP" sz="3600" dirty="0">
                <a:latin typeface="+mn-ea"/>
                <a:ea typeface="+mn-ea"/>
              </a:rPr>
            </a:br>
            <a:r>
              <a:rPr lang="ja-JP" altLang="en-US" sz="3600" dirty="0">
                <a:latin typeface="+mn-ea"/>
                <a:ea typeface="+mn-ea"/>
              </a:rPr>
              <a:t>熱、咳、下痢などの症状があらわれたとき</a:t>
            </a:r>
            <a:br>
              <a:rPr lang="en-US" altLang="ja-JP" sz="3600" dirty="0">
                <a:latin typeface="+mn-ea"/>
                <a:ea typeface="+mn-ea"/>
              </a:rPr>
            </a:br>
            <a:r>
              <a:rPr lang="ja-JP" altLang="en-US" sz="4400" b="1" dirty="0">
                <a:solidFill>
                  <a:schemeClr val="accent2">
                    <a:lumMod val="75000"/>
                  </a:schemeClr>
                </a:solidFill>
                <a:latin typeface="+mn-ea"/>
                <a:ea typeface="+mn-ea"/>
              </a:rPr>
              <a:t>感染症</a:t>
            </a:r>
            <a:r>
              <a:rPr lang="ja-JP" altLang="en-US" sz="3600" dirty="0">
                <a:latin typeface="+mn-ea"/>
                <a:ea typeface="+mn-ea"/>
              </a:rPr>
              <a:t>と呼ぶ</a:t>
            </a:r>
            <a:endParaRPr lang="ja-JP" altLang="en-US" sz="3157" dirty="0">
              <a:latin typeface="+mn-ea"/>
              <a:ea typeface="+mn-ea"/>
            </a:endParaRPr>
          </a:p>
        </p:txBody>
      </p:sp>
      <p:sp>
        <p:nvSpPr>
          <p:cNvPr id="3" name="四角形: 角を丸くする 2">
            <a:extLst>
              <a:ext uri="{FF2B5EF4-FFF2-40B4-BE49-F238E27FC236}">
                <a16:creationId xmlns:a16="http://schemas.microsoft.com/office/drawing/2014/main" id="{5DB7ACF5-32E3-4EB9-9F8C-B3D4151E5D95}"/>
              </a:ext>
            </a:extLst>
          </p:cNvPr>
          <p:cNvSpPr/>
          <p:nvPr/>
        </p:nvSpPr>
        <p:spPr>
          <a:xfrm>
            <a:off x="501538" y="5312059"/>
            <a:ext cx="1744662" cy="712270"/>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bg1"/>
                </a:solidFill>
                <a:latin typeface="+mn-ea"/>
              </a:rPr>
              <a:t>病原体</a:t>
            </a:r>
            <a:endParaRPr kumimoji="1" lang="ja-JP" altLang="en-US" sz="3000" b="1" dirty="0">
              <a:solidFill>
                <a:schemeClr val="bg1"/>
              </a:solidFill>
            </a:endParaRPr>
          </a:p>
        </p:txBody>
      </p:sp>
      <p:grpSp>
        <p:nvGrpSpPr>
          <p:cNvPr id="4" name="グループ化 3">
            <a:extLst>
              <a:ext uri="{FF2B5EF4-FFF2-40B4-BE49-F238E27FC236}">
                <a16:creationId xmlns:a16="http://schemas.microsoft.com/office/drawing/2014/main" id="{3E807488-12B0-4F39-A9B5-54B141875A3A}"/>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01AC4174-5C42-40FB-9898-05D82A19164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4217A125-CB02-4837-A987-5D248A00F92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BCF43E0-AB3B-4744-9219-4A63224FA29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5CBFB1E-B594-4603-B5D5-AC4D564C2CC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CCAE72D2-18F2-463C-A362-1C46FD5F02A8}"/>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感染症</a:t>
            </a:r>
          </a:p>
        </p:txBody>
      </p:sp>
      <p:sp>
        <p:nvSpPr>
          <p:cNvPr id="10" name="タイトル 1">
            <a:extLst>
              <a:ext uri="{FF2B5EF4-FFF2-40B4-BE49-F238E27FC236}">
                <a16:creationId xmlns:a16="http://schemas.microsoft.com/office/drawing/2014/main" id="{FB716143-A933-4239-9849-699575762411}"/>
              </a:ext>
            </a:extLst>
          </p:cNvPr>
          <p:cNvSpPr txBox="1">
            <a:spLocks/>
          </p:cNvSpPr>
          <p:nvPr/>
        </p:nvSpPr>
        <p:spPr>
          <a:xfrm>
            <a:off x="471898" y="6150451"/>
            <a:ext cx="10160635" cy="1032669"/>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nSpc>
                <a:spcPct val="100000"/>
              </a:lnSpc>
            </a:pPr>
            <a:r>
              <a:rPr lang="ja-JP" altLang="en-US" sz="3000" dirty="0">
                <a:latin typeface="+mn-ea"/>
                <a:ea typeface="+mn-ea"/>
              </a:rPr>
              <a:t>大きさや構造により、</a:t>
            </a:r>
            <a:br>
              <a:rPr lang="en-US" altLang="ja-JP" sz="3000" dirty="0">
                <a:latin typeface="+mn-ea"/>
                <a:ea typeface="+mn-ea"/>
              </a:rPr>
            </a:br>
            <a:r>
              <a:rPr lang="ja-JP" altLang="en-US" sz="3000" dirty="0">
                <a:latin typeface="+mn-ea"/>
                <a:ea typeface="+mn-ea"/>
              </a:rPr>
              <a:t>細菌、ウイルス、カビ（真菌）、原虫などの種類がある</a:t>
            </a:r>
            <a:br>
              <a:rPr lang="en-US" altLang="ja-JP" sz="3157" dirty="0">
                <a:latin typeface="+mn-ea"/>
                <a:ea typeface="+mn-ea"/>
              </a:rPr>
            </a:br>
            <a:br>
              <a:rPr lang="en-US" altLang="ja-JP" sz="3157" dirty="0">
                <a:latin typeface="+mn-ea"/>
                <a:ea typeface="+mn-ea"/>
              </a:rPr>
            </a:br>
            <a:endParaRPr lang="ja-JP" altLang="en-US" sz="3157" dirty="0">
              <a:latin typeface="+mn-ea"/>
              <a:ea typeface="+mn-ea"/>
            </a:endParaRPr>
          </a:p>
        </p:txBody>
      </p:sp>
      <p:sp>
        <p:nvSpPr>
          <p:cNvPr id="11" name="タイトル 1">
            <a:extLst>
              <a:ext uri="{FF2B5EF4-FFF2-40B4-BE49-F238E27FC236}">
                <a16:creationId xmlns:a16="http://schemas.microsoft.com/office/drawing/2014/main" id="{6EDFDA66-C304-46A4-A549-011B8B62192C}"/>
              </a:ext>
            </a:extLst>
          </p:cNvPr>
          <p:cNvSpPr txBox="1">
            <a:spLocks/>
          </p:cNvSpPr>
          <p:nvPr/>
        </p:nvSpPr>
        <p:spPr>
          <a:xfrm>
            <a:off x="406945" y="3776521"/>
            <a:ext cx="10160635" cy="1161239"/>
          </a:xfrm>
          <a:prstGeom prst="rect">
            <a:avLst/>
          </a:prstGeom>
        </p:spPr>
        <p:txBody>
          <a:bodyPr vert="horz" wrap="square"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nSpc>
                <a:spcPts val="4000"/>
              </a:lnSpc>
              <a:spcBef>
                <a:spcPts val="0"/>
              </a:spcBef>
            </a:pPr>
            <a:r>
              <a:rPr lang="ja-JP" altLang="en-US" sz="2700" dirty="0">
                <a:latin typeface="+mn-ea"/>
                <a:ea typeface="+mn-ea"/>
              </a:rPr>
              <a:t>体の中に病原体がいるだけの時は</a:t>
            </a:r>
            <a:r>
              <a:rPr lang="ja-JP" altLang="en-US" sz="3000" b="1" dirty="0">
                <a:latin typeface="+mn-ea"/>
                <a:ea typeface="+mn-ea"/>
              </a:rPr>
              <a:t>保菌</a:t>
            </a:r>
            <a:r>
              <a:rPr lang="ja-JP" altLang="en-US" sz="2700" dirty="0">
                <a:latin typeface="+mn-ea"/>
                <a:ea typeface="+mn-ea"/>
              </a:rPr>
              <a:t>という</a:t>
            </a:r>
            <a:br>
              <a:rPr lang="en-US" altLang="ja-JP" sz="2700" dirty="0">
                <a:latin typeface="+mn-ea"/>
                <a:ea typeface="+mn-ea"/>
              </a:rPr>
            </a:br>
            <a:r>
              <a:rPr lang="ja-JP" altLang="en-US" sz="2700" dirty="0">
                <a:latin typeface="+mn-ea"/>
                <a:ea typeface="+mn-ea"/>
              </a:rPr>
              <a:t>ヒトからヒトに直接うつらない日本脳炎のような感染症もある</a:t>
            </a:r>
            <a:endParaRPr lang="ja-JP" altLang="en-US" sz="3157" dirty="0">
              <a:latin typeface="+mn-ea"/>
              <a:ea typeface="+mn-ea"/>
            </a:endParaRPr>
          </a:p>
        </p:txBody>
      </p:sp>
    </p:spTree>
    <p:extLst>
      <p:ext uri="{BB962C8B-B14F-4D97-AF65-F5344CB8AC3E}">
        <p14:creationId xmlns:p14="http://schemas.microsoft.com/office/powerpoint/2010/main" val="197530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図１４　死因別にみた死亡率１００年の年次推移（明治３２年～平成１０年）">
            <a:extLst>
              <a:ext uri="{FF2B5EF4-FFF2-40B4-BE49-F238E27FC236}">
                <a16:creationId xmlns:a16="http://schemas.microsoft.com/office/drawing/2014/main" id="{56472672-6DEB-4CF6-881E-2C9AD4E372D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024" r="1" b="1"/>
          <a:stretch/>
        </p:blipFill>
        <p:spPr bwMode="auto">
          <a:xfrm>
            <a:off x="130447" y="2089991"/>
            <a:ext cx="10735170" cy="4772120"/>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1">
            <a:extLst>
              <a:ext uri="{FF2B5EF4-FFF2-40B4-BE49-F238E27FC236}">
                <a16:creationId xmlns:a16="http://schemas.microsoft.com/office/drawing/2014/main" id="{5EFA29D2-612D-42C8-812F-F5CEF63DC3C2}"/>
              </a:ext>
            </a:extLst>
          </p:cNvPr>
          <p:cNvSpPr txBox="1">
            <a:spLocks/>
          </p:cNvSpPr>
          <p:nvPr/>
        </p:nvSpPr>
        <p:spPr>
          <a:xfrm>
            <a:off x="7944439" y="284608"/>
            <a:ext cx="2559854" cy="686034"/>
          </a:xfrm>
          <a:prstGeom prst="rect">
            <a:avLst/>
          </a:prstGeom>
        </p:spPr>
        <p:txBody>
          <a:bodyPr vert="horz" lIns="80189" tIns="40094" rIns="80189" bIns="40094"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ja-JP" altLang="en-US" sz="1800" b="1" dirty="0">
                <a:latin typeface="+mn-ea"/>
                <a:ea typeface="+mn-ea"/>
              </a:rPr>
              <a:t>（人口</a:t>
            </a:r>
            <a:r>
              <a:rPr lang="en-US" altLang="ja-JP" sz="1800" b="1" dirty="0">
                <a:latin typeface="+mn-ea"/>
                <a:ea typeface="+mn-ea"/>
              </a:rPr>
              <a:t>10</a:t>
            </a:r>
            <a:r>
              <a:rPr lang="ja-JP" altLang="en-US" sz="1800" b="1" dirty="0">
                <a:latin typeface="+mn-ea"/>
                <a:ea typeface="+mn-ea"/>
              </a:rPr>
              <a:t>万対、人）</a:t>
            </a:r>
          </a:p>
        </p:txBody>
      </p:sp>
      <p:sp>
        <p:nvSpPr>
          <p:cNvPr id="18" name="タイトル 1">
            <a:extLst>
              <a:ext uri="{FF2B5EF4-FFF2-40B4-BE49-F238E27FC236}">
                <a16:creationId xmlns:a16="http://schemas.microsoft.com/office/drawing/2014/main" id="{AB856713-7282-4D6D-A7DE-384CC07400A4}"/>
              </a:ext>
            </a:extLst>
          </p:cNvPr>
          <p:cNvSpPr txBox="1">
            <a:spLocks/>
          </p:cNvSpPr>
          <p:nvPr/>
        </p:nvSpPr>
        <p:spPr>
          <a:xfrm>
            <a:off x="2390808" y="6201111"/>
            <a:ext cx="8018859" cy="456466"/>
          </a:xfrm>
          <a:prstGeom prst="rect">
            <a:avLst/>
          </a:prstGeom>
        </p:spPr>
        <p:txBody>
          <a:bodyPr vert="horz" lIns="80189" tIns="40094" rIns="80189" bIns="40094"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754" dirty="0">
              <a:latin typeface="ＭＳ Ｐゴシック" panose="020B0600070205080204" pitchFamily="50" charset="-128"/>
              <a:ea typeface="ＭＳ Ｐゴシック" panose="020B0600070205080204" pitchFamily="50" charset="-128"/>
            </a:endParaRPr>
          </a:p>
        </p:txBody>
      </p:sp>
      <p:sp>
        <p:nvSpPr>
          <p:cNvPr id="19" name="タイトル 1">
            <a:extLst>
              <a:ext uri="{FF2B5EF4-FFF2-40B4-BE49-F238E27FC236}">
                <a16:creationId xmlns:a16="http://schemas.microsoft.com/office/drawing/2014/main" id="{DD272619-A868-46A0-B547-433CFEE37CF2}"/>
              </a:ext>
            </a:extLst>
          </p:cNvPr>
          <p:cNvSpPr txBox="1">
            <a:spLocks/>
          </p:cNvSpPr>
          <p:nvPr/>
        </p:nvSpPr>
        <p:spPr>
          <a:xfrm>
            <a:off x="834442" y="1060888"/>
            <a:ext cx="9522752" cy="686034"/>
          </a:xfrm>
          <a:prstGeom prst="rect">
            <a:avLst/>
          </a:prstGeom>
        </p:spPr>
        <p:txBody>
          <a:bodyPr vert="horz" lIns="80189" tIns="40094" rIns="80189" bIns="40094"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chemeClr val="accent2">
                    <a:lumMod val="75000"/>
                  </a:schemeClr>
                </a:solidFill>
                <a:latin typeface="+mn-ea"/>
                <a:ea typeface="+mn-ea"/>
              </a:rPr>
              <a:t>かつては感染症で多くの人が亡くなっていました</a:t>
            </a:r>
          </a:p>
        </p:txBody>
      </p:sp>
      <p:sp>
        <p:nvSpPr>
          <p:cNvPr id="2" name="テキスト ボックス 1">
            <a:extLst>
              <a:ext uri="{FF2B5EF4-FFF2-40B4-BE49-F238E27FC236}">
                <a16:creationId xmlns:a16="http://schemas.microsoft.com/office/drawing/2014/main" id="{65C07BC7-934F-481B-9B4B-C5D9A27C5095}"/>
              </a:ext>
            </a:extLst>
          </p:cNvPr>
          <p:cNvSpPr txBox="1"/>
          <p:nvPr/>
        </p:nvSpPr>
        <p:spPr>
          <a:xfrm>
            <a:off x="3295106" y="2715399"/>
            <a:ext cx="3192689" cy="335348"/>
          </a:xfrm>
          <a:prstGeom prst="rect">
            <a:avLst/>
          </a:prstGeom>
          <a:noFill/>
        </p:spPr>
        <p:txBody>
          <a:bodyPr wrap="square" rtlCol="0">
            <a:spAutoFit/>
          </a:bodyPr>
          <a:lstStyle/>
          <a:p>
            <a:r>
              <a:rPr kumimoji="1" lang="ja-JP" altLang="en-US" sz="1403" b="1" dirty="0"/>
              <a:t>　</a:t>
            </a:r>
            <a:r>
              <a:rPr kumimoji="1" lang="ja-JP" altLang="en-US" sz="1579" b="1" dirty="0"/>
              <a:t>（</a:t>
            </a:r>
            <a:r>
              <a:rPr kumimoji="1" lang="en-US" altLang="ja-JP" sz="1579" b="1" dirty="0"/>
              <a:t>1918</a:t>
            </a:r>
            <a:r>
              <a:rPr kumimoji="1" lang="ja-JP" altLang="en-US" sz="1579" b="1" dirty="0"/>
              <a:t>年：スペイン風邪流行）</a:t>
            </a:r>
            <a:endParaRPr kumimoji="1" lang="ja-JP" altLang="en-US" sz="1403" b="1" dirty="0"/>
          </a:p>
        </p:txBody>
      </p:sp>
      <p:sp>
        <p:nvSpPr>
          <p:cNvPr id="8" name="テキスト ボックス 7">
            <a:extLst>
              <a:ext uri="{FF2B5EF4-FFF2-40B4-BE49-F238E27FC236}">
                <a16:creationId xmlns:a16="http://schemas.microsoft.com/office/drawing/2014/main" id="{7D14A346-C06D-42F1-A475-A978D3B49BCE}"/>
              </a:ext>
            </a:extLst>
          </p:cNvPr>
          <p:cNvSpPr txBox="1"/>
          <p:nvPr/>
        </p:nvSpPr>
        <p:spPr>
          <a:xfrm>
            <a:off x="2949465" y="5207601"/>
            <a:ext cx="2691388" cy="335348"/>
          </a:xfrm>
          <a:prstGeom prst="rect">
            <a:avLst/>
          </a:prstGeom>
          <a:noFill/>
        </p:spPr>
        <p:txBody>
          <a:bodyPr wrap="square" rtlCol="0">
            <a:spAutoFit/>
          </a:bodyPr>
          <a:lstStyle/>
          <a:p>
            <a:pPr algn="r"/>
            <a:r>
              <a:rPr kumimoji="1" lang="ja-JP" altLang="en-US" sz="1403" b="1" dirty="0"/>
              <a:t>　</a:t>
            </a:r>
            <a:r>
              <a:rPr kumimoji="1" lang="ja-JP" altLang="en-US" sz="1579" b="1" dirty="0"/>
              <a:t>（</a:t>
            </a:r>
            <a:r>
              <a:rPr lang="en-US" altLang="ja-JP" sz="1579" b="1" dirty="0"/>
              <a:t>1923</a:t>
            </a:r>
            <a:r>
              <a:rPr lang="ja-JP" altLang="en-US" sz="1579" b="1" dirty="0"/>
              <a:t>年：</a:t>
            </a:r>
            <a:r>
              <a:rPr kumimoji="1" lang="ja-JP" altLang="en-US" sz="1579" b="1" dirty="0"/>
              <a:t>関東大震災）</a:t>
            </a:r>
            <a:endParaRPr kumimoji="1" lang="ja-JP" altLang="en-US" sz="1403" b="1" dirty="0"/>
          </a:p>
        </p:txBody>
      </p:sp>
      <p:cxnSp>
        <p:nvCxnSpPr>
          <p:cNvPr id="6" name="直線矢印コネクタ 5">
            <a:extLst>
              <a:ext uri="{FF2B5EF4-FFF2-40B4-BE49-F238E27FC236}">
                <a16:creationId xmlns:a16="http://schemas.microsoft.com/office/drawing/2014/main" id="{1D2445FE-3FCE-4A62-9456-7C8CC82E1951}"/>
              </a:ext>
            </a:extLst>
          </p:cNvPr>
          <p:cNvCxnSpPr/>
          <p:nvPr/>
        </p:nvCxnSpPr>
        <p:spPr>
          <a:xfrm flipH="1">
            <a:off x="3170676" y="5338071"/>
            <a:ext cx="2488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9" name="グループ化 8">
            <a:extLst>
              <a:ext uri="{FF2B5EF4-FFF2-40B4-BE49-F238E27FC236}">
                <a16:creationId xmlns:a16="http://schemas.microsoft.com/office/drawing/2014/main" id="{F04AF8DF-7E8A-4C42-B898-C90D437D2B5C}"/>
              </a:ext>
            </a:extLst>
          </p:cNvPr>
          <p:cNvGrpSpPr/>
          <p:nvPr/>
        </p:nvGrpSpPr>
        <p:grpSpPr>
          <a:xfrm>
            <a:off x="406945" y="306442"/>
            <a:ext cx="427497" cy="415776"/>
            <a:chOff x="683170" y="525517"/>
            <a:chExt cx="427497" cy="415776"/>
          </a:xfrm>
        </p:grpSpPr>
        <p:sp>
          <p:nvSpPr>
            <p:cNvPr id="10" name="四角形: 角を丸くする 9">
              <a:extLst>
                <a:ext uri="{FF2B5EF4-FFF2-40B4-BE49-F238E27FC236}">
                  <a16:creationId xmlns:a16="http://schemas.microsoft.com/office/drawing/2014/main" id="{3C32F13F-5FF9-4A91-AFFC-DC7D42055450}"/>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1D37E0E4-143B-4C21-B85D-EB49E5B432B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E919DAC-0B5E-4A15-ACBF-C272C467AAD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02983CA3-AEA9-421F-9479-DD18C27641D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タイトル 1">
            <a:extLst>
              <a:ext uri="{FF2B5EF4-FFF2-40B4-BE49-F238E27FC236}">
                <a16:creationId xmlns:a16="http://schemas.microsoft.com/office/drawing/2014/main" id="{AD15C140-0329-496B-AD55-C15F02E2CB97}"/>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主要死因別にみた死亡率の年次推移　</a:t>
            </a:r>
          </a:p>
        </p:txBody>
      </p:sp>
      <p:sp>
        <p:nvSpPr>
          <p:cNvPr id="15" name="テキスト ボックス 14">
            <a:extLst>
              <a:ext uri="{FF2B5EF4-FFF2-40B4-BE49-F238E27FC236}">
                <a16:creationId xmlns:a16="http://schemas.microsoft.com/office/drawing/2014/main" id="{A09ECAFF-3D68-407E-A740-430FB4E3D8E3}"/>
              </a:ext>
            </a:extLst>
          </p:cNvPr>
          <p:cNvSpPr txBox="1"/>
          <p:nvPr/>
        </p:nvSpPr>
        <p:spPr>
          <a:xfrm>
            <a:off x="360000" y="7020000"/>
            <a:ext cx="9546052"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「平成</a:t>
            </a:r>
            <a:r>
              <a:rPr lang="en-US" altLang="ja-JP" sz="900" dirty="0">
                <a:latin typeface="Yu Gothic UI" panose="020B0500000000000000" pitchFamily="50" charset="-128"/>
                <a:ea typeface="Yu Gothic UI" panose="020B0500000000000000" pitchFamily="50" charset="-128"/>
              </a:rPr>
              <a:t>10</a:t>
            </a:r>
            <a:r>
              <a:rPr lang="ja-JP" altLang="en-US" sz="900" dirty="0">
                <a:latin typeface="Yu Gothic UI" panose="020B0500000000000000" pitchFamily="50" charset="-128"/>
                <a:ea typeface="Yu Gothic UI" panose="020B0500000000000000" pitchFamily="50" charset="-128"/>
              </a:rPr>
              <a:t>年 人口動態統計月報年計（概数）の概況」厚生労働（</a:t>
            </a:r>
            <a:r>
              <a:rPr lang="en-US" altLang="ja-JP" sz="900" dirty="0">
                <a:latin typeface="Yu Gothic UI" panose="020B0500000000000000" pitchFamily="50" charset="-128"/>
                <a:ea typeface="Yu Gothic UI" panose="020B0500000000000000" pitchFamily="50" charset="-128"/>
              </a:rPr>
              <a:t>https://www.mhlw.go.jp/www1/toukei/10nengai_8/hyakunen.html</a:t>
            </a:r>
            <a:r>
              <a:rPr lang="ja-JP" altLang="en-US" sz="900" dirty="0">
                <a:latin typeface="Yu Gothic UI" panose="020B0500000000000000" pitchFamily="50" charset="-128"/>
                <a:ea typeface="Yu Gothic UI" panose="020B0500000000000000" pitchFamily="50" charset="-128"/>
              </a:rPr>
              <a:t>）</a:t>
            </a:r>
          </a:p>
        </p:txBody>
      </p:sp>
    </p:spTree>
    <p:extLst>
      <p:ext uri="{BB962C8B-B14F-4D97-AF65-F5344CB8AC3E}">
        <p14:creationId xmlns:p14="http://schemas.microsoft.com/office/powerpoint/2010/main" val="167979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E4A7BB4C-A43B-4045-9522-E2AF7E73B272}"/>
              </a:ext>
            </a:extLst>
          </p:cNvPr>
          <p:cNvGraphicFramePr>
            <a:graphicFrameLocks noGrp="1"/>
          </p:cNvGraphicFramePr>
          <p:nvPr>
            <p:ph idx="1"/>
            <p:extLst>
              <p:ext uri="{D42A27DB-BD31-4B8C-83A1-F6EECF244321}">
                <p14:modId xmlns:p14="http://schemas.microsoft.com/office/powerpoint/2010/main" val="4227187397"/>
              </p:ext>
            </p:extLst>
          </p:nvPr>
        </p:nvGraphicFramePr>
        <p:xfrm>
          <a:off x="818364" y="1071408"/>
          <a:ext cx="9026676" cy="3124530"/>
        </p:xfrm>
        <a:graphic>
          <a:graphicData uri="http://schemas.openxmlformats.org/drawingml/2006/table">
            <a:tbl>
              <a:tblPr firstRow="1" bandRow="1">
                <a:tableStyleId>{93296810-A885-4BE3-A3E7-6D5BEEA58F35}</a:tableStyleId>
              </a:tblPr>
              <a:tblGrid>
                <a:gridCol w="1163278">
                  <a:extLst>
                    <a:ext uri="{9D8B030D-6E8A-4147-A177-3AD203B41FA5}">
                      <a16:colId xmlns:a16="http://schemas.microsoft.com/office/drawing/2014/main" val="422385758"/>
                    </a:ext>
                  </a:extLst>
                </a:gridCol>
                <a:gridCol w="4226118">
                  <a:extLst>
                    <a:ext uri="{9D8B030D-6E8A-4147-A177-3AD203B41FA5}">
                      <a16:colId xmlns:a16="http://schemas.microsoft.com/office/drawing/2014/main" val="2636803210"/>
                    </a:ext>
                  </a:extLst>
                </a:gridCol>
                <a:gridCol w="2021840">
                  <a:extLst>
                    <a:ext uri="{9D8B030D-6E8A-4147-A177-3AD203B41FA5}">
                      <a16:colId xmlns:a16="http://schemas.microsoft.com/office/drawing/2014/main" val="1742245793"/>
                    </a:ext>
                  </a:extLst>
                </a:gridCol>
                <a:gridCol w="1615440">
                  <a:extLst>
                    <a:ext uri="{9D8B030D-6E8A-4147-A177-3AD203B41FA5}">
                      <a16:colId xmlns:a16="http://schemas.microsoft.com/office/drawing/2014/main" val="3899152748"/>
                    </a:ext>
                  </a:extLst>
                </a:gridCol>
              </a:tblGrid>
              <a:tr h="487489">
                <a:tc rowSpan="3">
                  <a:txBody>
                    <a:bodyPr/>
                    <a:lstStyle/>
                    <a:p>
                      <a:pPr algn="ctr">
                        <a:lnSpc>
                          <a:spcPct val="150000"/>
                        </a:lnSpc>
                      </a:pPr>
                      <a:r>
                        <a:rPr kumimoji="1" lang="ja-JP" altLang="en-US" sz="2400" dirty="0"/>
                        <a:t>感染症</a:t>
                      </a:r>
                      <a:endParaRPr kumimoji="1" lang="ja-JP" altLang="en-US" sz="2400" dirty="0">
                        <a:latin typeface="+mn-ea"/>
                        <a:ea typeface="+mn-ea"/>
                      </a:endParaRPr>
                    </a:p>
                  </a:txBody>
                  <a:tcPr marL="76703" marR="76703" marT="40094" marB="40094">
                    <a:lnR w="12700" cmpd="sng">
                      <a:noFill/>
                    </a:lnR>
                    <a:lnB w="38100" cap="flat" cmpd="sng" algn="ctr">
                      <a:solidFill>
                        <a:schemeClr val="bg1"/>
                      </a:solidFill>
                      <a:prstDash val="solid"/>
                      <a:round/>
                      <a:headEnd type="none" w="med" len="med"/>
                      <a:tailEnd type="none" w="med" len="med"/>
                    </a:lnB>
                  </a:tcPr>
                </a:tc>
                <a:tc gridSpan="3">
                  <a:txBody>
                    <a:bodyPr/>
                    <a:lstStyle/>
                    <a:p>
                      <a:endParaRPr kumimoji="1" lang="ja-JP" altLang="en-US" sz="1600" dirty="0">
                        <a:latin typeface="+mn-ea"/>
                        <a:ea typeface="+mn-ea"/>
                      </a:endParaRPr>
                    </a:p>
                  </a:txBody>
                  <a:tcPr marL="76703" marR="76703" marT="40094" marB="40094">
                    <a:lnL w="12700" cmpd="sng">
                      <a:noFill/>
                    </a:lnL>
                    <a:lnR w="12700" cmpd="sng">
                      <a:noFill/>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lnL w="12700" cmpd="sng">
                      <a:noFill/>
                    </a:lnL>
                  </a:tcPr>
                </a:tc>
                <a:tc hMerge="1">
                  <a:txBody>
                    <a:bodyPr/>
                    <a:lstStyle/>
                    <a:p>
                      <a:endParaRPr kumimoji="1" lang="ja-JP" altLang="en-US" sz="1600" dirty="0">
                        <a:latin typeface="+mn-ea"/>
                        <a:ea typeface="+mn-ea"/>
                      </a:endParaRPr>
                    </a:p>
                  </a:txBody>
                  <a:tcPr marL="76703" marR="76703" marT="40094" marB="40094">
                    <a:lnL w="12700" cmpd="sng">
                      <a:noFill/>
                    </a:lnL>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6151000"/>
                  </a:ext>
                </a:extLst>
              </a:tr>
              <a:tr h="487489">
                <a:tc vMerge="1">
                  <a:txBody>
                    <a:bodyPr/>
                    <a:lstStyle/>
                    <a:p>
                      <a:endParaRPr kumimoji="1" lang="ja-JP" altLang="en-US" dirty="0"/>
                    </a:p>
                  </a:txBody>
                  <a:tcPr/>
                </a:tc>
                <a:tc>
                  <a:txBody>
                    <a:bodyPr/>
                    <a:lstStyle/>
                    <a:p>
                      <a:r>
                        <a:rPr kumimoji="1" lang="ja-JP" altLang="en-US" sz="2400" dirty="0"/>
                        <a:t>スペイン・インフルエンザ</a:t>
                      </a:r>
                      <a:endParaRPr kumimoji="1" lang="ja-JP" altLang="en-US" sz="2400" dirty="0">
                        <a:latin typeface="+mn-ea"/>
                        <a:ea typeface="+mn-ea"/>
                      </a:endParaRPr>
                    </a:p>
                  </a:txBody>
                  <a:tcPr marL="76703" marR="76703" marT="40094" marB="40094" anchor="ctr">
                    <a:lnL w="190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en-US" altLang="ja-JP" sz="3000" b="1" dirty="0">
                          <a:latin typeface="+mn-ea"/>
                          <a:ea typeface="+mn-ea"/>
                        </a:rPr>
                        <a:t>5000</a:t>
                      </a:r>
                      <a:r>
                        <a:rPr kumimoji="1" lang="ja-JP" altLang="en-US" sz="1600" dirty="0">
                          <a:latin typeface="+mn-ea"/>
                          <a:ea typeface="+mn-ea"/>
                        </a:rPr>
                        <a:t>万人</a:t>
                      </a:r>
                    </a:p>
                  </a:txBody>
                  <a:tcPr marL="76703" marR="76703" marT="40094" marB="40094" anchor="ctr">
                    <a:lnT w="12700" cap="flat" cmpd="sng" algn="ctr">
                      <a:solidFill>
                        <a:schemeClr val="bg1"/>
                      </a:solidFill>
                      <a:prstDash val="solid"/>
                      <a:round/>
                      <a:headEnd type="none" w="med" len="med"/>
                      <a:tailEnd type="none" w="med" len="med"/>
                    </a:lnT>
                  </a:tcPr>
                </a:tc>
                <a:tc>
                  <a:txBody>
                    <a:bodyPr/>
                    <a:lstStyle/>
                    <a:p>
                      <a:pPr algn="ctr"/>
                      <a:r>
                        <a:rPr kumimoji="1" lang="en-US" altLang="ja-JP" sz="1600">
                          <a:latin typeface="+mn-ea"/>
                          <a:ea typeface="+mn-ea"/>
                        </a:rPr>
                        <a:t>1918</a:t>
                      </a:r>
                      <a:r>
                        <a:rPr kumimoji="1" lang="ja-JP" altLang="en-US" sz="1600">
                          <a:latin typeface="+mn-ea"/>
                          <a:ea typeface="+mn-ea"/>
                        </a:rPr>
                        <a:t>～</a:t>
                      </a:r>
                      <a:r>
                        <a:rPr kumimoji="1" lang="en-US" altLang="ja-JP" sz="1600">
                          <a:latin typeface="+mn-ea"/>
                          <a:ea typeface="+mn-ea"/>
                        </a:rPr>
                        <a:t>20</a:t>
                      </a:r>
                      <a:r>
                        <a:rPr kumimoji="1" lang="ja-JP" altLang="en-US" sz="1600">
                          <a:latin typeface="+mn-ea"/>
                          <a:ea typeface="+mn-ea"/>
                        </a:rPr>
                        <a:t>年</a:t>
                      </a:r>
                      <a:endParaRPr kumimoji="1" lang="ja-JP" altLang="en-US" sz="1600" dirty="0">
                        <a:latin typeface="+mn-ea"/>
                        <a:ea typeface="+mn-ea"/>
                      </a:endParaRPr>
                    </a:p>
                  </a:txBody>
                  <a:tcPr marL="76703" marR="76703" marT="40094" marB="40094"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26683917"/>
                  </a:ext>
                </a:extLst>
              </a:tr>
              <a:tr h="487489">
                <a:tc vMerge="1">
                  <a:txBody>
                    <a:bodyPr/>
                    <a:lstStyle/>
                    <a:p>
                      <a:endParaRPr kumimoji="1" lang="ja-JP" altLang="en-US" dirty="0"/>
                    </a:p>
                  </a:txBody>
                  <a:tcPr/>
                </a:tc>
                <a:tc>
                  <a:txBody>
                    <a:bodyPr/>
                    <a:lstStyle/>
                    <a:p>
                      <a:r>
                        <a:rPr kumimoji="1" lang="ja-JP" altLang="en-US" sz="2400" dirty="0"/>
                        <a:t>ペスト（黒死病）</a:t>
                      </a:r>
                      <a:endParaRPr kumimoji="1" lang="ja-JP" altLang="en-US" sz="2400" dirty="0">
                        <a:latin typeface="+mn-ea"/>
                        <a:ea typeface="+mn-ea"/>
                      </a:endParaRPr>
                    </a:p>
                  </a:txBody>
                  <a:tcPr marL="76703" marR="76703" marT="40094" marB="40094" anchor="ctr">
                    <a:lnL w="1905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kumimoji="1" lang="en-US" altLang="ja-JP" sz="3000" b="1" kern="1200" dirty="0">
                          <a:latin typeface="+mn-ea"/>
                          <a:ea typeface="+mn-ea"/>
                        </a:rPr>
                        <a:t>7500</a:t>
                      </a:r>
                      <a:r>
                        <a:rPr kumimoji="1" lang="ja-JP" altLang="en-US" sz="1600" dirty="0">
                          <a:latin typeface="+mn-ea"/>
                          <a:ea typeface="+mn-ea"/>
                        </a:rPr>
                        <a:t>万人</a:t>
                      </a:r>
                    </a:p>
                  </a:txBody>
                  <a:tcPr marL="76703" marR="76703" marT="40094" marB="40094" anchor="ctr">
                    <a:lnB w="28575" cap="flat" cmpd="sng" algn="ctr">
                      <a:solidFill>
                        <a:schemeClr val="bg1"/>
                      </a:solidFill>
                      <a:prstDash val="solid"/>
                      <a:round/>
                      <a:headEnd type="none" w="med" len="med"/>
                      <a:tailEnd type="none" w="med" len="med"/>
                    </a:lnB>
                  </a:tcPr>
                </a:tc>
                <a:tc>
                  <a:txBody>
                    <a:bodyPr/>
                    <a:lstStyle/>
                    <a:p>
                      <a:pPr algn="ctr"/>
                      <a:r>
                        <a:rPr kumimoji="1" lang="en-US" altLang="ja-JP" sz="1600" dirty="0">
                          <a:latin typeface="+mn-ea"/>
                          <a:ea typeface="+mn-ea"/>
                        </a:rPr>
                        <a:t>1347</a:t>
                      </a:r>
                      <a:r>
                        <a:rPr kumimoji="1" lang="ja-JP" altLang="en-US" sz="1600" dirty="0">
                          <a:latin typeface="+mn-ea"/>
                          <a:ea typeface="+mn-ea"/>
                        </a:rPr>
                        <a:t>～</a:t>
                      </a:r>
                      <a:r>
                        <a:rPr kumimoji="1" lang="en-US" altLang="ja-JP" sz="1600" dirty="0">
                          <a:latin typeface="+mn-ea"/>
                          <a:ea typeface="+mn-ea"/>
                        </a:rPr>
                        <a:t>51</a:t>
                      </a:r>
                      <a:r>
                        <a:rPr kumimoji="1" lang="ja-JP" altLang="en-US" sz="1600" dirty="0">
                          <a:latin typeface="+mn-ea"/>
                          <a:ea typeface="+mn-ea"/>
                        </a:rPr>
                        <a:t>年</a:t>
                      </a:r>
                    </a:p>
                  </a:txBody>
                  <a:tcPr marL="76703" marR="76703" marT="40094" marB="40094"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5683276"/>
                  </a:ext>
                </a:extLst>
              </a:tr>
              <a:tr h="487489">
                <a:tc rowSpan="3">
                  <a:txBody>
                    <a:bodyPr/>
                    <a:lstStyle/>
                    <a:p>
                      <a:pPr algn="ctr">
                        <a:lnSpc>
                          <a:spcPct val="150000"/>
                        </a:lnSpc>
                        <a:spcBef>
                          <a:spcPts val="600"/>
                        </a:spcBef>
                      </a:pPr>
                      <a:r>
                        <a:rPr kumimoji="1" lang="ja-JP" altLang="en-US" sz="2400" dirty="0"/>
                        <a:t>戦　争</a:t>
                      </a:r>
                      <a:endParaRPr kumimoji="1" lang="ja-JP" altLang="en-US" sz="2400" dirty="0">
                        <a:latin typeface="+mn-ea"/>
                        <a:ea typeface="+mn-ea"/>
                      </a:endParaRPr>
                    </a:p>
                  </a:txBody>
                  <a:tcPr marL="76703" marR="76703" marT="40094" marB="40094">
                    <a:lnR w="12700" cmpd="sng">
                      <a:noFill/>
                    </a:lnR>
                    <a:lnT w="38100" cap="flat" cmpd="sng" algn="ctr">
                      <a:solidFill>
                        <a:schemeClr val="bg1"/>
                      </a:solidFill>
                      <a:prstDash val="solid"/>
                      <a:round/>
                      <a:headEnd type="none" w="med" len="med"/>
                      <a:tailEnd type="none" w="med" len="med"/>
                    </a:lnT>
                    <a:solidFill>
                      <a:schemeClr val="accent6">
                        <a:lumMod val="60000"/>
                        <a:lumOff val="40000"/>
                      </a:schemeClr>
                    </a:solidFill>
                  </a:tcPr>
                </a:tc>
                <a:tc gridSpan="3">
                  <a:txBody>
                    <a:bodyPr/>
                    <a:lstStyle/>
                    <a:p>
                      <a:endParaRPr kumimoji="1" lang="ja-JP" altLang="en-US" sz="2400" dirty="0">
                        <a:latin typeface="+mn-ea"/>
                        <a:ea typeface="+mn-ea"/>
                      </a:endParaRPr>
                    </a:p>
                  </a:txBody>
                  <a:tcPr marL="76703" marR="76703" marT="40094" marB="40094" anchor="ctr">
                    <a:lnL w="12700" cmpd="sng">
                      <a:noFill/>
                    </a:lnL>
                    <a:lnR w="12700" cmpd="sng">
                      <a:noFill/>
                    </a:lnR>
                    <a:lnT w="38100" cap="flat" cmpd="sng" algn="ctr">
                      <a:solidFill>
                        <a:schemeClr val="bg1"/>
                      </a:solidFill>
                      <a:prstDash val="solid"/>
                      <a:round/>
                      <a:headEnd type="none" w="med" len="med"/>
                      <a:tailEnd type="none" w="med" len="med"/>
                    </a:lnT>
                    <a:solidFill>
                      <a:schemeClr val="accent6">
                        <a:lumMod val="60000"/>
                        <a:lumOff val="40000"/>
                      </a:schemeClr>
                    </a:solidFill>
                  </a:tcPr>
                </a:tc>
                <a:tc hMerge="1">
                  <a:txBody>
                    <a:bodyPr/>
                    <a:lstStyle/>
                    <a:p>
                      <a:endParaRPr kumimoji="1" lang="ja-JP" altLang="en-US"/>
                    </a:p>
                  </a:txBody>
                  <a:tcPr>
                    <a:lnL w="12700" cmpd="sng">
                      <a:noFill/>
                    </a:lnL>
                    <a:lnT w="28575" cap="flat" cmpd="sng" algn="ctr">
                      <a:solidFill>
                        <a:schemeClr val="bg1"/>
                      </a:solidFill>
                      <a:prstDash val="solid"/>
                      <a:round/>
                      <a:headEnd type="none" w="med" len="med"/>
                      <a:tailEnd type="none" w="med" len="med"/>
                    </a:lnT>
                  </a:tcPr>
                </a:tc>
                <a:tc hMerge="1">
                  <a:txBody>
                    <a:bodyPr/>
                    <a:lstStyle/>
                    <a:p>
                      <a:endParaRPr kumimoji="1" lang="ja-JP" altLang="en-US" sz="2400" dirty="0">
                        <a:latin typeface="+mn-ea"/>
                        <a:ea typeface="+mn-ea"/>
                      </a:endParaRPr>
                    </a:p>
                  </a:txBody>
                  <a:tcPr marL="76703" marR="76703" marT="40094" marB="40094" anchor="ctr">
                    <a:lnL w="12700" cmpd="sng">
                      <a:noFill/>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54216071"/>
                  </a:ext>
                </a:extLst>
              </a:tr>
              <a:tr h="487489">
                <a:tc vMerge="1">
                  <a:txBody>
                    <a:bodyPr/>
                    <a:lstStyle/>
                    <a:p>
                      <a:endParaRPr kumimoji="1" lang="ja-JP" altLang="en-US" dirty="0"/>
                    </a:p>
                  </a:txBody>
                  <a:tcPr/>
                </a:tc>
                <a:tc>
                  <a:txBody>
                    <a:bodyPr/>
                    <a:lstStyle/>
                    <a:p>
                      <a:r>
                        <a:rPr kumimoji="1" lang="ja-JP" altLang="en-US" sz="2400" dirty="0"/>
                        <a:t>第一次世界大戦</a:t>
                      </a:r>
                      <a:endParaRPr kumimoji="1" lang="ja-JP" altLang="en-US" sz="2400" dirty="0">
                        <a:latin typeface="+mn-ea"/>
                        <a:ea typeface="+mn-ea"/>
                      </a:endParaRPr>
                    </a:p>
                  </a:txBody>
                  <a:tcPr marL="76703" marR="76703" marT="40094" marB="40094" anchor="ctr">
                    <a:solidFill>
                      <a:srgbClr val="D5E3CF"/>
                    </a:solidFill>
                  </a:tcPr>
                </a:tc>
                <a:tc>
                  <a:txBody>
                    <a:bodyPr/>
                    <a:lstStyle/>
                    <a:p>
                      <a:pPr algn="ctr"/>
                      <a:r>
                        <a:rPr kumimoji="1" lang="ja-JP" altLang="en-US" sz="3000" b="1" kern="1200" dirty="0">
                          <a:solidFill>
                            <a:schemeClr val="dk1"/>
                          </a:solidFill>
                          <a:latin typeface="+mn-ea"/>
                          <a:ea typeface="+mn-ea"/>
                          <a:cs typeface="+mn-cs"/>
                        </a:rPr>
                        <a:t>  </a:t>
                      </a:r>
                      <a:r>
                        <a:rPr kumimoji="1" lang="en-US" altLang="ja-JP" sz="3000" b="1" kern="1200" dirty="0">
                          <a:solidFill>
                            <a:schemeClr val="dk1"/>
                          </a:solidFill>
                          <a:latin typeface="+mn-ea"/>
                          <a:ea typeface="+mn-ea"/>
                          <a:cs typeface="+mn-cs"/>
                        </a:rPr>
                        <a:t>900</a:t>
                      </a:r>
                      <a:r>
                        <a:rPr kumimoji="1" lang="ja-JP" altLang="en-US" sz="1600" b="0" kern="1200" dirty="0">
                          <a:solidFill>
                            <a:schemeClr val="dk1"/>
                          </a:solidFill>
                          <a:latin typeface="+mn-ea"/>
                          <a:ea typeface="+mn-ea"/>
                          <a:cs typeface="+mn-cs"/>
                        </a:rPr>
                        <a:t>万人</a:t>
                      </a:r>
                    </a:p>
                  </a:txBody>
                  <a:tcPr marL="76703" marR="76703" marT="40094" marB="40094" anchor="ctr">
                    <a:solidFill>
                      <a:srgbClr val="D5E3CF"/>
                    </a:solidFill>
                  </a:tcPr>
                </a:tc>
                <a:tc>
                  <a:txBody>
                    <a:bodyPr/>
                    <a:lstStyle/>
                    <a:p>
                      <a:pPr algn="ctr"/>
                      <a:r>
                        <a:rPr kumimoji="1" lang="en-US" altLang="ja-JP" sz="1600" dirty="0">
                          <a:latin typeface="+mn-ea"/>
                          <a:ea typeface="+mn-ea"/>
                        </a:rPr>
                        <a:t>1914</a:t>
                      </a:r>
                      <a:r>
                        <a:rPr kumimoji="1" lang="ja-JP" altLang="en-US" sz="1600" dirty="0">
                          <a:latin typeface="+mn-ea"/>
                          <a:ea typeface="+mn-ea"/>
                        </a:rPr>
                        <a:t>～</a:t>
                      </a:r>
                      <a:r>
                        <a:rPr kumimoji="1" lang="en-US" altLang="ja-JP" sz="1600" dirty="0">
                          <a:latin typeface="+mn-ea"/>
                          <a:ea typeface="+mn-ea"/>
                        </a:rPr>
                        <a:t>18</a:t>
                      </a:r>
                      <a:r>
                        <a:rPr kumimoji="1" lang="ja-JP" altLang="en-US" sz="1600" dirty="0">
                          <a:latin typeface="+mn-ea"/>
                          <a:ea typeface="+mn-ea"/>
                        </a:rPr>
                        <a:t>年</a:t>
                      </a:r>
                    </a:p>
                  </a:txBody>
                  <a:tcPr marL="76703" marR="76703" marT="40094" marB="40094" anchor="ctr">
                    <a:solidFill>
                      <a:srgbClr val="D5E3CF"/>
                    </a:solidFill>
                  </a:tcPr>
                </a:tc>
                <a:extLst>
                  <a:ext uri="{0D108BD9-81ED-4DB2-BD59-A6C34878D82A}">
                    <a16:rowId xmlns:a16="http://schemas.microsoft.com/office/drawing/2014/main" val="912064367"/>
                  </a:ext>
                </a:extLst>
              </a:tr>
              <a:tr h="487489">
                <a:tc vMerge="1">
                  <a:txBody>
                    <a:bodyPr/>
                    <a:lstStyle/>
                    <a:p>
                      <a:endParaRPr kumimoji="1" lang="ja-JP" altLang="en-US"/>
                    </a:p>
                  </a:txBody>
                  <a:tcPr/>
                </a:tc>
                <a:tc>
                  <a:txBody>
                    <a:bodyPr/>
                    <a:lstStyle/>
                    <a:p>
                      <a:r>
                        <a:rPr kumimoji="1" lang="ja-JP" altLang="en-US" sz="2400" dirty="0"/>
                        <a:t>第二次世界大戦</a:t>
                      </a:r>
                      <a:endParaRPr kumimoji="1" lang="ja-JP" altLang="en-US" sz="2400" dirty="0">
                        <a:latin typeface="+mn-ea"/>
                        <a:ea typeface="+mn-ea"/>
                      </a:endParaRPr>
                    </a:p>
                  </a:txBody>
                  <a:tcPr marL="76703" marR="76703" marT="40094" marB="40094" anchor="ctr">
                    <a:solidFill>
                      <a:srgbClr val="EBF1E9"/>
                    </a:solidFill>
                  </a:tcPr>
                </a:tc>
                <a:tc>
                  <a:txBody>
                    <a:bodyPr/>
                    <a:lstStyle/>
                    <a:p>
                      <a:pPr algn="ctr"/>
                      <a:r>
                        <a:rPr kumimoji="1" lang="en-US" altLang="ja-JP" sz="3000" b="1" kern="1200" dirty="0">
                          <a:solidFill>
                            <a:schemeClr val="dk1"/>
                          </a:solidFill>
                          <a:latin typeface="+mn-ea"/>
                          <a:ea typeface="+mn-ea"/>
                          <a:cs typeface="+mn-cs"/>
                        </a:rPr>
                        <a:t>5000</a:t>
                      </a:r>
                      <a:r>
                        <a:rPr kumimoji="1" lang="ja-JP" altLang="en-US" sz="1600" b="0" kern="1200" dirty="0">
                          <a:solidFill>
                            <a:schemeClr val="dk1"/>
                          </a:solidFill>
                          <a:latin typeface="+mn-ea"/>
                          <a:ea typeface="+mn-ea"/>
                          <a:cs typeface="+mn-cs"/>
                        </a:rPr>
                        <a:t>万人</a:t>
                      </a:r>
                    </a:p>
                  </a:txBody>
                  <a:tcPr marL="76703" marR="76703" marT="40094" marB="40094" anchor="ctr">
                    <a:solidFill>
                      <a:srgbClr val="EBF1E9"/>
                    </a:solidFill>
                  </a:tcPr>
                </a:tc>
                <a:tc>
                  <a:txBody>
                    <a:bodyPr/>
                    <a:lstStyle/>
                    <a:p>
                      <a:pPr algn="ctr"/>
                      <a:r>
                        <a:rPr kumimoji="1" lang="en-US" altLang="ja-JP" sz="1600" dirty="0">
                          <a:latin typeface="+mn-ea"/>
                          <a:ea typeface="+mn-ea"/>
                        </a:rPr>
                        <a:t>1939</a:t>
                      </a:r>
                      <a:r>
                        <a:rPr kumimoji="1" lang="ja-JP" altLang="en-US" sz="1600" dirty="0">
                          <a:latin typeface="+mn-ea"/>
                          <a:ea typeface="+mn-ea"/>
                        </a:rPr>
                        <a:t>～</a:t>
                      </a:r>
                      <a:r>
                        <a:rPr kumimoji="1" lang="en-US" altLang="ja-JP" sz="1600" dirty="0">
                          <a:latin typeface="+mn-ea"/>
                          <a:ea typeface="+mn-ea"/>
                        </a:rPr>
                        <a:t>45</a:t>
                      </a:r>
                      <a:r>
                        <a:rPr kumimoji="1" lang="ja-JP" altLang="en-US" sz="1600" dirty="0">
                          <a:latin typeface="+mn-ea"/>
                          <a:ea typeface="+mn-ea"/>
                        </a:rPr>
                        <a:t>年</a:t>
                      </a:r>
                    </a:p>
                  </a:txBody>
                  <a:tcPr marL="76703" marR="76703" marT="40094" marB="40094" anchor="ctr">
                    <a:solidFill>
                      <a:srgbClr val="EBF1E9"/>
                    </a:solidFill>
                  </a:tcPr>
                </a:tc>
                <a:extLst>
                  <a:ext uri="{0D108BD9-81ED-4DB2-BD59-A6C34878D82A}">
                    <a16:rowId xmlns:a16="http://schemas.microsoft.com/office/drawing/2014/main" val="673594618"/>
                  </a:ext>
                </a:extLst>
              </a:tr>
            </a:tbl>
          </a:graphicData>
        </a:graphic>
      </p:graphicFrame>
      <p:pic>
        <p:nvPicPr>
          <p:cNvPr id="5" name="Picture 2">
            <a:extLst>
              <a:ext uri="{FF2B5EF4-FFF2-40B4-BE49-F238E27FC236}">
                <a16:creationId xmlns:a16="http://schemas.microsoft.com/office/drawing/2014/main" id="{DDE76F4B-EE13-489E-8C9E-848CDAA8E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88065" y="4784008"/>
            <a:ext cx="3142125" cy="235659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70A9762-E92B-443B-8C8D-9959E4CC2D67}"/>
              </a:ext>
            </a:extLst>
          </p:cNvPr>
          <p:cNvSpPr txBox="1"/>
          <p:nvPr/>
        </p:nvSpPr>
        <p:spPr>
          <a:xfrm>
            <a:off x="6543722" y="4475782"/>
            <a:ext cx="3724679" cy="308226"/>
          </a:xfrm>
          <a:prstGeom prst="rect">
            <a:avLst/>
          </a:prstGeom>
          <a:noFill/>
        </p:spPr>
        <p:txBody>
          <a:bodyPr wrap="square" rtlCol="0">
            <a:spAutoFit/>
          </a:bodyPr>
          <a:lstStyle/>
          <a:p>
            <a:r>
              <a:rPr kumimoji="1" lang="ja-JP" altLang="en-US" sz="1403" dirty="0">
                <a:latin typeface="+mn-ea"/>
              </a:rPr>
              <a:t>患者でごった返すアメリカ軍の野戦病院</a:t>
            </a:r>
            <a:endParaRPr kumimoji="1" lang="en-US" altLang="ja-JP" sz="1403" dirty="0">
              <a:latin typeface="+mn-ea"/>
            </a:endParaRPr>
          </a:p>
        </p:txBody>
      </p:sp>
      <p:grpSp>
        <p:nvGrpSpPr>
          <p:cNvPr id="7" name="グループ化 6">
            <a:extLst>
              <a:ext uri="{FF2B5EF4-FFF2-40B4-BE49-F238E27FC236}">
                <a16:creationId xmlns:a16="http://schemas.microsoft.com/office/drawing/2014/main" id="{A5799D43-DD66-47FC-8CC2-AAC567B6952D}"/>
              </a:ext>
            </a:extLst>
          </p:cNvPr>
          <p:cNvGrpSpPr/>
          <p:nvPr/>
        </p:nvGrpSpPr>
        <p:grpSpPr>
          <a:xfrm>
            <a:off x="406945" y="306442"/>
            <a:ext cx="427497" cy="415776"/>
            <a:chOff x="683170" y="525517"/>
            <a:chExt cx="427497" cy="415776"/>
          </a:xfrm>
        </p:grpSpPr>
        <p:sp>
          <p:nvSpPr>
            <p:cNvPr id="8" name="四角形: 角を丸くする 7">
              <a:extLst>
                <a:ext uri="{FF2B5EF4-FFF2-40B4-BE49-F238E27FC236}">
                  <a16:creationId xmlns:a16="http://schemas.microsoft.com/office/drawing/2014/main" id="{A1C7D279-D739-4A15-AE0C-348BF9C6580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B351236-6E69-4F3D-8804-46E45DB1149F}"/>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B087DFB4-9D15-4497-B6CD-102807F1AE6D}"/>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4356074-5024-440C-9C81-5679369DEAC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5FED2CA4-1E89-42F8-82BC-86A789E8C64C}"/>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人類の大量死の主な原因（推計）</a:t>
            </a:r>
          </a:p>
        </p:txBody>
      </p:sp>
      <p:sp>
        <p:nvSpPr>
          <p:cNvPr id="13" name="テキスト ボックス 12">
            <a:extLst>
              <a:ext uri="{FF2B5EF4-FFF2-40B4-BE49-F238E27FC236}">
                <a16:creationId xmlns:a16="http://schemas.microsoft.com/office/drawing/2014/main" id="{97F16A46-4FE4-4F7A-8FAA-5E499A9F1610}"/>
              </a:ext>
            </a:extLst>
          </p:cNvPr>
          <p:cNvSpPr txBox="1"/>
          <p:nvPr/>
        </p:nvSpPr>
        <p:spPr>
          <a:xfrm>
            <a:off x="739848" y="4244950"/>
            <a:ext cx="3121754"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加藤茂孝著　「人類と感染症の歴史」より一部改変</a:t>
            </a:r>
          </a:p>
        </p:txBody>
      </p:sp>
      <p:sp>
        <p:nvSpPr>
          <p:cNvPr id="14" name="テキスト ボックス 13">
            <a:extLst>
              <a:ext uri="{FF2B5EF4-FFF2-40B4-BE49-F238E27FC236}">
                <a16:creationId xmlns:a16="http://schemas.microsoft.com/office/drawing/2014/main" id="{43B41F34-D322-4C20-B416-282F01983ED7}"/>
              </a:ext>
            </a:extLst>
          </p:cNvPr>
          <p:cNvSpPr txBox="1"/>
          <p:nvPr/>
        </p:nvSpPr>
        <p:spPr>
          <a:xfrm>
            <a:off x="6587706" y="7217996"/>
            <a:ext cx="3121754"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岡部信彦先生のスライドより</a:t>
            </a:r>
          </a:p>
        </p:txBody>
      </p:sp>
    </p:spTree>
    <p:extLst>
      <p:ext uri="{BB962C8B-B14F-4D97-AF65-F5344CB8AC3E}">
        <p14:creationId xmlns:p14="http://schemas.microsoft.com/office/powerpoint/2010/main" val="168318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7F5A0AE-F9E4-4B90-B61D-1EA32D4BEA01}"/>
              </a:ext>
            </a:extLst>
          </p:cNvPr>
          <p:cNvSpPr>
            <a:spLocks noGrp="1"/>
          </p:cNvSpPr>
          <p:nvPr>
            <p:ph idx="1"/>
          </p:nvPr>
        </p:nvSpPr>
        <p:spPr>
          <a:xfrm>
            <a:off x="318490" y="1729469"/>
            <a:ext cx="10103513" cy="6110173"/>
          </a:xfrm>
        </p:spPr>
        <p:txBody>
          <a:bodyPr>
            <a:noAutofit/>
          </a:bodyPr>
          <a:lstStyle/>
          <a:p>
            <a:pPr marL="432000" indent="-432000">
              <a:lnSpc>
                <a:spcPct val="100000"/>
              </a:lnSpc>
              <a:spcBef>
                <a:spcPts val="0"/>
              </a:spcBef>
              <a:spcAft>
                <a:spcPts val="2200"/>
              </a:spcAft>
              <a:buClr>
                <a:srgbClr val="FFC000"/>
              </a:buClr>
              <a:buSzPct val="80000"/>
              <a:buFont typeface="Wingdings" panose="05000000000000000000" pitchFamily="2" charset="2"/>
              <a:buChar char="l"/>
            </a:pPr>
            <a:r>
              <a:rPr lang="ja-JP" altLang="en-US" sz="3800" dirty="0">
                <a:latin typeface="游ゴシック Medium" panose="020B0500000000000000" pitchFamily="50" charset="-128"/>
                <a:ea typeface="游ゴシック Medium" panose="020B0500000000000000" pitchFamily="50" charset="-128"/>
              </a:rPr>
              <a:t>微生物は目に見えない</a:t>
            </a:r>
            <a:endParaRPr lang="en-US" altLang="ja-JP" sz="3800" dirty="0">
              <a:latin typeface="游ゴシック Medium" panose="020B0500000000000000" pitchFamily="50" charset="-128"/>
              <a:ea typeface="游ゴシック Medium" panose="020B0500000000000000" pitchFamily="50" charset="-128"/>
            </a:endParaRPr>
          </a:p>
          <a:p>
            <a:pPr marL="432000" indent="-432000">
              <a:lnSpc>
                <a:spcPct val="100000"/>
              </a:lnSpc>
              <a:spcBef>
                <a:spcPts val="0"/>
              </a:spcBef>
              <a:spcAft>
                <a:spcPts val="2200"/>
              </a:spcAft>
              <a:buClr>
                <a:srgbClr val="FFC000"/>
              </a:buClr>
              <a:buSzPct val="80000"/>
              <a:buFont typeface="Wingdings" panose="05000000000000000000" pitchFamily="2" charset="2"/>
              <a:buChar char="l"/>
            </a:pPr>
            <a:r>
              <a:rPr lang="ja-JP" altLang="en-US" sz="3800" dirty="0">
                <a:latin typeface="游ゴシック Medium" panose="020B0500000000000000" pitchFamily="50" charset="-128"/>
                <a:ea typeface="游ゴシック Medium" panose="020B0500000000000000" pitchFamily="50" charset="-128"/>
              </a:rPr>
              <a:t>原因がわからず、ヒトがバタバタ</a:t>
            </a:r>
            <a:br>
              <a:rPr lang="en-US" altLang="ja-JP" sz="3800" dirty="0">
                <a:latin typeface="游ゴシック Medium" panose="020B0500000000000000" pitchFamily="50" charset="-128"/>
                <a:ea typeface="游ゴシック Medium" panose="020B0500000000000000" pitchFamily="50" charset="-128"/>
              </a:rPr>
            </a:br>
            <a:r>
              <a:rPr lang="ja-JP" altLang="en-US" sz="3800" dirty="0">
                <a:latin typeface="游ゴシック Medium" panose="020B0500000000000000" pitchFamily="50" charset="-128"/>
                <a:ea typeface="游ゴシック Medium" panose="020B0500000000000000" pitchFamily="50" charset="-128"/>
              </a:rPr>
              <a:t>死んでいくのは怖い</a:t>
            </a:r>
            <a:endParaRPr lang="en-US" altLang="ja-JP" sz="3800" dirty="0">
              <a:latin typeface="游ゴシック Medium" panose="020B0500000000000000" pitchFamily="50" charset="-128"/>
              <a:ea typeface="游ゴシック Medium" panose="020B0500000000000000" pitchFamily="50" charset="-128"/>
            </a:endParaRPr>
          </a:p>
          <a:p>
            <a:pPr marL="432000" indent="-432000">
              <a:lnSpc>
                <a:spcPct val="100000"/>
              </a:lnSpc>
              <a:spcBef>
                <a:spcPts val="0"/>
              </a:spcBef>
              <a:spcAft>
                <a:spcPts val="1200"/>
              </a:spcAft>
              <a:buClr>
                <a:srgbClr val="FFC000"/>
              </a:buClr>
              <a:buSzPct val="80000"/>
              <a:buFont typeface="Wingdings" panose="05000000000000000000" pitchFamily="2" charset="2"/>
              <a:buChar char="l"/>
            </a:pPr>
            <a:r>
              <a:rPr lang="ja-JP" altLang="en-US" sz="3800" dirty="0">
                <a:latin typeface="游ゴシック Medium" panose="020B0500000000000000" pitchFamily="50" charset="-128"/>
                <a:ea typeface="游ゴシック Medium" panose="020B0500000000000000" pitchFamily="50" charset="-128"/>
              </a:rPr>
              <a:t>伝染する</a:t>
            </a:r>
            <a:endParaRPr lang="en-US" altLang="ja-JP" sz="3800" dirty="0">
              <a:latin typeface="游ゴシック Medium" panose="020B0500000000000000" pitchFamily="50" charset="-128"/>
              <a:ea typeface="游ゴシック Medium" panose="020B0500000000000000" pitchFamily="50" charset="-128"/>
            </a:endParaRPr>
          </a:p>
          <a:p>
            <a:pPr marL="355600" indent="0">
              <a:lnSpc>
                <a:spcPct val="100000"/>
              </a:lnSpc>
              <a:spcBef>
                <a:spcPts val="0"/>
              </a:spcBef>
              <a:spcAft>
                <a:spcPts val="600"/>
              </a:spcAft>
              <a:buNone/>
            </a:pPr>
            <a:r>
              <a:rPr lang="ja-JP" altLang="en-US" dirty="0">
                <a:latin typeface="+mn-ea"/>
              </a:rPr>
              <a:t>－ヒトにうつす（申し訳ない）</a:t>
            </a:r>
            <a:endParaRPr lang="en-US" altLang="ja-JP" dirty="0">
              <a:latin typeface="+mn-ea"/>
            </a:endParaRPr>
          </a:p>
          <a:p>
            <a:pPr marL="355600" indent="0">
              <a:lnSpc>
                <a:spcPct val="100000"/>
              </a:lnSpc>
              <a:spcBef>
                <a:spcPts val="600"/>
              </a:spcBef>
              <a:spcAft>
                <a:spcPts val="600"/>
              </a:spcAft>
              <a:buNone/>
            </a:pPr>
            <a:r>
              <a:rPr lang="ja-JP" altLang="en-US" dirty="0">
                <a:latin typeface="+mn-ea"/>
              </a:rPr>
              <a:t>－ヒトからうつされる（迷惑）</a:t>
            </a:r>
            <a:endParaRPr lang="en-US" altLang="ja-JP" dirty="0">
              <a:latin typeface="+mn-ea"/>
            </a:endParaRPr>
          </a:p>
          <a:p>
            <a:pPr marL="357188" indent="0">
              <a:lnSpc>
                <a:spcPct val="200000"/>
              </a:lnSpc>
              <a:spcBef>
                <a:spcPts val="0"/>
              </a:spcBef>
              <a:spcAft>
                <a:spcPts val="600"/>
              </a:spcAft>
              <a:buNone/>
            </a:pPr>
            <a:r>
              <a:rPr kumimoji="1" lang="ja-JP" altLang="en-US" sz="2200" b="1" dirty="0">
                <a:highlight>
                  <a:srgbClr val="D5E3CF"/>
                </a:highlight>
                <a:latin typeface="+mn-ea"/>
              </a:rPr>
              <a:t> よくわからない病への恐怖 </a:t>
            </a:r>
            <a:r>
              <a:rPr lang="ja-JP" altLang="en-US" sz="2200" b="1" dirty="0">
                <a:latin typeface="+mn-ea"/>
              </a:rPr>
              <a:t> </a:t>
            </a:r>
            <a:r>
              <a:rPr kumimoji="1" lang="ja-JP" altLang="en-US" sz="2200" b="1" dirty="0">
                <a:solidFill>
                  <a:srgbClr val="008000"/>
                </a:solidFill>
                <a:latin typeface="+mn-ea"/>
              </a:rPr>
              <a:t>➡</a:t>
            </a:r>
            <a:r>
              <a:rPr kumimoji="1" lang="ja-JP" altLang="en-US" sz="2200" b="1" dirty="0">
                <a:latin typeface="+mn-ea"/>
              </a:rPr>
              <a:t> </a:t>
            </a:r>
            <a:r>
              <a:rPr lang="ja-JP" altLang="en-US" sz="2200" b="1" dirty="0">
                <a:highlight>
                  <a:srgbClr val="D5E3CF"/>
                </a:highlight>
                <a:latin typeface="+mn-ea"/>
              </a:rPr>
              <a:t>  </a:t>
            </a:r>
            <a:r>
              <a:rPr kumimoji="1" lang="ja-JP" altLang="en-US" sz="2200" b="1" dirty="0">
                <a:highlight>
                  <a:srgbClr val="D5E3CF"/>
                </a:highlight>
                <a:latin typeface="+mn-ea"/>
              </a:rPr>
              <a:t>自分は大丈夫かとの不安 </a:t>
            </a:r>
            <a:r>
              <a:rPr kumimoji="1" lang="ja-JP" altLang="en-US" sz="2200" b="1" dirty="0">
                <a:latin typeface="+mn-ea"/>
              </a:rPr>
              <a:t> </a:t>
            </a:r>
            <a:r>
              <a:rPr lang="ja-JP" altLang="en-US" sz="2200" b="1" dirty="0">
                <a:solidFill>
                  <a:srgbClr val="008000"/>
                </a:solidFill>
                <a:latin typeface="+mn-ea"/>
              </a:rPr>
              <a:t>➡ </a:t>
            </a:r>
            <a:r>
              <a:rPr kumimoji="1" lang="ja-JP" altLang="en-US" sz="2400" b="1" dirty="0">
                <a:solidFill>
                  <a:schemeClr val="accent2">
                    <a:lumMod val="75000"/>
                  </a:schemeClr>
                </a:solidFill>
                <a:latin typeface="+mn-ea"/>
              </a:rPr>
              <a:t>患者への差別</a:t>
            </a:r>
          </a:p>
        </p:txBody>
      </p:sp>
      <p:grpSp>
        <p:nvGrpSpPr>
          <p:cNvPr id="6" name="グループ化 5">
            <a:extLst>
              <a:ext uri="{FF2B5EF4-FFF2-40B4-BE49-F238E27FC236}">
                <a16:creationId xmlns:a16="http://schemas.microsoft.com/office/drawing/2014/main" id="{7B24B963-736F-45D1-A56C-60172ED03955}"/>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EA33C61F-74C7-4337-A598-F4ED8B9C478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AA13D667-8719-41CD-93A4-C044F7EB7EAF}"/>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3F3B52BD-5194-4809-8583-F3A967FA7A1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3117C31-0D39-4CDE-B071-1CBD64560FC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68C3F5D2-9CAC-40E7-BC95-B76354070782}"/>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昔は感染症の原因はわからなかった</a:t>
            </a:r>
          </a:p>
        </p:txBody>
      </p:sp>
      <p:pic>
        <p:nvPicPr>
          <p:cNvPr id="13" name="図 12" descr="円&#10;&#10;自動的に生成された説明">
            <a:extLst>
              <a:ext uri="{FF2B5EF4-FFF2-40B4-BE49-F238E27FC236}">
                <a16:creationId xmlns:a16="http://schemas.microsoft.com/office/drawing/2014/main" id="{FBF4B1B0-0566-4661-8A50-00BE76672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854" y="944367"/>
            <a:ext cx="1849701" cy="1849701"/>
          </a:xfrm>
          <a:prstGeom prst="rect">
            <a:avLst/>
          </a:prstGeom>
        </p:spPr>
      </p:pic>
    </p:spTree>
    <p:extLst>
      <p:ext uri="{BB962C8B-B14F-4D97-AF65-F5344CB8AC3E}">
        <p14:creationId xmlns:p14="http://schemas.microsoft.com/office/powerpoint/2010/main" val="175134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8480522F-924B-4AE5-8E56-DF99BA98D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602" y="401035"/>
            <a:ext cx="1928078" cy="1852313"/>
          </a:xfrm>
          <a:prstGeom prst="rect">
            <a:avLst/>
          </a:prstGeom>
        </p:spPr>
      </p:pic>
      <p:sp>
        <p:nvSpPr>
          <p:cNvPr id="3" name="コンテンツ プレースホルダー 2">
            <a:extLst>
              <a:ext uri="{FF2B5EF4-FFF2-40B4-BE49-F238E27FC236}">
                <a16:creationId xmlns:a16="http://schemas.microsoft.com/office/drawing/2014/main" id="{BE53AC6D-B734-4E89-9809-D20AE5425596}"/>
              </a:ext>
            </a:extLst>
          </p:cNvPr>
          <p:cNvSpPr>
            <a:spLocks noGrp="1"/>
          </p:cNvSpPr>
          <p:nvPr>
            <p:ph idx="1"/>
          </p:nvPr>
        </p:nvSpPr>
        <p:spPr>
          <a:xfrm>
            <a:off x="337372" y="1563695"/>
            <a:ext cx="10018742" cy="5500351"/>
          </a:xfrm>
        </p:spPr>
        <p:txBody>
          <a:bodyPr>
            <a:noAutofit/>
          </a:bodyPr>
          <a:lstStyle/>
          <a:p>
            <a:pPr marL="360000" indent="-360000">
              <a:lnSpc>
                <a:spcPct val="100000"/>
              </a:lnSpc>
              <a:spcBef>
                <a:spcPts val="0"/>
              </a:spcBef>
              <a:buClr>
                <a:srgbClr val="FFC000"/>
              </a:buClr>
              <a:buSzPct val="80000"/>
              <a:buFont typeface="Wingdings" panose="05000000000000000000" pitchFamily="2" charset="2"/>
              <a:buChar char="l"/>
              <a:tabLst>
                <a:tab pos="447675" algn="l"/>
              </a:tabLst>
            </a:pPr>
            <a:r>
              <a:rPr lang="en-US" altLang="ja-JP" sz="3000" dirty="0">
                <a:latin typeface="游ゴシック Medium" panose="020B0500000000000000" pitchFamily="50" charset="-128"/>
                <a:ea typeface="游ゴシック Medium" panose="020B0500000000000000" pitchFamily="50" charset="-128"/>
              </a:rPr>
              <a:t>14</a:t>
            </a:r>
            <a:r>
              <a:rPr lang="ja-JP" altLang="en-US" sz="3000" dirty="0">
                <a:latin typeface="游ゴシック Medium" panose="020B0500000000000000" pitchFamily="50" charset="-128"/>
                <a:ea typeface="游ゴシック Medium" panose="020B0500000000000000" pitchFamily="50" charset="-128"/>
              </a:rPr>
              <a:t>世紀ヨーロッパではペストが流行し、</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人口の</a:t>
            </a:r>
            <a:r>
              <a:rPr lang="en-US" altLang="ja-JP" sz="3000" dirty="0">
                <a:latin typeface="游ゴシック Medium" panose="020B0500000000000000" pitchFamily="50" charset="-128"/>
                <a:ea typeface="游ゴシック Medium" panose="020B0500000000000000" pitchFamily="50" charset="-128"/>
              </a:rPr>
              <a:t>3</a:t>
            </a:r>
            <a:r>
              <a:rPr lang="ja-JP" altLang="en-US" sz="3000" dirty="0">
                <a:latin typeface="游ゴシック Medium" panose="020B0500000000000000" pitchFamily="50" charset="-128"/>
                <a:ea typeface="游ゴシック Medium" panose="020B0500000000000000" pitchFamily="50" charset="-128"/>
              </a:rPr>
              <a:t>割（</a:t>
            </a:r>
            <a:r>
              <a:rPr lang="en-US" altLang="ja-JP" sz="3000" dirty="0">
                <a:latin typeface="游ゴシック Medium" panose="020B0500000000000000" pitchFamily="50" charset="-128"/>
                <a:ea typeface="游ゴシック Medium" panose="020B0500000000000000" pitchFamily="50" charset="-128"/>
              </a:rPr>
              <a:t>3000</a:t>
            </a:r>
            <a:r>
              <a:rPr lang="ja-JP" altLang="en-US" sz="3000" dirty="0">
                <a:latin typeface="游ゴシック Medium" panose="020B0500000000000000" pitchFamily="50" charset="-128"/>
                <a:ea typeface="游ゴシック Medium" panose="020B0500000000000000" pitchFamily="50" charset="-128"/>
              </a:rPr>
              <a:t>万人）死亡。</a:t>
            </a:r>
            <a:endParaRPr lang="en-US" altLang="ja-JP" sz="3000" dirty="0">
              <a:latin typeface="游ゴシック Medium" panose="020B0500000000000000" pitchFamily="50" charset="-128"/>
              <a:ea typeface="游ゴシック Medium" panose="020B0500000000000000" pitchFamily="50" charset="-128"/>
            </a:endParaRPr>
          </a:p>
          <a:p>
            <a:pPr marL="630238" indent="-274638">
              <a:lnSpc>
                <a:spcPct val="100000"/>
              </a:lnSpc>
              <a:buNone/>
            </a:pPr>
            <a:r>
              <a:rPr lang="ja-JP" altLang="en-US" sz="2105" dirty="0">
                <a:latin typeface="游ゴシック Medium" panose="020B0500000000000000" pitchFamily="50" charset="-128"/>
                <a:ea typeface="游ゴシック Medium" panose="020B0500000000000000" pitchFamily="50" charset="-128"/>
              </a:rPr>
              <a:t>＊ベネチアでは、船から伝染病が広がることに気づき、疑わしい船を港の外に、疫病の潜伏期間にあたる</a:t>
            </a:r>
            <a:r>
              <a:rPr lang="en-US" altLang="ja-JP" sz="2105" dirty="0">
                <a:latin typeface="游ゴシック Medium" panose="020B0500000000000000" pitchFamily="50" charset="-128"/>
                <a:ea typeface="游ゴシック Medium" panose="020B0500000000000000" pitchFamily="50" charset="-128"/>
              </a:rPr>
              <a:t>40</a:t>
            </a:r>
            <a:r>
              <a:rPr lang="ja-JP" altLang="en-US" sz="2105" dirty="0">
                <a:latin typeface="游ゴシック Medium" panose="020B0500000000000000" pitchFamily="50" charset="-128"/>
                <a:ea typeface="游ゴシック Medium" panose="020B0500000000000000" pitchFamily="50" charset="-128"/>
              </a:rPr>
              <a:t>日間強制的に停泊させた。</a:t>
            </a:r>
            <a:br>
              <a:rPr lang="en-US" altLang="ja-JP" sz="2105" dirty="0">
                <a:latin typeface="游ゴシック Medium" panose="020B0500000000000000" pitchFamily="50" charset="-128"/>
                <a:ea typeface="游ゴシック Medium" panose="020B0500000000000000" pitchFamily="50" charset="-128"/>
              </a:rPr>
            </a:br>
            <a:r>
              <a:rPr lang="ja-JP" altLang="en-US" sz="2105" b="1" dirty="0">
                <a:solidFill>
                  <a:schemeClr val="accent2">
                    <a:lumMod val="75000"/>
                  </a:schemeClr>
                </a:solidFill>
                <a:latin typeface="游ゴシック" panose="020B0400000000000000" pitchFamily="50" charset="-128"/>
                <a:ea typeface="游ゴシック" panose="020B0400000000000000" pitchFamily="50" charset="-128"/>
              </a:rPr>
              <a:t>検疫</a:t>
            </a:r>
            <a:r>
              <a:rPr lang="en-US" altLang="ja-JP" sz="2105" b="1" dirty="0">
                <a:solidFill>
                  <a:schemeClr val="accent2">
                    <a:lumMod val="75000"/>
                  </a:schemeClr>
                </a:solidFill>
                <a:latin typeface="游ゴシック" panose="020B0400000000000000" pitchFamily="50" charset="-128"/>
                <a:ea typeface="游ゴシック" panose="020B0400000000000000" pitchFamily="50" charset="-128"/>
              </a:rPr>
              <a:t>quarantine</a:t>
            </a:r>
            <a:r>
              <a:rPr lang="ja-JP" altLang="en-US" sz="2105" dirty="0">
                <a:latin typeface="游ゴシック Medium" panose="020B0500000000000000" pitchFamily="50" charset="-128"/>
                <a:ea typeface="游ゴシック Medium" panose="020B0500000000000000" pitchFamily="50" charset="-128"/>
              </a:rPr>
              <a:t>という言葉は、ベネチア方言の</a:t>
            </a:r>
            <a:r>
              <a:rPr lang="en-US" altLang="ja-JP" sz="2105" dirty="0">
                <a:latin typeface="游ゴシック Medium" panose="020B0500000000000000" pitchFamily="50" charset="-128"/>
                <a:ea typeface="游ゴシック Medium" panose="020B0500000000000000" pitchFamily="50" charset="-128"/>
              </a:rPr>
              <a:t>40</a:t>
            </a:r>
            <a:r>
              <a:rPr lang="ja-JP" altLang="en-US" sz="2105" dirty="0">
                <a:latin typeface="游ゴシック Medium" panose="020B0500000000000000" pitchFamily="50" charset="-128"/>
                <a:ea typeface="游ゴシック Medium" panose="020B0500000000000000" pitchFamily="50" charset="-128"/>
              </a:rPr>
              <a:t>日という言葉から。</a:t>
            </a:r>
            <a:br>
              <a:rPr lang="en-US" altLang="ja-JP" sz="2105" dirty="0">
                <a:latin typeface="游ゴシック Medium" panose="020B0500000000000000" pitchFamily="50" charset="-128"/>
                <a:ea typeface="游ゴシック Medium" panose="020B0500000000000000" pitchFamily="50" charset="-128"/>
              </a:rPr>
            </a:br>
            <a:r>
              <a:rPr lang="ja-JP" altLang="en-US" sz="2105" dirty="0">
                <a:latin typeface="游ゴシック Medium" panose="020B0500000000000000" pitchFamily="50" charset="-128"/>
                <a:ea typeface="游ゴシック Medium" panose="020B0500000000000000" pitchFamily="50" charset="-128"/>
              </a:rPr>
              <a:t>検疫は、感染症の流行予防に効果があった。</a:t>
            </a:r>
            <a:br>
              <a:rPr lang="en-US" altLang="ja-JP" sz="2105" dirty="0">
                <a:latin typeface="游ゴシック Medium" panose="020B0500000000000000" pitchFamily="50" charset="-128"/>
                <a:ea typeface="游ゴシック Medium" panose="020B0500000000000000" pitchFamily="50" charset="-128"/>
              </a:rPr>
            </a:br>
            <a:r>
              <a:rPr lang="ja-JP" altLang="en-US" sz="2105" dirty="0">
                <a:latin typeface="游ゴシック Medium" panose="020B0500000000000000" pitchFamily="50" charset="-128"/>
                <a:ea typeface="游ゴシック Medium" panose="020B0500000000000000" pitchFamily="50" charset="-128"/>
              </a:rPr>
              <a:t>現在は飛行機で移動するので、空港などで人や貨物などを検査する。</a:t>
            </a:r>
            <a:endParaRPr lang="en-US" altLang="ja-JP" sz="2105" dirty="0">
              <a:latin typeface="游ゴシック Medium" panose="020B0500000000000000" pitchFamily="50" charset="-128"/>
              <a:ea typeface="游ゴシック Medium" panose="020B0500000000000000" pitchFamily="50" charset="-128"/>
            </a:endParaRPr>
          </a:p>
          <a:p>
            <a:pPr marL="360000" indent="-360000">
              <a:lnSpc>
                <a:spcPct val="100000"/>
              </a:lnSpc>
              <a:spcBef>
                <a:spcPts val="1600"/>
              </a:spcBef>
              <a:buClr>
                <a:srgbClr val="FFC000"/>
              </a:buClr>
              <a:buSzPct val="80000"/>
              <a:buFont typeface="Wingdings" panose="05000000000000000000" pitchFamily="2" charset="2"/>
              <a:buChar char="l"/>
            </a:pPr>
            <a:r>
              <a:rPr lang="en-US" altLang="ja-JP" sz="3000" dirty="0">
                <a:latin typeface="游ゴシック Medium" panose="020B0500000000000000" pitchFamily="50" charset="-128"/>
                <a:ea typeface="游ゴシック Medium" panose="020B0500000000000000" pitchFamily="50" charset="-128"/>
              </a:rPr>
              <a:t>1492</a:t>
            </a:r>
            <a:r>
              <a:rPr lang="ja-JP" altLang="en-US" sz="3000" dirty="0">
                <a:latin typeface="游ゴシック Medium" panose="020B0500000000000000" pitchFamily="50" charset="-128"/>
                <a:ea typeface="游ゴシック Medium" panose="020B0500000000000000" pitchFamily="50" charset="-128"/>
              </a:rPr>
              <a:t>コロンブスのアメリカ大陸発見で、</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新大陸へ天然痘が流入。</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アステカ王国、インカ帝国が滅亡。</a:t>
            </a:r>
            <a:endParaRPr lang="en-US" altLang="ja-JP" sz="3000" dirty="0">
              <a:latin typeface="游ゴシック Medium" panose="020B0500000000000000" pitchFamily="50" charset="-128"/>
              <a:ea typeface="游ゴシック Medium" panose="020B0500000000000000" pitchFamily="50" charset="-128"/>
            </a:endParaRPr>
          </a:p>
          <a:p>
            <a:pPr marL="360000" indent="-360000">
              <a:lnSpc>
                <a:spcPct val="100000"/>
              </a:lnSpc>
              <a:spcBef>
                <a:spcPts val="1600"/>
              </a:spcBef>
              <a:buClr>
                <a:srgbClr val="FFC000"/>
              </a:buClr>
              <a:buSzPct val="80000"/>
              <a:buFont typeface="Wingdings" panose="05000000000000000000" pitchFamily="2" charset="2"/>
              <a:buChar char="l"/>
            </a:pPr>
            <a:r>
              <a:rPr lang="ja-JP" altLang="en-US" sz="3000" dirty="0">
                <a:latin typeface="游ゴシック Medium" panose="020B0500000000000000" pitchFamily="50" charset="-128"/>
                <a:ea typeface="游ゴシック Medium" panose="020B0500000000000000" pitchFamily="50" charset="-128"/>
              </a:rPr>
              <a:t>産業革命による人口の集中、環境悪化の影響で、</a:t>
            </a:r>
            <a:br>
              <a:rPr lang="en-US" altLang="ja-JP" sz="3000" dirty="0">
                <a:latin typeface="游ゴシック Medium" panose="020B0500000000000000" pitchFamily="50" charset="-128"/>
                <a:ea typeface="游ゴシック Medium" panose="020B0500000000000000" pitchFamily="50" charset="-128"/>
              </a:rPr>
            </a:br>
            <a:r>
              <a:rPr lang="en-US" altLang="ja-JP" sz="3000" dirty="0">
                <a:latin typeface="游ゴシック Medium" panose="020B0500000000000000" pitchFamily="50" charset="-128"/>
                <a:ea typeface="游ゴシック Medium" panose="020B0500000000000000" pitchFamily="50" charset="-128"/>
              </a:rPr>
              <a:t>19</a:t>
            </a:r>
            <a:r>
              <a:rPr lang="ja-JP" altLang="en-US" sz="3000" dirty="0">
                <a:latin typeface="游ゴシック Medium" panose="020B0500000000000000" pitchFamily="50" charset="-128"/>
                <a:ea typeface="游ゴシック Medium" panose="020B0500000000000000" pitchFamily="50" charset="-128"/>
              </a:rPr>
              <a:t>世紀ロンドンでコレラ、結核が流行</a:t>
            </a:r>
            <a:endParaRPr lang="en-US" altLang="ja-JP" sz="3000" dirty="0">
              <a:latin typeface="游ゴシック Medium" panose="020B0500000000000000" pitchFamily="50" charset="-128"/>
              <a:ea typeface="游ゴシック Medium" panose="020B0500000000000000" pitchFamily="50" charset="-128"/>
            </a:endParaRPr>
          </a:p>
          <a:p>
            <a:endParaRPr kumimoji="1" lang="ja-JP" altLang="en-US" dirty="0">
              <a:latin typeface="游ゴシック Medium" panose="020B0500000000000000" pitchFamily="50" charset="-128"/>
              <a:ea typeface="游ゴシック Medium" panose="020B0500000000000000" pitchFamily="50" charset="-128"/>
            </a:endParaRPr>
          </a:p>
        </p:txBody>
      </p:sp>
      <p:grpSp>
        <p:nvGrpSpPr>
          <p:cNvPr id="6" name="グループ化 5">
            <a:extLst>
              <a:ext uri="{FF2B5EF4-FFF2-40B4-BE49-F238E27FC236}">
                <a16:creationId xmlns:a16="http://schemas.microsoft.com/office/drawing/2014/main" id="{22EC572C-7FFD-4A08-833D-A2F162039693}"/>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25B2B9C4-0FD7-46B5-9CAE-A234C016D7C2}"/>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149FF6C-EE27-4B34-80BE-43894922B1D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8B735E3-13F1-4D65-BC95-C70FA9A2685D}"/>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AB4BB78-3A9D-472B-95B0-188EA07B0DF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63CCF0FD-328B-48A5-B875-CE332298895B}"/>
              </a:ext>
            </a:extLst>
          </p:cNvPr>
          <p:cNvSpPr txBox="1">
            <a:spLocks/>
          </p:cNvSpPr>
          <p:nvPr/>
        </p:nvSpPr>
        <p:spPr>
          <a:xfrm>
            <a:off x="810101" y="495628"/>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a:latin typeface="游ゴシック" panose="020B0400000000000000" pitchFamily="50" charset="-128"/>
                <a:ea typeface="游ゴシック" panose="020B0400000000000000" pitchFamily="50" charset="-128"/>
              </a:rPr>
              <a:t>感染症は人の動きにつれて広がり</a:t>
            </a:r>
            <a:endParaRPr lang="en-US" altLang="ja-JP" sz="3600" b="1">
              <a:latin typeface="游ゴシック" panose="020B0400000000000000" pitchFamily="50" charset="-128"/>
              <a:ea typeface="游ゴシック" panose="020B0400000000000000" pitchFamily="50" charset="-128"/>
            </a:endParaRPr>
          </a:p>
          <a:p>
            <a:r>
              <a:rPr lang="ja-JP" altLang="en-US" sz="3600" b="1">
                <a:latin typeface="游ゴシック" panose="020B0400000000000000" pitchFamily="50" charset="-128"/>
                <a:ea typeface="游ゴシック" panose="020B0400000000000000" pitchFamily="50" charset="-128"/>
              </a:rPr>
              <a:t>歴史も変えた</a:t>
            </a:r>
            <a:endParaRPr lang="ja-JP" altLang="en-US" sz="3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0166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26DDEF3-795A-4816-8156-BB2942208DF7}"/>
              </a:ext>
            </a:extLst>
          </p:cNvPr>
          <p:cNvSpPr txBox="1"/>
          <p:nvPr/>
        </p:nvSpPr>
        <p:spPr>
          <a:xfrm>
            <a:off x="311500" y="1012048"/>
            <a:ext cx="10029141" cy="6014595"/>
          </a:xfrm>
          <a:prstGeom prst="rect">
            <a:avLst/>
          </a:prstGeom>
          <a:noFill/>
        </p:spPr>
        <p:txBody>
          <a:bodyPr wrap="square" rtlCol="0">
            <a:spAutoFit/>
          </a:bodyPr>
          <a:lstStyle/>
          <a:p>
            <a:pPr marL="360000" lvl="1" indent="-360000" defTabSz="1007943">
              <a:spcAft>
                <a:spcPts val="1200"/>
              </a:spcAft>
              <a:buClr>
                <a:srgbClr val="FFC000"/>
              </a:buClr>
              <a:buSzPct val="80000"/>
              <a:buFont typeface="Wingdings" panose="05000000000000000000" pitchFamily="2" charset="2"/>
              <a:buChar char="l"/>
            </a:pPr>
            <a:r>
              <a:rPr kumimoji="1" lang="en-US" altLang="ja-JP" sz="2800" dirty="0">
                <a:latin typeface="游ゴシック Medium" panose="020B0500000000000000" pitchFamily="50" charset="-128"/>
                <a:ea typeface="游ゴシック Medium" panose="020B0500000000000000" pitchFamily="50" charset="-128"/>
              </a:rPr>
              <a:t>1849</a:t>
            </a:r>
            <a:r>
              <a:rPr kumimoji="1" lang="ja-JP" altLang="en-US" sz="2800" dirty="0">
                <a:latin typeface="游ゴシック Medium" panose="020B0500000000000000" pitchFamily="50" charset="-128"/>
                <a:ea typeface="游ゴシック Medium" panose="020B0500000000000000" pitchFamily="50" charset="-128"/>
              </a:rPr>
              <a:t>年ロンドンでコレラが流行（</a:t>
            </a:r>
            <a:r>
              <a:rPr kumimoji="1" lang="en-US" altLang="ja-JP" sz="2800" dirty="0">
                <a:latin typeface="游ゴシック Medium" panose="020B0500000000000000" pitchFamily="50" charset="-128"/>
                <a:ea typeface="游ゴシック Medium" panose="020B0500000000000000" pitchFamily="50" charset="-128"/>
              </a:rPr>
              <a:t>1883</a:t>
            </a:r>
            <a:r>
              <a:rPr kumimoji="1" lang="ja-JP" altLang="en-US" sz="2800" dirty="0">
                <a:latin typeface="游ゴシック Medium" panose="020B0500000000000000" pitchFamily="50" charset="-128"/>
                <a:ea typeface="游ゴシック Medium" panose="020B0500000000000000" pitchFamily="50" charset="-128"/>
              </a:rPr>
              <a:t>年のコッホの</a:t>
            </a:r>
            <a:br>
              <a:rPr kumimoji="1" lang="en-US" altLang="ja-JP" sz="28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コレラ菌発見以前）</a:t>
            </a:r>
            <a:endParaRPr kumimoji="1" lang="en-US" altLang="ja-JP" sz="2800" dirty="0">
              <a:latin typeface="游ゴシック Medium" panose="020B0500000000000000" pitchFamily="50" charset="-128"/>
              <a:ea typeface="游ゴシック Medium" panose="020B0500000000000000" pitchFamily="50" charset="-128"/>
            </a:endParaRPr>
          </a:p>
          <a:p>
            <a:pPr marL="360000" lvl="1" indent="-360000" defTabSz="1007943">
              <a:spcAft>
                <a:spcPts val="1200"/>
              </a:spcAft>
              <a:buClr>
                <a:srgbClr val="FFC000"/>
              </a:buClr>
              <a:buSzPct val="8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当時は、悪い空気（瘴気：しょうき）を吸うとかかると</a:t>
            </a:r>
            <a:br>
              <a:rPr kumimoji="1" lang="en-US" altLang="ja-JP" sz="28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思われていた</a:t>
            </a:r>
            <a:endParaRPr kumimoji="1" lang="en-US" altLang="ja-JP" sz="2800" dirty="0">
              <a:latin typeface="游ゴシック Medium" panose="020B0500000000000000" pitchFamily="50" charset="-128"/>
              <a:ea typeface="游ゴシック Medium" panose="020B0500000000000000" pitchFamily="50" charset="-128"/>
            </a:endParaRPr>
          </a:p>
          <a:p>
            <a:pPr marL="360000" lvl="1" indent="-360000" defTabSz="1007943">
              <a:spcAft>
                <a:spcPts val="1200"/>
              </a:spcAft>
              <a:buClr>
                <a:srgbClr val="FFC000"/>
              </a:buClr>
              <a:buSzPct val="8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スノウ医師は、コレラ患者の</a:t>
            </a:r>
            <a:br>
              <a:rPr kumimoji="1" lang="en-US" altLang="ja-JP" sz="28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分布と付近の井戸との関係を</a:t>
            </a:r>
            <a:br>
              <a:rPr kumimoji="1" lang="en-US" altLang="ja-JP" sz="28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検討することで、特定の井戸</a:t>
            </a:r>
            <a:br>
              <a:rPr kumimoji="1" lang="en-US" altLang="ja-JP" sz="28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水を飲んだことが原因と推測</a:t>
            </a:r>
            <a:endParaRPr kumimoji="1" lang="en-US" altLang="ja-JP" sz="2800" dirty="0">
              <a:latin typeface="游ゴシック Medium" panose="020B0500000000000000" pitchFamily="50" charset="-128"/>
              <a:ea typeface="游ゴシック Medium" panose="020B0500000000000000" pitchFamily="50" charset="-128"/>
            </a:endParaRPr>
          </a:p>
          <a:p>
            <a:pPr marL="360000" lvl="1" indent="-360000" defTabSz="1007943">
              <a:spcAft>
                <a:spcPts val="1200"/>
              </a:spcAft>
              <a:buClr>
                <a:srgbClr val="FFC000"/>
              </a:buClr>
              <a:buSzPct val="8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rPr>
              <a:t>その井戸の使用を中止することで、</a:t>
            </a:r>
            <a:br>
              <a:rPr kumimoji="1" lang="en-US" altLang="ja-JP" sz="28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流行を終わらせることができた</a:t>
            </a:r>
            <a:br>
              <a:rPr kumimoji="1" lang="en-US" altLang="ja-JP" sz="2800" dirty="0">
                <a:latin typeface="游ゴシック Medium" panose="020B0500000000000000" pitchFamily="50" charset="-128"/>
                <a:ea typeface="游ゴシック Medium" panose="020B0500000000000000" pitchFamily="50" charset="-128"/>
              </a:rPr>
            </a:br>
            <a:r>
              <a:rPr kumimoji="1" lang="ja-JP" altLang="en-US" sz="2800" dirty="0">
                <a:latin typeface="游ゴシック Medium" panose="020B0500000000000000" pitchFamily="50" charset="-128"/>
                <a:ea typeface="游ゴシック Medium" panose="020B0500000000000000" pitchFamily="50" charset="-128"/>
              </a:rPr>
              <a:t>（感染経路の遮断）</a:t>
            </a:r>
            <a:endParaRPr kumimoji="1" lang="en-US" altLang="ja-JP" sz="2800" dirty="0">
              <a:latin typeface="游ゴシック Medium" panose="020B0500000000000000" pitchFamily="50" charset="-128"/>
              <a:ea typeface="游ゴシック Medium" panose="020B0500000000000000" pitchFamily="50" charset="-128"/>
            </a:endParaRPr>
          </a:p>
          <a:p>
            <a:endParaRPr kumimoji="1" lang="en-US" altLang="ja-JP" sz="2105" dirty="0"/>
          </a:p>
          <a:p>
            <a:endParaRPr kumimoji="1" lang="en-US" altLang="ja-JP" sz="1579" dirty="0"/>
          </a:p>
        </p:txBody>
      </p:sp>
      <p:sp>
        <p:nvSpPr>
          <p:cNvPr id="6" name="テキスト ボックス 5">
            <a:extLst>
              <a:ext uri="{FF2B5EF4-FFF2-40B4-BE49-F238E27FC236}">
                <a16:creationId xmlns:a16="http://schemas.microsoft.com/office/drawing/2014/main" id="{FCCB8CBD-D599-488E-9C2B-1402B5BA08C2}"/>
              </a:ext>
            </a:extLst>
          </p:cNvPr>
          <p:cNvSpPr txBox="1"/>
          <p:nvPr/>
        </p:nvSpPr>
        <p:spPr>
          <a:xfrm>
            <a:off x="7241483" y="6455498"/>
            <a:ext cx="3582410" cy="416140"/>
          </a:xfrm>
          <a:prstGeom prst="rect">
            <a:avLst/>
          </a:prstGeom>
          <a:noFill/>
        </p:spPr>
        <p:txBody>
          <a:bodyPr wrap="square" rtlCol="0">
            <a:spAutoFit/>
          </a:bodyPr>
          <a:lstStyle/>
          <a:p>
            <a:r>
              <a:rPr lang="ja-JP" altLang="en-US" sz="1052" dirty="0"/>
              <a:t>出典：</a:t>
            </a:r>
            <a:r>
              <a:rPr lang="en-US" altLang="ja-JP" sz="1052" dirty="0"/>
              <a:t>http://www.yakult.co.jp/healthist/227/img/pdf/p02_07.pdf</a:t>
            </a:r>
            <a:r>
              <a:rPr lang="ja-JP" altLang="en-US" sz="1052" dirty="0"/>
              <a:t>　</a:t>
            </a:r>
            <a:endParaRPr kumimoji="1" lang="ja-JP" altLang="en-US" sz="1052" dirty="0"/>
          </a:p>
        </p:txBody>
      </p:sp>
      <p:pic>
        <p:nvPicPr>
          <p:cNvPr id="3" name="図 2">
            <a:extLst>
              <a:ext uri="{FF2B5EF4-FFF2-40B4-BE49-F238E27FC236}">
                <a16:creationId xmlns:a16="http://schemas.microsoft.com/office/drawing/2014/main" id="{CE238C59-E1CC-4D64-8CCF-FEE84EB1D4A5}"/>
              </a:ext>
            </a:extLst>
          </p:cNvPr>
          <p:cNvPicPr>
            <a:picLocks noChangeAspect="1"/>
          </p:cNvPicPr>
          <p:nvPr/>
        </p:nvPicPr>
        <p:blipFill rotWithShape="1">
          <a:blip r:embed="rId3"/>
          <a:srcRect l="16810" t="2659" r="6686" b="35117"/>
          <a:stretch/>
        </p:blipFill>
        <p:spPr>
          <a:xfrm>
            <a:off x="5694709" y="3037840"/>
            <a:ext cx="1546774" cy="1757680"/>
          </a:xfrm>
          <a:prstGeom prst="rect">
            <a:avLst/>
          </a:prstGeom>
        </p:spPr>
      </p:pic>
      <p:grpSp>
        <p:nvGrpSpPr>
          <p:cNvPr id="7" name="グループ化 6">
            <a:extLst>
              <a:ext uri="{FF2B5EF4-FFF2-40B4-BE49-F238E27FC236}">
                <a16:creationId xmlns:a16="http://schemas.microsoft.com/office/drawing/2014/main" id="{DF64F549-358A-4552-9233-792DA3A25AC8}"/>
              </a:ext>
            </a:extLst>
          </p:cNvPr>
          <p:cNvGrpSpPr/>
          <p:nvPr/>
        </p:nvGrpSpPr>
        <p:grpSpPr>
          <a:xfrm>
            <a:off x="406945" y="306442"/>
            <a:ext cx="427497" cy="415776"/>
            <a:chOff x="683170" y="525517"/>
            <a:chExt cx="427497" cy="415776"/>
          </a:xfrm>
        </p:grpSpPr>
        <p:sp>
          <p:nvSpPr>
            <p:cNvPr id="8" name="四角形: 角を丸くする 7">
              <a:extLst>
                <a:ext uri="{FF2B5EF4-FFF2-40B4-BE49-F238E27FC236}">
                  <a16:creationId xmlns:a16="http://schemas.microsoft.com/office/drawing/2014/main" id="{1533C668-BA85-4434-8E5B-D11BFD0895B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DE4653F-C7EF-4863-BA91-C86222CF072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11357E8-3ABA-4029-903C-635DBC523C2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C5FD9C96-194B-481F-9887-7D92A68072A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93AE5DE0-31AA-4C5D-98AC-BEB912966ED2}"/>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疫学研究のはじまり</a:t>
            </a:r>
          </a:p>
        </p:txBody>
      </p:sp>
      <p:pic>
        <p:nvPicPr>
          <p:cNvPr id="4" name="コンテンツ プレースホルダー 3">
            <a:extLst>
              <a:ext uri="{FF2B5EF4-FFF2-40B4-BE49-F238E27FC236}">
                <a16:creationId xmlns:a16="http://schemas.microsoft.com/office/drawing/2014/main" id="{56C150D6-B3DF-495D-B33A-05AB33468EF2}"/>
              </a:ext>
            </a:extLst>
          </p:cNvPr>
          <p:cNvPicPr>
            <a:picLocks noGrp="1" noChangeAspect="1"/>
          </p:cNvPicPr>
          <p:nvPr>
            <p:ph idx="1"/>
          </p:nvPr>
        </p:nvPicPr>
        <p:blipFill rotWithShape="1">
          <a:blip r:embed="rId4"/>
          <a:srcRect l="2001" t="3557" r="4817" b="3502"/>
          <a:stretch/>
        </p:blipFill>
        <p:spPr>
          <a:xfrm>
            <a:off x="7360079" y="3043983"/>
            <a:ext cx="3156818" cy="3372837"/>
          </a:xfrm>
          <a:prstGeom prst="rect">
            <a:avLst/>
          </a:prstGeom>
          <a:ln>
            <a:solidFill>
              <a:schemeClr val="tx1"/>
            </a:solidFill>
          </a:ln>
        </p:spPr>
      </p:pic>
    </p:spTree>
    <p:extLst>
      <p:ext uri="{BB962C8B-B14F-4D97-AF65-F5344CB8AC3E}">
        <p14:creationId xmlns:p14="http://schemas.microsoft.com/office/powerpoint/2010/main" val="275093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CFFD05F4-AFEB-48B3-98A5-3A63B349449B}"/>
              </a:ext>
            </a:extLst>
          </p:cNvPr>
          <p:cNvSpPr/>
          <p:nvPr/>
        </p:nvSpPr>
        <p:spPr>
          <a:xfrm>
            <a:off x="222449" y="1939121"/>
            <a:ext cx="10246913" cy="5476452"/>
          </a:xfrm>
          <a:prstGeom prst="roundRect">
            <a:avLst>
              <a:gd name="adj" fmla="val 21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図表 7">
            <a:extLst>
              <a:ext uri="{FF2B5EF4-FFF2-40B4-BE49-F238E27FC236}">
                <a16:creationId xmlns:a16="http://schemas.microsoft.com/office/drawing/2014/main" id="{89B295C0-20F7-4464-9E05-63C0537FB2D8}"/>
              </a:ext>
            </a:extLst>
          </p:cNvPr>
          <p:cNvGraphicFramePr/>
          <p:nvPr>
            <p:extLst>
              <p:ext uri="{D42A27DB-BD31-4B8C-83A1-F6EECF244321}">
                <p14:modId xmlns:p14="http://schemas.microsoft.com/office/powerpoint/2010/main" val="3396404909"/>
              </p:ext>
            </p:extLst>
          </p:nvPr>
        </p:nvGraphicFramePr>
        <p:xfrm>
          <a:off x="712725" y="4816761"/>
          <a:ext cx="8959595" cy="577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タイトル 1">
            <a:extLst>
              <a:ext uri="{FF2B5EF4-FFF2-40B4-BE49-F238E27FC236}">
                <a16:creationId xmlns:a16="http://schemas.microsoft.com/office/drawing/2014/main" id="{89EEC374-2596-4D83-8C59-408FECA17B9A}"/>
              </a:ext>
            </a:extLst>
          </p:cNvPr>
          <p:cNvSpPr>
            <a:spLocks noGrp="1"/>
          </p:cNvSpPr>
          <p:nvPr>
            <p:ph type="ctrTitle"/>
          </p:nvPr>
        </p:nvSpPr>
        <p:spPr>
          <a:xfrm>
            <a:off x="406945" y="917290"/>
            <a:ext cx="10284868" cy="684218"/>
          </a:xfrm>
        </p:spPr>
        <p:txBody>
          <a:bodyPr anchor="t" anchorCtr="0">
            <a:noAutofit/>
          </a:bodyPr>
          <a:lstStyle/>
          <a:p>
            <a:pPr algn="l">
              <a:spcBef>
                <a:spcPts val="877"/>
              </a:spcBef>
            </a:pPr>
            <a:r>
              <a:rPr lang="en-US" altLang="ja-JP" sz="2300" dirty="0">
                <a:latin typeface="游ゴシック Medium" panose="020B0500000000000000" pitchFamily="50" charset="-128"/>
                <a:ea typeface="游ゴシック Medium" panose="020B0500000000000000" pitchFamily="50" charset="-128"/>
                <a:cs typeface="+mn-cs"/>
              </a:rPr>
              <a:t>17</a:t>
            </a:r>
            <a:r>
              <a:rPr lang="ja-JP" altLang="en-US" sz="2300" dirty="0">
                <a:latin typeface="游ゴシック Medium" panose="020B0500000000000000" pitchFamily="50" charset="-128"/>
                <a:ea typeface="游ゴシック Medium" panose="020B0500000000000000" pitchFamily="50" charset="-128"/>
                <a:cs typeface="+mn-cs"/>
              </a:rPr>
              <a:t>世紀後半にオランダの商人レーウェンフックは、自作の顕微鏡（光学）で</a:t>
            </a:r>
            <a:br>
              <a:rPr lang="en-US" altLang="ja-JP" sz="2300" dirty="0">
                <a:latin typeface="游ゴシック Medium" panose="020B0500000000000000" pitchFamily="50" charset="-128"/>
                <a:ea typeface="游ゴシック Medium" panose="020B0500000000000000" pitchFamily="50" charset="-128"/>
                <a:cs typeface="+mn-cs"/>
              </a:rPr>
            </a:br>
            <a:r>
              <a:rPr lang="ja-JP" altLang="en-US" sz="2300" dirty="0">
                <a:latin typeface="游ゴシック Medium" panose="020B0500000000000000" pitchFamily="50" charset="-128"/>
                <a:ea typeface="游ゴシック Medium" panose="020B0500000000000000" pitchFamily="50" charset="-128"/>
                <a:cs typeface="+mn-cs"/>
              </a:rPr>
              <a:t>微生物を観察</a:t>
            </a:r>
            <a:endParaRPr lang="ja-JP" altLang="en-US" sz="2300" dirty="0">
              <a:latin typeface="游ゴシック Medium" panose="020B0500000000000000" pitchFamily="50" charset="-128"/>
              <a:ea typeface="游ゴシック Medium" panose="020B0500000000000000" pitchFamily="50" charset="-128"/>
            </a:endParaRPr>
          </a:p>
        </p:txBody>
      </p:sp>
      <p:sp>
        <p:nvSpPr>
          <p:cNvPr id="15" name="矢印: 右 14">
            <a:extLst>
              <a:ext uri="{FF2B5EF4-FFF2-40B4-BE49-F238E27FC236}">
                <a16:creationId xmlns:a16="http://schemas.microsoft.com/office/drawing/2014/main" id="{8A11E35A-2A61-4496-9DFF-A56F55DF509A}"/>
              </a:ext>
            </a:extLst>
          </p:cNvPr>
          <p:cNvSpPr/>
          <p:nvPr/>
        </p:nvSpPr>
        <p:spPr>
          <a:xfrm>
            <a:off x="324905" y="5559302"/>
            <a:ext cx="4584389" cy="72611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79" b="1" dirty="0">
                <a:solidFill>
                  <a:schemeClr val="tx1"/>
                </a:solidFill>
                <a:latin typeface="+mn-ea"/>
              </a:rPr>
              <a:t>電子顕微鏡で見える</a:t>
            </a:r>
          </a:p>
        </p:txBody>
      </p:sp>
      <p:sp>
        <p:nvSpPr>
          <p:cNvPr id="19" name="矢印: 左 18">
            <a:extLst>
              <a:ext uri="{FF2B5EF4-FFF2-40B4-BE49-F238E27FC236}">
                <a16:creationId xmlns:a16="http://schemas.microsoft.com/office/drawing/2014/main" id="{E9C45FE9-CDDC-499A-BF3D-6BBAC08A2BFB}"/>
              </a:ext>
            </a:extLst>
          </p:cNvPr>
          <p:cNvSpPr/>
          <p:nvPr/>
        </p:nvSpPr>
        <p:spPr>
          <a:xfrm>
            <a:off x="8258723" y="5559302"/>
            <a:ext cx="2075992" cy="726117"/>
          </a:xfrm>
          <a:prstGeom prst="lef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9" b="1" dirty="0">
                <a:latin typeface="+mn-ea"/>
              </a:rPr>
              <a:t>肉眼で見える</a:t>
            </a:r>
            <a:endParaRPr kumimoji="1" lang="ja-JP" altLang="en-US" sz="1579" b="1" dirty="0">
              <a:latin typeface="+mn-ea"/>
            </a:endParaRPr>
          </a:p>
        </p:txBody>
      </p:sp>
      <p:sp>
        <p:nvSpPr>
          <p:cNvPr id="31" name="フリーフォーム: 図形 30">
            <a:extLst>
              <a:ext uri="{FF2B5EF4-FFF2-40B4-BE49-F238E27FC236}">
                <a16:creationId xmlns:a16="http://schemas.microsoft.com/office/drawing/2014/main" id="{4AB5CB5F-21C3-4A96-976C-1EAA0678B22E}"/>
              </a:ext>
            </a:extLst>
          </p:cNvPr>
          <p:cNvSpPr/>
          <p:nvPr/>
        </p:nvSpPr>
        <p:spPr>
          <a:xfrm>
            <a:off x="3191961" y="3419701"/>
            <a:ext cx="150354" cy="146228"/>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adFill>
            <a:gsLst>
              <a:gs pos="4400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ln w="9525" cap="flat">
            <a:noFill/>
            <a:prstDash val="solid"/>
            <a:miter/>
          </a:ln>
        </p:spPr>
        <p:txBody>
          <a:bodyPr rtlCol="0" anchor="ctr"/>
          <a:lstStyle/>
          <a:p>
            <a:endParaRPr lang="ja-JP" altLang="en-US" sz="1579" dirty="0">
              <a:latin typeface="+mn-ea"/>
            </a:endParaRPr>
          </a:p>
        </p:txBody>
      </p:sp>
      <p:sp>
        <p:nvSpPr>
          <p:cNvPr id="42" name="フリーフォーム: 図形 41">
            <a:extLst>
              <a:ext uri="{FF2B5EF4-FFF2-40B4-BE49-F238E27FC236}">
                <a16:creationId xmlns:a16="http://schemas.microsoft.com/office/drawing/2014/main" id="{729E05CE-9982-4A53-9970-49168AA9125D}"/>
              </a:ext>
            </a:extLst>
          </p:cNvPr>
          <p:cNvSpPr/>
          <p:nvPr/>
        </p:nvSpPr>
        <p:spPr>
          <a:xfrm>
            <a:off x="3814132" y="2870286"/>
            <a:ext cx="289476" cy="292957"/>
          </a:xfrm>
          <a:custGeom>
            <a:avLst/>
            <a:gdLst>
              <a:gd name="connsiteX0" fmla="*/ 123825 w 142875"/>
              <a:gd name="connsiteY0" fmla="*/ 45720 h 142875"/>
              <a:gd name="connsiteX1" fmla="*/ 127635 w 142875"/>
              <a:gd name="connsiteY1" fmla="*/ 20002 h 142875"/>
              <a:gd name="connsiteX2" fmla="*/ 102870 w 142875"/>
              <a:gd name="connsiteY2" fmla="*/ 24765 h 142875"/>
              <a:gd name="connsiteX3" fmla="*/ 93345 w 142875"/>
              <a:gd name="connsiteY3" fmla="*/ 0 h 142875"/>
              <a:gd name="connsiteX4" fmla="*/ 74295 w 142875"/>
              <a:gd name="connsiteY4" fmla="*/ 17145 h 142875"/>
              <a:gd name="connsiteX5" fmla="*/ 54292 w 142875"/>
              <a:gd name="connsiteY5" fmla="*/ 0 h 142875"/>
              <a:gd name="connsiteX6" fmla="*/ 45720 w 142875"/>
              <a:gd name="connsiteY6" fmla="*/ 24765 h 142875"/>
              <a:gd name="connsiteX7" fmla="*/ 20002 w 142875"/>
              <a:gd name="connsiteY7" fmla="*/ 20002 h 142875"/>
              <a:gd name="connsiteX8" fmla="*/ 24765 w 142875"/>
              <a:gd name="connsiteY8" fmla="*/ 45720 h 142875"/>
              <a:gd name="connsiteX9" fmla="*/ 0 w 142875"/>
              <a:gd name="connsiteY9" fmla="*/ 54293 h 142875"/>
              <a:gd name="connsiteX10" fmla="*/ 17145 w 142875"/>
              <a:gd name="connsiteY10" fmla="*/ 74295 h 142875"/>
              <a:gd name="connsiteX11" fmla="*/ 0 w 142875"/>
              <a:gd name="connsiteY11" fmla="*/ 93345 h 142875"/>
              <a:gd name="connsiteX12" fmla="*/ 24765 w 142875"/>
              <a:gd name="connsiteY12" fmla="*/ 102870 h 142875"/>
              <a:gd name="connsiteX13" fmla="*/ 20002 w 142875"/>
              <a:gd name="connsiteY13" fmla="*/ 127635 h 142875"/>
              <a:gd name="connsiteX14" fmla="*/ 45720 w 142875"/>
              <a:gd name="connsiteY14" fmla="*/ 123825 h 142875"/>
              <a:gd name="connsiteX15" fmla="*/ 54292 w 142875"/>
              <a:gd name="connsiteY15" fmla="*/ 147638 h 142875"/>
              <a:gd name="connsiteX16" fmla="*/ 74295 w 142875"/>
              <a:gd name="connsiteY16" fmla="*/ 131445 h 142875"/>
              <a:gd name="connsiteX17" fmla="*/ 93345 w 142875"/>
              <a:gd name="connsiteY17" fmla="*/ 147638 h 142875"/>
              <a:gd name="connsiteX18" fmla="*/ 102870 w 142875"/>
              <a:gd name="connsiteY18" fmla="*/ 123825 h 142875"/>
              <a:gd name="connsiteX19" fmla="*/ 127635 w 142875"/>
              <a:gd name="connsiteY19" fmla="*/ 127635 h 142875"/>
              <a:gd name="connsiteX20" fmla="*/ 123825 w 142875"/>
              <a:gd name="connsiteY20" fmla="*/ 102870 h 142875"/>
              <a:gd name="connsiteX21" fmla="*/ 147638 w 142875"/>
              <a:gd name="connsiteY21" fmla="*/ 93345 h 142875"/>
              <a:gd name="connsiteX22" fmla="*/ 131445 w 142875"/>
              <a:gd name="connsiteY22" fmla="*/ 74295 h 142875"/>
              <a:gd name="connsiteX23" fmla="*/ 147638 w 142875"/>
              <a:gd name="connsiteY23" fmla="*/ 542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3825" y="45720"/>
                </a:moveTo>
                <a:lnTo>
                  <a:pt x="127635" y="20002"/>
                </a:lnTo>
                <a:lnTo>
                  <a:pt x="102870" y="24765"/>
                </a:lnTo>
                <a:lnTo>
                  <a:pt x="93345" y="0"/>
                </a:lnTo>
                <a:lnTo>
                  <a:pt x="74295" y="17145"/>
                </a:lnTo>
                <a:lnTo>
                  <a:pt x="54292" y="0"/>
                </a:lnTo>
                <a:lnTo>
                  <a:pt x="45720" y="24765"/>
                </a:lnTo>
                <a:lnTo>
                  <a:pt x="20002" y="20002"/>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path>
            </a:pathLst>
          </a:custGeom>
          <a:gradFill>
            <a:gsLst>
              <a:gs pos="26000">
                <a:schemeClr val="bg2">
                  <a:lumMod val="25000"/>
                </a:schemeClr>
              </a:gs>
              <a:gs pos="67000">
                <a:schemeClr val="accent1">
                  <a:lumMod val="45000"/>
                  <a:lumOff val="55000"/>
                </a:schemeClr>
              </a:gs>
              <a:gs pos="97000">
                <a:schemeClr val="accent3">
                  <a:lumMod val="20000"/>
                  <a:lumOff val="80000"/>
                </a:schemeClr>
              </a:gs>
            </a:gsLst>
            <a:path path="shape">
              <a:fillToRect l="50000" t="50000" r="50000" b="50000"/>
            </a:path>
          </a:gradFill>
          <a:ln w="6350" cap="flat">
            <a:solidFill>
              <a:schemeClr val="tx1"/>
            </a:solidFill>
            <a:prstDash val="solid"/>
            <a:miter/>
          </a:ln>
        </p:spPr>
        <p:txBody>
          <a:bodyPr rtlCol="0" anchor="ctr"/>
          <a:lstStyle/>
          <a:p>
            <a:endParaRPr lang="ja-JP" altLang="en-US" sz="1579">
              <a:latin typeface="+mn-ea"/>
            </a:endParaRPr>
          </a:p>
        </p:txBody>
      </p:sp>
      <p:sp>
        <p:nvSpPr>
          <p:cNvPr id="52" name="テキスト ボックス 51">
            <a:extLst>
              <a:ext uri="{FF2B5EF4-FFF2-40B4-BE49-F238E27FC236}">
                <a16:creationId xmlns:a16="http://schemas.microsoft.com/office/drawing/2014/main" id="{C5BDD780-6913-4035-B3C4-61D4811C0ACA}"/>
              </a:ext>
            </a:extLst>
          </p:cNvPr>
          <p:cNvSpPr txBox="1"/>
          <p:nvPr/>
        </p:nvSpPr>
        <p:spPr>
          <a:xfrm>
            <a:off x="2926744" y="3961801"/>
            <a:ext cx="1403300" cy="632224"/>
          </a:xfrm>
          <a:prstGeom prst="rect">
            <a:avLst/>
          </a:prstGeom>
          <a:noFill/>
        </p:spPr>
        <p:txBody>
          <a:bodyPr wrap="square" rtlCol="0">
            <a:spAutoFit/>
          </a:bodyPr>
          <a:lstStyle/>
          <a:p>
            <a:pPr algn="ctr"/>
            <a:r>
              <a:rPr kumimoji="1" lang="ja-JP" altLang="en-US" sz="1754" b="1" dirty="0">
                <a:latin typeface="+mn-ea"/>
              </a:rPr>
              <a:t>ウイルス</a:t>
            </a:r>
            <a:endParaRPr kumimoji="1" lang="en-US" altLang="ja-JP" sz="1754" b="1" dirty="0">
              <a:latin typeface="+mn-ea"/>
            </a:endParaRPr>
          </a:p>
          <a:p>
            <a:pPr algn="ctr"/>
            <a:r>
              <a:rPr lang="en-US" altLang="ja-JP" sz="1754" b="1" dirty="0">
                <a:latin typeface="+mn-ea"/>
              </a:rPr>
              <a:t>0.02</a:t>
            </a:r>
            <a:r>
              <a:rPr lang="ja-JP" altLang="en-US" sz="1754" b="1" dirty="0">
                <a:latin typeface="+mn-ea"/>
              </a:rPr>
              <a:t>～</a:t>
            </a:r>
            <a:r>
              <a:rPr lang="en-US" altLang="ja-JP" sz="1754" b="1" dirty="0">
                <a:latin typeface="+mn-ea"/>
              </a:rPr>
              <a:t>0.1</a:t>
            </a:r>
            <a:endParaRPr kumimoji="1" lang="ja-JP" altLang="en-US" sz="1579" b="1" dirty="0">
              <a:latin typeface="+mn-ea"/>
            </a:endParaRPr>
          </a:p>
        </p:txBody>
      </p:sp>
      <p:sp>
        <p:nvSpPr>
          <p:cNvPr id="53" name="テキスト ボックス 52">
            <a:extLst>
              <a:ext uri="{FF2B5EF4-FFF2-40B4-BE49-F238E27FC236}">
                <a16:creationId xmlns:a16="http://schemas.microsoft.com/office/drawing/2014/main" id="{1BCCE268-2088-4414-80BC-778F3C39140C}"/>
              </a:ext>
            </a:extLst>
          </p:cNvPr>
          <p:cNvSpPr txBox="1"/>
          <p:nvPr/>
        </p:nvSpPr>
        <p:spPr>
          <a:xfrm>
            <a:off x="4449958" y="3953899"/>
            <a:ext cx="971828" cy="632224"/>
          </a:xfrm>
          <a:prstGeom prst="rect">
            <a:avLst/>
          </a:prstGeom>
          <a:noFill/>
        </p:spPr>
        <p:txBody>
          <a:bodyPr wrap="square" rtlCol="0">
            <a:spAutoFit/>
          </a:bodyPr>
          <a:lstStyle/>
          <a:p>
            <a:pPr algn="r"/>
            <a:r>
              <a:rPr kumimoji="1" lang="ja-JP" altLang="en-US" sz="1754" b="1" dirty="0">
                <a:latin typeface="+mn-ea"/>
              </a:rPr>
              <a:t>細菌</a:t>
            </a:r>
            <a:endParaRPr kumimoji="1" lang="en-US" altLang="ja-JP" sz="1754" b="1" dirty="0">
              <a:latin typeface="+mn-ea"/>
            </a:endParaRPr>
          </a:p>
          <a:p>
            <a:pPr algn="r"/>
            <a:r>
              <a:rPr lang="en-US" altLang="ja-JP" sz="1754" b="1" dirty="0">
                <a:latin typeface="+mn-ea"/>
              </a:rPr>
              <a:t>0.5</a:t>
            </a:r>
            <a:r>
              <a:rPr lang="ja-JP" altLang="en-US" sz="1754" b="1" dirty="0">
                <a:latin typeface="+mn-ea"/>
              </a:rPr>
              <a:t>～</a:t>
            </a:r>
            <a:r>
              <a:rPr lang="en-US" altLang="ja-JP" sz="1754" b="1" dirty="0">
                <a:latin typeface="+mn-ea"/>
              </a:rPr>
              <a:t>5</a:t>
            </a:r>
            <a:endParaRPr kumimoji="1" lang="ja-JP" altLang="en-US" sz="1579" b="1" dirty="0">
              <a:latin typeface="+mn-ea"/>
            </a:endParaRPr>
          </a:p>
        </p:txBody>
      </p:sp>
      <p:sp>
        <p:nvSpPr>
          <p:cNvPr id="54" name="テキスト ボックス 53">
            <a:extLst>
              <a:ext uri="{FF2B5EF4-FFF2-40B4-BE49-F238E27FC236}">
                <a16:creationId xmlns:a16="http://schemas.microsoft.com/office/drawing/2014/main" id="{35EDB778-D612-4004-94D4-29DE2B0572D3}"/>
              </a:ext>
            </a:extLst>
          </p:cNvPr>
          <p:cNvSpPr txBox="1"/>
          <p:nvPr/>
        </p:nvSpPr>
        <p:spPr>
          <a:xfrm>
            <a:off x="6205890" y="3966859"/>
            <a:ext cx="1223138" cy="362279"/>
          </a:xfrm>
          <a:prstGeom prst="rect">
            <a:avLst/>
          </a:prstGeom>
          <a:noFill/>
        </p:spPr>
        <p:txBody>
          <a:bodyPr wrap="square" rtlCol="0">
            <a:spAutoFit/>
          </a:bodyPr>
          <a:lstStyle/>
          <a:p>
            <a:pPr algn="ctr"/>
            <a:r>
              <a:rPr kumimoji="1" lang="ja-JP" altLang="en-US" sz="1754" b="1" dirty="0">
                <a:latin typeface="+mn-ea"/>
              </a:rPr>
              <a:t>ヒト</a:t>
            </a:r>
            <a:r>
              <a:rPr lang="ja-JP" altLang="en-US" sz="1754" b="1" dirty="0">
                <a:latin typeface="+mn-ea"/>
              </a:rPr>
              <a:t>細胞</a:t>
            </a:r>
            <a:endParaRPr kumimoji="1" lang="en-US" altLang="ja-JP" sz="1754" b="1" dirty="0">
              <a:latin typeface="+mn-ea"/>
            </a:endParaRPr>
          </a:p>
        </p:txBody>
      </p:sp>
      <p:grpSp>
        <p:nvGrpSpPr>
          <p:cNvPr id="77" name="グループ化 76">
            <a:extLst>
              <a:ext uri="{FF2B5EF4-FFF2-40B4-BE49-F238E27FC236}">
                <a16:creationId xmlns:a16="http://schemas.microsoft.com/office/drawing/2014/main" id="{AB4E9057-56A8-4832-B176-ACA77CC66D23}"/>
              </a:ext>
            </a:extLst>
          </p:cNvPr>
          <p:cNvGrpSpPr/>
          <p:nvPr/>
        </p:nvGrpSpPr>
        <p:grpSpPr>
          <a:xfrm>
            <a:off x="3342315" y="6335449"/>
            <a:ext cx="484640" cy="482942"/>
            <a:chOff x="9169076" y="2353418"/>
            <a:chExt cx="798576" cy="829150"/>
          </a:xfrm>
          <a:solidFill>
            <a:schemeClr val="accent1">
              <a:lumMod val="50000"/>
            </a:schemeClr>
          </a:solidFill>
        </p:grpSpPr>
        <p:grpSp>
          <p:nvGrpSpPr>
            <p:cNvPr id="59" name="グラフィックス 57" descr="ブライユ点字">
              <a:extLst>
                <a:ext uri="{FF2B5EF4-FFF2-40B4-BE49-F238E27FC236}">
                  <a16:creationId xmlns:a16="http://schemas.microsoft.com/office/drawing/2014/main" id="{15876A96-1BA3-43E1-880C-E3DEFAE61D65}"/>
                </a:ext>
              </a:extLst>
            </p:cNvPr>
            <p:cNvGrpSpPr/>
            <p:nvPr/>
          </p:nvGrpSpPr>
          <p:grpSpPr>
            <a:xfrm>
              <a:off x="9169076" y="2353418"/>
              <a:ext cx="798576" cy="829150"/>
              <a:chOff x="9388683" y="2420885"/>
              <a:chExt cx="400050" cy="342900"/>
            </a:xfrm>
            <a:grpFill/>
          </p:grpSpPr>
          <p:sp>
            <p:nvSpPr>
              <p:cNvPr id="63" name="フリーフォーム: 図形 62">
                <a:extLst>
                  <a:ext uri="{FF2B5EF4-FFF2-40B4-BE49-F238E27FC236}">
                    <a16:creationId xmlns:a16="http://schemas.microsoft.com/office/drawing/2014/main" id="{26D3CA0D-E67F-4CAF-9B2D-29D042C52833}"/>
                  </a:ext>
                </a:extLst>
              </p:cNvPr>
              <p:cNvSpPr/>
              <p:nvPr/>
            </p:nvSpPr>
            <p:spPr>
              <a:xfrm>
                <a:off x="9388683" y="25732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64" name="フリーフォーム: 図形 63">
                <a:extLst>
                  <a:ext uri="{FF2B5EF4-FFF2-40B4-BE49-F238E27FC236}">
                    <a16:creationId xmlns:a16="http://schemas.microsoft.com/office/drawing/2014/main" id="{DC3AF8B2-A0D7-46EE-8CA7-77A5A1EB97D5}"/>
                  </a:ext>
                </a:extLst>
              </p:cNvPr>
              <p:cNvSpPr/>
              <p:nvPr/>
            </p:nvSpPr>
            <p:spPr>
              <a:xfrm>
                <a:off x="9388683" y="27256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66" name="フリーフォーム: 図形 65">
                <a:extLst>
                  <a:ext uri="{FF2B5EF4-FFF2-40B4-BE49-F238E27FC236}">
                    <a16:creationId xmlns:a16="http://schemas.microsoft.com/office/drawing/2014/main" id="{A2F42582-13AB-4AC4-96E0-FDF50EF58EA8}"/>
                  </a:ext>
                </a:extLst>
              </p:cNvPr>
              <p:cNvSpPr/>
              <p:nvPr/>
            </p:nvSpPr>
            <p:spPr>
              <a:xfrm>
                <a:off x="9598233" y="24208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69" name="フリーフォーム: 図形 68">
                <a:extLst>
                  <a:ext uri="{FF2B5EF4-FFF2-40B4-BE49-F238E27FC236}">
                    <a16:creationId xmlns:a16="http://schemas.microsoft.com/office/drawing/2014/main" id="{37AAF3A3-9FDA-4DDD-BD23-F9ABF5719A56}"/>
                  </a:ext>
                </a:extLst>
              </p:cNvPr>
              <p:cNvSpPr/>
              <p:nvPr/>
            </p:nvSpPr>
            <p:spPr>
              <a:xfrm>
                <a:off x="9750633" y="25732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70" name="フリーフォーム: 図形 69">
                <a:extLst>
                  <a:ext uri="{FF2B5EF4-FFF2-40B4-BE49-F238E27FC236}">
                    <a16:creationId xmlns:a16="http://schemas.microsoft.com/office/drawing/2014/main" id="{6D7EC041-6573-47DD-BDFD-259596CDEAAA}"/>
                  </a:ext>
                </a:extLst>
              </p:cNvPr>
              <p:cNvSpPr/>
              <p:nvPr/>
            </p:nvSpPr>
            <p:spPr>
              <a:xfrm>
                <a:off x="9750633" y="27256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grpSp>
        <p:sp>
          <p:nvSpPr>
            <p:cNvPr id="72" name="フリーフォーム: 図形 71">
              <a:extLst>
                <a:ext uri="{FF2B5EF4-FFF2-40B4-BE49-F238E27FC236}">
                  <a16:creationId xmlns:a16="http://schemas.microsoft.com/office/drawing/2014/main" id="{11040442-7602-4A0D-B172-82EC43BF7BF6}"/>
                </a:ext>
              </a:extLst>
            </p:cNvPr>
            <p:cNvSpPr/>
            <p:nvPr/>
          </p:nvSpPr>
          <p:spPr>
            <a:xfrm>
              <a:off x="9625405" y="2867752"/>
              <a:ext cx="77300" cy="75763"/>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73" name="フリーフォーム: 図形 72">
              <a:extLst>
                <a:ext uri="{FF2B5EF4-FFF2-40B4-BE49-F238E27FC236}">
                  <a16:creationId xmlns:a16="http://schemas.microsoft.com/office/drawing/2014/main" id="{F75B9DCC-DA97-4112-898E-CE2C1DF7B086}"/>
                </a:ext>
              </a:extLst>
            </p:cNvPr>
            <p:cNvSpPr/>
            <p:nvPr/>
          </p:nvSpPr>
          <p:spPr>
            <a:xfrm>
              <a:off x="9470805" y="2943515"/>
              <a:ext cx="77300" cy="75763"/>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74" name="フリーフォーム: 図形 73">
              <a:extLst>
                <a:ext uri="{FF2B5EF4-FFF2-40B4-BE49-F238E27FC236}">
                  <a16:creationId xmlns:a16="http://schemas.microsoft.com/office/drawing/2014/main" id="{9A5F8CE6-A54F-463A-BB5C-86A4A92E6E78}"/>
                </a:ext>
              </a:extLst>
            </p:cNvPr>
            <p:cNvSpPr/>
            <p:nvPr/>
          </p:nvSpPr>
          <p:spPr>
            <a:xfrm>
              <a:off x="9642136" y="3039740"/>
              <a:ext cx="77300" cy="75763"/>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75" name="フリーフォーム: 図形 74">
              <a:extLst>
                <a:ext uri="{FF2B5EF4-FFF2-40B4-BE49-F238E27FC236}">
                  <a16:creationId xmlns:a16="http://schemas.microsoft.com/office/drawing/2014/main" id="{4C564650-C248-4981-B578-9671A26DD436}"/>
                </a:ext>
              </a:extLst>
            </p:cNvPr>
            <p:cNvSpPr/>
            <p:nvPr/>
          </p:nvSpPr>
          <p:spPr>
            <a:xfrm>
              <a:off x="9548105" y="2708579"/>
              <a:ext cx="77300" cy="75763"/>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sp>
          <p:nvSpPr>
            <p:cNvPr id="76" name="フリーフォーム: 図形 75">
              <a:extLst>
                <a:ext uri="{FF2B5EF4-FFF2-40B4-BE49-F238E27FC236}">
                  <a16:creationId xmlns:a16="http://schemas.microsoft.com/office/drawing/2014/main" id="{4DE0E87F-BFE7-4F55-8F08-BDE50B568269}"/>
                </a:ext>
              </a:extLst>
            </p:cNvPr>
            <p:cNvSpPr/>
            <p:nvPr/>
          </p:nvSpPr>
          <p:spPr>
            <a:xfrm>
              <a:off x="9393505" y="2440654"/>
              <a:ext cx="77300" cy="75763"/>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endParaRPr lang="ja-JP" altLang="en-US" sz="1579">
                <a:latin typeface="+mn-ea"/>
              </a:endParaRPr>
            </a:p>
          </p:txBody>
        </p:sp>
      </p:grpSp>
      <p:sp>
        <p:nvSpPr>
          <p:cNvPr id="78" name="テキスト ボックス 77">
            <a:extLst>
              <a:ext uri="{FF2B5EF4-FFF2-40B4-BE49-F238E27FC236}">
                <a16:creationId xmlns:a16="http://schemas.microsoft.com/office/drawing/2014/main" id="{845B20D8-FF4D-4049-84CF-0FF0C131BFFF}"/>
              </a:ext>
            </a:extLst>
          </p:cNvPr>
          <p:cNvSpPr txBox="1"/>
          <p:nvPr/>
        </p:nvSpPr>
        <p:spPr>
          <a:xfrm>
            <a:off x="2874741" y="6552431"/>
            <a:ext cx="2844974" cy="615553"/>
          </a:xfrm>
          <a:prstGeom prst="rect">
            <a:avLst/>
          </a:prstGeom>
          <a:noFill/>
        </p:spPr>
        <p:txBody>
          <a:bodyPr wrap="square" rtlCol="0">
            <a:spAutoFit/>
          </a:bodyPr>
          <a:lstStyle/>
          <a:p>
            <a:pPr algn="ctr"/>
            <a:r>
              <a:rPr lang="ja-JP" altLang="en-US" sz="2000" b="1" dirty="0">
                <a:latin typeface="+mn-ea"/>
              </a:rPr>
              <a:t>飛沫核</a:t>
            </a:r>
            <a:endParaRPr kumimoji="1" lang="en-US" altLang="ja-JP" sz="2000" b="1" dirty="0">
              <a:latin typeface="+mn-ea"/>
            </a:endParaRPr>
          </a:p>
          <a:p>
            <a:pPr algn="ctr"/>
            <a:r>
              <a:rPr kumimoji="1" lang="en-US" altLang="ja-JP" sz="1400" dirty="0">
                <a:latin typeface="+mn-ea"/>
              </a:rPr>
              <a:t>N95</a:t>
            </a:r>
            <a:r>
              <a:rPr lang="ja-JP" altLang="en-US" sz="1400" dirty="0">
                <a:latin typeface="+mn-ea"/>
              </a:rPr>
              <a:t>マスクでとらえられる</a:t>
            </a:r>
            <a:endParaRPr kumimoji="1" lang="ja-JP" altLang="en-US" sz="1400" dirty="0">
              <a:latin typeface="+mn-ea"/>
            </a:endParaRPr>
          </a:p>
        </p:txBody>
      </p:sp>
      <p:grpSp>
        <p:nvGrpSpPr>
          <p:cNvPr id="88" name="グループ化 87">
            <a:extLst>
              <a:ext uri="{FF2B5EF4-FFF2-40B4-BE49-F238E27FC236}">
                <a16:creationId xmlns:a16="http://schemas.microsoft.com/office/drawing/2014/main" id="{E3FD7BCC-D2E0-44EA-A6BE-B8ACD376BCE9}"/>
              </a:ext>
            </a:extLst>
          </p:cNvPr>
          <p:cNvGrpSpPr/>
          <p:nvPr/>
        </p:nvGrpSpPr>
        <p:grpSpPr>
          <a:xfrm>
            <a:off x="5999670" y="6408324"/>
            <a:ext cx="367530" cy="376601"/>
            <a:chOff x="5895219" y="4031634"/>
            <a:chExt cx="419099" cy="429442"/>
          </a:xfrm>
          <a:solidFill>
            <a:schemeClr val="accent1">
              <a:lumMod val="75000"/>
            </a:schemeClr>
          </a:solidFill>
        </p:grpSpPr>
        <p:grpSp>
          <p:nvGrpSpPr>
            <p:cNvPr id="81" name="グラフィックス 79" descr="雨">
              <a:extLst>
                <a:ext uri="{FF2B5EF4-FFF2-40B4-BE49-F238E27FC236}">
                  <a16:creationId xmlns:a16="http://schemas.microsoft.com/office/drawing/2014/main" id="{A284D6FA-B384-4545-90E5-4C31208877C7}"/>
                </a:ext>
              </a:extLst>
            </p:cNvPr>
            <p:cNvGrpSpPr/>
            <p:nvPr/>
          </p:nvGrpSpPr>
          <p:grpSpPr>
            <a:xfrm>
              <a:off x="5895219" y="4209555"/>
              <a:ext cx="419099" cy="251521"/>
              <a:chOff x="5895219" y="4209555"/>
              <a:chExt cx="419099" cy="251521"/>
            </a:xfrm>
            <a:grpFill/>
          </p:grpSpPr>
          <p:sp>
            <p:nvSpPr>
              <p:cNvPr id="82" name="フリーフォーム: 図形 81">
                <a:extLst>
                  <a:ext uri="{FF2B5EF4-FFF2-40B4-BE49-F238E27FC236}">
                    <a16:creationId xmlns:a16="http://schemas.microsoft.com/office/drawing/2014/main" id="{E6BE2ECB-C118-48D5-A0B8-D490ECC5126D}"/>
                  </a:ext>
                </a:extLst>
              </p:cNvPr>
              <p:cNvSpPr/>
              <p:nvPr/>
            </p:nvSpPr>
            <p:spPr>
              <a:xfrm>
                <a:off x="6038092" y="4209555"/>
                <a:ext cx="144967" cy="251521"/>
              </a:xfrm>
              <a:custGeom>
                <a:avLst/>
                <a:gdLst>
                  <a:gd name="connsiteX0" fmla="*/ 133350 w 133350"/>
                  <a:gd name="connsiteY0" fmla="*/ 133350 h 200025"/>
                  <a:gd name="connsiteX1" fmla="*/ 66675 w 133350"/>
                  <a:gd name="connsiteY1" fmla="*/ 200025 h 200025"/>
                  <a:gd name="connsiteX2" fmla="*/ 0 w 133350"/>
                  <a:gd name="connsiteY2" fmla="*/ 133350 h 200025"/>
                  <a:gd name="connsiteX3" fmla="*/ 66675 w 133350"/>
                  <a:gd name="connsiteY3" fmla="*/ 0 h 200025"/>
                  <a:gd name="connsiteX4" fmla="*/ 133350 w 133350"/>
                  <a:gd name="connsiteY4" fmla="*/ 13335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200025">
                    <a:moveTo>
                      <a:pt x="133350" y="133350"/>
                    </a:moveTo>
                    <a:cubicBezTo>
                      <a:pt x="133350" y="170498"/>
                      <a:pt x="103823" y="200025"/>
                      <a:pt x="66675" y="200025"/>
                    </a:cubicBezTo>
                    <a:cubicBezTo>
                      <a:pt x="29528" y="200025"/>
                      <a:pt x="0" y="170498"/>
                      <a:pt x="0" y="133350"/>
                    </a:cubicBezTo>
                    <a:cubicBezTo>
                      <a:pt x="0" y="96202"/>
                      <a:pt x="66675" y="0"/>
                      <a:pt x="66675" y="0"/>
                    </a:cubicBezTo>
                    <a:cubicBezTo>
                      <a:pt x="66675" y="0"/>
                      <a:pt x="133350" y="97155"/>
                      <a:pt x="133350" y="133350"/>
                    </a:cubicBezTo>
                    <a:close/>
                  </a:path>
                </a:pathLst>
              </a:custGeom>
              <a:grpFill/>
              <a:ln w="9525" cap="flat">
                <a:solidFill>
                  <a:srgbClr val="0000D6"/>
                </a:solidFill>
                <a:prstDash val="solid"/>
                <a:miter/>
              </a:ln>
            </p:spPr>
            <p:txBody>
              <a:bodyPr rtlCol="0" anchor="ctr"/>
              <a:lstStyle/>
              <a:p>
                <a:endParaRPr lang="ja-JP" altLang="en-US" sz="1579">
                  <a:latin typeface="+mn-ea"/>
                </a:endParaRPr>
              </a:p>
            </p:txBody>
          </p:sp>
          <p:sp>
            <p:nvSpPr>
              <p:cNvPr id="83" name="フリーフォーム: 図形 82">
                <a:extLst>
                  <a:ext uri="{FF2B5EF4-FFF2-40B4-BE49-F238E27FC236}">
                    <a16:creationId xmlns:a16="http://schemas.microsoft.com/office/drawing/2014/main" id="{8B2F4F8C-290B-4C02-9D63-E02A054BD6B0}"/>
                  </a:ext>
                </a:extLst>
              </p:cNvPr>
              <p:cNvSpPr/>
              <p:nvPr/>
            </p:nvSpPr>
            <p:spPr>
              <a:xfrm>
                <a:off x="6219068" y="4209555"/>
                <a:ext cx="95250" cy="142875"/>
              </a:xfrm>
              <a:custGeom>
                <a:avLst/>
                <a:gdLst>
                  <a:gd name="connsiteX0" fmla="*/ 95250 w 95250"/>
                  <a:gd name="connsiteY0" fmla="*/ 95250 h 142875"/>
                  <a:gd name="connsiteX1" fmla="*/ 47625 w 95250"/>
                  <a:gd name="connsiteY1" fmla="*/ 142875 h 142875"/>
                  <a:gd name="connsiteX2" fmla="*/ 0 w 95250"/>
                  <a:gd name="connsiteY2" fmla="*/ 95250 h 142875"/>
                  <a:gd name="connsiteX3" fmla="*/ 47625 w 95250"/>
                  <a:gd name="connsiteY3" fmla="*/ 0 h 142875"/>
                  <a:gd name="connsiteX4" fmla="*/ 95250 w 95250"/>
                  <a:gd name="connsiteY4" fmla="*/ 9525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42875">
                    <a:moveTo>
                      <a:pt x="95250" y="95250"/>
                    </a:moveTo>
                    <a:cubicBezTo>
                      <a:pt x="95250" y="121920"/>
                      <a:pt x="74295" y="142875"/>
                      <a:pt x="47625" y="142875"/>
                    </a:cubicBezTo>
                    <a:cubicBezTo>
                      <a:pt x="20955" y="142875"/>
                      <a:pt x="0" y="121920"/>
                      <a:pt x="0" y="95250"/>
                    </a:cubicBezTo>
                    <a:cubicBezTo>
                      <a:pt x="0" y="68580"/>
                      <a:pt x="47625" y="0"/>
                      <a:pt x="47625" y="0"/>
                    </a:cubicBezTo>
                    <a:cubicBezTo>
                      <a:pt x="47625" y="0"/>
                      <a:pt x="95250" y="69533"/>
                      <a:pt x="95250" y="95250"/>
                    </a:cubicBezTo>
                    <a:close/>
                  </a:path>
                </a:pathLst>
              </a:custGeom>
              <a:grpFill/>
              <a:ln w="9525" cap="flat">
                <a:solidFill>
                  <a:srgbClr val="0000D6"/>
                </a:solidFill>
                <a:prstDash val="solid"/>
                <a:miter/>
              </a:ln>
            </p:spPr>
            <p:txBody>
              <a:bodyPr rtlCol="0" anchor="ctr"/>
              <a:lstStyle/>
              <a:p>
                <a:endParaRPr lang="ja-JP" altLang="en-US" sz="1579">
                  <a:latin typeface="+mn-ea"/>
                </a:endParaRPr>
              </a:p>
            </p:txBody>
          </p:sp>
          <p:sp>
            <p:nvSpPr>
              <p:cNvPr id="84" name="フリーフォーム: 図形 83">
                <a:extLst>
                  <a:ext uri="{FF2B5EF4-FFF2-40B4-BE49-F238E27FC236}">
                    <a16:creationId xmlns:a16="http://schemas.microsoft.com/office/drawing/2014/main" id="{BE8386B8-3703-4A2D-B50B-9622A93E78E8}"/>
                  </a:ext>
                </a:extLst>
              </p:cNvPr>
              <p:cNvSpPr/>
              <p:nvPr/>
            </p:nvSpPr>
            <p:spPr>
              <a:xfrm>
                <a:off x="5895219" y="4209555"/>
                <a:ext cx="85725" cy="142875"/>
              </a:xfrm>
              <a:custGeom>
                <a:avLst/>
                <a:gdLst>
                  <a:gd name="connsiteX0" fmla="*/ 95250 w 85725"/>
                  <a:gd name="connsiteY0" fmla="*/ 95250 h 142875"/>
                  <a:gd name="connsiteX1" fmla="*/ 47625 w 85725"/>
                  <a:gd name="connsiteY1" fmla="*/ 142875 h 142875"/>
                  <a:gd name="connsiteX2" fmla="*/ 0 w 85725"/>
                  <a:gd name="connsiteY2" fmla="*/ 95250 h 142875"/>
                  <a:gd name="connsiteX3" fmla="*/ 47625 w 85725"/>
                  <a:gd name="connsiteY3" fmla="*/ 0 h 142875"/>
                  <a:gd name="connsiteX4" fmla="*/ 95250 w 85725"/>
                  <a:gd name="connsiteY4" fmla="*/ 9525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42875">
                    <a:moveTo>
                      <a:pt x="95250" y="95250"/>
                    </a:moveTo>
                    <a:cubicBezTo>
                      <a:pt x="95250" y="121920"/>
                      <a:pt x="74295" y="142875"/>
                      <a:pt x="47625" y="142875"/>
                    </a:cubicBezTo>
                    <a:cubicBezTo>
                      <a:pt x="20955" y="142875"/>
                      <a:pt x="0" y="121920"/>
                      <a:pt x="0" y="95250"/>
                    </a:cubicBezTo>
                    <a:cubicBezTo>
                      <a:pt x="0" y="68580"/>
                      <a:pt x="47625" y="0"/>
                      <a:pt x="47625" y="0"/>
                    </a:cubicBezTo>
                    <a:cubicBezTo>
                      <a:pt x="47625" y="0"/>
                      <a:pt x="95250" y="69533"/>
                      <a:pt x="95250" y="95250"/>
                    </a:cubicBezTo>
                    <a:close/>
                  </a:path>
                </a:pathLst>
              </a:custGeom>
              <a:grpFill/>
              <a:ln w="9525" cap="flat">
                <a:solidFill>
                  <a:srgbClr val="0000D6"/>
                </a:solidFill>
                <a:prstDash val="solid"/>
                <a:miter/>
              </a:ln>
            </p:spPr>
            <p:txBody>
              <a:bodyPr rtlCol="0" anchor="ctr"/>
              <a:lstStyle/>
              <a:p>
                <a:endParaRPr lang="ja-JP" altLang="en-US" sz="1579">
                  <a:latin typeface="+mn-ea"/>
                </a:endParaRPr>
              </a:p>
            </p:txBody>
          </p:sp>
        </p:grpSp>
        <p:sp>
          <p:nvSpPr>
            <p:cNvPr id="86" name="フリーフォーム: 図形 85">
              <a:extLst>
                <a:ext uri="{FF2B5EF4-FFF2-40B4-BE49-F238E27FC236}">
                  <a16:creationId xmlns:a16="http://schemas.microsoft.com/office/drawing/2014/main" id="{151D5C48-A311-438A-B509-2702E78C57C7}"/>
                </a:ext>
              </a:extLst>
            </p:cNvPr>
            <p:cNvSpPr/>
            <p:nvPr/>
          </p:nvSpPr>
          <p:spPr>
            <a:xfrm>
              <a:off x="5980944" y="4031634"/>
              <a:ext cx="85725" cy="93148"/>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solidFill>
                <a:srgbClr val="0000D6"/>
              </a:solidFill>
              <a:prstDash val="solid"/>
              <a:miter/>
            </a:ln>
          </p:spPr>
          <p:txBody>
            <a:bodyPr rtlCol="0" anchor="ctr"/>
            <a:lstStyle/>
            <a:p>
              <a:endParaRPr lang="ja-JP" altLang="en-US" sz="1579" dirty="0">
                <a:latin typeface="+mn-ea"/>
              </a:endParaRPr>
            </a:p>
          </p:txBody>
        </p:sp>
        <p:sp>
          <p:nvSpPr>
            <p:cNvPr id="87" name="フリーフォーム: 図形 86">
              <a:extLst>
                <a:ext uri="{FF2B5EF4-FFF2-40B4-BE49-F238E27FC236}">
                  <a16:creationId xmlns:a16="http://schemas.microsoft.com/office/drawing/2014/main" id="{76011336-E2E2-4C9D-A3D6-9D283C88A847}"/>
                </a:ext>
              </a:extLst>
            </p:cNvPr>
            <p:cNvSpPr/>
            <p:nvPr/>
          </p:nvSpPr>
          <p:spPr>
            <a:xfrm>
              <a:off x="6130375" y="4120712"/>
              <a:ext cx="85725" cy="93148"/>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solidFill>
                <a:srgbClr val="0000D6"/>
              </a:solidFill>
              <a:prstDash val="solid"/>
              <a:miter/>
            </a:ln>
          </p:spPr>
          <p:txBody>
            <a:bodyPr rtlCol="0" anchor="ctr"/>
            <a:lstStyle/>
            <a:p>
              <a:endParaRPr lang="ja-JP" altLang="en-US" sz="1579" dirty="0">
                <a:latin typeface="+mn-ea"/>
              </a:endParaRPr>
            </a:p>
          </p:txBody>
        </p:sp>
      </p:grpSp>
      <p:sp>
        <p:nvSpPr>
          <p:cNvPr id="89" name="テキスト ボックス 88">
            <a:extLst>
              <a:ext uri="{FF2B5EF4-FFF2-40B4-BE49-F238E27FC236}">
                <a16:creationId xmlns:a16="http://schemas.microsoft.com/office/drawing/2014/main" id="{3B2A1B53-E22D-4A8E-9706-0F8EAC79F8F5}"/>
              </a:ext>
            </a:extLst>
          </p:cNvPr>
          <p:cNvSpPr txBox="1"/>
          <p:nvPr/>
        </p:nvSpPr>
        <p:spPr>
          <a:xfrm>
            <a:off x="5395395" y="6550090"/>
            <a:ext cx="2783807" cy="615553"/>
          </a:xfrm>
          <a:prstGeom prst="rect">
            <a:avLst/>
          </a:prstGeom>
          <a:noFill/>
        </p:spPr>
        <p:txBody>
          <a:bodyPr wrap="square" rtlCol="0">
            <a:spAutoFit/>
          </a:bodyPr>
          <a:lstStyle/>
          <a:p>
            <a:pPr algn="ctr"/>
            <a:r>
              <a:rPr lang="ja-JP" altLang="en-US" sz="2000" b="1" dirty="0">
                <a:latin typeface="+mn-ea"/>
              </a:rPr>
              <a:t>飛沫</a:t>
            </a:r>
            <a:endParaRPr kumimoji="1" lang="en-US" altLang="ja-JP" sz="2000" b="1" dirty="0">
              <a:latin typeface="+mn-ea"/>
            </a:endParaRPr>
          </a:p>
          <a:p>
            <a:pPr algn="ctr"/>
            <a:r>
              <a:rPr lang="ja-JP" altLang="en-US" sz="1400" dirty="0">
                <a:latin typeface="+mn-ea"/>
              </a:rPr>
              <a:t>不織布マスクでとらえられる</a:t>
            </a:r>
            <a:endParaRPr kumimoji="1" lang="ja-JP" altLang="en-US" sz="1400" dirty="0">
              <a:latin typeface="+mn-ea"/>
            </a:endParaRPr>
          </a:p>
        </p:txBody>
      </p:sp>
      <p:grpSp>
        <p:nvGrpSpPr>
          <p:cNvPr id="24" name="グループ化 23">
            <a:extLst>
              <a:ext uri="{FF2B5EF4-FFF2-40B4-BE49-F238E27FC236}">
                <a16:creationId xmlns:a16="http://schemas.microsoft.com/office/drawing/2014/main" id="{077B0C75-D4B0-4F62-8FE3-B335E16937ED}"/>
              </a:ext>
            </a:extLst>
          </p:cNvPr>
          <p:cNvGrpSpPr/>
          <p:nvPr/>
        </p:nvGrpSpPr>
        <p:grpSpPr>
          <a:xfrm>
            <a:off x="5875520" y="3865089"/>
            <a:ext cx="405547" cy="391528"/>
            <a:chOff x="622638" y="315536"/>
            <a:chExt cx="462450" cy="446464"/>
          </a:xfrm>
        </p:grpSpPr>
        <p:sp>
          <p:nvSpPr>
            <p:cNvPr id="60" name="フリーフォーム: 図形 59">
              <a:extLst>
                <a:ext uri="{FF2B5EF4-FFF2-40B4-BE49-F238E27FC236}">
                  <a16:creationId xmlns:a16="http://schemas.microsoft.com/office/drawing/2014/main" id="{C3DB2D64-B06C-409E-924C-7943849D44DC}"/>
                </a:ext>
              </a:extLst>
            </p:cNvPr>
            <p:cNvSpPr/>
            <p:nvPr/>
          </p:nvSpPr>
          <p:spPr>
            <a:xfrm>
              <a:off x="622638" y="315536"/>
              <a:ext cx="462450" cy="446464"/>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adFill>
              <a:gsLst>
                <a:gs pos="69000">
                  <a:schemeClr val="accent1">
                    <a:lumMod val="75000"/>
                  </a:schemeClr>
                </a:gs>
                <a:gs pos="21000">
                  <a:schemeClr val="accent1">
                    <a:lumMod val="20000"/>
                    <a:lumOff val="80000"/>
                  </a:schemeClr>
                </a:gs>
                <a:gs pos="100000">
                  <a:schemeClr val="accent1">
                    <a:lumMod val="30000"/>
                    <a:lumOff val="70000"/>
                  </a:schemeClr>
                </a:gs>
              </a:gsLst>
              <a:path path="shape">
                <a:fillToRect l="50000" t="50000" r="50000" b="50000"/>
              </a:path>
            </a:gradFill>
            <a:ln w="9525" cap="flat">
              <a:noFill/>
              <a:prstDash val="solid"/>
              <a:miter/>
            </a:ln>
          </p:spPr>
          <p:txBody>
            <a:bodyPr rtlCol="0" anchor="ctr"/>
            <a:lstStyle/>
            <a:p>
              <a:endParaRPr lang="ja-JP" altLang="en-US" sz="1579" dirty="0">
                <a:latin typeface="+mn-ea"/>
              </a:endParaRPr>
            </a:p>
          </p:txBody>
        </p:sp>
        <p:sp>
          <p:nvSpPr>
            <p:cNvPr id="71" name="フリーフォーム: 図形 70">
              <a:extLst>
                <a:ext uri="{FF2B5EF4-FFF2-40B4-BE49-F238E27FC236}">
                  <a16:creationId xmlns:a16="http://schemas.microsoft.com/office/drawing/2014/main" id="{D75B0714-01FB-4840-902A-12A2034B00C0}"/>
                </a:ext>
              </a:extLst>
            </p:cNvPr>
            <p:cNvSpPr/>
            <p:nvPr/>
          </p:nvSpPr>
          <p:spPr>
            <a:xfrm>
              <a:off x="842114" y="378165"/>
              <a:ext cx="36000" cy="360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FF0000"/>
            </a:solidFill>
            <a:ln w="9525" cap="flat">
              <a:noFill/>
              <a:prstDash val="solid"/>
              <a:miter/>
            </a:ln>
          </p:spPr>
          <p:txBody>
            <a:bodyPr rtlCol="0" anchor="ctr"/>
            <a:lstStyle/>
            <a:p>
              <a:endParaRPr lang="ja-JP" altLang="en-US" sz="1579">
                <a:latin typeface="+mn-ea"/>
              </a:endParaRPr>
            </a:p>
          </p:txBody>
        </p:sp>
        <p:sp>
          <p:nvSpPr>
            <p:cNvPr id="79" name="フリーフォーム: 図形 78">
              <a:extLst>
                <a:ext uri="{FF2B5EF4-FFF2-40B4-BE49-F238E27FC236}">
                  <a16:creationId xmlns:a16="http://schemas.microsoft.com/office/drawing/2014/main" id="{296581D9-7E30-48D8-B733-B9A2FAD642BC}"/>
                </a:ext>
              </a:extLst>
            </p:cNvPr>
            <p:cNvSpPr/>
            <p:nvPr/>
          </p:nvSpPr>
          <p:spPr>
            <a:xfrm>
              <a:off x="895608" y="445460"/>
              <a:ext cx="36000" cy="360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accent2">
                <a:lumMod val="75000"/>
              </a:schemeClr>
            </a:solidFill>
            <a:ln w="9525" cap="flat">
              <a:noFill/>
              <a:prstDash val="solid"/>
              <a:miter/>
            </a:ln>
          </p:spPr>
          <p:txBody>
            <a:bodyPr rtlCol="0" anchor="ctr"/>
            <a:lstStyle/>
            <a:p>
              <a:endParaRPr lang="ja-JP" altLang="en-US" sz="1579">
                <a:latin typeface="+mn-ea"/>
              </a:endParaRPr>
            </a:p>
          </p:txBody>
        </p:sp>
        <p:sp>
          <p:nvSpPr>
            <p:cNvPr id="93" name="フリーフォーム: 図形 92">
              <a:extLst>
                <a:ext uri="{FF2B5EF4-FFF2-40B4-BE49-F238E27FC236}">
                  <a16:creationId xmlns:a16="http://schemas.microsoft.com/office/drawing/2014/main" id="{31425409-43E0-4A81-816F-866763BC093A}"/>
                </a:ext>
              </a:extLst>
            </p:cNvPr>
            <p:cNvSpPr/>
            <p:nvPr/>
          </p:nvSpPr>
          <p:spPr>
            <a:xfrm>
              <a:off x="684196" y="486180"/>
              <a:ext cx="171450" cy="166746"/>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adFill>
              <a:gsLst>
                <a:gs pos="4400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ln w="9525" cap="flat">
              <a:noFill/>
              <a:prstDash val="solid"/>
              <a:miter/>
            </a:ln>
          </p:spPr>
          <p:txBody>
            <a:bodyPr rtlCol="0" anchor="ctr"/>
            <a:lstStyle/>
            <a:p>
              <a:endParaRPr lang="ja-JP" altLang="en-US" sz="1579" dirty="0">
                <a:latin typeface="+mn-ea"/>
              </a:endParaRPr>
            </a:p>
          </p:txBody>
        </p:sp>
        <p:sp>
          <p:nvSpPr>
            <p:cNvPr id="94" name="フリーフォーム: 図形 93">
              <a:extLst>
                <a:ext uri="{FF2B5EF4-FFF2-40B4-BE49-F238E27FC236}">
                  <a16:creationId xmlns:a16="http://schemas.microsoft.com/office/drawing/2014/main" id="{BDC5AB8D-9E6F-4EB4-9671-D252F60D2561}"/>
                </a:ext>
              </a:extLst>
            </p:cNvPr>
            <p:cNvSpPr>
              <a:spLocks noChangeAspect="1"/>
            </p:cNvSpPr>
            <p:nvPr/>
          </p:nvSpPr>
          <p:spPr>
            <a:xfrm>
              <a:off x="733921" y="538744"/>
              <a:ext cx="36000" cy="360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FF0000"/>
            </a:solidFill>
            <a:ln w="9525" cap="flat">
              <a:noFill/>
              <a:prstDash val="solid"/>
              <a:miter/>
            </a:ln>
          </p:spPr>
          <p:txBody>
            <a:bodyPr rtlCol="0" anchor="ctr"/>
            <a:lstStyle/>
            <a:p>
              <a:endParaRPr lang="ja-JP" altLang="en-US" sz="1579">
                <a:latin typeface="+mn-ea"/>
              </a:endParaRPr>
            </a:p>
          </p:txBody>
        </p:sp>
        <p:sp>
          <p:nvSpPr>
            <p:cNvPr id="95" name="フリーフォーム: 図形 94">
              <a:extLst>
                <a:ext uri="{FF2B5EF4-FFF2-40B4-BE49-F238E27FC236}">
                  <a16:creationId xmlns:a16="http://schemas.microsoft.com/office/drawing/2014/main" id="{71DBB987-D509-453F-B11B-573FE7FB3FE9}"/>
                </a:ext>
              </a:extLst>
            </p:cNvPr>
            <p:cNvSpPr/>
            <p:nvPr/>
          </p:nvSpPr>
          <p:spPr>
            <a:xfrm>
              <a:off x="895608" y="533553"/>
              <a:ext cx="36000" cy="360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B050"/>
            </a:solidFill>
            <a:ln w="9525" cap="flat">
              <a:noFill/>
              <a:prstDash val="solid"/>
              <a:miter/>
            </a:ln>
          </p:spPr>
          <p:txBody>
            <a:bodyPr rtlCol="0" anchor="ctr"/>
            <a:lstStyle/>
            <a:p>
              <a:endParaRPr lang="ja-JP" altLang="en-US" sz="1579">
                <a:latin typeface="+mn-ea"/>
              </a:endParaRPr>
            </a:p>
          </p:txBody>
        </p:sp>
      </p:grpSp>
      <p:sp>
        <p:nvSpPr>
          <p:cNvPr id="25" name="矢印: 左右 24">
            <a:extLst>
              <a:ext uri="{FF2B5EF4-FFF2-40B4-BE49-F238E27FC236}">
                <a16:creationId xmlns:a16="http://schemas.microsoft.com/office/drawing/2014/main" id="{D7E2AEDC-AEAD-4332-B871-76948D4909AB}"/>
              </a:ext>
            </a:extLst>
          </p:cNvPr>
          <p:cNvSpPr/>
          <p:nvPr/>
        </p:nvSpPr>
        <p:spPr>
          <a:xfrm>
            <a:off x="4949355" y="5559302"/>
            <a:ext cx="3269306" cy="726117"/>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579" b="1" dirty="0">
                <a:latin typeface="+mn-ea"/>
              </a:rPr>
              <a:t>光学顕微鏡で見える</a:t>
            </a:r>
          </a:p>
        </p:txBody>
      </p:sp>
      <p:grpSp>
        <p:nvGrpSpPr>
          <p:cNvPr id="26" name="グループ化 25">
            <a:extLst>
              <a:ext uri="{FF2B5EF4-FFF2-40B4-BE49-F238E27FC236}">
                <a16:creationId xmlns:a16="http://schemas.microsoft.com/office/drawing/2014/main" id="{28F366BE-C8D9-4366-8A20-539AA6C6C9A3}"/>
              </a:ext>
            </a:extLst>
          </p:cNvPr>
          <p:cNvGrpSpPr/>
          <p:nvPr/>
        </p:nvGrpSpPr>
        <p:grpSpPr>
          <a:xfrm>
            <a:off x="4495047" y="3758986"/>
            <a:ext cx="355369" cy="460884"/>
            <a:chOff x="5253196" y="2455206"/>
            <a:chExt cx="405231" cy="525552"/>
          </a:xfrm>
        </p:grpSpPr>
        <p:sp>
          <p:nvSpPr>
            <p:cNvPr id="57" name="四角形: 角を丸くする 56">
              <a:extLst>
                <a:ext uri="{FF2B5EF4-FFF2-40B4-BE49-F238E27FC236}">
                  <a16:creationId xmlns:a16="http://schemas.microsoft.com/office/drawing/2014/main" id="{9D7EAB40-5543-4821-BA76-2D641B994B2B}"/>
                </a:ext>
              </a:extLst>
            </p:cNvPr>
            <p:cNvSpPr/>
            <p:nvPr/>
          </p:nvSpPr>
          <p:spPr>
            <a:xfrm rot="18386296">
              <a:off x="5391806" y="2803227"/>
              <a:ext cx="233755" cy="68580"/>
            </a:xfrm>
            <a:prstGeom prst="roundRect">
              <a:avLst>
                <a:gd name="adj" fmla="val 50000"/>
              </a:avLst>
            </a:prstGeom>
            <a:gradFill flip="none" rotWithShape="1">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nvGrpSpPr>
            <p:cNvPr id="22" name="グループ化 21">
              <a:extLst>
                <a:ext uri="{FF2B5EF4-FFF2-40B4-BE49-F238E27FC236}">
                  <a16:creationId xmlns:a16="http://schemas.microsoft.com/office/drawing/2014/main" id="{DFDE3ED8-6AC2-4E25-8FDF-B339195EEB69}"/>
                </a:ext>
              </a:extLst>
            </p:cNvPr>
            <p:cNvGrpSpPr/>
            <p:nvPr/>
          </p:nvGrpSpPr>
          <p:grpSpPr>
            <a:xfrm>
              <a:off x="5253196" y="2643670"/>
              <a:ext cx="294062" cy="337088"/>
              <a:chOff x="1071625" y="1482553"/>
              <a:chExt cx="294062" cy="337088"/>
            </a:xfrm>
          </p:grpSpPr>
          <p:sp>
            <p:nvSpPr>
              <p:cNvPr id="50" name="四角形: 角を丸くする 49">
                <a:extLst>
                  <a:ext uri="{FF2B5EF4-FFF2-40B4-BE49-F238E27FC236}">
                    <a16:creationId xmlns:a16="http://schemas.microsoft.com/office/drawing/2014/main" id="{346D7895-48C8-4B0D-A264-A1D5E905557F}"/>
                  </a:ext>
                </a:extLst>
              </p:cNvPr>
              <p:cNvSpPr/>
              <p:nvPr/>
            </p:nvSpPr>
            <p:spPr>
              <a:xfrm rot="20016850">
                <a:off x="1071625" y="1482553"/>
                <a:ext cx="233755" cy="68580"/>
              </a:xfrm>
              <a:prstGeom prst="roundRect">
                <a:avLst>
                  <a:gd name="adj" fmla="val 50000"/>
                </a:avLst>
              </a:prstGeom>
              <a:gradFill flip="none" rotWithShape="1">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51" name="四角形: 角を丸くする 50">
                <a:extLst>
                  <a:ext uri="{FF2B5EF4-FFF2-40B4-BE49-F238E27FC236}">
                    <a16:creationId xmlns:a16="http://schemas.microsoft.com/office/drawing/2014/main" id="{27C630ED-8FEE-4390-96B1-754AA6877E28}"/>
                  </a:ext>
                </a:extLst>
              </p:cNvPr>
              <p:cNvSpPr/>
              <p:nvPr/>
            </p:nvSpPr>
            <p:spPr>
              <a:xfrm rot="3708836">
                <a:off x="1154493" y="1647806"/>
                <a:ext cx="183696" cy="61602"/>
              </a:xfrm>
              <a:prstGeom prst="roundRect">
                <a:avLst>
                  <a:gd name="adj" fmla="val 50000"/>
                </a:avLst>
              </a:prstGeom>
              <a:gradFill flip="none" rotWithShape="1">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1" name="四角形: 角を丸くする 20">
                <a:extLst>
                  <a:ext uri="{FF2B5EF4-FFF2-40B4-BE49-F238E27FC236}">
                    <a16:creationId xmlns:a16="http://schemas.microsoft.com/office/drawing/2014/main" id="{FBC63567-85D7-4E0B-8ACF-01826FD1DC13}"/>
                  </a:ext>
                </a:extLst>
              </p:cNvPr>
              <p:cNvSpPr/>
              <p:nvPr/>
            </p:nvSpPr>
            <p:spPr>
              <a:xfrm rot="1437413">
                <a:off x="1179945" y="1489302"/>
                <a:ext cx="185742" cy="59779"/>
              </a:xfrm>
              <a:prstGeom prst="roundRect">
                <a:avLst>
                  <a:gd name="adj" fmla="val 50000"/>
                </a:avLst>
              </a:prstGeom>
              <a:gradFill flip="none" rotWithShape="1">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58" name="四角形: 角を丸くする 57">
                <a:extLst>
                  <a:ext uri="{FF2B5EF4-FFF2-40B4-BE49-F238E27FC236}">
                    <a16:creationId xmlns:a16="http://schemas.microsoft.com/office/drawing/2014/main" id="{E6F05F13-CD30-4BC6-A069-26514248DAA7}"/>
                  </a:ext>
                </a:extLst>
              </p:cNvPr>
              <p:cNvSpPr/>
              <p:nvPr/>
            </p:nvSpPr>
            <p:spPr>
              <a:xfrm rot="4489099">
                <a:off x="1050742" y="1696880"/>
                <a:ext cx="185742" cy="59779"/>
              </a:xfrm>
              <a:prstGeom prst="roundRect">
                <a:avLst>
                  <a:gd name="adj" fmla="val 50000"/>
                </a:avLst>
              </a:prstGeom>
              <a:gradFill flip="none" rotWithShape="1">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sp>
          <p:nvSpPr>
            <p:cNvPr id="96" name="四角形: 角を丸くする 95">
              <a:extLst>
                <a:ext uri="{FF2B5EF4-FFF2-40B4-BE49-F238E27FC236}">
                  <a16:creationId xmlns:a16="http://schemas.microsoft.com/office/drawing/2014/main" id="{DAFAD8B9-44F6-4FE1-8767-75A0CC557136}"/>
                </a:ext>
              </a:extLst>
            </p:cNvPr>
            <p:cNvSpPr/>
            <p:nvPr/>
          </p:nvSpPr>
          <p:spPr>
            <a:xfrm rot="18386296">
              <a:off x="5174208" y="2537794"/>
              <a:ext cx="233755" cy="68580"/>
            </a:xfrm>
            <a:prstGeom prst="roundRect">
              <a:avLst>
                <a:gd name="adj" fmla="val 50000"/>
              </a:avLst>
            </a:prstGeom>
            <a:gradFill flip="none" rotWithShape="1">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97" name="四角形: 角を丸くする 96">
              <a:extLst>
                <a:ext uri="{FF2B5EF4-FFF2-40B4-BE49-F238E27FC236}">
                  <a16:creationId xmlns:a16="http://schemas.microsoft.com/office/drawing/2014/main" id="{5EFBD80B-3391-488F-A540-45ABDABF6CB1}"/>
                </a:ext>
              </a:extLst>
            </p:cNvPr>
            <p:cNvSpPr/>
            <p:nvPr/>
          </p:nvSpPr>
          <p:spPr>
            <a:xfrm rot="15042626">
              <a:off x="5507259" y="2552863"/>
              <a:ext cx="233755" cy="68580"/>
            </a:xfrm>
            <a:prstGeom prst="roundRect">
              <a:avLst>
                <a:gd name="adj" fmla="val 50000"/>
              </a:avLst>
            </a:prstGeom>
            <a:gradFill flip="none" rotWithShape="1">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sp>
        <p:nvSpPr>
          <p:cNvPr id="98" name="テキスト ボックス 97">
            <a:extLst>
              <a:ext uri="{FF2B5EF4-FFF2-40B4-BE49-F238E27FC236}">
                <a16:creationId xmlns:a16="http://schemas.microsoft.com/office/drawing/2014/main" id="{3372040B-B70F-40C0-805F-CBCB682F72AC}"/>
              </a:ext>
            </a:extLst>
          </p:cNvPr>
          <p:cNvSpPr txBox="1"/>
          <p:nvPr/>
        </p:nvSpPr>
        <p:spPr>
          <a:xfrm>
            <a:off x="3958870" y="2937839"/>
            <a:ext cx="2376331" cy="307777"/>
          </a:xfrm>
          <a:prstGeom prst="rect">
            <a:avLst/>
          </a:prstGeom>
          <a:noFill/>
        </p:spPr>
        <p:txBody>
          <a:bodyPr wrap="square" rtlCol="0">
            <a:spAutoFit/>
          </a:bodyPr>
          <a:lstStyle/>
          <a:p>
            <a:pPr algn="ctr"/>
            <a:r>
              <a:rPr kumimoji="1" lang="ja-JP" altLang="en-US" sz="1400" dirty="0">
                <a:latin typeface="+mn-ea"/>
              </a:rPr>
              <a:t>インフルエンザウイルス</a:t>
            </a:r>
            <a:endParaRPr kumimoji="1" lang="en-US" altLang="ja-JP" sz="1400" dirty="0">
              <a:latin typeface="+mn-ea"/>
            </a:endParaRPr>
          </a:p>
        </p:txBody>
      </p:sp>
      <p:sp>
        <p:nvSpPr>
          <p:cNvPr id="99" name="テキスト ボックス 98">
            <a:extLst>
              <a:ext uri="{FF2B5EF4-FFF2-40B4-BE49-F238E27FC236}">
                <a16:creationId xmlns:a16="http://schemas.microsoft.com/office/drawing/2014/main" id="{80A49B71-0F84-4651-8AE2-CE0C4FF48F51}"/>
              </a:ext>
            </a:extLst>
          </p:cNvPr>
          <p:cNvSpPr txBox="1"/>
          <p:nvPr/>
        </p:nvSpPr>
        <p:spPr>
          <a:xfrm>
            <a:off x="3179952" y="3355822"/>
            <a:ext cx="1505772" cy="307777"/>
          </a:xfrm>
          <a:prstGeom prst="rect">
            <a:avLst/>
          </a:prstGeom>
          <a:noFill/>
        </p:spPr>
        <p:txBody>
          <a:bodyPr wrap="square" rtlCol="0">
            <a:spAutoFit/>
          </a:bodyPr>
          <a:lstStyle/>
          <a:p>
            <a:pPr algn="ctr"/>
            <a:r>
              <a:rPr kumimoji="1" lang="ja-JP" altLang="en-US" sz="1400" dirty="0">
                <a:latin typeface="+mn-ea"/>
              </a:rPr>
              <a:t>ノロウイルス</a:t>
            </a:r>
            <a:endParaRPr kumimoji="1" lang="en-US" altLang="ja-JP" sz="1400" dirty="0">
              <a:latin typeface="+mn-ea"/>
            </a:endParaRPr>
          </a:p>
        </p:txBody>
      </p:sp>
      <p:grpSp>
        <p:nvGrpSpPr>
          <p:cNvPr id="2" name="グループ化 1">
            <a:extLst>
              <a:ext uri="{FF2B5EF4-FFF2-40B4-BE49-F238E27FC236}">
                <a16:creationId xmlns:a16="http://schemas.microsoft.com/office/drawing/2014/main" id="{74986521-3D79-40D2-8E0D-EA7AC6331884}"/>
              </a:ext>
            </a:extLst>
          </p:cNvPr>
          <p:cNvGrpSpPr/>
          <p:nvPr/>
        </p:nvGrpSpPr>
        <p:grpSpPr>
          <a:xfrm>
            <a:off x="406945" y="306442"/>
            <a:ext cx="427497" cy="415776"/>
            <a:chOff x="406945" y="306442"/>
            <a:chExt cx="427497" cy="415776"/>
          </a:xfrm>
        </p:grpSpPr>
        <p:sp>
          <p:nvSpPr>
            <p:cNvPr id="56" name="四角形: 角を丸くする 55">
              <a:extLst>
                <a:ext uri="{FF2B5EF4-FFF2-40B4-BE49-F238E27FC236}">
                  <a16:creationId xmlns:a16="http://schemas.microsoft.com/office/drawing/2014/main" id="{6F35A18C-E3E5-439D-BC1C-AC76AF3CE17A}"/>
                </a:ext>
              </a:extLst>
            </p:cNvPr>
            <p:cNvSpPr/>
            <p:nvPr/>
          </p:nvSpPr>
          <p:spPr>
            <a:xfrm>
              <a:off x="406945" y="306442"/>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E4543A5A-31AC-48EB-9F4A-857FD64540AC}"/>
                </a:ext>
              </a:extLst>
            </p:cNvPr>
            <p:cNvSpPr/>
            <p:nvPr/>
          </p:nvSpPr>
          <p:spPr>
            <a:xfrm>
              <a:off x="645255" y="306442"/>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E97132B5-A2D5-4201-8940-DE29AC9102B2}"/>
                </a:ext>
              </a:extLst>
            </p:cNvPr>
            <p:cNvSpPr/>
            <p:nvPr/>
          </p:nvSpPr>
          <p:spPr>
            <a:xfrm>
              <a:off x="645255" y="533032"/>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AF6121FD-0349-482F-8509-8F0E32B73296}"/>
                </a:ext>
              </a:extLst>
            </p:cNvPr>
            <p:cNvSpPr/>
            <p:nvPr/>
          </p:nvSpPr>
          <p:spPr>
            <a:xfrm>
              <a:off x="406945" y="533032"/>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タイトル 1">
            <a:extLst>
              <a:ext uri="{FF2B5EF4-FFF2-40B4-BE49-F238E27FC236}">
                <a16:creationId xmlns:a16="http://schemas.microsoft.com/office/drawing/2014/main" id="{893BDF53-06A9-41FF-8043-EA109469CB43}"/>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病原体の発見　</a:t>
            </a:r>
          </a:p>
        </p:txBody>
      </p:sp>
      <p:sp>
        <p:nvSpPr>
          <p:cNvPr id="68" name="四角形: 角を丸くする 67">
            <a:extLst>
              <a:ext uri="{FF2B5EF4-FFF2-40B4-BE49-F238E27FC236}">
                <a16:creationId xmlns:a16="http://schemas.microsoft.com/office/drawing/2014/main" id="{93E8A328-1E07-4F0D-ABA1-842ADFCE6EEB}"/>
              </a:ext>
            </a:extLst>
          </p:cNvPr>
          <p:cNvSpPr/>
          <p:nvPr/>
        </p:nvSpPr>
        <p:spPr>
          <a:xfrm>
            <a:off x="288623" y="1980018"/>
            <a:ext cx="6048251" cy="71227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000" b="1" dirty="0">
                <a:solidFill>
                  <a:srgbClr val="008000"/>
                </a:solidFill>
                <a:latin typeface="+mn-ea"/>
              </a:rPr>
              <a:t>いろいろな病原体の大きさ</a:t>
            </a:r>
          </a:p>
        </p:txBody>
      </p:sp>
    </p:spTree>
    <p:extLst>
      <p:ext uri="{BB962C8B-B14F-4D97-AF65-F5344CB8AC3E}">
        <p14:creationId xmlns:p14="http://schemas.microsoft.com/office/powerpoint/2010/main" val="387412696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5964</Words>
  <Application>Microsoft Office PowerPoint</Application>
  <PresentationFormat>ユーザー設定</PresentationFormat>
  <Paragraphs>389</Paragraphs>
  <Slides>28</Slides>
  <Notes>28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28</vt:i4>
      </vt:variant>
    </vt:vector>
  </HeadingPairs>
  <TitlesOfParts>
    <vt:vector size="42" baseType="lpstr">
      <vt:lpstr>AR P丸ゴシック体M04</vt:lpstr>
      <vt:lpstr>HGS明朝E</vt:lpstr>
      <vt:lpstr>ＭＳ Ｐゴシック</vt:lpstr>
      <vt:lpstr>ＭＳ 明朝</vt:lpstr>
      <vt:lpstr>Yu Gothic UI</vt:lpstr>
      <vt:lpstr>メイリオ</vt:lpstr>
      <vt:lpstr>游ゴシック</vt:lpstr>
      <vt:lpstr>游ゴシック Medium</vt:lpstr>
      <vt:lpstr>游明朝</vt:lpstr>
      <vt:lpstr>Arial</vt:lpstr>
      <vt:lpstr>Calibri</vt:lpstr>
      <vt:lpstr>Calibri Light</vt:lpstr>
      <vt:lpstr>Wingdings</vt:lpstr>
      <vt:lpstr>Office Theme</vt:lpstr>
      <vt:lpstr>感染症について</vt:lpstr>
      <vt:lpstr>PowerPoint プレゼンテーション</vt:lpstr>
      <vt:lpstr>病原体がヒトや動物の体の中に入り込んで 増殖することを感染といい、 熱、咳、下痢などの症状があらわれたとき 感染症と呼ぶ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17世紀後半にオランダの商人レーウェンフックは、自作の顕微鏡（光学）で 微生物を観察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感染症の予防及び感染症の患者に対する医療に関する法律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感染症の種類が判明していない  感染症があるかどうかわからない</vt:lpstr>
      <vt:lpstr>PowerPoint プレゼンテーション</vt:lpstr>
      <vt:lpstr>PowerPoint プレゼンテーション</vt:lpstr>
      <vt:lpstr>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感染症について</dc:title>
  <dc:creator>Nishijima Yumi</dc:creator>
  <cp:lastModifiedBy>髙橋 保智</cp:lastModifiedBy>
  <cp:revision>57</cp:revision>
  <cp:lastPrinted>2020-09-28T04:15:12Z</cp:lastPrinted>
  <dcterms:created xsi:type="dcterms:W3CDTF">2020-06-17T16:52:06Z</dcterms:created>
  <dcterms:modified xsi:type="dcterms:W3CDTF">2020-12-01T01:00:26Z</dcterms:modified>
</cp:coreProperties>
</file>