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notesMasterIdLst>
    <p:notesMasterId r:id="rId31"/>
  </p:notesMasterIdLst>
  <p:handoutMasterIdLst>
    <p:handoutMasterId r:id="rId32"/>
  </p:handoutMasterIdLst>
  <p:sldIdLst>
    <p:sldId id="409" r:id="rId3"/>
    <p:sldId id="404" r:id="rId4"/>
    <p:sldId id="358" r:id="rId5"/>
    <p:sldId id="364" r:id="rId6"/>
    <p:sldId id="362" r:id="rId7"/>
    <p:sldId id="408" r:id="rId8"/>
    <p:sldId id="334" r:id="rId9"/>
    <p:sldId id="338" r:id="rId10"/>
    <p:sldId id="337" r:id="rId11"/>
    <p:sldId id="336" r:id="rId12"/>
    <p:sldId id="406" r:id="rId13"/>
    <p:sldId id="291" r:id="rId14"/>
    <p:sldId id="379" r:id="rId15"/>
    <p:sldId id="378" r:id="rId16"/>
    <p:sldId id="389" r:id="rId17"/>
    <p:sldId id="282" r:id="rId18"/>
    <p:sldId id="286" r:id="rId19"/>
    <p:sldId id="287" r:id="rId20"/>
    <p:sldId id="288" r:id="rId21"/>
    <p:sldId id="297" r:id="rId22"/>
    <p:sldId id="386" r:id="rId23"/>
    <p:sldId id="392" r:id="rId24"/>
    <p:sldId id="385" r:id="rId25"/>
    <p:sldId id="284" r:id="rId26"/>
    <p:sldId id="405" r:id="rId27"/>
    <p:sldId id="363" r:id="rId28"/>
    <p:sldId id="407" r:id="rId29"/>
    <p:sldId id="393" r:id="rId30"/>
  </p:sldIdLst>
  <p:sldSz cx="10691813" cy="7559675"/>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79"/>
    <a:srgbClr val="E226E2"/>
    <a:srgbClr val="FFD6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56" autoAdjust="0"/>
    <p:restoredTop sz="69290" autoAdjust="0"/>
  </p:normalViewPr>
  <p:slideViewPr>
    <p:cSldViewPr>
      <p:cViewPr varScale="1">
        <p:scale>
          <a:sx n="44" d="100"/>
          <a:sy n="44" d="100"/>
        </p:scale>
        <p:origin x="1602" y="42"/>
      </p:cViewPr>
      <p:guideLst>
        <p:guide orient="horz" pos="2381"/>
        <p:guide pos="3368"/>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50" d="100"/>
          <a:sy n="50" d="100"/>
        </p:scale>
        <p:origin x="297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義人 太田" userId="557bb10cb7341db8" providerId="LiveId" clId="{1AF1F324-7C18-4CC7-80AA-C48F30703F3C}"/>
    <pc:docChg chg="undo custSel addSld delSld modSld">
      <pc:chgData name="義人 太田" userId="557bb10cb7341db8" providerId="LiveId" clId="{1AF1F324-7C18-4CC7-80AA-C48F30703F3C}" dt="2024-03-01T10:19:56.258" v="13610" actId="1076"/>
      <pc:docMkLst>
        <pc:docMk/>
      </pc:docMkLst>
      <pc:sldChg chg="del">
        <pc:chgData name="義人 太田" userId="557bb10cb7341db8" providerId="LiveId" clId="{1AF1F324-7C18-4CC7-80AA-C48F30703F3C}" dt="2024-01-22T10:27:30.356" v="7" actId="2696"/>
        <pc:sldMkLst>
          <pc:docMk/>
          <pc:sldMk cId="3888171701" sldId="257"/>
        </pc:sldMkLst>
      </pc:sldChg>
      <pc:sldChg chg="addSp modSp del mod modNotesTx">
        <pc:chgData name="義人 太田" userId="557bb10cb7341db8" providerId="LiveId" clId="{1AF1F324-7C18-4CC7-80AA-C48F30703F3C}" dt="2024-02-19T03:50:16.605" v="12991" actId="2696"/>
        <pc:sldMkLst>
          <pc:docMk/>
          <pc:sldMk cId="1573054878" sldId="270"/>
        </pc:sldMkLst>
        <pc:spChg chg="add mod">
          <ac:chgData name="義人 太田" userId="557bb10cb7341db8" providerId="LiveId" clId="{1AF1F324-7C18-4CC7-80AA-C48F30703F3C}" dt="2024-01-24T03:57:43.842" v="2700" actId="208"/>
          <ac:spMkLst>
            <pc:docMk/>
            <pc:sldMk cId="1573054878" sldId="270"/>
            <ac:spMk id="2" creationId="{B15E9567-005C-2F07-BBDB-D5CF43E2230D}"/>
          </ac:spMkLst>
        </pc:spChg>
        <pc:spChg chg="add mod">
          <ac:chgData name="義人 太田" userId="557bb10cb7341db8" providerId="LiveId" clId="{1AF1F324-7C18-4CC7-80AA-C48F30703F3C}" dt="2024-01-25T05:31:14.588" v="7050" actId="20577"/>
          <ac:spMkLst>
            <pc:docMk/>
            <pc:sldMk cId="1573054878" sldId="270"/>
            <ac:spMk id="3" creationId="{2F7F2086-F9A9-66D5-7EB7-40C6BE220D54}"/>
          </ac:spMkLst>
        </pc:spChg>
        <pc:spChg chg="mod">
          <ac:chgData name="義人 太田" userId="557bb10cb7341db8" providerId="LiveId" clId="{1AF1F324-7C18-4CC7-80AA-C48F30703F3C}" dt="2024-01-23T05:39:11.516" v="812" actId="20577"/>
          <ac:spMkLst>
            <pc:docMk/>
            <pc:sldMk cId="1573054878" sldId="270"/>
            <ac:spMk id="5" creationId="{4BFADFD9-AA14-4A77-BD99-9F070E599CC5}"/>
          </ac:spMkLst>
        </pc:spChg>
        <pc:picChg chg="add mod">
          <ac:chgData name="義人 太田" userId="557bb10cb7341db8" providerId="LiveId" clId="{1AF1F324-7C18-4CC7-80AA-C48F30703F3C}" dt="2024-01-25T05:32:10.134" v="7056" actId="1076"/>
          <ac:picMkLst>
            <pc:docMk/>
            <pc:sldMk cId="1573054878" sldId="270"/>
            <ac:picMk id="12" creationId="{579945EE-89EF-96A3-7CB4-CD2DF614B5B2}"/>
          </ac:picMkLst>
        </pc:picChg>
      </pc:sldChg>
      <pc:sldChg chg="addSp delSp modSp del mod modNotesTx">
        <pc:chgData name="義人 太田" userId="557bb10cb7341db8" providerId="LiveId" clId="{1AF1F324-7C18-4CC7-80AA-C48F30703F3C}" dt="2024-02-19T03:50:19.418" v="12992" actId="2696"/>
        <pc:sldMkLst>
          <pc:docMk/>
          <pc:sldMk cId="581034717" sldId="275"/>
        </pc:sldMkLst>
        <pc:spChg chg="add del">
          <ac:chgData name="義人 太田" userId="557bb10cb7341db8" providerId="LiveId" clId="{1AF1F324-7C18-4CC7-80AA-C48F30703F3C}" dt="2024-01-24T03:58:24.305" v="2702" actId="478"/>
          <ac:spMkLst>
            <pc:docMk/>
            <pc:sldMk cId="581034717" sldId="275"/>
            <ac:spMk id="2" creationId="{88FC5C77-8DE2-CDC3-C712-972BBF0DAA7A}"/>
          </ac:spMkLst>
        </pc:spChg>
        <pc:spChg chg="add mod">
          <ac:chgData name="義人 太田" userId="557bb10cb7341db8" providerId="LiveId" clId="{1AF1F324-7C18-4CC7-80AA-C48F30703F3C}" dt="2024-01-24T05:09:43.400" v="2917" actId="208"/>
          <ac:spMkLst>
            <pc:docMk/>
            <pc:sldMk cId="581034717" sldId="275"/>
            <ac:spMk id="2" creationId="{89ED147A-3D35-3759-280F-F5572DC6B050}"/>
          </ac:spMkLst>
        </pc:spChg>
        <pc:spChg chg="mod">
          <ac:chgData name="義人 太田" userId="557bb10cb7341db8" providerId="LiveId" clId="{1AF1F324-7C18-4CC7-80AA-C48F30703F3C}" dt="2024-01-23T07:59:36.086" v="1257" actId="20577"/>
          <ac:spMkLst>
            <pc:docMk/>
            <pc:sldMk cId="581034717" sldId="275"/>
            <ac:spMk id="6" creationId="{5DB03C0D-FAD0-40FC-B17C-14C191609EE5}"/>
          </ac:spMkLst>
        </pc:spChg>
      </pc:sldChg>
      <pc:sldChg chg="addSp delSp modSp mod modNotesTx">
        <pc:chgData name="義人 太田" userId="557bb10cb7341db8" providerId="LiveId" clId="{1AF1F324-7C18-4CC7-80AA-C48F30703F3C}" dt="2024-02-16T10:39:14.061" v="12136" actId="20577"/>
        <pc:sldMkLst>
          <pc:docMk/>
          <pc:sldMk cId="119614386" sldId="282"/>
        </pc:sldMkLst>
        <pc:spChg chg="add del">
          <ac:chgData name="義人 太田" userId="557bb10cb7341db8" providerId="LiveId" clId="{1AF1F324-7C18-4CC7-80AA-C48F30703F3C}" dt="2024-01-24T04:04:04.952" v="2754" actId="478"/>
          <ac:spMkLst>
            <pc:docMk/>
            <pc:sldMk cId="119614386" sldId="282"/>
            <ac:spMk id="2" creationId="{00000000-0000-0000-0000-000000000000}"/>
          </ac:spMkLst>
        </pc:spChg>
        <pc:spChg chg="add del">
          <ac:chgData name="義人 太田" userId="557bb10cb7341db8" providerId="LiveId" clId="{1AF1F324-7C18-4CC7-80AA-C48F30703F3C}" dt="2024-01-24T04:04:05.928" v="2755" actId="478"/>
          <ac:spMkLst>
            <pc:docMk/>
            <pc:sldMk cId="119614386" sldId="282"/>
            <ac:spMk id="96262" creationId="{00000000-0000-0000-0000-000000000000}"/>
          </ac:spMkLst>
        </pc:spChg>
        <pc:picChg chg="add mod">
          <ac:chgData name="義人 太田" userId="557bb10cb7341db8" providerId="LiveId" clId="{1AF1F324-7C18-4CC7-80AA-C48F30703F3C}" dt="2024-01-24T04:02:52.791" v="2746" actId="14100"/>
          <ac:picMkLst>
            <pc:docMk/>
            <pc:sldMk cId="119614386" sldId="282"/>
            <ac:picMk id="4" creationId="{AB8C5F72-E354-662F-21A3-E6122BEF294C}"/>
          </ac:picMkLst>
        </pc:picChg>
        <pc:picChg chg="add mod">
          <ac:chgData name="義人 太田" userId="557bb10cb7341db8" providerId="LiveId" clId="{1AF1F324-7C18-4CC7-80AA-C48F30703F3C}" dt="2024-01-24T04:02:52.791" v="2746" actId="14100"/>
          <ac:picMkLst>
            <pc:docMk/>
            <pc:sldMk cId="119614386" sldId="282"/>
            <ac:picMk id="6" creationId="{A11BA04C-6FCA-3DF4-DD82-A9BC6B360AA3}"/>
          </ac:picMkLst>
        </pc:picChg>
        <pc:picChg chg="add del">
          <ac:chgData name="義人 太田" userId="557bb10cb7341db8" providerId="LiveId" clId="{1AF1F324-7C18-4CC7-80AA-C48F30703F3C}" dt="2024-01-24T04:03:59.634" v="2753" actId="478"/>
          <ac:picMkLst>
            <pc:docMk/>
            <pc:sldMk cId="119614386" sldId="282"/>
            <ac:picMk id="7" creationId="{00000000-0000-0000-0000-000000000000}"/>
          </ac:picMkLst>
        </pc:picChg>
        <pc:picChg chg="add del mod">
          <ac:chgData name="義人 太田" userId="557bb10cb7341db8" providerId="LiveId" clId="{1AF1F324-7C18-4CC7-80AA-C48F30703F3C}" dt="2024-01-24T04:04:20.445" v="2757" actId="478"/>
          <ac:picMkLst>
            <pc:docMk/>
            <pc:sldMk cId="119614386" sldId="282"/>
            <ac:picMk id="16" creationId="{401D9EBC-C23E-8965-C530-6327AACA06E9}"/>
          </ac:picMkLst>
        </pc:picChg>
        <pc:picChg chg="add mod">
          <ac:chgData name="義人 太田" userId="557bb10cb7341db8" providerId="LiveId" clId="{1AF1F324-7C18-4CC7-80AA-C48F30703F3C}" dt="2024-01-24T04:04:55.299" v="2765" actId="1076"/>
          <ac:picMkLst>
            <pc:docMk/>
            <pc:sldMk cId="119614386" sldId="282"/>
            <ac:picMk id="18" creationId="{4B089AE7-C526-4789-D13A-F618E349508C}"/>
          </ac:picMkLst>
        </pc:picChg>
        <pc:picChg chg="add del mod">
          <ac:chgData name="義人 太田" userId="557bb10cb7341db8" providerId="LiveId" clId="{1AF1F324-7C18-4CC7-80AA-C48F30703F3C}" dt="2024-01-24T04:04:46.085" v="2764" actId="1076"/>
          <ac:picMkLst>
            <pc:docMk/>
            <pc:sldMk cId="119614386" sldId="282"/>
            <ac:picMk id="96259" creationId="{00000000-0000-0000-0000-000000000000}"/>
          </ac:picMkLst>
        </pc:picChg>
      </pc:sldChg>
      <pc:sldChg chg="addSp delSp modSp mod modNotesTx">
        <pc:chgData name="義人 太田" userId="557bb10cb7341db8" providerId="LiveId" clId="{1AF1F324-7C18-4CC7-80AA-C48F30703F3C}" dt="2024-02-16T10:39:49.895" v="12144" actId="20577"/>
        <pc:sldMkLst>
          <pc:docMk/>
          <pc:sldMk cId="2097049833" sldId="284"/>
        </pc:sldMkLst>
        <pc:spChg chg="add mod">
          <ac:chgData name="義人 太田" userId="557bb10cb7341db8" providerId="LiveId" clId="{1AF1F324-7C18-4CC7-80AA-C48F30703F3C}" dt="2024-01-24T04:23:16.728" v="2907" actId="14100"/>
          <ac:spMkLst>
            <pc:docMk/>
            <pc:sldMk cId="2097049833" sldId="284"/>
            <ac:spMk id="18" creationId="{4001CBF7-A620-2F27-5094-C116F2D4D302}"/>
          </ac:spMkLst>
        </pc:spChg>
        <pc:spChg chg="add mod">
          <ac:chgData name="義人 太田" userId="557bb10cb7341db8" providerId="LiveId" clId="{1AF1F324-7C18-4CC7-80AA-C48F30703F3C}" dt="2024-01-24T04:23:27.546" v="2908" actId="14100"/>
          <ac:spMkLst>
            <pc:docMk/>
            <pc:sldMk cId="2097049833" sldId="284"/>
            <ac:spMk id="19" creationId="{56D1A090-FE61-65A3-82BD-51C7768D0FB6}"/>
          </ac:spMkLst>
        </pc:spChg>
        <pc:picChg chg="add mod">
          <ac:chgData name="義人 太田" userId="557bb10cb7341db8" providerId="LiveId" clId="{1AF1F324-7C18-4CC7-80AA-C48F30703F3C}" dt="2024-01-24T04:18:53.508" v="2889" actId="1076"/>
          <ac:picMkLst>
            <pc:docMk/>
            <pc:sldMk cId="2097049833" sldId="284"/>
            <ac:picMk id="3" creationId="{C75A9BF0-0409-DC00-CF7D-E5C853E7D5F2}"/>
          </ac:picMkLst>
        </pc:picChg>
        <pc:picChg chg="add mod">
          <ac:chgData name="義人 太田" userId="557bb10cb7341db8" providerId="LiveId" clId="{1AF1F324-7C18-4CC7-80AA-C48F30703F3C}" dt="2024-01-24T04:19:02.521" v="2891" actId="1076"/>
          <ac:picMkLst>
            <pc:docMk/>
            <pc:sldMk cId="2097049833" sldId="284"/>
            <ac:picMk id="11" creationId="{D4E3BBCF-FCE4-62E8-02F1-64D18AE13048}"/>
          </ac:picMkLst>
        </pc:picChg>
        <pc:picChg chg="add mod">
          <ac:chgData name="義人 太田" userId="557bb10cb7341db8" providerId="LiveId" clId="{1AF1F324-7C18-4CC7-80AA-C48F30703F3C}" dt="2024-01-24T04:18:37.194" v="2887" actId="1076"/>
          <ac:picMkLst>
            <pc:docMk/>
            <pc:sldMk cId="2097049833" sldId="284"/>
            <ac:picMk id="13" creationId="{409EC3CA-436A-EF77-81EB-9BFB75610BE6}"/>
          </ac:picMkLst>
        </pc:picChg>
        <pc:picChg chg="del mod">
          <ac:chgData name="義人 太田" userId="557bb10cb7341db8" providerId="LiveId" clId="{1AF1F324-7C18-4CC7-80AA-C48F30703F3C}" dt="2024-01-24T04:17:41.794" v="2873" actId="478"/>
          <ac:picMkLst>
            <pc:docMk/>
            <pc:sldMk cId="2097049833" sldId="284"/>
            <ac:picMk id="84994" creationId="{00000000-0000-0000-0000-000000000000}"/>
          </ac:picMkLst>
        </pc:picChg>
        <pc:cxnChg chg="add del mod">
          <ac:chgData name="義人 太田" userId="557bb10cb7341db8" providerId="LiveId" clId="{1AF1F324-7C18-4CC7-80AA-C48F30703F3C}" dt="2024-01-24T04:19:52.088" v="2895" actId="478"/>
          <ac:cxnSpMkLst>
            <pc:docMk/>
            <pc:sldMk cId="2097049833" sldId="284"/>
            <ac:cxnSpMk id="15" creationId="{99E18ACE-20F9-7D75-94EA-3FA0A939D76F}"/>
          </ac:cxnSpMkLst>
        </pc:cxnChg>
        <pc:cxnChg chg="add del">
          <ac:chgData name="義人 太田" userId="557bb10cb7341db8" providerId="LiveId" clId="{1AF1F324-7C18-4CC7-80AA-C48F30703F3C}" dt="2024-01-24T04:21:15.248" v="2897" actId="478"/>
          <ac:cxnSpMkLst>
            <pc:docMk/>
            <pc:sldMk cId="2097049833" sldId="284"/>
            <ac:cxnSpMk id="17" creationId="{3C3A52DE-13A9-CE04-2A00-9608627718E1}"/>
          </ac:cxnSpMkLst>
        </pc:cxnChg>
      </pc:sldChg>
      <pc:sldChg chg="addSp delSp modSp mod modNotesTx">
        <pc:chgData name="義人 太田" userId="557bb10cb7341db8" providerId="LiveId" clId="{1AF1F324-7C18-4CC7-80AA-C48F30703F3C}" dt="2024-02-16T10:39:19.386" v="12137" actId="20577"/>
        <pc:sldMkLst>
          <pc:docMk/>
          <pc:sldMk cId="3782219551" sldId="286"/>
        </pc:sldMkLst>
        <pc:spChg chg="mod">
          <ac:chgData name="義人 太田" userId="557bb10cb7341db8" providerId="LiveId" clId="{1AF1F324-7C18-4CC7-80AA-C48F30703F3C}" dt="2024-01-24T05:12:03.868" v="2932" actId="1076"/>
          <ac:spMkLst>
            <pc:docMk/>
            <pc:sldMk cId="3782219551" sldId="286"/>
            <ac:spMk id="3" creationId="{00000000-0000-0000-0000-000000000000}"/>
          </ac:spMkLst>
        </pc:spChg>
        <pc:spChg chg="add del mod">
          <ac:chgData name="義人 太田" userId="557bb10cb7341db8" providerId="LiveId" clId="{1AF1F324-7C18-4CC7-80AA-C48F30703F3C}" dt="2024-01-24T04:05:30.049" v="2767" actId="931"/>
          <ac:spMkLst>
            <pc:docMk/>
            <pc:sldMk cId="3782219551" sldId="286"/>
            <ac:spMk id="12" creationId="{9A764683-D1F7-6DA1-55B2-D18FFFA4AF31}"/>
          </ac:spMkLst>
        </pc:spChg>
        <pc:picChg chg="del">
          <ac:chgData name="義人 太田" userId="557bb10cb7341db8" providerId="LiveId" clId="{1AF1F324-7C18-4CC7-80AA-C48F30703F3C}" dt="2024-01-24T04:05:12.712" v="2766" actId="478"/>
          <ac:picMkLst>
            <pc:docMk/>
            <pc:sldMk cId="3782219551" sldId="286"/>
            <ac:picMk id="4" creationId="{00000000-0000-0000-0000-000000000000}"/>
          </ac:picMkLst>
        </pc:picChg>
        <pc:picChg chg="add mod">
          <ac:chgData name="義人 太田" userId="557bb10cb7341db8" providerId="LiveId" clId="{1AF1F324-7C18-4CC7-80AA-C48F30703F3C}" dt="2024-01-24T06:50:38.012" v="3060" actId="1076"/>
          <ac:picMkLst>
            <pc:docMk/>
            <pc:sldMk cId="3782219551" sldId="286"/>
            <ac:picMk id="4" creationId="{EC65FF5E-664C-FDE2-6A3E-EF8739F07F7A}"/>
          </ac:picMkLst>
        </pc:picChg>
        <pc:picChg chg="add mod">
          <ac:chgData name="義人 太田" userId="557bb10cb7341db8" providerId="LiveId" clId="{1AF1F324-7C18-4CC7-80AA-C48F30703F3C}" dt="2024-01-24T05:12:16.255" v="2937" actId="1076"/>
          <ac:picMkLst>
            <pc:docMk/>
            <pc:sldMk cId="3782219551" sldId="286"/>
            <ac:picMk id="14" creationId="{B784F9DF-F8CA-369E-6E2F-C99640E10571}"/>
          </ac:picMkLst>
        </pc:picChg>
        <pc:picChg chg="add del mod">
          <ac:chgData name="義人 太田" userId="557bb10cb7341db8" providerId="LiveId" clId="{1AF1F324-7C18-4CC7-80AA-C48F30703F3C}" dt="2024-01-24T04:07:44.382" v="2771" actId="478"/>
          <ac:picMkLst>
            <pc:docMk/>
            <pc:sldMk cId="3782219551" sldId="286"/>
            <ac:picMk id="16" creationId="{1D2DC583-8BBB-7FA1-6292-49FE62415050}"/>
          </ac:picMkLst>
        </pc:picChg>
        <pc:picChg chg="add del mod">
          <ac:chgData name="義人 太田" userId="557bb10cb7341db8" providerId="LiveId" clId="{1AF1F324-7C18-4CC7-80AA-C48F30703F3C}" dt="2024-01-24T06:50:16.257" v="3057" actId="478"/>
          <ac:picMkLst>
            <pc:docMk/>
            <pc:sldMk cId="3782219551" sldId="286"/>
            <ac:picMk id="18" creationId="{227F76AD-4C80-B5D6-1DE8-8348C40B8BA8}"/>
          </ac:picMkLst>
        </pc:picChg>
      </pc:sldChg>
      <pc:sldChg chg="addSp delSp modSp mod modNotesTx">
        <pc:chgData name="義人 太田" userId="557bb10cb7341db8" providerId="LiveId" clId="{1AF1F324-7C18-4CC7-80AA-C48F30703F3C}" dt="2024-02-16T10:39:23.745" v="12138" actId="20577"/>
        <pc:sldMkLst>
          <pc:docMk/>
          <pc:sldMk cId="3679830504" sldId="287"/>
        </pc:sldMkLst>
        <pc:spChg chg="add del mod">
          <ac:chgData name="義人 太田" userId="557bb10cb7341db8" providerId="LiveId" clId="{1AF1F324-7C18-4CC7-80AA-C48F30703F3C}" dt="2024-01-24T04:10:07.443" v="2787" actId="931"/>
          <ac:spMkLst>
            <pc:docMk/>
            <pc:sldMk cId="3679830504" sldId="287"/>
            <ac:spMk id="3" creationId="{B4949FF7-BC58-E761-3B35-5DC1671B4CB0}"/>
          </ac:spMkLst>
        </pc:spChg>
        <pc:picChg chg="del">
          <ac:chgData name="義人 太田" userId="557bb10cb7341db8" providerId="LiveId" clId="{1AF1F324-7C18-4CC7-80AA-C48F30703F3C}" dt="2024-01-24T04:09:52.482" v="2786" actId="478"/>
          <ac:picMkLst>
            <pc:docMk/>
            <pc:sldMk cId="3679830504" sldId="287"/>
            <ac:picMk id="4" creationId="{00000000-0000-0000-0000-000000000000}"/>
          </ac:picMkLst>
        </pc:picChg>
        <pc:picChg chg="add mod">
          <ac:chgData name="義人 太田" userId="557bb10cb7341db8" providerId="LiveId" clId="{1AF1F324-7C18-4CC7-80AA-C48F30703F3C}" dt="2024-01-24T04:10:18.441" v="2791" actId="1076"/>
          <ac:picMkLst>
            <pc:docMk/>
            <pc:sldMk cId="3679830504" sldId="287"/>
            <ac:picMk id="13" creationId="{53FA2F3F-1CC1-82C7-0E8F-3BB70209B84D}"/>
          </ac:picMkLst>
        </pc:picChg>
      </pc:sldChg>
      <pc:sldChg chg="addSp delSp modSp mod modNotesTx">
        <pc:chgData name="義人 太田" userId="557bb10cb7341db8" providerId="LiveId" clId="{1AF1F324-7C18-4CC7-80AA-C48F30703F3C}" dt="2024-02-16T10:39:28.986" v="12139" actId="20577"/>
        <pc:sldMkLst>
          <pc:docMk/>
          <pc:sldMk cId="4284228396" sldId="288"/>
        </pc:sldMkLst>
        <pc:spChg chg="add del mod">
          <ac:chgData name="義人 太田" userId="557bb10cb7341db8" providerId="LiveId" clId="{1AF1F324-7C18-4CC7-80AA-C48F30703F3C}" dt="2024-01-24T04:10:38.187" v="2793" actId="931"/>
          <ac:spMkLst>
            <pc:docMk/>
            <pc:sldMk cId="4284228396" sldId="288"/>
            <ac:spMk id="3" creationId="{EEF56C61-6139-B22C-200C-23771C0D1BBC}"/>
          </ac:spMkLst>
        </pc:spChg>
        <pc:picChg chg="del">
          <ac:chgData name="義人 太田" userId="557bb10cb7341db8" providerId="LiveId" clId="{1AF1F324-7C18-4CC7-80AA-C48F30703F3C}" dt="2024-01-24T04:10:28.564" v="2792" actId="478"/>
          <ac:picMkLst>
            <pc:docMk/>
            <pc:sldMk cId="4284228396" sldId="288"/>
            <ac:picMk id="10" creationId="{00000000-0000-0000-0000-000000000000}"/>
          </ac:picMkLst>
        </pc:picChg>
        <pc:picChg chg="add mod">
          <ac:chgData name="義人 太田" userId="557bb10cb7341db8" providerId="LiveId" clId="{1AF1F324-7C18-4CC7-80AA-C48F30703F3C}" dt="2024-01-24T04:10:44.810" v="2796" actId="1076"/>
          <ac:picMkLst>
            <pc:docMk/>
            <pc:sldMk cId="4284228396" sldId="288"/>
            <ac:picMk id="13" creationId="{20EB87F4-BA95-8D77-DAC9-09AFDED013D3}"/>
          </ac:picMkLst>
        </pc:picChg>
      </pc:sldChg>
      <pc:sldChg chg="addSp delSp modSp mod modNotesTx">
        <pc:chgData name="義人 太田" userId="557bb10cb7341db8" providerId="LiveId" clId="{1AF1F324-7C18-4CC7-80AA-C48F30703F3C}" dt="2024-02-19T03:55:04.991" v="13002" actId="20577"/>
        <pc:sldMkLst>
          <pc:docMk/>
          <pc:sldMk cId="1446481633" sldId="291"/>
        </pc:sldMkLst>
        <pc:spChg chg="mod">
          <ac:chgData name="義人 太田" userId="557bb10cb7341db8" providerId="LiveId" clId="{1AF1F324-7C18-4CC7-80AA-C48F30703F3C}" dt="2024-01-23T09:48:51.875" v="1775" actId="20577"/>
          <ac:spMkLst>
            <pc:docMk/>
            <pc:sldMk cId="1446481633" sldId="291"/>
            <ac:spMk id="5" creationId="{C9F74442-6989-4273-AB87-C3FBBFD67E0B}"/>
          </ac:spMkLst>
        </pc:spChg>
        <pc:spChg chg="del">
          <ac:chgData name="義人 太田" userId="557bb10cb7341db8" providerId="LiveId" clId="{1AF1F324-7C18-4CC7-80AA-C48F30703F3C}" dt="2024-01-24T06:47:30.947" v="3050" actId="931"/>
          <ac:spMkLst>
            <pc:docMk/>
            <pc:sldMk cId="1446481633" sldId="291"/>
            <ac:spMk id="8" creationId="{00000000-0000-0000-0000-000000000000}"/>
          </ac:spMkLst>
        </pc:spChg>
        <pc:spChg chg="add del mod">
          <ac:chgData name="義人 太田" userId="557bb10cb7341db8" providerId="LiveId" clId="{1AF1F324-7C18-4CC7-80AA-C48F30703F3C}" dt="2024-01-24T06:48:06.672" v="3054" actId="931"/>
          <ac:spMkLst>
            <pc:docMk/>
            <pc:sldMk cId="1446481633" sldId="291"/>
            <ac:spMk id="14" creationId="{7DDEC3C3-CF50-4B7D-F213-2D8D2B192161}"/>
          </ac:spMkLst>
        </pc:spChg>
        <pc:picChg chg="add del mod">
          <ac:chgData name="義人 太田" userId="557bb10cb7341db8" providerId="LiveId" clId="{1AF1F324-7C18-4CC7-80AA-C48F30703F3C}" dt="2024-01-24T06:47:39.438" v="3052" actId="478"/>
          <ac:picMkLst>
            <pc:docMk/>
            <pc:sldMk cId="1446481633" sldId="291"/>
            <ac:picMk id="3" creationId="{097A0DB5-6428-086C-A0B5-713949FCF049}"/>
          </ac:picMkLst>
        </pc:picChg>
        <pc:picChg chg="del">
          <ac:chgData name="義人 太田" userId="557bb10cb7341db8" providerId="LiveId" clId="{1AF1F324-7C18-4CC7-80AA-C48F30703F3C}" dt="2024-01-24T06:47:20.323" v="3049" actId="478"/>
          <ac:picMkLst>
            <pc:docMk/>
            <pc:sldMk cId="1446481633" sldId="291"/>
            <ac:picMk id="7" creationId="{00000000-0000-0000-0000-000000000000}"/>
          </ac:picMkLst>
        </pc:picChg>
        <pc:picChg chg="add mod">
          <ac:chgData name="義人 太田" userId="557bb10cb7341db8" providerId="LiveId" clId="{1AF1F324-7C18-4CC7-80AA-C48F30703F3C}" dt="2024-01-24T06:48:13.762" v="3056" actId="14100"/>
          <ac:picMkLst>
            <pc:docMk/>
            <pc:sldMk cId="1446481633" sldId="291"/>
            <ac:picMk id="16" creationId="{23A1F7BE-7705-56CE-BCF4-A664E9ADAEBF}"/>
          </ac:picMkLst>
        </pc:picChg>
      </pc:sldChg>
      <pc:sldChg chg="addSp delSp modSp mod modNotesTx">
        <pc:chgData name="義人 太田" userId="557bb10cb7341db8" providerId="LiveId" clId="{1AF1F324-7C18-4CC7-80AA-C48F30703F3C}" dt="2024-02-16T10:39:33.919" v="12140" actId="20577"/>
        <pc:sldMkLst>
          <pc:docMk/>
          <pc:sldMk cId="2471901727" sldId="297"/>
        </pc:sldMkLst>
        <pc:spChg chg="add del mod">
          <ac:chgData name="義人 太田" userId="557bb10cb7341db8" providerId="LiveId" clId="{1AF1F324-7C18-4CC7-80AA-C48F30703F3C}" dt="2024-01-24T04:11:14.808" v="2798" actId="931"/>
          <ac:spMkLst>
            <pc:docMk/>
            <pc:sldMk cId="2471901727" sldId="297"/>
            <ac:spMk id="3" creationId="{88DA2B82-5170-7F78-F073-C4E4E3583421}"/>
          </ac:spMkLst>
        </pc:spChg>
        <pc:picChg chg="del">
          <ac:chgData name="義人 太田" userId="557bb10cb7341db8" providerId="LiveId" clId="{1AF1F324-7C18-4CC7-80AA-C48F30703F3C}" dt="2024-01-24T04:11:04.950" v="2797" actId="478"/>
          <ac:picMkLst>
            <pc:docMk/>
            <pc:sldMk cId="2471901727" sldId="297"/>
            <ac:picMk id="4" creationId="{00000000-0000-0000-0000-000000000000}"/>
          </ac:picMkLst>
        </pc:picChg>
        <pc:picChg chg="add mod">
          <ac:chgData name="義人 太田" userId="557bb10cb7341db8" providerId="LiveId" clId="{1AF1F324-7C18-4CC7-80AA-C48F30703F3C}" dt="2024-01-24T04:11:27.265" v="2801" actId="1076"/>
          <ac:picMkLst>
            <pc:docMk/>
            <pc:sldMk cId="2471901727" sldId="297"/>
            <ac:picMk id="13" creationId="{ACA844B0-D404-3BB3-EFD3-87ED13E95BF6}"/>
          </ac:picMkLst>
        </pc:picChg>
        <pc:cxnChg chg="add del">
          <ac:chgData name="義人 太田" userId="557bb10cb7341db8" providerId="LiveId" clId="{1AF1F324-7C18-4CC7-80AA-C48F30703F3C}" dt="2024-01-25T05:38:52.075" v="7062" actId="478"/>
          <ac:cxnSpMkLst>
            <pc:docMk/>
            <pc:sldMk cId="2471901727" sldId="297"/>
            <ac:cxnSpMk id="3" creationId="{CE5F2020-7A2A-E3CC-4D8E-068C9293E86C}"/>
          </ac:cxnSpMkLst>
        </pc:cxnChg>
        <pc:cxnChg chg="add mod">
          <ac:chgData name="義人 太田" userId="557bb10cb7341db8" providerId="LiveId" clId="{1AF1F324-7C18-4CC7-80AA-C48F30703F3C}" dt="2024-01-25T05:39:47.415" v="7066" actId="1582"/>
          <ac:cxnSpMkLst>
            <pc:docMk/>
            <pc:sldMk cId="2471901727" sldId="297"/>
            <ac:cxnSpMk id="12" creationId="{8E394C5E-22EC-C1B4-B00B-DC1C6604E269}"/>
          </ac:cxnSpMkLst>
        </pc:cxnChg>
      </pc:sldChg>
      <pc:sldChg chg="del">
        <pc:chgData name="義人 太田" userId="557bb10cb7341db8" providerId="LiveId" clId="{1AF1F324-7C18-4CC7-80AA-C48F30703F3C}" dt="2024-01-22T10:26:32.060" v="1" actId="2696"/>
        <pc:sldMkLst>
          <pc:docMk/>
          <pc:sldMk cId="814006026" sldId="326"/>
        </pc:sldMkLst>
      </pc:sldChg>
      <pc:sldChg chg="addSp delSp modSp mod modNotesTx">
        <pc:chgData name="義人 太田" userId="557bb10cb7341db8" providerId="LiveId" clId="{1AF1F324-7C18-4CC7-80AA-C48F30703F3C}" dt="2024-01-25T05:24:38.722" v="7023" actId="20577"/>
        <pc:sldMkLst>
          <pc:docMk/>
          <pc:sldMk cId="2051108673" sldId="334"/>
        </pc:sldMkLst>
        <pc:spChg chg="add del mod">
          <ac:chgData name="義人 太田" userId="557bb10cb7341db8" providerId="LiveId" clId="{1AF1F324-7C18-4CC7-80AA-C48F30703F3C}" dt="2024-01-24T03:54:46.559" v="2678" actId="931"/>
          <ac:spMkLst>
            <pc:docMk/>
            <pc:sldMk cId="2051108673" sldId="334"/>
            <ac:spMk id="3" creationId="{24C71DF6-575F-8354-17F9-FDCEFDB0535C}"/>
          </ac:spMkLst>
        </pc:spChg>
        <pc:spChg chg="mod">
          <ac:chgData name="義人 太田" userId="557bb10cb7341db8" providerId="LiveId" clId="{1AF1F324-7C18-4CC7-80AA-C48F30703F3C}" dt="2024-01-24T04:43:45.564" v="2909" actId="207"/>
          <ac:spMkLst>
            <pc:docMk/>
            <pc:sldMk cId="2051108673" sldId="334"/>
            <ac:spMk id="5" creationId="{1397C60E-3E05-4ADB-A484-8E7C44F5958E}"/>
          </ac:spMkLst>
        </pc:spChg>
        <pc:picChg chg="del mod modCrop">
          <ac:chgData name="義人 太田" userId="557bb10cb7341db8" providerId="LiveId" clId="{1AF1F324-7C18-4CC7-80AA-C48F30703F3C}" dt="2024-01-24T03:54:23.648" v="2677" actId="478"/>
          <ac:picMkLst>
            <pc:docMk/>
            <pc:sldMk cId="2051108673" sldId="334"/>
            <ac:picMk id="4" creationId="{00000000-0000-0000-0000-000000000000}"/>
          </ac:picMkLst>
        </pc:picChg>
        <pc:picChg chg="add mod">
          <ac:chgData name="義人 太田" userId="557bb10cb7341db8" providerId="LiveId" clId="{1AF1F324-7C18-4CC7-80AA-C48F30703F3C}" dt="2024-01-24T03:54:57.062" v="2680" actId="14100"/>
          <ac:picMkLst>
            <pc:docMk/>
            <pc:sldMk cId="2051108673" sldId="334"/>
            <ac:picMk id="13" creationId="{C126A934-3691-5643-CE80-2F6E7610CC03}"/>
          </ac:picMkLst>
        </pc:picChg>
      </pc:sldChg>
      <pc:sldChg chg="addSp delSp modSp mod modNotesTx">
        <pc:chgData name="義人 太田" userId="557bb10cb7341db8" providerId="LiveId" clId="{1AF1F324-7C18-4CC7-80AA-C48F30703F3C}" dt="2024-01-25T05:25:33.754" v="7024" actId="20577"/>
        <pc:sldMkLst>
          <pc:docMk/>
          <pc:sldMk cId="2051108673" sldId="336"/>
        </pc:sldMkLst>
        <pc:spChg chg="add del mod">
          <ac:chgData name="義人 太田" userId="557bb10cb7341db8" providerId="LiveId" clId="{1AF1F324-7C18-4CC7-80AA-C48F30703F3C}" dt="2024-01-24T03:56:29.955" v="2693" actId="931"/>
          <ac:spMkLst>
            <pc:docMk/>
            <pc:sldMk cId="2051108673" sldId="336"/>
            <ac:spMk id="3" creationId="{BF878559-D4CC-B157-521F-6A67AC1681BB}"/>
          </ac:spMkLst>
        </pc:spChg>
        <pc:spChg chg="mod">
          <ac:chgData name="義人 太田" userId="557bb10cb7341db8" providerId="LiveId" clId="{1AF1F324-7C18-4CC7-80AA-C48F30703F3C}" dt="2024-01-24T04:44:07.556" v="2912" actId="207"/>
          <ac:spMkLst>
            <pc:docMk/>
            <pc:sldMk cId="2051108673" sldId="336"/>
            <ac:spMk id="5" creationId="{244974A9-E1A4-4E4B-BC2E-903E5ABE2497}"/>
          </ac:spMkLst>
        </pc:spChg>
        <pc:picChg chg="del">
          <ac:chgData name="義人 太田" userId="557bb10cb7341db8" providerId="LiveId" clId="{1AF1F324-7C18-4CC7-80AA-C48F30703F3C}" dt="2024-01-24T03:56:16.345" v="2692" actId="478"/>
          <ac:picMkLst>
            <pc:docMk/>
            <pc:sldMk cId="2051108673" sldId="336"/>
            <ac:picMk id="4" creationId="{00000000-0000-0000-0000-000000000000}"/>
          </ac:picMkLst>
        </pc:picChg>
        <pc:picChg chg="add mod">
          <ac:chgData name="義人 太田" userId="557bb10cb7341db8" providerId="LiveId" clId="{1AF1F324-7C18-4CC7-80AA-C48F30703F3C}" dt="2024-01-24T03:56:46.636" v="2697" actId="1076"/>
          <ac:picMkLst>
            <pc:docMk/>
            <pc:sldMk cId="2051108673" sldId="336"/>
            <ac:picMk id="13" creationId="{F6D316AC-B7CD-1F93-28E4-5DA54447B0FE}"/>
          </ac:picMkLst>
        </pc:picChg>
      </pc:sldChg>
      <pc:sldChg chg="addSp delSp modSp mod modNotesTx">
        <pc:chgData name="義人 太田" userId="557bb10cb7341db8" providerId="LiveId" clId="{1AF1F324-7C18-4CC7-80AA-C48F30703F3C}" dt="2024-01-25T03:36:54.393" v="6589" actId="20577"/>
        <pc:sldMkLst>
          <pc:docMk/>
          <pc:sldMk cId="2051108673" sldId="337"/>
        </pc:sldMkLst>
        <pc:spChg chg="mod">
          <ac:chgData name="義人 太田" userId="557bb10cb7341db8" providerId="LiveId" clId="{1AF1F324-7C18-4CC7-80AA-C48F30703F3C}" dt="2024-01-24T04:44:01.756" v="2911" actId="207"/>
          <ac:spMkLst>
            <pc:docMk/>
            <pc:sldMk cId="2051108673" sldId="337"/>
            <ac:spMk id="5" creationId="{CEDBD5F5-1B6C-4A7E-8EC5-4E43BD60463B}"/>
          </ac:spMkLst>
        </pc:spChg>
        <pc:picChg chg="add mod">
          <ac:chgData name="義人 太田" userId="557bb10cb7341db8" providerId="LiveId" clId="{1AF1F324-7C18-4CC7-80AA-C48F30703F3C}" dt="2024-01-24T03:56:06.039" v="2691" actId="1076"/>
          <ac:picMkLst>
            <pc:docMk/>
            <pc:sldMk cId="2051108673" sldId="337"/>
            <ac:picMk id="3" creationId="{80DA2B4F-431B-C987-9675-A352C6AC9613}"/>
          </ac:picMkLst>
        </pc:picChg>
        <pc:picChg chg="del">
          <ac:chgData name="義人 太田" userId="557bb10cb7341db8" providerId="LiveId" clId="{1AF1F324-7C18-4CC7-80AA-C48F30703F3C}" dt="2024-01-24T03:55:37.881" v="2686" actId="478"/>
          <ac:picMkLst>
            <pc:docMk/>
            <pc:sldMk cId="2051108673" sldId="337"/>
            <ac:picMk id="12" creationId="{2022116A-0F5C-4C04-9B40-592B83DA23D4}"/>
          </ac:picMkLst>
        </pc:picChg>
      </pc:sldChg>
      <pc:sldChg chg="addSp delSp modSp mod modNotesTx">
        <pc:chgData name="義人 太田" userId="557bb10cb7341db8" providerId="LiveId" clId="{1AF1F324-7C18-4CC7-80AA-C48F30703F3C}" dt="2024-01-25T05:15:30.369" v="7007"/>
        <pc:sldMkLst>
          <pc:docMk/>
          <pc:sldMk cId="2051108673" sldId="338"/>
        </pc:sldMkLst>
        <pc:spChg chg="add del mod">
          <ac:chgData name="義人 太田" userId="557bb10cb7341db8" providerId="LiveId" clId="{1AF1F324-7C18-4CC7-80AA-C48F30703F3C}" dt="2024-01-24T03:55:21.220" v="2682" actId="931"/>
          <ac:spMkLst>
            <pc:docMk/>
            <pc:sldMk cId="2051108673" sldId="338"/>
            <ac:spMk id="3" creationId="{8B4A4CAE-20B8-77A6-9B5B-4D1DCF16764E}"/>
          </ac:spMkLst>
        </pc:spChg>
        <pc:spChg chg="mod">
          <ac:chgData name="義人 太田" userId="557bb10cb7341db8" providerId="LiveId" clId="{1AF1F324-7C18-4CC7-80AA-C48F30703F3C}" dt="2024-01-24T04:43:55.800" v="2910" actId="207"/>
          <ac:spMkLst>
            <pc:docMk/>
            <pc:sldMk cId="2051108673" sldId="338"/>
            <ac:spMk id="5" creationId="{42AFD5B1-47EB-4CBB-8CC4-E44E2862B29C}"/>
          </ac:spMkLst>
        </pc:spChg>
        <pc:picChg chg="del">
          <ac:chgData name="義人 太田" userId="557bb10cb7341db8" providerId="LiveId" clId="{1AF1F324-7C18-4CC7-80AA-C48F30703F3C}" dt="2024-01-24T03:55:05.474" v="2681" actId="478"/>
          <ac:picMkLst>
            <pc:docMk/>
            <pc:sldMk cId="2051108673" sldId="338"/>
            <ac:picMk id="4" creationId="{00000000-0000-0000-0000-000000000000}"/>
          </ac:picMkLst>
        </pc:picChg>
        <pc:picChg chg="add mod">
          <ac:chgData name="義人 太田" userId="557bb10cb7341db8" providerId="LiveId" clId="{1AF1F324-7C18-4CC7-80AA-C48F30703F3C}" dt="2024-01-24T03:55:29.443" v="2685" actId="1076"/>
          <ac:picMkLst>
            <pc:docMk/>
            <pc:sldMk cId="2051108673" sldId="338"/>
            <ac:picMk id="13" creationId="{CB603C16-F49E-C078-C17D-7CF3D417F0D2}"/>
          </ac:picMkLst>
        </pc:picChg>
      </pc:sldChg>
      <pc:sldChg chg="modSp add mod modTransition modNotesTx">
        <pc:chgData name="義人 太田" userId="557bb10cb7341db8" providerId="LiveId" clId="{1AF1F324-7C18-4CC7-80AA-C48F30703F3C}" dt="2024-03-01T04:50:05.609" v="13019" actId="1076"/>
        <pc:sldMkLst>
          <pc:docMk/>
          <pc:sldMk cId="2224027881" sldId="358"/>
        </pc:sldMkLst>
        <pc:spChg chg="mod">
          <ac:chgData name="義人 太田" userId="557bb10cb7341db8" providerId="LiveId" clId="{1AF1F324-7C18-4CC7-80AA-C48F30703F3C}" dt="2024-03-01T04:50:05.609" v="13019" actId="1076"/>
          <ac:spMkLst>
            <pc:docMk/>
            <pc:sldMk cId="2224027881" sldId="358"/>
            <ac:spMk id="11" creationId="{3809F741-8DC6-C614-8270-5876CEC2C168}"/>
          </ac:spMkLst>
        </pc:spChg>
      </pc:sldChg>
      <pc:sldChg chg="add modTransition setBg modNotesTx">
        <pc:chgData name="義人 太田" userId="557bb10cb7341db8" providerId="LiveId" clId="{1AF1F324-7C18-4CC7-80AA-C48F30703F3C}" dt="2024-02-17T01:32:30.612" v="12815" actId="20577"/>
        <pc:sldMkLst>
          <pc:docMk/>
          <pc:sldMk cId="951286054" sldId="361"/>
        </pc:sldMkLst>
      </pc:sldChg>
      <pc:sldChg chg="modSp add mod modTransition modNotesTx">
        <pc:chgData name="義人 太田" userId="557bb10cb7341db8" providerId="LiveId" clId="{1AF1F324-7C18-4CC7-80AA-C48F30703F3C}" dt="2024-03-01T10:19:56.258" v="13610" actId="1076"/>
        <pc:sldMkLst>
          <pc:docMk/>
          <pc:sldMk cId="564239739" sldId="362"/>
        </pc:sldMkLst>
        <pc:spChg chg="mod">
          <ac:chgData name="義人 太田" userId="557bb10cb7341db8" providerId="LiveId" clId="{1AF1F324-7C18-4CC7-80AA-C48F30703F3C}" dt="2024-03-01T04:50:43.138" v="13024" actId="1076"/>
          <ac:spMkLst>
            <pc:docMk/>
            <pc:sldMk cId="564239739" sldId="362"/>
            <ac:spMk id="2" creationId="{2F4B2EC2-1164-D339-06A9-5610555D75D8}"/>
          </ac:spMkLst>
        </pc:spChg>
        <pc:spChg chg="mod">
          <ac:chgData name="義人 太田" userId="557bb10cb7341db8" providerId="LiveId" clId="{1AF1F324-7C18-4CC7-80AA-C48F30703F3C}" dt="2024-03-01T10:19:56.258" v="13610" actId="1076"/>
          <ac:spMkLst>
            <pc:docMk/>
            <pc:sldMk cId="564239739" sldId="362"/>
            <ac:spMk id="3" creationId="{D32914D5-3633-6248-BC1F-B741CC52AB34}"/>
          </ac:spMkLst>
        </pc:spChg>
      </pc:sldChg>
      <pc:sldChg chg="modSp add mod modTransition modNotesTx">
        <pc:chgData name="義人 太田" userId="557bb10cb7341db8" providerId="LiveId" clId="{1AF1F324-7C18-4CC7-80AA-C48F30703F3C}" dt="2024-03-01T04:57:51.586" v="13058" actId="20577"/>
        <pc:sldMkLst>
          <pc:docMk/>
          <pc:sldMk cId="2924378588" sldId="363"/>
        </pc:sldMkLst>
        <pc:spChg chg="mod">
          <ac:chgData name="義人 太田" userId="557bb10cb7341db8" providerId="LiveId" clId="{1AF1F324-7C18-4CC7-80AA-C48F30703F3C}" dt="2024-03-01T04:49:05.942" v="13015" actId="1076"/>
          <ac:spMkLst>
            <pc:docMk/>
            <pc:sldMk cId="2924378588" sldId="363"/>
            <ac:spMk id="11" creationId="{3809F741-8DC6-C614-8270-5876CEC2C168}"/>
          </ac:spMkLst>
        </pc:spChg>
        <pc:spChg chg="mod">
          <ac:chgData name="義人 太田" userId="557bb10cb7341db8" providerId="LiveId" clId="{1AF1F324-7C18-4CC7-80AA-C48F30703F3C}" dt="2024-03-01T04:53:17.533" v="13034"/>
          <ac:spMkLst>
            <pc:docMk/>
            <pc:sldMk cId="2924378588" sldId="363"/>
            <ac:spMk id="12" creationId="{39D44630-B5B5-F374-A0EE-72581AA9DC4B}"/>
          </ac:spMkLst>
        </pc:spChg>
      </pc:sldChg>
      <pc:sldChg chg="modSp add mod modTransition modNotesTx">
        <pc:chgData name="義人 太田" userId="557bb10cb7341db8" providerId="LiveId" clId="{1AF1F324-7C18-4CC7-80AA-C48F30703F3C}" dt="2024-03-01T04:50:28.753" v="13022" actId="1076"/>
        <pc:sldMkLst>
          <pc:docMk/>
          <pc:sldMk cId="3663977078" sldId="364"/>
        </pc:sldMkLst>
        <pc:spChg chg="mod">
          <ac:chgData name="義人 太田" userId="557bb10cb7341db8" providerId="LiveId" clId="{1AF1F324-7C18-4CC7-80AA-C48F30703F3C}" dt="2024-01-24T07:02:04.619" v="3288" actId="1076"/>
          <ac:spMkLst>
            <pc:docMk/>
            <pc:sldMk cId="3663977078" sldId="364"/>
            <ac:spMk id="3" creationId="{DF9573EB-69AD-292E-BBC3-BB61972FBD72}"/>
          </ac:spMkLst>
        </pc:spChg>
        <pc:spChg chg="mod">
          <ac:chgData name="義人 太田" userId="557bb10cb7341db8" providerId="LiveId" clId="{1AF1F324-7C18-4CC7-80AA-C48F30703F3C}" dt="2024-03-01T04:50:28.753" v="13022" actId="1076"/>
          <ac:spMkLst>
            <pc:docMk/>
            <pc:sldMk cId="3663977078" sldId="364"/>
            <ac:spMk id="11" creationId="{3809F741-8DC6-C614-8270-5876CEC2C168}"/>
          </ac:spMkLst>
        </pc:spChg>
      </pc:sldChg>
      <pc:sldChg chg="addSp delSp modSp mod modNotesTx">
        <pc:chgData name="義人 太田" userId="557bb10cb7341db8" providerId="LiveId" clId="{1AF1F324-7C18-4CC7-80AA-C48F30703F3C}" dt="2024-02-16T10:39:03.235" v="12134" actId="20577"/>
        <pc:sldMkLst>
          <pc:docMk/>
          <pc:sldMk cId="2448753053" sldId="378"/>
        </pc:sldMkLst>
        <pc:spChg chg="add del mod">
          <ac:chgData name="義人 太田" userId="557bb10cb7341db8" providerId="LiveId" clId="{1AF1F324-7C18-4CC7-80AA-C48F30703F3C}" dt="2024-01-24T03:59:05.494" v="2704" actId="931"/>
          <ac:spMkLst>
            <pc:docMk/>
            <pc:sldMk cId="2448753053" sldId="378"/>
            <ac:spMk id="3" creationId="{DC09233F-3CE1-60C3-C1F9-60A0713045A6}"/>
          </ac:spMkLst>
        </pc:spChg>
        <pc:spChg chg="mod">
          <ac:chgData name="義人 太田" userId="557bb10cb7341db8" providerId="LiveId" clId="{1AF1F324-7C18-4CC7-80AA-C48F30703F3C}" dt="2024-02-16T05:14:20.824" v="7972" actId="255"/>
          <ac:spMkLst>
            <pc:docMk/>
            <pc:sldMk cId="2448753053" sldId="378"/>
            <ac:spMk id="5" creationId="{0913B24F-EE48-4227-A4BD-0507BC9DF893}"/>
          </ac:spMkLst>
        </pc:spChg>
        <pc:picChg chg="del">
          <ac:chgData name="義人 太田" userId="557bb10cb7341db8" providerId="LiveId" clId="{1AF1F324-7C18-4CC7-80AA-C48F30703F3C}" dt="2024-01-24T03:58:48.778" v="2703" actId="478"/>
          <ac:picMkLst>
            <pc:docMk/>
            <pc:sldMk cId="2448753053" sldId="378"/>
            <ac:picMk id="4" creationId="{00000000-0000-0000-0000-000000000000}"/>
          </ac:picMkLst>
        </pc:picChg>
        <pc:picChg chg="add mod">
          <ac:chgData name="義人 太田" userId="557bb10cb7341db8" providerId="LiveId" clId="{1AF1F324-7C18-4CC7-80AA-C48F30703F3C}" dt="2024-01-24T03:59:33.695" v="2712" actId="1076"/>
          <ac:picMkLst>
            <pc:docMk/>
            <pc:sldMk cId="2448753053" sldId="378"/>
            <ac:picMk id="13" creationId="{91A63A08-6397-BAFF-3D10-0DA5E27EF5DC}"/>
          </ac:picMkLst>
        </pc:picChg>
        <pc:picChg chg="add mod">
          <ac:chgData name="義人 太田" userId="557bb10cb7341db8" providerId="LiveId" clId="{1AF1F324-7C18-4CC7-80AA-C48F30703F3C}" dt="2024-01-24T03:59:39.523" v="2713" actId="1076"/>
          <ac:picMkLst>
            <pc:docMk/>
            <pc:sldMk cId="2448753053" sldId="378"/>
            <ac:picMk id="15" creationId="{ED963E50-921B-C04D-EF98-FC0F336A3256}"/>
          </ac:picMkLst>
        </pc:picChg>
      </pc:sldChg>
      <pc:sldChg chg="addSp delSp modSp mod modNotesTx">
        <pc:chgData name="義人 太田" userId="557bb10cb7341db8" providerId="LiveId" clId="{1AF1F324-7C18-4CC7-80AA-C48F30703F3C}" dt="2024-02-16T10:38:58.584" v="12133" actId="20577"/>
        <pc:sldMkLst>
          <pc:docMk/>
          <pc:sldMk cId="2996737846" sldId="379"/>
        </pc:sldMkLst>
        <pc:spChg chg="add mod">
          <ac:chgData name="義人 太田" userId="557bb10cb7341db8" providerId="LiveId" clId="{1AF1F324-7C18-4CC7-80AA-C48F30703F3C}" dt="2024-01-25T01:49:48.090" v="3725" actId="1076"/>
          <ac:spMkLst>
            <pc:docMk/>
            <pc:sldMk cId="2996737846" sldId="379"/>
            <ac:spMk id="2" creationId="{2C061533-3854-4FD5-9C98-F1C04A5E40A9}"/>
          </ac:spMkLst>
        </pc:spChg>
        <pc:spChg chg="add mod">
          <ac:chgData name="義人 太田" userId="557bb10cb7341db8" providerId="LiveId" clId="{1AF1F324-7C18-4CC7-80AA-C48F30703F3C}" dt="2024-01-25T01:50:31.130" v="3730" actId="207"/>
          <ac:spMkLst>
            <pc:docMk/>
            <pc:sldMk cId="2996737846" sldId="379"/>
            <ac:spMk id="3" creationId="{B8E53864-674D-6175-5B38-C7A1FBD791E4}"/>
          </ac:spMkLst>
        </pc:spChg>
        <pc:spChg chg="add mod">
          <ac:chgData name="義人 太田" userId="557bb10cb7341db8" providerId="LiveId" clId="{1AF1F324-7C18-4CC7-80AA-C48F30703F3C}" dt="2024-01-25T01:50:06.436" v="3728" actId="1076"/>
          <ac:spMkLst>
            <pc:docMk/>
            <pc:sldMk cId="2996737846" sldId="379"/>
            <ac:spMk id="12" creationId="{91FF5B0E-0E5A-DD81-6E1D-FC32F1A660E4}"/>
          </ac:spMkLst>
        </pc:spChg>
        <pc:spChg chg="add mod">
          <ac:chgData name="義人 太田" userId="557bb10cb7341db8" providerId="LiveId" clId="{1AF1F324-7C18-4CC7-80AA-C48F30703F3C}" dt="2024-01-25T01:49:52.839" v="3726" actId="1076"/>
          <ac:spMkLst>
            <pc:docMk/>
            <pc:sldMk cId="2996737846" sldId="379"/>
            <ac:spMk id="13" creationId="{12770B49-5FD0-7F6D-1718-05C963E3CA7D}"/>
          </ac:spMkLst>
        </pc:spChg>
        <pc:spChg chg="add del">
          <ac:chgData name="義人 太田" userId="557bb10cb7341db8" providerId="LiveId" clId="{1AF1F324-7C18-4CC7-80AA-C48F30703F3C}" dt="2024-01-25T05:34:07.901" v="7058" actId="478"/>
          <ac:spMkLst>
            <pc:docMk/>
            <pc:sldMk cId="2996737846" sldId="379"/>
            <ac:spMk id="14" creationId="{E97D5233-3902-6044-81B4-16BB874C1628}"/>
          </ac:spMkLst>
        </pc:spChg>
        <pc:picChg chg="mod">
          <ac:chgData name="義人 太田" userId="557bb10cb7341db8" providerId="LiveId" clId="{1AF1F324-7C18-4CC7-80AA-C48F30703F3C}" dt="2024-01-25T05:34:43.409" v="7059" actId="1076"/>
          <ac:picMkLst>
            <pc:docMk/>
            <pc:sldMk cId="2996737846" sldId="379"/>
            <ac:picMk id="4" creationId="{00000000-0000-0000-0000-000000000000}"/>
          </ac:picMkLst>
        </pc:picChg>
      </pc:sldChg>
      <pc:sldChg chg="addSp delSp modSp mod modNotesTx">
        <pc:chgData name="義人 太田" userId="557bb10cb7341db8" providerId="LiveId" clId="{1AF1F324-7C18-4CC7-80AA-C48F30703F3C}" dt="2024-02-16T10:39:45.795" v="12143" actId="20577"/>
        <pc:sldMkLst>
          <pc:docMk/>
          <pc:sldMk cId="292854840" sldId="385"/>
        </pc:sldMkLst>
        <pc:spChg chg="add del mod">
          <ac:chgData name="義人 太田" userId="557bb10cb7341db8" providerId="LiveId" clId="{1AF1F324-7C18-4CC7-80AA-C48F30703F3C}" dt="2024-01-24T04:15:47.650" v="2849" actId="931"/>
          <ac:spMkLst>
            <pc:docMk/>
            <pc:sldMk cId="292854840" sldId="385"/>
            <ac:spMk id="3" creationId="{316D7A6B-D5A3-745E-17FC-327E1D6E669D}"/>
          </ac:spMkLst>
        </pc:spChg>
        <pc:spChg chg="add mod">
          <ac:chgData name="義人 太田" userId="557bb10cb7341db8" providerId="LiveId" clId="{1AF1F324-7C18-4CC7-80AA-C48F30703F3C}" dt="2024-01-24T04:17:25.162" v="2872" actId="1076"/>
          <ac:spMkLst>
            <pc:docMk/>
            <pc:sldMk cId="292854840" sldId="385"/>
            <ac:spMk id="16" creationId="{C87D4AB7-95E0-D7F8-3644-42AB86F9DB7D}"/>
          </ac:spMkLst>
        </pc:spChg>
        <pc:picChg chg="del mod">
          <ac:chgData name="義人 太田" userId="557bb10cb7341db8" providerId="LiveId" clId="{1AF1F324-7C18-4CC7-80AA-C48F30703F3C}" dt="2024-01-24T04:15:35.743" v="2848" actId="478"/>
          <ac:picMkLst>
            <pc:docMk/>
            <pc:sldMk cId="292854840" sldId="385"/>
            <ac:picMk id="4" creationId="{00000000-0000-0000-0000-000000000000}"/>
          </ac:picMkLst>
        </pc:picChg>
        <pc:picChg chg="add mod">
          <ac:chgData name="義人 太田" userId="557bb10cb7341db8" providerId="LiveId" clId="{1AF1F324-7C18-4CC7-80AA-C48F30703F3C}" dt="2024-01-24T04:16:05.118" v="2853" actId="14100"/>
          <ac:picMkLst>
            <pc:docMk/>
            <pc:sldMk cId="292854840" sldId="385"/>
            <ac:picMk id="13" creationId="{FB26E0CD-0D26-179D-6E48-AF67C3DDD78E}"/>
          </ac:picMkLst>
        </pc:picChg>
        <pc:picChg chg="add mod">
          <ac:chgData name="義人 太田" userId="557bb10cb7341db8" providerId="LiveId" clId="{1AF1F324-7C18-4CC7-80AA-C48F30703F3C}" dt="2024-01-24T04:16:30.176" v="2856" actId="1076"/>
          <ac:picMkLst>
            <pc:docMk/>
            <pc:sldMk cId="292854840" sldId="385"/>
            <ac:picMk id="15" creationId="{DD2D7704-1AA5-F44F-056D-AE829EADFE6F}"/>
          </ac:picMkLst>
        </pc:picChg>
      </pc:sldChg>
      <pc:sldChg chg="addSp delSp modSp mod modNotesTx">
        <pc:chgData name="義人 太田" userId="557bb10cb7341db8" providerId="LiveId" clId="{1AF1F324-7C18-4CC7-80AA-C48F30703F3C}" dt="2024-02-16T10:39:37.907" v="12141" actId="20577"/>
        <pc:sldMkLst>
          <pc:docMk/>
          <pc:sldMk cId="2391842651" sldId="386"/>
        </pc:sldMkLst>
        <pc:spChg chg="add mod">
          <ac:chgData name="義人 太田" userId="557bb10cb7341db8" providerId="LiveId" clId="{1AF1F324-7C18-4CC7-80AA-C48F30703F3C}" dt="2024-01-25T02:44:40.217" v="5493" actId="14100"/>
          <ac:spMkLst>
            <pc:docMk/>
            <pc:sldMk cId="2391842651" sldId="386"/>
            <ac:spMk id="2" creationId="{344B3569-F0DD-D6E1-71AC-CE89B1D283ED}"/>
          </ac:spMkLst>
        </pc:spChg>
        <pc:spChg chg="add del mod">
          <ac:chgData name="義人 太田" userId="557bb10cb7341db8" providerId="LiveId" clId="{1AF1F324-7C18-4CC7-80AA-C48F30703F3C}" dt="2024-01-24T04:13:43.169" v="2829" actId="478"/>
          <ac:spMkLst>
            <pc:docMk/>
            <pc:sldMk cId="2391842651" sldId="386"/>
            <ac:spMk id="3" creationId="{058A1EBA-DF76-776A-10E5-3C47B9AEA1A5}"/>
          </ac:spMkLst>
        </pc:spChg>
        <pc:picChg chg="add del mod">
          <ac:chgData name="義人 太田" userId="557bb10cb7341db8" providerId="LiveId" clId="{1AF1F324-7C18-4CC7-80AA-C48F30703F3C}" dt="2024-01-24T04:14:34.288" v="2842" actId="1076"/>
          <ac:picMkLst>
            <pc:docMk/>
            <pc:sldMk cId="2391842651" sldId="386"/>
            <ac:picMk id="5" creationId="{00000000-0000-0000-0000-000000000000}"/>
          </ac:picMkLst>
        </pc:picChg>
        <pc:picChg chg="add del mod">
          <ac:chgData name="義人 太田" userId="557bb10cb7341db8" providerId="LiveId" clId="{1AF1F324-7C18-4CC7-80AA-C48F30703F3C}" dt="2024-01-25T02:43:51.353" v="5486" actId="1076"/>
          <ac:picMkLst>
            <pc:docMk/>
            <pc:sldMk cId="2391842651" sldId="386"/>
            <ac:picMk id="7" creationId="{00000000-0000-0000-0000-000000000000}"/>
          </ac:picMkLst>
        </pc:picChg>
        <pc:picChg chg="add mod ord">
          <ac:chgData name="義人 太田" userId="557bb10cb7341db8" providerId="LiveId" clId="{1AF1F324-7C18-4CC7-80AA-C48F30703F3C}" dt="2024-01-24T04:13:42.068" v="2828" actId="931"/>
          <ac:picMkLst>
            <pc:docMk/>
            <pc:sldMk cId="2391842651" sldId="386"/>
            <ac:picMk id="14" creationId="{09E6557D-AD68-471A-0B1C-A29690313E10}"/>
          </ac:picMkLst>
        </pc:picChg>
        <pc:picChg chg="add mod">
          <ac:chgData name="義人 太田" userId="557bb10cb7341db8" providerId="LiveId" clId="{1AF1F324-7C18-4CC7-80AA-C48F30703F3C}" dt="2024-01-24T04:13:41.267" v="2827" actId="1076"/>
          <ac:picMkLst>
            <pc:docMk/>
            <pc:sldMk cId="2391842651" sldId="386"/>
            <ac:picMk id="16" creationId="{7E17A2F8-689E-75DE-6594-F8FFE71E3FF2}"/>
          </ac:picMkLst>
        </pc:picChg>
        <pc:picChg chg="add mod">
          <ac:chgData name="義人 太田" userId="557bb10cb7341db8" providerId="LiveId" clId="{1AF1F324-7C18-4CC7-80AA-C48F30703F3C}" dt="2024-01-24T04:14:01.120" v="2833" actId="1076"/>
          <ac:picMkLst>
            <pc:docMk/>
            <pc:sldMk cId="2391842651" sldId="386"/>
            <ac:picMk id="17" creationId="{247B5416-CCF7-980E-7466-B86F9453FCB9}"/>
          </ac:picMkLst>
        </pc:picChg>
      </pc:sldChg>
      <pc:sldChg chg="addSp modSp mod modNotesTx">
        <pc:chgData name="義人 太田" userId="557bb10cb7341db8" providerId="LiveId" clId="{1AF1F324-7C18-4CC7-80AA-C48F30703F3C}" dt="2024-02-16T10:39:08.260" v="12135" actId="20577"/>
        <pc:sldMkLst>
          <pc:docMk/>
          <pc:sldMk cId="3649896377" sldId="389"/>
        </pc:sldMkLst>
        <pc:spChg chg="add mod">
          <ac:chgData name="義人 太田" userId="557bb10cb7341db8" providerId="LiveId" clId="{1AF1F324-7C18-4CC7-80AA-C48F30703F3C}" dt="2024-01-25T01:53:43.939" v="3752" actId="688"/>
          <ac:spMkLst>
            <pc:docMk/>
            <pc:sldMk cId="3649896377" sldId="389"/>
            <ac:spMk id="2" creationId="{FB9DDE79-57D1-EB38-495F-E3CF6218EE5A}"/>
          </ac:spMkLst>
        </pc:spChg>
        <pc:picChg chg="mod">
          <ac:chgData name="義人 太田" userId="557bb10cb7341db8" providerId="LiveId" clId="{1AF1F324-7C18-4CC7-80AA-C48F30703F3C}" dt="2024-01-24T04:00:50.017" v="2719" actId="1076"/>
          <ac:picMkLst>
            <pc:docMk/>
            <pc:sldMk cId="3649896377" sldId="389"/>
            <ac:picMk id="4" creationId="{00000000-0000-0000-0000-000000000000}"/>
          </ac:picMkLst>
        </pc:picChg>
        <pc:picChg chg="mod">
          <ac:chgData name="義人 太田" userId="557bb10cb7341db8" providerId="LiveId" clId="{1AF1F324-7C18-4CC7-80AA-C48F30703F3C}" dt="2024-01-24T04:00:46.591" v="2718" actId="14100"/>
          <ac:picMkLst>
            <pc:docMk/>
            <pc:sldMk cId="3649896377" sldId="389"/>
            <ac:picMk id="5" creationId="{00000000-0000-0000-0000-000000000000}"/>
          </ac:picMkLst>
        </pc:picChg>
      </pc:sldChg>
      <pc:sldChg chg="addSp modSp mod modNotesTx">
        <pc:chgData name="義人 太田" userId="557bb10cb7341db8" providerId="LiveId" clId="{1AF1F324-7C18-4CC7-80AA-C48F30703F3C}" dt="2024-02-16T10:39:42.133" v="12142" actId="20577"/>
        <pc:sldMkLst>
          <pc:docMk/>
          <pc:sldMk cId="1869958755" sldId="392"/>
        </pc:sldMkLst>
        <pc:spChg chg="add mod">
          <ac:chgData name="義人 太田" userId="557bb10cb7341db8" providerId="LiveId" clId="{1AF1F324-7C18-4CC7-80AA-C48F30703F3C}" dt="2024-01-25T02:55:53.850" v="5847" actId="693"/>
          <ac:spMkLst>
            <pc:docMk/>
            <pc:sldMk cId="1869958755" sldId="392"/>
            <ac:spMk id="2" creationId="{2A32B168-20E1-2D4A-33E9-B462DDEEB9D2}"/>
          </ac:spMkLst>
        </pc:spChg>
        <pc:spChg chg="mod">
          <ac:chgData name="義人 太田" userId="557bb10cb7341db8" providerId="LiveId" clId="{1AF1F324-7C18-4CC7-80AA-C48F30703F3C}" dt="2024-01-25T03:40:08.134" v="6692" actId="255"/>
          <ac:spMkLst>
            <pc:docMk/>
            <pc:sldMk cId="1869958755" sldId="392"/>
            <ac:spMk id="6" creationId="{7855B241-63E2-4962-B2FF-392D3DAFF33B}"/>
          </ac:spMkLst>
        </pc:spChg>
        <pc:picChg chg="mod">
          <ac:chgData name="義人 太田" userId="557bb10cb7341db8" providerId="LiveId" clId="{1AF1F324-7C18-4CC7-80AA-C48F30703F3C}" dt="2024-01-24T04:15:09.202" v="2846" actId="1076"/>
          <ac:picMkLst>
            <pc:docMk/>
            <pc:sldMk cId="1869958755" sldId="392"/>
            <ac:picMk id="4" creationId="{00000000-0000-0000-0000-000000000000}"/>
          </ac:picMkLst>
        </pc:picChg>
        <pc:picChg chg="mod">
          <ac:chgData name="義人 太田" userId="557bb10cb7341db8" providerId="LiveId" clId="{1AF1F324-7C18-4CC7-80AA-C48F30703F3C}" dt="2024-01-24T04:15:10.239" v="2847" actId="1076"/>
          <ac:picMkLst>
            <pc:docMk/>
            <pc:sldMk cId="1869958755" sldId="392"/>
            <ac:picMk id="5" creationId="{00000000-0000-0000-0000-000000000000}"/>
          </ac:picMkLst>
        </pc:picChg>
      </pc:sldChg>
      <pc:sldChg chg="add modTransition">
        <pc:chgData name="義人 太田" userId="557bb10cb7341db8" providerId="LiveId" clId="{1AF1F324-7C18-4CC7-80AA-C48F30703F3C}" dt="2024-01-22T10:27:27.229" v="6"/>
        <pc:sldMkLst>
          <pc:docMk/>
          <pc:sldMk cId="2043396156" sldId="393"/>
        </pc:sldMkLst>
      </pc:sldChg>
      <pc:sldChg chg="addSp delSp modSp add del mod modNotesTx">
        <pc:chgData name="義人 太田" userId="557bb10cb7341db8" providerId="LiveId" clId="{1AF1F324-7C18-4CC7-80AA-C48F30703F3C}" dt="2024-02-16T10:35:57.771" v="12131" actId="2696"/>
        <pc:sldMkLst>
          <pc:docMk/>
          <pc:sldMk cId="0" sldId="403"/>
        </pc:sldMkLst>
        <pc:spChg chg="mod">
          <ac:chgData name="義人 太田" userId="557bb10cb7341db8" providerId="LiveId" clId="{1AF1F324-7C18-4CC7-80AA-C48F30703F3C}" dt="2024-02-16T08:20:00.293" v="9214" actId="2711"/>
          <ac:spMkLst>
            <pc:docMk/>
            <pc:sldMk cId="0" sldId="403"/>
            <ac:spMk id="2" creationId="{00000000-0000-0000-0000-000000000000}"/>
          </ac:spMkLst>
        </pc:spChg>
        <pc:spChg chg="add mod">
          <ac:chgData name="義人 太田" userId="557bb10cb7341db8" providerId="LiveId" clId="{1AF1F324-7C18-4CC7-80AA-C48F30703F3C}" dt="2024-02-16T08:20:21.233" v="9217" actId="1076"/>
          <ac:spMkLst>
            <pc:docMk/>
            <pc:sldMk cId="0" sldId="403"/>
            <ac:spMk id="7" creationId="{9D20154B-9544-EFE7-3CBF-B74864F6D324}"/>
          </ac:spMkLst>
        </pc:spChg>
        <pc:picChg chg="del mod">
          <ac:chgData name="義人 太田" userId="557bb10cb7341db8" providerId="LiveId" clId="{1AF1F324-7C18-4CC7-80AA-C48F30703F3C}" dt="2024-02-16T08:06:17.885" v="9113" actId="478"/>
          <ac:picMkLst>
            <pc:docMk/>
            <pc:sldMk cId="0" sldId="403"/>
            <ac:picMk id="3" creationId="{00000000-0000-0000-0000-000000000000}"/>
          </ac:picMkLst>
        </pc:picChg>
        <pc:picChg chg="add mod">
          <ac:chgData name="義人 太田" userId="557bb10cb7341db8" providerId="LiveId" clId="{1AF1F324-7C18-4CC7-80AA-C48F30703F3C}" dt="2024-02-16T08:06:36.918" v="9118" actId="1076"/>
          <ac:picMkLst>
            <pc:docMk/>
            <pc:sldMk cId="0" sldId="403"/>
            <ac:picMk id="4" creationId="{0ACF4AAE-0702-993B-F19D-3B7F872E96B1}"/>
          </ac:picMkLst>
        </pc:picChg>
        <pc:picChg chg="mod">
          <ac:chgData name="義人 太田" userId="557bb10cb7341db8" providerId="LiveId" clId="{1AF1F324-7C18-4CC7-80AA-C48F30703F3C}" dt="2024-02-16T08:05:25.603" v="9111" actId="1076"/>
          <ac:picMkLst>
            <pc:docMk/>
            <pc:sldMk cId="0" sldId="403"/>
            <ac:picMk id="5" creationId="{00000000-0000-0000-0000-000000000000}"/>
          </ac:picMkLst>
        </pc:picChg>
      </pc:sldChg>
      <pc:sldChg chg="addSp delSp modSp add mod modNotesTx">
        <pc:chgData name="義人 太田" userId="557bb10cb7341db8" providerId="LiveId" clId="{1AF1F324-7C18-4CC7-80AA-C48F30703F3C}" dt="2024-03-01T04:49:44.597" v="13017" actId="1076"/>
        <pc:sldMkLst>
          <pc:docMk/>
          <pc:sldMk cId="3757852309" sldId="404"/>
        </pc:sldMkLst>
        <pc:spChg chg="add mod">
          <ac:chgData name="義人 太田" userId="557bb10cb7341db8" providerId="LiveId" clId="{1AF1F324-7C18-4CC7-80AA-C48F30703F3C}" dt="2024-02-16T04:41:14.807" v="7920" actId="1076"/>
          <ac:spMkLst>
            <pc:docMk/>
            <pc:sldMk cId="3757852309" sldId="404"/>
            <ac:spMk id="2" creationId="{C0C3BD6E-9654-7BF6-5E9B-4F9BD0FC5E8A}"/>
          </ac:spMkLst>
        </pc:spChg>
        <pc:spChg chg="add mod">
          <ac:chgData name="義人 太田" userId="557bb10cb7341db8" providerId="LiveId" clId="{1AF1F324-7C18-4CC7-80AA-C48F30703F3C}" dt="2024-02-16T04:41:14.807" v="7920" actId="1076"/>
          <ac:spMkLst>
            <pc:docMk/>
            <pc:sldMk cId="3757852309" sldId="404"/>
            <ac:spMk id="3" creationId="{5FAF8AED-B1E5-FE9A-18EA-70C1C6DF1D05}"/>
          </ac:spMkLst>
        </pc:spChg>
        <pc:spChg chg="add del mod">
          <ac:chgData name="義人 太田" userId="557bb10cb7341db8" providerId="LiveId" clId="{1AF1F324-7C18-4CC7-80AA-C48F30703F3C}" dt="2024-02-16T04:22:17.205" v="7565" actId="478"/>
          <ac:spMkLst>
            <pc:docMk/>
            <pc:sldMk cId="3757852309" sldId="404"/>
            <ac:spMk id="10" creationId="{86368E9E-C6BE-1F80-81D5-7CDF37116870}"/>
          </ac:spMkLst>
        </pc:spChg>
        <pc:spChg chg="mod">
          <ac:chgData name="義人 太田" userId="557bb10cb7341db8" providerId="LiveId" clId="{1AF1F324-7C18-4CC7-80AA-C48F30703F3C}" dt="2024-03-01T04:49:44.597" v="13017" actId="1076"/>
          <ac:spMkLst>
            <pc:docMk/>
            <pc:sldMk cId="3757852309" sldId="404"/>
            <ac:spMk id="11" creationId="{22DC1743-8B54-F555-FBC7-42EBA260D7F1}"/>
          </ac:spMkLst>
        </pc:spChg>
        <pc:spChg chg="add mod">
          <ac:chgData name="義人 太田" userId="557bb10cb7341db8" providerId="LiveId" clId="{1AF1F324-7C18-4CC7-80AA-C48F30703F3C}" dt="2024-02-16T04:41:14.807" v="7920" actId="1076"/>
          <ac:spMkLst>
            <pc:docMk/>
            <pc:sldMk cId="3757852309" sldId="404"/>
            <ac:spMk id="12" creationId="{960B5C0E-B756-7148-1B64-9DF7E9E74DF0}"/>
          </ac:spMkLst>
        </pc:spChg>
        <pc:spChg chg="add mod">
          <ac:chgData name="義人 太田" userId="557bb10cb7341db8" providerId="LiveId" clId="{1AF1F324-7C18-4CC7-80AA-C48F30703F3C}" dt="2024-02-16T04:41:14.807" v="7920" actId="1076"/>
          <ac:spMkLst>
            <pc:docMk/>
            <pc:sldMk cId="3757852309" sldId="404"/>
            <ac:spMk id="13" creationId="{F636D600-C257-B400-5A29-1F47B4AEE508}"/>
          </ac:spMkLst>
        </pc:spChg>
        <pc:spChg chg="mod">
          <ac:chgData name="義人 太田" userId="557bb10cb7341db8" providerId="LiveId" clId="{1AF1F324-7C18-4CC7-80AA-C48F30703F3C}" dt="2024-02-16T04:41:14.807" v="7920" actId="1076"/>
          <ac:spMkLst>
            <pc:docMk/>
            <pc:sldMk cId="3757852309" sldId="404"/>
            <ac:spMk id="14" creationId="{2B477237-1FC1-4013-7B0F-030EA9A55704}"/>
          </ac:spMkLst>
        </pc:spChg>
        <pc:spChg chg="mod">
          <ac:chgData name="義人 太田" userId="557bb10cb7341db8" providerId="LiveId" clId="{1AF1F324-7C18-4CC7-80AA-C48F30703F3C}" dt="2024-02-16T04:41:14.807" v="7920" actId="1076"/>
          <ac:spMkLst>
            <pc:docMk/>
            <pc:sldMk cId="3757852309" sldId="404"/>
            <ac:spMk id="15" creationId="{C42A0999-335F-4856-DE8C-BD85605593E5}"/>
          </ac:spMkLst>
        </pc:spChg>
        <pc:spChg chg="del mod">
          <ac:chgData name="義人 太田" userId="557bb10cb7341db8" providerId="LiveId" clId="{1AF1F324-7C18-4CC7-80AA-C48F30703F3C}" dt="2024-02-16T04:24:15.228" v="7599" actId="478"/>
          <ac:spMkLst>
            <pc:docMk/>
            <pc:sldMk cId="3757852309" sldId="404"/>
            <ac:spMk id="16" creationId="{79E8F240-CE74-026E-3AFB-69E94A17B3B0}"/>
          </ac:spMkLst>
        </pc:spChg>
        <pc:spChg chg="mod">
          <ac:chgData name="義人 太田" userId="557bb10cb7341db8" providerId="LiveId" clId="{1AF1F324-7C18-4CC7-80AA-C48F30703F3C}" dt="2024-02-19T03:39:52.972" v="12847" actId="1076"/>
          <ac:spMkLst>
            <pc:docMk/>
            <pc:sldMk cId="3757852309" sldId="404"/>
            <ac:spMk id="17" creationId="{B72CDA8E-E271-96B2-5DFB-B2F28A94123C}"/>
          </ac:spMkLst>
        </pc:spChg>
        <pc:spChg chg="mod">
          <ac:chgData name="義人 太田" userId="557bb10cb7341db8" providerId="LiveId" clId="{1AF1F324-7C18-4CC7-80AA-C48F30703F3C}" dt="2024-02-16T04:41:14.807" v="7920" actId="1076"/>
          <ac:spMkLst>
            <pc:docMk/>
            <pc:sldMk cId="3757852309" sldId="404"/>
            <ac:spMk id="18" creationId="{D341FDEE-4819-EF0D-487B-144EA7D49D0D}"/>
          </ac:spMkLst>
        </pc:spChg>
        <pc:spChg chg="mod">
          <ac:chgData name="義人 太田" userId="557bb10cb7341db8" providerId="LiveId" clId="{1AF1F324-7C18-4CC7-80AA-C48F30703F3C}" dt="2024-02-16T04:41:14.807" v="7920" actId="1076"/>
          <ac:spMkLst>
            <pc:docMk/>
            <pc:sldMk cId="3757852309" sldId="404"/>
            <ac:spMk id="19" creationId="{127C054C-7ACE-E545-1F0C-93A22DA3D1A8}"/>
          </ac:spMkLst>
        </pc:spChg>
        <pc:spChg chg="mod">
          <ac:chgData name="義人 太田" userId="557bb10cb7341db8" providerId="LiveId" clId="{1AF1F324-7C18-4CC7-80AA-C48F30703F3C}" dt="2024-02-16T04:41:31.400" v="7921" actId="1076"/>
          <ac:spMkLst>
            <pc:docMk/>
            <pc:sldMk cId="3757852309" sldId="404"/>
            <ac:spMk id="20" creationId="{B56FF818-38B8-E849-AB2E-859F46C3246D}"/>
          </ac:spMkLst>
        </pc:spChg>
        <pc:spChg chg="del">
          <ac:chgData name="義人 太田" userId="557bb10cb7341db8" providerId="LiveId" clId="{1AF1F324-7C18-4CC7-80AA-C48F30703F3C}" dt="2024-02-16T04:20:15.503" v="7511" actId="478"/>
          <ac:spMkLst>
            <pc:docMk/>
            <pc:sldMk cId="3757852309" sldId="404"/>
            <ac:spMk id="21" creationId="{C594757F-5F70-1DA5-5DC6-57FC9E6340C3}"/>
          </ac:spMkLst>
        </pc:spChg>
        <pc:spChg chg="del">
          <ac:chgData name="義人 太田" userId="557bb10cb7341db8" providerId="LiveId" clId="{1AF1F324-7C18-4CC7-80AA-C48F30703F3C}" dt="2024-02-16T04:20:14.354" v="7510" actId="478"/>
          <ac:spMkLst>
            <pc:docMk/>
            <pc:sldMk cId="3757852309" sldId="404"/>
            <ac:spMk id="22" creationId="{3CC96B47-5597-AD4F-7DCC-34CEBC768DCE}"/>
          </ac:spMkLst>
        </pc:spChg>
        <pc:spChg chg="del">
          <ac:chgData name="義人 太田" userId="557bb10cb7341db8" providerId="LiveId" clId="{1AF1F324-7C18-4CC7-80AA-C48F30703F3C}" dt="2024-02-16T04:20:16.729" v="7512" actId="478"/>
          <ac:spMkLst>
            <pc:docMk/>
            <pc:sldMk cId="3757852309" sldId="404"/>
            <ac:spMk id="23" creationId="{361FF0FB-5C72-B411-037A-0ADFD81B8CAE}"/>
          </ac:spMkLst>
        </pc:spChg>
        <pc:spChg chg="del">
          <ac:chgData name="義人 太田" userId="557bb10cb7341db8" providerId="LiveId" clId="{1AF1F324-7C18-4CC7-80AA-C48F30703F3C}" dt="2024-02-16T04:20:18" v="7513" actId="478"/>
          <ac:spMkLst>
            <pc:docMk/>
            <pc:sldMk cId="3757852309" sldId="404"/>
            <ac:spMk id="24" creationId="{E3B32881-EE0E-09FC-F757-110669AAC770}"/>
          </ac:spMkLst>
        </pc:spChg>
        <pc:spChg chg="del">
          <ac:chgData name="義人 太田" userId="557bb10cb7341db8" providerId="LiveId" clId="{1AF1F324-7C18-4CC7-80AA-C48F30703F3C}" dt="2024-02-16T04:20:11.780" v="7509" actId="478"/>
          <ac:spMkLst>
            <pc:docMk/>
            <pc:sldMk cId="3757852309" sldId="404"/>
            <ac:spMk id="25" creationId="{0B8CC461-B38B-89C3-F56F-849D1C599E81}"/>
          </ac:spMkLst>
        </pc:spChg>
        <pc:spChg chg="add mod ord">
          <ac:chgData name="義人 太田" userId="557bb10cb7341db8" providerId="LiveId" clId="{1AF1F324-7C18-4CC7-80AA-C48F30703F3C}" dt="2024-02-16T04:41:31.400" v="7921" actId="1076"/>
          <ac:spMkLst>
            <pc:docMk/>
            <pc:sldMk cId="3757852309" sldId="404"/>
            <ac:spMk id="26" creationId="{4D8A2C64-DE1F-952C-6D85-7CD53AE7C6F1}"/>
          </ac:spMkLst>
        </pc:spChg>
        <pc:spChg chg="add mod">
          <ac:chgData name="義人 太田" userId="557bb10cb7341db8" providerId="LiveId" clId="{1AF1F324-7C18-4CC7-80AA-C48F30703F3C}" dt="2024-02-16T04:42:51.039" v="7925" actId="1076"/>
          <ac:spMkLst>
            <pc:docMk/>
            <pc:sldMk cId="3757852309" sldId="404"/>
            <ac:spMk id="27" creationId="{AC4C0D4A-3DD7-E233-207C-D6FCFB8CF390}"/>
          </ac:spMkLst>
        </pc:spChg>
        <pc:spChg chg="add mod">
          <ac:chgData name="義人 太田" userId="557bb10cb7341db8" providerId="LiveId" clId="{1AF1F324-7C18-4CC7-80AA-C48F30703F3C}" dt="2024-02-16T04:43:14.632" v="7926" actId="1076"/>
          <ac:spMkLst>
            <pc:docMk/>
            <pc:sldMk cId="3757852309" sldId="404"/>
            <ac:spMk id="28" creationId="{CA28C108-698E-2E32-6270-8530C3C5B5FC}"/>
          </ac:spMkLst>
        </pc:spChg>
        <pc:spChg chg="add mod">
          <ac:chgData name="義人 太田" userId="557bb10cb7341db8" providerId="LiveId" clId="{1AF1F324-7C18-4CC7-80AA-C48F30703F3C}" dt="2024-02-16T04:42:51.039" v="7925" actId="1076"/>
          <ac:spMkLst>
            <pc:docMk/>
            <pc:sldMk cId="3757852309" sldId="404"/>
            <ac:spMk id="29" creationId="{60462C73-DB2C-7BE2-0AD0-1ED41AC718B5}"/>
          </ac:spMkLst>
        </pc:spChg>
        <pc:spChg chg="add mod">
          <ac:chgData name="義人 太田" userId="557bb10cb7341db8" providerId="LiveId" clId="{1AF1F324-7C18-4CC7-80AA-C48F30703F3C}" dt="2024-02-16T04:43:14.632" v="7926" actId="1076"/>
          <ac:spMkLst>
            <pc:docMk/>
            <pc:sldMk cId="3757852309" sldId="404"/>
            <ac:spMk id="30" creationId="{00E31390-B886-8484-1055-95466A9835B9}"/>
          </ac:spMkLst>
        </pc:spChg>
        <pc:spChg chg="add mod">
          <ac:chgData name="義人 太田" userId="557bb10cb7341db8" providerId="LiveId" clId="{1AF1F324-7C18-4CC7-80AA-C48F30703F3C}" dt="2024-02-16T04:41:31.400" v="7921" actId="1076"/>
          <ac:spMkLst>
            <pc:docMk/>
            <pc:sldMk cId="3757852309" sldId="404"/>
            <ac:spMk id="31" creationId="{3D33E4AA-EEFC-9A6C-9BB2-58263E61E90B}"/>
          </ac:spMkLst>
        </pc:spChg>
        <pc:spChg chg="add mod">
          <ac:chgData name="義人 太田" userId="557bb10cb7341db8" providerId="LiveId" clId="{1AF1F324-7C18-4CC7-80AA-C48F30703F3C}" dt="2024-02-16T04:42:51.039" v="7925" actId="1076"/>
          <ac:spMkLst>
            <pc:docMk/>
            <pc:sldMk cId="3757852309" sldId="404"/>
            <ac:spMk id="32" creationId="{69571D61-E757-CE42-E02B-21759BF6E4F0}"/>
          </ac:spMkLst>
        </pc:spChg>
        <pc:spChg chg="add mod">
          <ac:chgData name="義人 太田" userId="557bb10cb7341db8" providerId="LiveId" clId="{1AF1F324-7C18-4CC7-80AA-C48F30703F3C}" dt="2024-02-16T04:43:14.632" v="7926" actId="1076"/>
          <ac:spMkLst>
            <pc:docMk/>
            <pc:sldMk cId="3757852309" sldId="404"/>
            <ac:spMk id="33" creationId="{E0CF0616-1FA7-725A-AB90-8AA55DB83D24}"/>
          </ac:spMkLst>
        </pc:spChg>
        <pc:spChg chg="add mod">
          <ac:chgData name="義人 太田" userId="557bb10cb7341db8" providerId="LiveId" clId="{1AF1F324-7C18-4CC7-80AA-C48F30703F3C}" dt="2024-02-16T04:41:31.400" v="7921" actId="1076"/>
          <ac:spMkLst>
            <pc:docMk/>
            <pc:sldMk cId="3757852309" sldId="404"/>
            <ac:spMk id="34" creationId="{4A9008DD-952D-278C-E7A4-9A4D5DE7423D}"/>
          </ac:spMkLst>
        </pc:spChg>
        <pc:spChg chg="add mod">
          <ac:chgData name="義人 太田" userId="557bb10cb7341db8" providerId="LiveId" clId="{1AF1F324-7C18-4CC7-80AA-C48F30703F3C}" dt="2024-02-16T05:12:12.867" v="7942" actId="20577"/>
          <ac:spMkLst>
            <pc:docMk/>
            <pc:sldMk cId="3757852309" sldId="404"/>
            <ac:spMk id="35" creationId="{63EF3983-9201-2F02-A2A8-0ACD4D960C3D}"/>
          </ac:spMkLst>
        </pc:spChg>
        <pc:spChg chg="add mod">
          <ac:chgData name="義人 太田" userId="557bb10cb7341db8" providerId="LiveId" clId="{1AF1F324-7C18-4CC7-80AA-C48F30703F3C}" dt="2024-02-16T04:43:21.132" v="7927" actId="1076"/>
          <ac:spMkLst>
            <pc:docMk/>
            <pc:sldMk cId="3757852309" sldId="404"/>
            <ac:spMk id="36" creationId="{FE2D2681-310A-793B-388A-4C504D273B62}"/>
          </ac:spMkLst>
        </pc:spChg>
        <pc:spChg chg="add mod">
          <ac:chgData name="義人 太田" userId="557bb10cb7341db8" providerId="LiveId" clId="{1AF1F324-7C18-4CC7-80AA-C48F30703F3C}" dt="2024-02-16T04:41:55.642" v="7924" actId="207"/>
          <ac:spMkLst>
            <pc:docMk/>
            <pc:sldMk cId="3757852309" sldId="404"/>
            <ac:spMk id="37" creationId="{6F1247E1-65DE-00CA-28C7-EBCE480A00DE}"/>
          </ac:spMkLst>
        </pc:spChg>
      </pc:sldChg>
      <pc:sldChg chg="addSp delSp modSp add mod modNotesTx">
        <pc:chgData name="義人 太田" userId="557bb10cb7341db8" providerId="LiveId" clId="{1AF1F324-7C18-4CC7-80AA-C48F30703F3C}" dt="2024-03-01T07:17:15.804" v="13609" actId="20577"/>
        <pc:sldMkLst>
          <pc:docMk/>
          <pc:sldMk cId="1503689693" sldId="405"/>
        </pc:sldMkLst>
        <pc:spChg chg="mod">
          <ac:chgData name="義人 太田" userId="557bb10cb7341db8" providerId="LiveId" clId="{1AF1F324-7C18-4CC7-80AA-C48F30703F3C}" dt="2024-02-16T10:33:48.451" v="12118" actId="20577"/>
          <ac:spMkLst>
            <pc:docMk/>
            <pc:sldMk cId="1503689693" sldId="405"/>
            <ac:spMk id="4" creationId="{56256A64-2346-85DE-3B87-3F187807C186}"/>
          </ac:spMkLst>
        </pc:spChg>
        <pc:spChg chg="add mod">
          <ac:chgData name="義人 太田" userId="557bb10cb7341db8" providerId="LiveId" clId="{1AF1F324-7C18-4CC7-80AA-C48F30703F3C}" dt="2024-02-16T10:34:37.196" v="12124" actId="1076"/>
          <ac:spMkLst>
            <pc:docMk/>
            <pc:sldMk cId="1503689693" sldId="405"/>
            <ac:spMk id="12" creationId="{F5C3D79C-2591-1F6E-EB3F-470C3F4523B1}"/>
          </ac:spMkLst>
        </pc:spChg>
        <pc:spChg chg="add mod">
          <ac:chgData name="義人 太田" userId="557bb10cb7341db8" providerId="LiveId" clId="{1AF1F324-7C18-4CC7-80AA-C48F30703F3C}" dt="2024-02-16T10:34:56.474" v="12127" actId="1076"/>
          <ac:spMkLst>
            <pc:docMk/>
            <pc:sldMk cId="1503689693" sldId="405"/>
            <ac:spMk id="14" creationId="{620A7F68-00DC-8ACB-EA23-AF7EA4237E8E}"/>
          </ac:spMkLst>
        </pc:spChg>
        <pc:spChg chg="del">
          <ac:chgData name="義人 太田" userId="557bb10cb7341db8" providerId="LiveId" clId="{1AF1F324-7C18-4CC7-80AA-C48F30703F3C}" dt="2024-02-16T10:33:28.239" v="12080" actId="478"/>
          <ac:spMkLst>
            <pc:docMk/>
            <pc:sldMk cId="1503689693" sldId="405"/>
            <ac:spMk id="18" creationId="{4E0F06C2-B741-439F-EBB0-5BC516364D5B}"/>
          </ac:spMkLst>
        </pc:spChg>
        <pc:spChg chg="del">
          <ac:chgData name="義人 太田" userId="557bb10cb7341db8" providerId="LiveId" clId="{1AF1F324-7C18-4CC7-80AA-C48F30703F3C}" dt="2024-02-16T10:33:27.093" v="12079" actId="478"/>
          <ac:spMkLst>
            <pc:docMk/>
            <pc:sldMk cId="1503689693" sldId="405"/>
            <ac:spMk id="19" creationId="{B9ACF577-9AF9-EF1D-C8FB-7CB7689F141E}"/>
          </ac:spMkLst>
        </pc:spChg>
        <pc:picChg chg="add mod">
          <ac:chgData name="義人 太田" userId="557bb10cb7341db8" providerId="LiveId" clId="{1AF1F324-7C18-4CC7-80AA-C48F30703F3C}" dt="2024-02-16T10:34:04.324" v="12119"/>
          <ac:picMkLst>
            <pc:docMk/>
            <pc:sldMk cId="1503689693" sldId="405"/>
            <ac:picMk id="2" creationId="{CA463DFE-39B4-E9E6-E28A-B1F33AC6C2F5}"/>
          </ac:picMkLst>
        </pc:picChg>
        <pc:picChg chg="del">
          <ac:chgData name="義人 太田" userId="557bb10cb7341db8" providerId="LiveId" clId="{1AF1F324-7C18-4CC7-80AA-C48F30703F3C}" dt="2024-02-16T10:33:25.429" v="12077" actId="478"/>
          <ac:picMkLst>
            <pc:docMk/>
            <pc:sldMk cId="1503689693" sldId="405"/>
            <ac:picMk id="3" creationId="{E77E99FA-1EE5-E923-184B-576E35CA31AD}"/>
          </ac:picMkLst>
        </pc:picChg>
        <pc:picChg chg="add mod">
          <ac:chgData name="義人 太田" userId="557bb10cb7341db8" providerId="LiveId" clId="{1AF1F324-7C18-4CC7-80AA-C48F30703F3C}" dt="2024-02-16T10:34:40.967" v="12125" actId="1076"/>
          <ac:picMkLst>
            <pc:docMk/>
            <pc:sldMk cId="1503689693" sldId="405"/>
            <ac:picMk id="10" creationId="{2F5E63F5-6CAE-2B1D-A7C3-B6BA0B7A5DBF}"/>
          </ac:picMkLst>
        </pc:picChg>
        <pc:picChg chg="del">
          <ac:chgData name="義人 太田" userId="557bb10cb7341db8" providerId="LiveId" clId="{1AF1F324-7C18-4CC7-80AA-C48F30703F3C}" dt="2024-02-16T10:33:24.298" v="12076" actId="478"/>
          <ac:picMkLst>
            <pc:docMk/>
            <pc:sldMk cId="1503689693" sldId="405"/>
            <ac:picMk id="11" creationId="{BA2EB21C-D16C-65DD-701B-386AC2198E60}"/>
          </ac:picMkLst>
        </pc:picChg>
        <pc:picChg chg="del">
          <ac:chgData name="義人 太田" userId="557bb10cb7341db8" providerId="LiveId" clId="{1AF1F324-7C18-4CC7-80AA-C48F30703F3C}" dt="2024-02-16T10:33:26.072" v="12078" actId="478"/>
          <ac:picMkLst>
            <pc:docMk/>
            <pc:sldMk cId="1503689693" sldId="405"/>
            <ac:picMk id="13" creationId="{613E3FCD-88CD-8B4B-02A3-A001E1199C43}"/>
          </ac:picMkLst>
        </pc:picChg>
      </pc:sldChg>
      <pc:sldChg chg="addSp modSp add mod modNotesTx">
        <pc:chgData name="義人 太田" userId="557bb10cb7341db8" providerId="LiveId" clId="{1AF1F324-7C18-4CC7-80AA-C48F30703F3C}" dt="2024-02-19T03:52:59.646" v="13000" actId="1076"/>
        <pc:sldMkLst>
          <pc:docMk/>
          <pc:sldMk cId="965070906" sldId="406"/>
        </pc:sldMkLst>
        <pc:spChg chg="mod">
          <ac:chgData name="義人 太田" userId="557bb10cb7341db8" providerId="LiveId" clId="{1AF1F324-7C18-4CC7-80AA-C48F30703F3C}" dt="2024-02-19T03:50:56.190" v="12995" actId="1076"/>
          <ac:spMkLst>
            <pc:docMk/>
            <pc:sldMk cId="965070906" sldId="406"/>
            <ac:spMk id="2" creationId="{BEEA3E53-D668-CC5E-B0C4-33600197A6DF}"/>
          </ac:spMkLst>
        </pc:spChg>
        <pc:spChg chg="mod">
          <ac:chgData name="義人 太田" userId="557bb10cb7341db8" providerId="LiveId" clId="{1AF1F324-7C18-4CC7-80AA-C48F30703F3C}" dt="2024-02-19T03:50:41.173" v="12994" actId="20577"/>
          <ac:spMkLst>
            <pc:docMk/>
            <pc:sldMk cId="965070906" sldId="406"/>
            <ac:spMk id="6" creationId="{D6B4EAB0-DA40-820E-F99F-8169C1112AD8}"/>
          </ac:spMkLst>
        </pc:spChg>
        <pc:spChg chg="add mod">
          <ac:chgData name="義人 太田" userId="557bb10cb7341db8" providerId="LiveId" clId="{1AF1F324-7C18-4CC7-80AA-C48F30703F3C}" dt="2024-02-19T03:51:41.541" v="12998" actId="1076"/>
          <ac:spMkLst>
            <pc:docMk/>
            <pc:sldMk cId="965070906" sldId="406"/>
            <ac:spMk id="12" creationId="{2D078BF9-7720-F6AF-FFBB-21CD21A82752}"/>
          </ac:spMkLst>
        </pc:spChg>
        <pc:spChg chg="add mod">
          <ac:chgData name="義人 太田" userId="557bb10cb7341db8" providerId="LiveId" clId="{1AF1F324-7C18-4CC7-80AA-C48F30703F3C}" dt="2024-02-19T03:46:19.002" v="12921" actId="1076"/>
          <ac:spMkLst>
            <pc:docMk/>
            <pc:sldMk cId="965070906" sldId="406"/>
            <ac:spMk id="14" creationId="{9B1D3087-FC9D-5E96-FDC0-A4C73018A71C}"/>
          </ac:spMkLst>
        </pc:spChg>
        <pc:spChg chg="add mod">
          <ac:chgData name="義人 太田" userId="557bb10cb7341db8" providerId="LiveId" clId="{1AF1F324-7C18-4CC7-80AA-C48F30703F3C}" dt="2024-02-19T03:51:59.934" v="12999" actId="1076"/>
          <ac:spMkLst>
            <pc:docMk/>
            <pc:sldMk cId="965070906" sldId="406"/>
            <ac:spMk id="15" creationId="{13F7B4DB-78C3-742C-A905-4C203D50C0F0}"/>
          </ac:spMkLst>
        </pc:spChg>
        <pc:spChg chg="add mod">
          <ac:chgData name="義人 太田" userId="557bb10cb7341db8" providerId="LiveId" clId="{1AF1F324-7C18-4CC7-80AA-C48F30703F3C}" dt="2024-02-19T03:52:59.646" v="13000" actId="1076"/>
          <ac:spMkLst>
            <pc:docMk/>
            <pc:sldMk cId="965070906" sldId="406"/>
            <ac:spMk id="16" creationId="{6D5D756E-A08A-790F-903D-EF5D8C38D949}"/>
          </ac:spMkLst>
        </pc:spChg>
        <pc:spChg chg="add mod">
          <ac:chgData name="義人 太田" userId="557bb10cb7341db8" providerId="LiveId" clId="{1AF1F324-7C18-4CC7-80AA-C48F30703F3C}" dt="2024-02-19T03:51:59.934" v="12999" actId="1076"/>
          <ac:spMkLst>
            <pc:docMk/>
            <pc:sldMk cId="965070906" sldId="406"/>
            <ac:spMk id="17" creationId="{525BBE91-A334-3884-B45D-4DD819C759BD}"/>
          </ac:spMkLst>
        </pc:spChg>
        <pc:spChg chg="add mod">
          <ac:chgData name="義人 太田" userId="557bb10cb7341db8" providerId="LiveId" clId="{1AF1F324-7C18-4CC7-80AA-C48F30703F3C}" dt="2024-02-19T03:50:56.190" v="12995" actId="1076"/>
          <ac:spMkLst>
            <pc:docMk/>
            <pc:sldMk cId="965070906" sldId="406"/>
            <ac:spMk id="18" creationId="{D386C5B2-92EE-ED3D-0AD0-854CBBD6D6A8}"/>
          </ac:spMkLst>
        </pc:spChg>
        <pc:picChg chg="add mod">
          <ac:chgData name="義人 太田" userId="557bb10cb7341db8" providerId="LiveId" clId="{1AF1F324-7C18-4CC7-80AA-C48F30703F3C}" dt="2024-02-19T03:51:41.541" v="12998" actId="1076"/>
          <ac:picMkLst>
            <pc:docMk/>
            <pc:sldMk cId="965070906" sldId="406"/>
            <ac:picMk id="3" creationId="{5FAA14BC-958A-5B1E-B9D0-976A67B9DE18}"/>
          </ac:picMkLst>
        </pc:picChg>
        <pc:picChg chg="mod">
          <ac:chgData name="義人 太田" userId="557bb10cb7341db8" providerId="LiveId" clId="{1AF1F324-7C18-4CC7-80AA-C48F30703F3C}" dt="2024-02-19T03:51:22.902" v="12997" actId="1076"/>
          <ac:picMkLst>
            <pc:docMk/>
            <pc:sldMk cId="965070906" sldId="406"/>
            <ac:picMk id="4" creationId="{01B023FC-0EAC-64C1-62BB-9EC078F10C57}"/>
          </ac:picMkLst>
        </pc:picChg>
        <pc:picChg chg="mod">
          <ac:chgData name="義人 太田" userId="557bb10cb7341db8" providerId="LiveId" clId="{1AF1F324-7C18-4CC7-80AA-C48F30703F3C}" dt="2024-02-19T03:50:56.190" v="12995" actId="1076"/>
          <ac:picMkLst>
            <pc:docMk/>
            <pc:sldMk cId="965070906" sldId="406"/>
            <ac:picMk id="5" creationId="{27651D37-60A8-E80F-94F5-D10A8E11579B}"/>
          </ac:picMkLst>
        </pc:picChg>
        <pc:picChg chg="add mod">
          <ac:chgData name="義人 太田" userId="557bb10cb7341db8" providerId="LiveId" clId="{1AF1F324-7C18-4CC7-80AA-C48F30703F3C}" dt="2024-02-19T03:51:59.934" v="12999" actId="1076"/>
          <ac:picMkLst>
            <pc:docMk/>
            <pc:sldMk cId="965070906" sldId="406"/>
            <ac:picMk id="13" creationId="{C3ECEEE5-3FED-D8E9-FDE0-423041059EF7}"/>
          </ac:picMkLst>
        </pc:picChg>
      </pc:sldChg>
      <pc:sldChg chg="addSp delSp modSp add mod modNotesTx">
        <pc:chgData name="義人 太田" userId="557bb10cb7341db8" providerId="LiveId" clId="{1AF1F324-7C18-4CC7-80AA-C48F30703F3C}" dt="2024-03-01T05:54:10.329" v="13564" actId="1076"/>
        <pc:sldMkLst>
          <pc:docMk/>
          <pc:sldMk cId="546900945" sldId="407"/>
        </pc:sldMkLst>
        <pc:spChg chg="mod">
          <ac:chgData name="義人 太田" userId="557bb10cb7341db8" providerId="LiveId" clId="{1AF1F324-7C18-4CC7-80AA-C48F30703F3C}" dt="2024-03-01T04:55:18.336" v="13043" actId="2711"/>
          <ac:spMkLst>
            <pc:docMk/>
            <pc:sldMk cId="546900945" sldId="407"/>
            <ac:spMk id="11" creationId="{914EE287-F94C-2E02-DD13-6CBB39655AD2}"/>
          </ac:spMkLst>
        </pc:spChg>
        <pc:spChg chg="add mod">
          <ac:chgData name="義人 太田" userId="557bb10cb7341db8" providerId="LiveId" clId="{1AF1F324-7C18-4CC7-80AA-C48F30703F3C}" dt="2024-03-01T05:54:10.329" v="13564" actId="1076"/>
          <ac:spMkLst>
            <pc:docMk/>
            <pc:sldMk cId="546900945" sldId="407"/>
            <ac:spMk id="12" creationId="{4F315651-0B58-3AAB-1CE1-6F6BEA985EAE}"/>
          </ac:spMkLst>
        </pc:spChg>
        <pc:spChg chg="del">
          <ac:chgData name="義人 太田" userId="557bb10cb7341db8" providerId="LiveId" clId="{1AF1F324-7C18-4CC7-80AA-C48F30703F3C}" dt="2024-03-01T04:52:12.361" v="13031" actId="478"/>
          <ac:spMkLst>
            <pc:docMk/>
            <pc:sldMk cId="546900945" sldId="407"/>
            <ac:spMk id="12" creationId="{6B39BEDD-82F6-5924-5DD5-DDBABDEDA6FC}"/>
          </ac:spMkLst>
        </pc:spChg>
        <pc:spChg chg="del">
          <ac:chgData name="義人 太田" userId="557bb10cb7341db8" providerId="LiveId" clId="{1AF1F324-7C18-4CC7-80AA-C48F30703F3C}" dt="2024-03-01T04:52:15.882" v="13032" actId="478"/>
          <ac:spMkLst>
            <pc:docMk/>
            <pc:sldMk cId="546900945" sldId="407"/>
            <ac:spMk id="13" creationId="{54F0235D-FADC-42E6-AA54-DDF6F0EAD860}"/>
          </ac:spMkLst>
        </pc:spChg>
        <pc:spChg chg="add del mod">
          <ac:chgData name="義人 太田" userId="557bb10cb7341db8" providerId="LiveId" clId="{1AF1F324-7C18-4CC7-80AA-C48F30703F3C}" dt="2024-03-01T05:53:32.678" v="13559" actId="478"/>
          <ac:spMkLst>
            <pc:docMk/>
            <pc:sldMk cId="546900945" sldId="407"/>
            <ac:spMk id="13" creationId="{B46CB8D3-06E6-975D-242F-5DD64F9D0646}"/>
          </ac:spMkLst>
        </pc:spChg>
        <pc:spChg chg="add mod">
          <ac:chgData name="義人 太田" userId="557bb10cb7341db8" providerId="LiveId" clId="{1AF1F324-7C18-4CC7-80AA-C48F30703F3C}" dt="2024-03-01T05:28:51.767" v="13542" actId="20577"/>
          <ac:spMkLst>
            <pc:docMk/>
            <pc:sldMk cId="546900945" sldId="407"/>
            <ac:spMk id="15" creationId="{86926464-9940-A4BB-951F-629F2E4B2CFE}"/>
          </ac:spMkLst>
        </pc:spChg>
        <pc:spChg chg="add mod">
          <ac:chgData name="義人 太田" userId="557bb10cb7341db8" providerId="LiveId" clId="{1AF1F324-7C18-4CC7-80AA-C48F30703F3C}" dt="2024-03-01T04:56:00.300" v="13049" actId="1076"/>
          <ac:spMkLst>
            <pc:docMk/>
            <pc:sldMk cId="546900945" sldId="407"/>
            <ac:spMk id="16" creationId="{384C950A-985F-CAFA-5EDC-566D45E9D99E}"/>
          </ac:spMkLst>
        </pc:spChg>
        <pc:spChg chg="add mod">
          <ac:chgData name="義人 太田" userId="557bb10cb7341db8" providerId="LiveId" clId="{1AF1F324-7C18-4CC7-80AA-C48F30703F3C}" dt="2024-03-01T04:55:18.336" v="13043" actId="2711"/>
          <ac:spMkLst>
            <pc:docMk/>
            <pc:sldMk cId="546900945" sldId="407"/>
            <ac:spMk id="17" creationId="{923E1FAB-FBDA-F6FA-9423-D7AE29CF7308}"/>
          </ac:spMkLst>
        </pc:spChg>
        <pc:spChg chg="add mod">
          <ac:chgData name="義人 太田" userId="557bb10cb7341db8" providerId="LiveId" clId="{1AF1F324-7C18-4CC7-80AA-C48F30703F3C}" dt="2024-03-01T04:56:39.123" v="13056" actId="1076"/>
          <ac:spMkLst>
            <pc:docMk/>
            <pc:sldMk cId="546900945" sldId="407"/>
            <ac:spMk id="18" creationId="{7D67044C-8B58-0FD1-D96F-9934AE970B16}"/>
          </ac:spMkLst>
        </pc:spChg>
        <pc:spChg chg="add mod">
          <ac:chgData name="義人 太田" userId="557bb10cb7341db8" providerId="LiveId" clId="{1AF1F324-7C18-4CC7-80AA-C48F30703F3C}" dt="2024-03-01T04:55:18.336" v="13043" actId="2711"/>
          <ac:spMkLst>
            <pc:docMk/>
            <pc:sldMk cId="546900945" sldId="407"/>
            <ac:spMk id="19" creationId="{B17D6AE2-ADCF-0724-81F1-B1B45ED7C84C}"/>
          </ac:spMkLst>
        </pc:spChg>
        <pc:spChg chg="add mod">
          <ac:chgData name="義人 太田" userId="557bb10cb7341db8" providerId="LiveId" clId="{1AF1F324-7C18-4CC7-80AA-C48F30703F3C}" dt="2024-03-01T04:55:18.336" v="13043" actId="2711"/>
          <ac:spMkLst>
            <pc:docMk/>
            <pc:sldMk cId="546900945" sldId="407"/>
            <ac:spMk id="20" creationId="{AFB05894-96F7-62C7-CA52-AE7BC66F8460}"/>
          </ac:spMkLst>
        </pc:spChg>
        <pc:spChg chg="add mod">
          <ac:chgData name="義人 太田" userId="557bb10cb7341db8" providerId="LiveId" clId="{1AF1F324-7C18-4CC7-80AA-C48F30703F3C}" dt="2024-03-01T05:53:58.148" v="13563" actId="14100"/>
          <ac:spMkLst>
            <pc:docMk/>
            <pc:sldMk cId="546900945" sldId="407"/>
            <ac:spMk id="21" creationId="{AFBC44D1-E3CD-4117-F30A-DA5B09487F1A}"/>
          </ac:spMkLst>
        </pc:spChg>
        <pc:picChg chg="add mod">
          <ac:chgData name="義人 太田" userId="557bb10cb7341db8" providerId="LiveId" clId="{1AF1F324-7C18-4CC7-80AA-C48F30703F3C}" dt="2024-03-01T04:56:07.640" v="13050" actId="1076"/>
          <ac:picMkLst>
            <pc:docMk/>
            <pc:sldMk cId="546900945" sldId="407"/>
            <ac:picMk id="2" creationId="{B2805C09-838F-0B71-B89E-A383B0C36558}"/>
          </ac:picMkLst>
        </pc:picChg>
        <pc:picChg chg="add mod">
          <ac:chgData name="義人 太田" userId="557bb10cb7341db8" providerId="LiveId" clId="{1AF1F324-7C18-4CC7-80AA-C48F30703F3C}" dt="2024-03-01T04:56:21.959" v="13051" actId="1076"/>
          <ac:picMkLst>
            <pc:docMk/>
            <pc:sldMk cId="546900945" sldId="407"/>
            <ac:picMk id="3" creationId="{CBCDB44E-AF32-2910-35F1-E1ED0305FCAE}"/>
          </ac:picMkLst>
        </pc:picChg>
        <pc:picChg chg="add mod">
          <ac:chgData name="義人 太田" userId="557bb10cb7341db8" providerId="LiveId" clId="{1AF1F324-7C18-4CC7-80AA-C48F30703F3C}" dt="2024-03-01T04:54:46.051" v="13041" actId="1076"/>
          <ac:picMkLst>
            <pc:docMk/>
            <pc:sldMk cId="546900945" sldId="407"/>
            <ac:picMk id="10" creationId="{BBE185F4-4758-F0FB-4D09-AE6401447B85}"/>
          </ac:picMkLst>
        </pc:picChg>
        <pc:picChg chg="add mod">
          <ac:chgData name="義人 太田" userId="557bb10cb7341db8" providerId="LiveId" clId="{1AF1F324-7C18-4CC7-80AA-C48F30703F3C}" dt="2024-03-01T04:53:43.073" v="13035" actId="1076"/>
          <ac:picMkLst>
            <pc:docMk/>
            <pc:sldMk cId="546900945" sldId="407"/>
            <ac:picMk id="14" creationId="{B2036234-65BE-06D3-D021-1E864E2AC1A4}"/>
          </ac:picMkLst>
        </pc:picChg>
      </pc:sldChg>
      <pc:sldChg chg="new del">
        <pc:chgData name="義人 太田" userId="557bb10cb7341db8" providerId="LiveId" clId="{1AF1F324-7C18-4CC7-80AA-C48F30703F3C}" dt="2024-03-01T04:48:17.352" v="13012" actId="2696"/>
        <pc:sldMkLst>
          <pc:docMk/>
          <pc:sldMk cId="1689948092" sldId="407"/>
        </pc:sldMkLst>
      </pc:sldChg>
    </pc:docChg>
  </pc:docChgLst>
  <pc:docChgLst>
    <pc:chgData name="義人 太田" userId="557bb10cb7341db8" providerId="LiveId" clId="{33D06D91-D1B4-46EA-BD65-F4C0527FF3D8}"/>
    <pc:docChg chg="delSld">
      <pc:chgData name="義人 太田" userId="557bb10cb7341db8" providerId="LiveId" clId="{33D06D91-D1B4-46EA-BD65-F4C0527FF3D8}" dt="2024-03-04T03:52:39.919" v="0" actId="47"/>
      <pc:docMkLst>
        <pc:docMk/>
      </pc:docMkLst>
      <pc:sldChg chg="del">
        <pc:chgData name="義人 太田" userId="557bb10cb7341db8" providerId="LiveId" clId="{33D06D91-D1B4-46EA-BD65-F4C0527FF3D8}" dt="2024-03-04T03:52:39.919" v="0" actId="47"/>
        <pc:sldMkLst>
          <pc:docMk/>
          <pc:sldMk cId="2097049833" sldId="284"/>
        </pc:sldMkLst>
      </pc:sldChg>
      <pc:sldChg chg="del">
        <pc:chgData name="義人 太田" userId="557bb10cb7341db8" providerId="LiveId" clId="{33D06D91-D1B4-46EA-BD65-F4C0527FF3D8}" dt="2024-03-04T03:52:39.919" v="0" actId="47"/>
        <pc:sldMkLst>
          <pc:docMk/>
          <pc:sldMk cId="3782219551" sldId="286"/>
        </pc:sldMkLst>
      </pc:sldChg>
      <pc:sldChg chg="del">
        <pc:chgData name="義人 太田" userId="557bb10cb7341db8" providerId="LiveId" clId="{33D06D91-D1B4-46EA-BD65-F4C0527FF3D8}" dt="2024-03-04T03:52:39.919" v="0" actId="47"/>
        <pc:sldMkLst>
          <pc:docMk/>
          <pc:sldMk cId="3679830504" sldId="287"/>
        </pc:sldMkLst>
      </pc:sldChg>
      <pc:sldChg chg="del">
        <pc:chgData name="義人 太田" userId="557bb10cb7341db8" providerId="LiveId" clId="{33D06D91-D1B4-46EA-BD65-F4C0527FF3D8}" dt="2024-03-04T03:52:39.919" v="0" actId="47"/>
        <pc:sldMkLst>
          <pc:docMk/>
          <pc:sldMk cId="4284228396" sldId="288"/>
        </pc:sldMkLst>
      </pc:sldChg>
      <pc:sldChg chg="del">
        <pc:chgData name="義人 太田" userId="557bb10cb7341db8" providerId="LiveId" clId="{33D06D91-D1B4-46EA-BD65-F4C0527FF3D8}" dt="2024-03-04T03:52:39.919" v="0" actId="47"/>
        <pc:sldMkLst>
          <pc:docMk/>
          <pc:sldMk cId="2471901727" sldId="297"/>
        </pc:sldMkLst>
      </pc:sldChg>
      <pc:sldChg chg="del">
        <pc:chgData name="義人 太田" userId="557bb10cb7341db8" providerId="LiveId" clId="{33D06D91-D1B4-46EA-BD65-F4C0527FF3D8}" dt="2024-03-04T03:52:39.919" v="0" actId="47"/>
        <pc:sldMkLst>
          <pc:docMk/>
          <pc:sldMk cId="2924378588" sldId="363"/>
        </pc:sldMkLst>
      </pc:sldChg>
      <pc:sldChg chg="del">
        <pc:chgData name="義人 太田" userId="557bb10cb7341db8" providerId="LiveId" clId="{33D06D91-D1B4-46EA-BD65-F4C0527FF3D8}" dt="2024-03-04T03:52:39.919" v="0" actId="47"/>
        <pc:sldMkLst>
          <pc:docMk/>
          <pc:sldMk cId="292854840" sldId="385"/>
        </pc:sldMkLst>
      </pc:sldChg>
      <pc:sldChg chg="del">
        <pc:chgData name="義人 太田" userId="557bb10cb7341db8" providerId="LiveId" clId="{33D06D91-D1B4-46EA-BD65-F4C0527FF3D8}" dt="2024-03-04T03:52:39.919" v="0" actId="47"/>
        <pc:sldMkLst>
          <pc:docMk/>
          <pc:sldMk cId="2391842651" sldId="386"/>
        </pc:sldMkLst>
      </pc:sldChg>
      <pc:sldChg chg="del">
        <pc:chgData name="義人 太田" userId="557bb10cb7341db8" providerId="LiveId" clId="{33D06D91-D1B4-46EA-BD65-F4C0527FF3D8}" dt="2024-03-04T03:52:39.919" v="0" actId="47"/>
        <pc:sldMkLst>
          <pc:docMk/>
          <pc:sldMk cId="1869958755" sldId="392"/>
        </pc:sldMkLst>
      </pc:sldChg>
      <pc:sldChg chg="del">
        <pc:chgData name="義人 太田" userId="557bb10cb7341db8" providerId="LiveId" clId="{33D06D91-D1B4-46EA-BD65-F4C0527FF3D8}" dt="2024-03-04T03:52:39.919" v="0" actId="47"/>
        <pc:sldMkLst>
          <pc:docMk/>
          <pc:sldMk cId="2043396156" sldId="393"/>
        </pc:sldMkLst>
      </pc:sldChg>
      <pc:sldChg chg="del">
        <pc:chgData name="義人 太田" userId="557bb10cb7341db8" providerId="LiveId" clId="{33D06D91-D1B4-46EA-BD65-F4C0527FF3D8}" dt="2024-03-04T03:52:39.919" v="0" actId="47"/>
        <pc:sldMkLst>
          <pc:docMk/>
          <pc:sldMk cId="1503689693" sldId="405"/>
        </pc:sldMkLst>
      </pc:sldChg>
      <pc:sldChg chg="del">
        <pc:chgData name="義人 太田" userId="557bb10cb7341db8" providerId="LiveId" clId="{33D06D91-D1B4-46EA-BD65-F4C0527FF3D8}" dt="2024-03-04T03:52:39.919" v="0" actId="47"/>
        <pc:sldMkLst>
          <pc:docMk/>
          <pc:sldMk cId="546900945" sldId="407"/>
        </pc:sldMkLst>
      </pc:sldChg>
    </pc:docChg>
  </pc:docChgLst>
  <pc:docChgLst>
    <pc:chgData name="義人 太田" userId="557bb10cb7341db8" providerId="LiveId" clId="{3EFCCBE2-5D90-412D-A544-2412E6CFA334}"/>
    <pc:docChg chg="addSld delSld">
      <pc:chgData name="義人 太田" userId="557bb10cb7341db8" providerId="LiveId" clId="{3EFCCBE2-5D90-412D-A544-2412E6CFA334}" dt="2024-01-22T04:51:22.437" v="1" actId="2696"/>
      <pc:docMkLst>
        <pc:docMk/>
      </pc:docMkLst>
      <pc:sldChg chg="new del">
        <pc:chgData name="義人 太田" userId="557bb10cb7341db8" providerId="LiveId" clId="{3EFCCBE2-5D90-412D-A544-2412E6CFA334}" dt="2024-01-22T04:51:22.437" v="1" actId="2696"/>
        <pc:sldMkLst>
          <pc:docMk/>
          <pc:sldMk cId="460846707" sldId="3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55C9971-0ECB-4432-BE95-B870433279EA}"/>
              </a:ext>
            </a:extLst>
          </p:cNvPr>
          <p:cNvSpPr>
            <a:spLocks noGrp="1"/>
          </p:cNvSpPr>
          <p:nvPr>
            <p:ph type="hdr" sz="quarter"/>
          </p:nvPr>
        </p:nvSpPr>
        <p:spPr>
          <a:xfrm>
            <a:off x="6" y="1"/>
            <a:ext cx="3079041" cy="513789"/>
          </a:xfrm>
          <a:prstGeom prst="rect">
            <a:avLst/>
          </a:prstGeom>
        </p:spPr>
        <p:txBody>
          <a:bodyPr vert="horz" lIns="95423" tIns="47712" rIns="95423" bIns="47712"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A5DAC550-E812-46A2-8EBE-10E06E8011C1}"/>
              </a:ext>
            </a:extLst>
          </p:cNvPr>
          <p:cNvSpPr>
            <a:spLocks noGrp="1"/>
          </p:cNvSpPr>
          <p:nvPr>
            <p:ph type="dt" sz="quarter" idx="1"/>
          </p:nvPr>
        </p:nvSpPr>
        <p:spPr>
          <a:xfrm>
            <a:off x="4023348" y="1"/>
            <a:ext cx="3079040" cy="513789"/>
          </a:xfrm>
          <a:prstGeom prst="rect">
            <a:avLst/>
          </a:prstGeom>
        </p:spPr>
        <p:txBody>
          <a:bodyPr vert="horz" lIns="95423" tIns="47712" rIns="95423" bIns="47712" rtlCol="0"/>
          <a:lstStyle>
            <a:lvl1pPr algn="r">
              <a:defRPr sz="1300"/>
            </a:lvl1pPr>
          </a:lstStyle>
          <a:p>
            <a:fld id="{07B73C1F-11C6-441E-8241-6F9572C2DAFE}" type="datetimeFigureOut">
              <a:rPr kumimoji="1" lang="ja-JP" altLang="en-US" smtClean="0"/>
              <a:t>2024/8/2</a:t>
            </a:fld>
            <a:endParaRPr kumimoji="1" lang="ja-JP" altLang="en-US"/>
          </a:p>
        </p:txBody>
      </p:sp>
      <p:sp>
        <p:nvSpPr>
          <p:cNvPr id="4" name="フッター プレースホルダー 3">
            <a:extLst>
              <a:ext uri="{FF2B5EF4-FFF2-40B4-BE49-F238E27FC236}">
                <a16:creationId xmlns:a16="http://schemas.microsoft.com/office/drawing/2014/main" id="{A0563553-BDF9-4396-927A-3994200E71E2}"/>
              </a:ext>
            </a:extLst>
          </p:cNvPr>
          <p:cNvSpPr>
            <a:spLocks noGrp="1"/>
          </p:cNvSpPr>
          <p:nvPr>
            <p:ph type="ftr" sz="quarter" idx="2"/>
          </p:nvPr>
        </p:nvSpPr>
        <p:spPr>
          <a:xfrm>
            <a:off x="6" y="9720826"/>
            <a:ext cx="3079041" cy="513789"/>
          </a:xfrm>
          <a:prstGeom prst="rect">
            <a:avLst/>
          </a:prstGeom>
        </p:spPr>
        <p:txBody>
          <a:bodyPr vert="horz" lIns="95423" tIns="47712" rIns="95423" bIns="47712"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9928C9E1-B3AC-4304-88A5-4442A7E1F448}"/>
              </a:ext>
            </a:extLst>
          </p:cNvPr>
          <p:cNvSpPr>
            <a:spLocks noGrp="1"/>
          </p:cNvSpPr>
          <p:nvPr>
            <p:ph type="sldNum" sz="quarter" idx="3"/>
          </p:nvPr>
        </p:nvSpPr>
        <p:spPr>
          <a:xfrm>
            <a:off x="4023348" y="9720826"/>
            <a:ext cx="3079040" cy="513789"/>
          </a:xfrm>
          <a:prstGeom prst="rect">
            <a:avLst/>
          </a:prstGeom>
        </p:spPr>
        <p:txBody>
          <a:bodyPr vert="horz" lIns="95423" tIns="47712" rIns="95423" bIns="47712" rtlCol="0" anchor="b"/>
          <a:lstStyle>
            <a:lvl1pPr algn="r">
              <a:defRPr sz="1300"/>
            </a:lvl1pPr>
          </a:lstStyle>
          <a:p>
            <a:fld id="{5769087F-20CB-43D8-B237-BDD7698F3782}" type="slidenum">
              <a:rPr kumimoji="1" lang="ja-JP" altLang="en-US" smtClean="0"/>
              <a:t>‹#›</a:t>
            </a:fld>
            <a:endParaRPr kumimoji="1" lang="ja-JP" altLang="en-US"/>
          </a:p>
        </p:txBody>
      </p:sp>
    </p:spTree>
    <p:extLst>
      <p:ext uri="{BB962C8B-B14F-4D97-AF65-F5344CB8AC3E}">
        <p14:creationId xmlns:p14="http://schemas.microsoft.com/office/powerpoint/2010/main" val="40341142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3078428" cy="511731"/>
          </a:xfrm>
          <a:prstGeom prst="rect">
            <a:avLst/>
          </a:prstGeom>
        </p:spPr>
        <p:txBody>
          <a:bodyPr vert="horz" lIns="95423" tIns="47712" rIns="95423" bIns="47712"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2" y="6"/>
            <a:ext cx="3078428" cy="511731"/>
          </a:xfrm>
          <a:prstGeom prst="rect">
            <a:avLst/>
          </a:prstGeom>
        </p:spPr>
        <p:txBody>
          <a:bodyPr vert="horz" lIns="95423" tIns="47712" rIns="95423" bIns="47712" rtlCol="0"/>
          <a:lstStyle>
            <a:lvl1pPr algn="r">
              <a:defRPr sz="1300"/>
            </a:lvl1pPr>
          </a:lstStyle>
          <a:p>
            <a:fld id="{7936F7AA-D105-460B-9B43-4BCD34066E8C}" type="datetimeFigureOut">
              <a:rPr kumimoji="1" lang="ja-JP" altLang="en-US" smtClean="0"/>
              <a:t>2024/8/2</a:t>
            </a:fld>
            <a:endParaRPr kumimoji="1" lang="ja-JP" altLang="en-US"/>
          </a:p>
        </p:txBody>
      </p:sp>
      <p:sp>
        <p:nvSpPr>
          <p:cNvPr id="4" name="スライド イメージ プレースホルダー 3"/>
          <p:cNvSpPr>
            <a:spLocks noGrp="1" noRot="1" noChangeAspect="1"/>
          </p:cNvSpPr>
          <p:nvPr>
            <p:ph type="sldImg" idx="2"/>
          </p:nvPr>
        </p:nvSpPr>
        <p:spPr>
          <a:xfrm>
            <a:off x="801688" y="868363"/>
            <a:ext cx="5470525" cy="3867150"/>
          </a:xfrm>
          <a:prstGeom prst="rect">
            <a:avLst/>
          </a:prstGeom>
          <a:noFill/>
          <a:ln w="12700">
            <a:solidFill>
              <a:prstClr val="black"/>
            </a:solidFill>
          </a:ln>
        </p:spPr>
        <p:txBody>
          <a:bodyPr vert="horz" lIns="95423" tIns="47712" rIns="95423" bIns="47712" rtlCol="0" anchor="ctr"/>
          <a:lstStyle/>
          <a:p>
            <a:endParaRPr lang="ja-JP" altLang="en-US"/>
          </a:p>
        </p:txBody>
      </p:sp>
      <p:sp>
        <p:nvSpPr>
          <p:cNvPr id="5" name="ノート プレースホルダー 4"/>
          <p:cNvSpPr>
            <a:spLocks noGrp="1"/>
          </p:cNvSpPr>
          <p:nvPr>
            <p:ph type="body" sz="quarter" idx="3"/>
          </p:nvPr>
        </p:nvSpPr>
        <p:spPr>
          <a:xfrm>
            <a:off x="641098" y="5088374"/>
            <a:ext cx="5791257" cy="4493428"/>
          </a:xfrm>
          <a:prstGeom prst="rect">
            <a:avLst/>
          </a:prstGeom>
          <a:solidFill>
            <a:schemeClr val="bg1"/>
          </a:solidFill>
        </p:spPr>
        <p:txBody>
          <a:bodyPr vert="horz" lIns="95423" tIns="47712" rIns="95423" bIns="47712"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721112"/>
            <a:ext cx="3078428" cy="511731"/>
          </a:xfrm>
          <a:prstGeom prst="rect">
            <a:avLst/>
          </a:prstGeom>
        </p:spPr>
        <p:txBody>
          <a:bodyPr vert="horz" lIns="95423" tIns="47712" rIns="95423" bIns="47712" rtlCol="0" anchor="b"/>
          <a:lstStyle>
            <a:lvl1pPr algn="l">
              <a:defRPr sz="1300"/>
            </a:lvl1pPr>
          </a:lstStyle>
          <a:p>
            <a:endParaRPr kumimoji="1" lang="ja-JP" altLang="en-US"/>
          </a:p>
        </p:txBody>
      </p:sp>
      <p:sp>
        <p:nvSpPr>
          <p:cNvPr id="7" name="スライド番号プレースホルダー 6">
            <a:extLst>
              <a:ext uri="{FF2B5EF4-FFF2-40B4-BE49-F238E27FC236}">
                <a16:creationId xmlns:a16="http://schemas.microsoft.com/office/drawing/2014/main" id="{3A86802B-53A9-F208-03AA-23366CF5B95F}"/>
              </a:ext>
            </a:extLst>
          </p:cNvPr>
          <p:cNvSpPr>
            <a:spLocks noGrp="1"/>
          </p:cNvSpPr>
          <p:nvPr>
            <p:ph type="sldNum" sz="quarter" idx="5"/>
          </p:nvPr>
        </p:nvSpPr>
        <p:spPr>
          <a:xfrm>
            <a:off x="4023836" y="9721855"/>
            <a:ext cx="3078640" cy="512763"/>
          </a:xfrm>
          <a:prstGeom prst="rect">
            <a:avLst/>
          </a:prstGeom>
        </p:spPr>
        <p:txBody>
          <a:bodyPr vert="horz" lIns="91400" tIns="45701" rIns="91400" bIns="45701" rtlCol="0" anchor="b"/>
          <a:lstStyle>
            <a:lvl1pPr algn="r">
              <a:defRPr sz="1200"/>
            </a:lvl1pPr>
          </a:lstStyle>
          <a:p>
            <a:fld id="{4A40B18D-B3E1-4E81-9736-27AEFD38ECD8}" type="slidenum">
              <a:rPr kumimoji="1" lang="ja-JP" altLang="en-US" smtClean="0"/>
              <a:t>‹#›</a:t>
            </a:fld>
            <a:endParaRPr kumimoji="1" lang="ja-JP" altLang="en-US"/>
          </a:p>
        </p:txBody>
      </p:sp>
    </p:spTree>
    <p:extLst>
      <p:ext uri="{BB962C8B-B14F-4D97-AF65-F5344CB8AC3E}">
        <p14:creationId xmlns:p14="http://schemas.microsoft.com/office/powerpoint/2010/main" val="2683398079"/>
      </p:ext>
    </p:extLst>
  </p:cSld>
  <p:clrMap bg1="lt1" tx1="dk1" bg2="lt2" tx2="dk2" accent1="accent1" accent2="accent2" accent3="accent3" accent4="accent4" accent5="accent5" accent6="accent6" hlink="hlink" folHlink="folHlink"/>
  <p:hf hdr="0" ftr="0" dt="0"/>
  <p:notesStyle>
    <a:lvl1pPr marL="0"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521437"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2pPr>
    <a:lvl3pPr marL="1042873"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3pPr>
    <a:lvl4pPr marL="1564310"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4pPr>
    <a:lvl5pPr marL="2085746" algn="l"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81E0E2F8-B33D-6A1B-7082-AF55692C6AD6}"/>
              </a:ext>
            </a:extLst>
          </p:cNvPr>
          <p:cNvSpPr>
            <a:spLocks noGrp="1"/>
          </p:cNvSpPr>
          <p:nvPr>
            <p:ph type="body" idx="1"/>
          </p:nvPr>
        </p:nvSpPr>
        <p:spPr/>
        <p:txBody>
          <a:bodyPr/>
          <a:lstStyle/>
          <a:p>
            <a:pPr lvl="0"/>
            <a:endParaRPr lang="en-US" altLang="ja-JP" dirty="0"/>
          </a:p>
          <a:p>
            <a:pPr lvl="0"/>
            <a:endParaRPr lang="en-US" altLang="ja-JP" dirty="0"/>
          </a:p>
          <a:p>
            <a:pPr lvl="0"/>
            <a:r>
              <a:rPr lang="en-US" altLang="ja-JP" b="1" dirty="0"/>
              <a:t>【</a:t>
            </a:r>
            <a:r>
              <a:rPr lang="ja-JP" altLang="en-US" b="1" dirty="0"/>
              <a:t>スライド使用に際して</a:t>
            </a:r>
            <a:r>
              <a:rPr lang="en-US" altLang="ja-JP" b="1" dirty="0"/>
              <a:t>】</a:t>
            </a:r>
          </a:p>
          <a:p>
            <a:pPr lvl="0"/>
            <a:endParaRPr lang="en-US" altLang="ja-JP" dirty="0"/>
          </a:p>
          <a:p>
            <a:pPr lvl="0"/>
            <a:r>
              <a:rPr lang="en-US" altLang="ja-JP" b="1" dirty="0"/>
              <a:t>Q &amp; A</a:t>
            </a:r>
          </a:p>
          <a:p>
            <a:pPr lvl="0"/>
            <a:r>
              <a:rPr lang="ja-JP" altLang="en-US" dirty="0"/>
              <a:t>　生徒との質疑応答にご利用ください。</a:t>
            </a:r>
            <a:endParaRPr lang="en-US" altLang="ja-JP" dirty="0"/>
          </a:p>
          <a:p>
            <a:pPr lvl="0"/>
            <a:endParaRPr lang="en-US" altLang="ja-JP" dirty="0"/>
          </a:p>
          <a:p>
            <a:pPr lvl="0"/>
            <a:r>
              <a:rPr lang="en-US" altLang="ja-JP" b="1" dirty="0"/>
              <a:t>【</a:t>
            </a:r>
            <a:r>
              <a:rPr lang="ja-JP" altLang="en-US" b="1" dirty="0"/>
              <a:t>検診該当項目</a:t>
            </a:r>
            <a:r>
              <a:rPr lang="en-US" altLang="ja-JP" b="1" dirty="0"/>
              <a:t>】</a:t>
            </a:r>
          </a:p>
          <a:p>
            <a:pPr lvl="0"/>
            <a:r>
              <a:rPr lang="ja-JP" altLang="en-US" dirty="0"/>
              <a:t>　運動器検診一次検診のチェック項目に該当する内容になっています。</a:t>
            </a:r>
            <a:endParaRPr lang="en-US" altLang="ja-JP" dirty="0"/>
          </a:p>
          <a:p>
            <a:pPr lvl="0"/>
            <a:r>
              <a:rPr lang="ja-JP" altLang="en-US" dirty="0"/>
              <a:t>　ご参考の上、家庭でもチェックさせてください。</a:t>
            </a:r>
            <a:endParaRPr lang="en-US" altLang="ja-JP" dirty="0"/>
          </a:p>
          <a:p>
            <a:pPr lvl="0"/>
            <a:endParaRPr lang="en-US" altLang="ja-JP" dirty="0"/>
          </a:p>
          <a:p>
            <a:pPr lvl="0"/>
            <a:r>
              <a:rPr lang="ja-JP" altLang="en-US" dirty="0"/>
              <a:t>　</a:t>
            </a:r>
            <a:r>
              <a:rPr lang="ja-JP" altLang="en-US" b="1" dirty="0"/>
              <a:t>◆一次検診チェック項目◆</a:t>
            </a:r>
            <a:endParaRPr lang="en-US" altLang="ja-JP" b="1" dirty="0"/>
          </a:p>
          <a:p>
            <a:pPr lvl="0"/>
            <a:r>
              <a:rPr lang="ja-JP" altLang="en-US" dirty="0"/>
              <a:t>　①</a:t>
            </a:r>
            <a:r>
              <a:rPr lang="ja-JP" altLang="ja-JP" dirty="0"/>
              <a:t>歩かせて（麻痺・脚長差のチェック）</a:t>
            </a:r>
          </a:p>
          <a:p>
            <a:pPr lvl="0"/>
            <a:r>
              <a:rPr lang="ja-JP" altLang="en-US" dirty="0"/>
              <a:t>　②</a:t>
            </a:r>
            <a:r>
              <a:rPr lang="ja-JP" altLang="ja-JP" dirty="0"/>
              <a:t>起立させて（Ｏ脚・Ｘ脚・扁平足のチェック）</a:t>
            </a:r>
            <a:endParaRPr lang="en-US" altLang="ja-JP" dirty="0"/>
          </a:p>
          <a:p>
            <a:pPr lvl="0"/>
            <a:r>
              <a:rPr lang="ja-JP" altLang="en-US" dirty="0"/>
              <a:t>　③</a:t>
            </a:r>
            <a:r>
              <a:rPr lang="ja-JP" altLang="ja-JP" dirty="0"/>
              <a:t>後ろ向きで起立して、前屈させて（側弯症のチェック）</a:t>
            </a:r>
          </a:p>
          <a:p>
            <a:pPr lvl="0"/>
            <a:r>
              <a:rPr lang="ja-JP" altLang="en-US" dirty="0"/>
              <a:t>　④</a:t>
            </a:r>
            <a:r>
              <a:rPr lang="ja-JP" altLang="ja-JP" dirty="0"/>
              <a:t>体をそらして（腰椎分離症のチェック）</a:t>
            </a:r>
          </a:p>
          <a:p>
            <a:r>
              <a:rPr lang="ja-JP" altLang="en-US" dirty="0"/>
              <a:t>　⑤</a:t>
            </a:r>
            <a:r>
              <a:rPr lang="ja-JP" altLang="ja-JP" dirty="0"/>
              <a:t>両手を体の前から</a:t>
            </a:r>
            <a:r>
              <a:rPr lang="en-US" altLang="ja-JP" dirty="0"/>
              <a:t>180</a:t>
            </a:r>
            <a:r>
              <a:rPr lang="ja-JP" altLang="ja-JP" dirty="0"/>
              <a:t>度挙げて横に下ろす（肩関節可動域のチェック）</a:t>
            </a:r>
          </a:p>
          <a:p>
            <a:r>
              <a:rPr lang="ja-JP" altLang="en-US" dirty="0"/>
              <a:t>　⑥</a:t>
            </a:r>
            <a:r>
              <a:rPr lang="ja-JP" altLang="ja-JP" dirty="0"/>
              <a:t>手掌を上に向け、肘の曲げ・伸ばし、腕の内回し・外回し</a:t>
            </a:r>
            <a:endParaRPr lang="en-US" altLang="ja-JP" dirty="0"/>
          </a:p>
          <a:p>
            <a:r>
              <a:rPr lang="ja-JP" altLang="en-US" dirty="0"/>
              <a:t>　　　　　　　　　　　　　　　　　　　　</a:t>
            </a:r>
            <a:r>
              <a:rPr lang="ja-JP" altLang="ja-JP" dirty="0"/>
              <a:t>（肘・手関節可動域のチェック）</a:t>
            </a:r>
          </a:p>
          <a:p>
            <a:pPr lvl="0"/>
            <a:r>
              <a:rPr lang="ja-JP" altLang="en-US"/>
              <a:t>　⑦</a:t>
            </a:r>
            <a:r>
              <a:rPr lang="ja-JP" altLang="en-US" dirty="0"/>
              <a:t>５</a:t>
            </a:r>
            <a:r>
              <a:rPr lang="ja-JP" altLang="ja-JP"/>
              <a:t>秒</a:t>
            </a:r>
            <a:r>
              <a:rPr lang="ja-JP" altLang="ja-JP" dirty="0"/>
              <a:t>以上、片脚立ちさせて（バランスチェック）</a:t>
            </a:r>
          </a:p>
          <a:p>
            <a:pPr lvl="0"/>
            <a:r>
              <a:rPr lang="ja-JP" altLang="en-US" dirty="0"/>
              <a:t>　⑧</a:t>
            </a:r>
            <a:r>
              <a:rPr lang="ja-JP" altLang="ja-JP" dirty="0"/>
              <a:t>しゃがみ込み動作で（下肢関節可動域のチェック）</a:t>
            </a:r>
          </a:p>
          <a:p>
            <a:pPr lvl="0"/>
            <a:endParaRPr lang="en-US" altLang="ja-JP" dirty="0"/>
          </a:p>
        </p:txBody>
      </p:sp>
      <p:sp>
        <p:nvSpPr>
          <p:cNvPr id="2" name="スライド番号プレースホルダー 7">
            <a:extLst>
              <a:ext uri="{FF2B5EF4-FFF2-40B4-BE49-F238E27FC236}">
                <a16:creationId xmlns:a16="http://schemas.microsoft.com/office/drawing/2014/main" id="{DB59A2B8-05A4-C9A8-D7F4-04C64ADBC9F8}"/>
              </a:ext>
            </a:extLst>
          </p:cNvPr>
          <p:cNvSpPr>
            <a:spLocks noGrp="1"/>
          </p:cNvSpPr>
          <p:nvPr>
            <p:ph type="sldNum" sz="quarter" idx="5"/>
          </p:nvPr>
        </p:nvSpPr>
        <p:spPr>
          <a:xfrm>
            <a:off x="3728561" y="9433276"/>
            <a:ext cx="3078640" cy="512763"/>
          </a:xfrm>
        </p:spPr>
        <p:txBody>
          <a:bodyPr/>
          <a:lstStyle>
            <a:lvl1pPr algn="r">
              <a:defRPr sz="1200"/>
            </a:lvl1pPr>
          </a:lstStyle>
          <a:p>
            <a:pPr lvl="0"/>
            <a:fld id="{DE25FFD0-B0B0-4438-B03E-51BC179572DB}" type="slidenum">
              <a:rPr lang="ja-JP" altLang="en-US" noProof="0" smtClean="0"/>
              <a:pPr lvl="0"/>
              <a:t>1</a:t>
            </a:fld>
            <a:endParaRPr lang="ja-JP" altLang="en-US" noProof="0" dirty="0"/>
          </a:p>
        </p:txBody>
      </p:sp>
      <p:sp>
        <p:nvSpPr>
          <p:cNvPr id="6" name="スライド イメージ プレースホルダー 5">
            <a:extLst>
              <a:ext uri="{FF2B5EF4-FFF2-40B4-BE49-F238E27FC236}">
                <a16:creationId xmlns:a16="http://schemas.microsoft.com/office/drawing/2014/main" id="{6ACFB245-2201-7A60-F5AA-E3C434107986}"/>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挙</a:t>
            </a:r>
            <a:r>
              <a:rPr lang="ja-JP" altLang="ja-JP" dirty="0"/>
              <a:t>上（</a:t>
            </a:r>
            <a:r>
              <a:rPr lang="en-US" altLang="ja-JP" dirty="0"/>
              <a:t>Elevation</a:t>
            </a:r>
            <a:r>
              <a:rPr lang="ja-JP" altLang="ja-JP" dirty="0"/>
              <a:t>）</a:t>
            </a:r>
            <a:r>
              <a:rPr lang="ja-JP" altLang="en-US" dirty="0"/>
              <a:t>、ケガした</a:t>
            </a:r>
            <a:r>
              <a:rPr lang="ja-JP" altLang="ja-JP" dirty="0"/>
              <a:t>部位を心臓より高く</a:t>
            </a:r>
            <a:r>
              <a:rPr lang="ja-JP" altLang="en-US" dirty="0"/>
              <a:t>挙</a:t>
            </a:r>
            <a:r>
              <a:rPr lang="ja-JP" altLang="ja-JP" dirty="0"/>
              <a:t>げるよう</a:t>
            </a:r>
            <a:r>
              <a:rPr lang="ja-JP" altLang="en-US" dirty="0"/>
              <a:t>に</a:t>
            </a:r>
            <a:r>
              <a:rPr lang="ja-JP" altLang="ja-JP" dirty="0"/>
              <a:t>します。</a:t>
            </a:r>
            <a:endParaRPr lang="en-US" altLang="ja-JP" dirty="0"/>
          </a:p>
          <a:p>
            <a:endParaRPr lang="en-US" altLang="ja-JP" dirty="0"/>
          </a:p>
          <a:p>
            <a:r>
              <a:rPr lang="ja-JP" altLang="en-US" dirty="0"/>
              <a:t>　腕の場合は、三角巾等で心臓の高さに挙げておきましょう。</a:t>
            </a:r>
            <a:endParaRPr lang="ja-JP" altLang="ja-JP" dirty="0"/>
          </a:p>
          <a:p>
            <a:endParaRPr lang="en-US" altLang="ja-JP" dirty="0"/>
          </a:p>
          <a:p>
            <a:r>
              <a:rPr lang="ja-JP" altLang="en-US" dirty="0"/>
              <a:t>　</a:t>
            </a:r>
            <a:r>
              <a:rPr lang="en-US" altLang="ja-JP" dirty="0"/>
              <a:t>【</a:t>
            </a:r>
            <a:r>
              <a:rPr lang="ja-JP" altLang="en-US" dirty="0"/>
              <a:t>出典　日本整形外科スポーツ医学会</a:t>
            </a:r>
            <a:r>
              <a:rPr lang="en-US" altLang="ja-JP" dirty="0"/>
              <a:t>】</a:t>
            </a:r>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19E0F80C-6BC0-DB1F-9512-8655484BE7A4}"/>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10</a:t>
            </a:fld>
            <a:endParaRPr lang="ja-JP" altLang="en-US"/>
          </a:p>
        </p:txBody>
      </p:sp>
      <p:sp>
        <p:nvSpPr>
          <p:cNvPr id="6" name="スライド イメージ プレースホルダー 5">
            <a:extLst>
              <a:ext uri="{FF2B5EF4-FFF2-40B4-BE49-F238E27FC236}">
                <a16:creationId xmlns:a16="http://schemas.microsoft.com/office/drawing/2014/main" id="{8D2BD8EA-8BF5-E8CB-2D65-8B5A42F01496}"/>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51897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9AB5-BBE1-1BB1-C3E7-232295D3A2FA}"/>
            </a:ext>
          </a:extLst>
        </p:cNvPr>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8940E5E6-D395-A82B-6965-4CC8FCC0902B}"/>
              </a:ext>
            </a:extLst>
          </p:cNvPr>
          <p:cNvSpPr>
            <a:spLocks noGrp="1"/>
          </p:cNvSpPr>
          <p:nvPr>
            <p:ph type="body" idx="1"/>
          </p:nvPr>
        </p:nvSpPr>
        <p:spPr/>
        <p:txBody>
          <a:bodyPr/>
          <a:lstStyle/>
          <a:p>
            <a:r>
              <a:rPr lang="ja-JP" altLang="en-US" dirty="0"/>
              <a:t>　「突き指」は、その名の通りボールや物で指を突いて、指先に大きな力が加わることによって起こる指のけがの総称として広く一般的に用いられています。指の腫れや痛み、動かしにくさなどの症状がありますが、放っておけばそのうち治ると軽く考えられがちです。</a:t>
            </a:r>
            <a:endParaRPr lang="en-US" altLang="ja-JP" dirty="0"/>
          </a:p>
          <a:p>
            <a:r>
              <a:rPr lang="ja-JP" altLang="en-US" dirty="0"/>
              <a:t>　しかし「突き指」には、骨折や脱臼、腱や靭帯の断裂などが含まれており、中にはすぐに手術が必要なこともあります。早期に正しく診断されないと、適切な治療の時期を逃すこともあります。</a:t>
            </a:r>
            <a:endParaRPr lang="en-US" altLang="ja-JP" dirty="0"/>
          </a:p>
          <a:p>
            <a:r>
              <a:rPr lang="ja-JP" altLang="en-US" dirty="0"/>
              <a:t>　「突き指」を軽く考えず、整形外科を受診し、専門医の診察とレントゲン撮影や超音波検査などによる正しい診断と適切な治療を受けることをお勧めします。</a:t>
            </a:r>
          </a:p>
        </p:txBody>
      </p:sp>
      <p:sp>
        <p:nvSpPr>
          <p:cNvPr id="2" name="スライド番号プレースホルダー 6">
            <a:extLst>
              <a:ext uri="{FF2B5EF4-FFF2-40B4-BE49-F238E27FC236}">
                <a16:creationId xmlns:a16="http://schemas.microsoft.com/office/drawing/2014/main" id="{FA64671E-CE23-924A-49AA-9A310A1B4121}"/>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11</a:t>
            </a:fld>
            <a:endParaRPr lang="ja-JP" altLang="en-US"/>
          </a:p>
        </p:txBody>
      </p:sp>
      <p:sp>
        <p:nvSpPr>
          <p:cNvPr id="6" name="スライド イメージ プレースホルダー 5">
            <a:extLst>
              <a:ext uri="{FF2B5EF4-FFF2-40B4-BE49-F238E27FC236}">
                <a16:creationId xmlns:a16="http://schemas.microsoft.com/office/drawing/2014/main" id="{B7E232E6-38B8-E59A-84CB-9FD434045955}"/>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393374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野球の投球やテニスのサーブ、バレーボールのスパイクなどを繰り返すとおこり、外側は骨がぶつかることで、内側は筋肉や靭帯に骨が引っ張られて起こります。</a:t>
            </a:r>
            <a:endParaRPr lang="en-US" altLang="ja-JP" dirty="0"/>
          </a:p>
          <a:p>
            <a:pPr lvl="0"/>
            <a:r>
              <a:rPr lang="ja-JP" altLang="en-US" dirty="0"/>
              <a:t>　外側の痛みは</a:t>
            </a:r>
            <a:r>
              <a:rPr lang="ja-JP" altLang="ja-JP" dirty="0"/>
              <a:t>進行すると</a:t>
            </a:r>
            <a:r>
              <a:rPr lang="ja-JP" altLang="en-US" dirty="0"/>
              <a:t>治りにくく</a:t>
            </a:r>
            <a:r>
              <a:rPr lang="ja-JP" altLang="ja-JP" dirty="0"/>
              <a:t>、</a:t>
            </a:r>
            <a:r>
              <a:rPr lang="ja-JP" altLang="en-US" dirty="0"/>
              <a:t>まれに</a:t>
            </a:r>
            <a:r>
              <a:rPr lang="ja-JP" altLang="ja-JP" dirty="0"/>
              <a:t>手術になることもあるため注意が必要です。</a:t>
            </a:r>
          </a:p>
          <a:p>
            <a:r>
              <a:rPr lang="ja-JP" altLang="en-US" dirty="0"/>
              <a:t>　</a:t>
            </a:r>
            <a:r>
              <a:rPr lang="ja-JP" altLang="ja-JP" dirty="0"/>
              <a:t>最近では、早期発見、早期治療を目的に「野球肘検診」が大会時等で行われています。携帯型エコーの普及によって、検診もしやすくなっており、関東近県でもその拡がりをみせています。</a:t>
            </a:r>
          </a:p>
          <a:p>
            <a:endParaRPr lang="ja-JP" altLang="ja-JP" dirty="0"/>
          </a:p>
          <a:p>
            <a:pPr lvl="0"/>
            <a:r>
              <a:rPr lang="en-US" altLang="ja-JP" b="1" dirty="0"/>
              <a:t>【</a:t>
            </a:r>
            <a:r>
              <a:rPr lang="ja-JP" altLang="en-US" b="1" dirty="0"/>
              <a:t>検診該当項目</a:t>
            </a:r>
            <a:r>
              <a:rPr lang="en-US" altLang="ja-JP" b="1" dirty="0"/>
              <a:t>】</a:t>
            </a:r>
          </a:p>
          <a:p>
            <a:pPr lvl="0"/>
            <a:r>
              <a:rPr lang="ja-JP" altLang="en-US" dirty="0"/>
              <a:t>　</a:t>
            </a:r>
            <a:r>
              <a:rPr lang="ja-JP" altLang="ja-JP" dirty="0"/>
              <a:t>「</a:t>
            </a:r>
            <a:r>
              <a:rPr lang="ja-JP" altLang="en-US" dirty="0"/>
              <a:t>手の平</a:t>
            </a:r>
            <a:r>
              <a:rPr lang="ja-JP" altLang="ja-JP" dirty="0"/>
              <a:t>を上に向け、肘の曲げ・伸ばし、腕の内回し・外回し」による</a:t>
            </a:r>
            <a:r>
              <a:rPr lang="ja-JP" altLang="en-US" dirty="0"/>
              <a:t>動作で痛みます。</a:t>
            </a:r>
            <a:r>
              <a:rPr lang="ja-JP" altLang="ja-JP" dirty="0"/>
              <a:t>運動部や習い事でスポーツをしている場合は、腕立て伏せやボール投げで痛みがあるか</a:t>
            </a:r>
            <a:r>
              <a:rPr lang="ja-JP" altLang="en-US" dirty="0"/>
              <a:t>もチェックのポイントです</a:t>
            </a:r>
            <a:r>
              <a:rPr lang="ja-JP" altLang="ja-JP" dirty="0"/>
              <a:t>。</a:t>
            </a:r>
            <a:endParaRPr lang="en-US" altLang="ja-JP" dirty="0"/>
          </a:p>
          <a:p>
            <a:pPr lvl="0"/>
            <a:endParaRPr lang="en-US" altLang="ja-JP" dirty="0"/>
          </a:p>
          <a:p>
            <a:pPr lvl="0"/>
            <a:r>
              <a:rPr lang="en-US" altLang="ja-JP" b="1" dirty="0"/>
              <a:t>Q &amp; A</a:t>
            </a:r>
          </a:p>
          <a:p>
            <a:pPr lvl="0"/>
            <a:endParaRPr lang="en-US" altLang="ja-JP" dirty="0"/>
          </a:p>
          <a:p>
            <a:pPr lvl="0"/>
            <a:r>
              <a:rPr lang="en-US" altLang="ja-JP" dirty="0"/>
              <a:t> Q.</a:t>
            </a:r>
            <a:r>
              <a:rPr lang="ja-JP" altLang="en-US" dirty="0"/>
              <a:t>　メジャーリーグの大谷選手が肘を痛めました。どこを痛めたかわかりますか？</a:t>
            </a:r>
            <a:endParaRPr lang="en-US" altLang="ja-JP" dirty="0"/>
          </a:p>
          <a:p>
            <a:pPr lvl="0"/>
            <a:endParaRPr lang="en-US" altLang="ja-JP" dirty="0"/>
          </a:p>
          <a:p>
            <a:pPr lvl="0"/>
            <a:r>
              <a:rPr lang="en-US" altLang="ja-JP" dirty="0"/>
              <a:t> A.</a:t>
            </a:r>
            <a:r>
              <a:rPr lang="ja-JP" altLang="en-US" dirty="0"/>
              <a:t>　内側の靱帯を痛めて、手術をしました。</a:t>
            </a:r>
          </a:p>
          <a:p>
            <a:pPr lvl="0"/>
            <a:endParaRPr lang="ja-JP" altLang="ja-JP" dirty="0"/>
          </a:p>
          <a:p>
            <a:endParaRPr lang="en-US" altLang="ja-JP" dirty="0"/>
          </a:p>
          <a:p>
            <a:endParaRPr lang="en-US" altLang="ja-JP" dirty="0"/>
          </a:p>
          <a:p>
            <a:endParaRPr lang="en-US" altLang="ja-JP" dirty="0"/>
          </a:p>
          <a:p>
            <a:endParaRPr lang="en-US" altLang="ja-JP" dirty="0"/>
          </a:p>
          <a:p>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794F2303-FE80-6821-EE39-D2F36790A704}"/>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12</a:t>
            </a:fld>
            <a:endParaRPr lang="ja-JP" altLang="en-US"/>
          </a:p>
        </p:txBody>
      </p:sp>
      <p:sp>
        <p:nvSpPr>
          <p:cNvPr id="6" name="スライド イメージ プレースホルダー 5">
            <a:extLst>
              <a:ext uri="{FF2B5EF4-FFF2-40B4-BE49-F238E27FC236}">
                <a16:creationId xmlns:a16="http://schemas.microsoft.com/office/drawing/2014/main" id="{C1E3613F-80DF-5F29-E94C-A18EE5558362}"/>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250488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コンタクトスポーツによくみられる肩鎖関節脱臼ですが、肩からの転倒や衝突で肩の外側を強打して起こります。靱帯が切れて、鎖骨が正常の位置からずれてしまいます。</a:t>
            </a:r>
            <a:endParaRPr lang="en-US" altLang="ja-JP" dirty="0"/>
          </a:p>
          <a:p>
            <a:endParaRPr lang="en-US" altLang="ja-JP" dirty="0"/>
          </a:p>
          <a:p>
            <a:pPr lvl="0"/>
            <a:r>
              <a:rPr lang="en-US" altLang="ja-JP" b="1" dirty="0"/>
              <a:t>【</a:t>
            </a:r>
            <a:r>
              <a:rPr lang="ja-JP" altLang="en-US" b="1" dirty="0"/>
              <a:t>検診該当項目</a:t>
            </a:r>
            <a:r>
              <a:rPr lang="en-US" altLang="ja-JP" b="1" dirty="0"/>
              <a:t>】</a:t>
            </a:r>
          </a:p>
          <a:p>
            <a:r>
              <a:rPr lang="ja-JP" altLang="en-US" dirty="0"/>
              <a:t>　</a:t>
            </a:r>
            <a:r>
              <a:rPr lang="ja-JP" altLang="ja-JP" dirty="0"/>
              <a:t>「両手を体の前から</a:t>
            </a:r>
            <a:r>
              <a:rPr lang="en-US" altLang="ja-JP" dirty="0"/>
              <a:t>180</a:t>
            </a:r>
            <a:r>
              <a:rPr lang="ja-JP" altLang="ja-JP" dirty="0"/>
              <a:t>度挙げて横に下ろす」ことによる肩関節</a:t>
            </a:r>
            <a:r>
              <a:rPr lang="ja-JP" altLang="en-US" dirty="0"/>
              <a:t>の動きで痛みます。</a:t>
            </a:r>
            <a:endParaRPr lang="en-US" altLang="ja-JP" dirty="0"/>
          </a:p>
          <a:p>
            <a:endParaRPr lang="en-US" altLang="ja-JP" dirty="0"/>
          </a:p>
          <a:p>
            <a:pPr lvl="0"/>
            <a:r>
              <a:rPr lang="en-US" altLang="ja-JP" b="1" dirty="0"/>
              <a:t>Q &amp; A</a:t>
            </a:r>
          </a:p>
          <a:p>
            <a:pPr lvl="0"/>
            <a:endParaRPr lang="en-US" altLang="ja-JP" dirty="0"/>
          </a:p>
          <a:p>
            <a:pPr lvl="0"/>
            <a:r>
              <a:rPr lang="en-US" altLang="ja-JP" dirty="0"/>
              <a:t> Q.</a:t>
            </a:r>
            <a:r>
              <a:rPr lang="ja-JP" altLang="en-US" dirty="0"/>
              <a:t>　コンタクトスポーツとは、どんな競技がわかりますか？</a:t>
            </a:r>
            <a:endParaRPr lang="en-US" altLang="ja-JP" dirty="0"/>
          </a:p>
          <a:p>
            <a:pPr lvl="0"/>
            <a:endParaRPr lang="en-US" altLang="ja-JP" dirty="0"/>
          </a:p>
          <a:p>
            <a:pPr lvl="0"/>
            <a:r>
              <a:rPr lang="en-US" altLang="ja-JP" dirty="0"/>
              <a:t> A.</a:t>
            </a:r>
            <a:r>
              <a:rPr lang="ja-JP" altLang="en-US" dirty="0"/>
              <a:t>　柔道・ラグビー・アメリカンフットボール・アイスホッケーなどです。</a:t>
            </a:r>
          </a:p>
          <a:p>
            <a:endParaRPr lang="en-US" altLang="ja-JP" dirty="0"/>
          </a:p>
          <a:p>
            <a:endParaRPr lang="en-US" altLang="ja-JP" dirty="0"/>
          </a:p>
          <a:p>
            <a:endParaRPr lang="ja-JP" altLang="en-US" dirty="0"/>
          </a:p>
          <a:p>
            <a:endParaRPr lang="ja-JP" altLang="en-US" dirty="0"/>
          </a:p>
        </p:txBody>
      </p:sp>
      <p:sp>
        <p:nvSpPr>
          <p:cNvPr id="2" name="スライド番号プレースホルダー 6">
            <a:extLst>
              <a:ext uri="{FF2B5EF4-FFF2-40B4-BE49-F238E27FC236}">
                <a16:creationId xmlns:a16="http://schemas.microsoft.com/office/drawing/2014/main" id="{5C97D6D6-6E21-CC5D-058F-B6DF01CBE593}"/>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13</a:t>
            </a:fld>
            <a:endParaRPr lang="ja-JP" altLang="en-US"/>
          </a:p>
        </p:txBody>
      </p:sp>
      <p:sp>
        <p:nvSpPr>
          <p:cNvPr id="6" name="スライド イメージ プレースホルダー 5">
            <a:extLst>
              <a:ext uri="{FF2B5EF4-FFF2-40B4-BE49-F238E27FC236}">
                <a16:creationId xmlns:a16="http://schemas.microsoft.com/office/drawing/2014/main" id="{88DC860D-4AD0-FDD4-4898-1EC6ACD50CE6}"/>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253710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投球過多、フォーム不良などにより肩関節にストレスが加わり、腱板、関節唇、靭帯、腱などを傷めます。また、成長線（骨端線）は軟骨で弱いため、引っ張る力で開大してしまうことがあります。</a:t>
            </a:r>
            <a:endParaRPr lang="en-US" altLang="ja-JP" dirty="0"/>
          </a:p>
          <a:p>
            <a:r>
              <a:rPr lang="ja-JP" altLang="en-US" dirty="0"/>
              <a:t>　投球動作において、体幹や股関節が硬いと腕だけで投げるため、肩や肘を壊しやすくなります。野球肩や野球肘の予防のためには、下半身の柔軟性と正しいフォームの習得が大切です。</a:t>
            </a:r>
            <a:endParaRPr lang="en-US" altLang="ja-JP" dirty="0"/>
          </a:p>
          <a:p>
            <a:endParaRPr lang="en-US" altLang="ja-JP" dirty="0"/>
          </a:p>
          <a:p>
            <a:pPr lvl="0"/>
            <a:r>
              <a:rPr lang="en-US" altLang="ja-JP" b="1" dirty="0"/>
              <a:t>【</a:t>
            </a:r>
            <a:r>
              <a:rPr lang="ja-JP" altLang="en-US" b="1" dirty="0"/>
              <a:t>検診該当項目</a:t>
            </a:r>
            <a:r>
              <a:rPr lang="en-US" altLang="ja-JP" b="1" dirty="0"/>
              <a:t>】</a:t>
            </a:r>
          </a:p>
          <a:p>
            <a:pPr lvl="0"/>
            <a:r>
              <a:rPr lang="ja-JP" altLang="en-US" dirty="0"/>
              <a:t>　</a:t>
            </a:r>
            <a:r>
              <a:rPr lang="ja-JP" altLang="ja-JP" dirty="0"/>
              <a:t>「両手を体の前から</a:t>
            </a:r>
            <a:r>
              <a:rPr lang="en-US" altLang="ja-JP" dirty="0"/>
              <a:t>180</a:t>
            </a:r>
            <a:r>
              <a:rPr lang="ja-JP" altLang="ja-JP" dirty="0"/>
              <a:t>度挙げて横に下ろす」ことによる肩関節</a:t>
            </a:r>
            <a:r>
              <a:rPr lang="ja-JP" altLang="en-US" dirty="0"/>
              <a:t>の動きで痛みます。</a:t>
            </a:r>
            <a:r>
              <a:rPr lang="ja-JP" altLang="ja-JP" dirty="0"/>
              <a:t>運動部や習い事でスポーツをしている場合は、腕立て伏せやボール投げで痛みがあるか</a:t>
            </a:r>
            <a:r>
              <a:rPr lang="ja-JP" altLang="en-US" dirty="0"/>
              <a:t>もチェックのポイントです</a:t>
            </a:r>
            <a:r>
              <a:rPr lang="ja-JP" altLang="ja-JP" dirty="0"/>
              <a:t>。</a:t>
            </a:r>
          </a:p>
          <a:p>
            <a:pPr lvl="0"/>
            <a:endParaRPr lang="en-US" altLang="ja-JP" dirty="0"/>
          </a:p>
          <a:p>
            <a:endParaRPr lang="en-US" altLang="ja-JP" dirty="0"/>
          </a:p>
          <a:p>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7A498F72-0200-4924-3ED5-8EF0EC28BCC5}"/>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14</a:t>
            </a:fld>
            <a:endParaRPr lang="ja-JP" altLang="en-US"/>
          </a:p>
        </p:txBody>
      </p:sp>
      <p:sp>
        <p:nvSpPr>
          <p:cNvPr id="6" name="スライド イメージ プレースホルダー 5">
            <a:extLst>
              <a:ext uri="{FF2B5EF4-FFF2-40B4-BE49-F238E27FC236}">
                <a16:creationId xmlns:a16="http://schemas.microsoft.com/office/drawing/2014/main" id="{510737F1-5F02-D6CF-7730-FB5E2156E850}"/>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5848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外傷による肩関節脱臼はラグビー、柔道などのコンタクトスポーツに多く、一度脱臼して癖になった状態です。日常生活での軽微な外力でも脱臼するようになります。</a:t>
            </a:r>
            <a:endParaRPr lang="en-US" altLang="ja-JP" dirty="0"/>
          </a:p>
          <a:p>
            <a:endParaRPr lang="en-US" altLang="ja-JP" dirty="0"/>
          </a:p>
          <a:p>
            <a:pPr lvl="0"/>
            <a:r>
              <a:rPr lang="en-US" altLang="ja-JP" b="1" dirty="0"/>
              <a:t>【</a:t>
            </a:r>
            <a:r>
              <a:rPr lang="ja-JP" altLang="en-US" b="1" dirty="0"/>
              <a:t>検診該当項目</a:t>
            </a:r>
            <a:r>
              <a:rPr lang="en-US" altLang="ja-JP" b="1" dirty="0"/>
              <a:t>】</a:t>
            </a:r>
          </a:p>
          <a:p>
            <a:r>
              <a:rPr lang="ja-JP" altLang="en-US" dirty="0"/>
              <a:t>　</a:t>
            </a:r>
            <a:r>
              <a:rPr lang="ja-JP" altLang="ja-JP" dirty="0"/>
              <a:t>「両手を体の前から</a:t>
            </a:r>
            <a:r>
              <a:rPr lang="en-US" altLang="ja-JP" dirty="0"/>
              <a:t>180</a:t>
            </a:r>
            <a:r>
              <a:rPr lang="ja-JP" altLang="ja-JP" dirty="0"/>
              <a:t>度挙げて横に下ろす」ことによる肩関節</a:t>
            </a:r>
            <a:r>
              <a:rPr lang="ja-JP" altLang="en-US" dirty="0"/>
              <a:t>の違和感（外れそうで怖い感じ）があります。</a:t>
            </a:r>
            <a:endParaRPr lang="en-US" altLang="ja-JP" dirty="0"/>
          </a:p>
          <a:p>
            <a:endParaRPr lang="en-US" altLang="ja-JP" dirty="0"/>
          </a:p>
          <a:p>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0FC53E7F-3516-B0BE-26F7-9A6E0D22820C}"/>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15</a:t>
            </a:fld>
            <a:endParaRPr lang="ja-JP" altLang="en-US"/>
          </a:p>
        </p:txBody>
      </p:sp>
      <p:sp>
        <p:nvSpPr>
          <p:cNvPr id="6" name="スライド イメージ プレースホルダー 5">
            <a:extLst>
              <a:ext uri="{FF2B5EF4-FFF2-40B4-BE49-F238E27FC236}">
                <a16:creationId xmlns:a16="http://schemas.microsoft.com/office/drawing/2014/main" id="{071DD28E-7A56-4817-0B96-0A5EBBD62DCA}"/>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284635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オスグッ</a:t>
            </a:r>
            <a:r>
              <a:rPr lang="ja-JP" altLang="en-US" dirty="0"/>
              <a:t>ド</a:t>
            </a:r>
            <a:r>
              <a:rPr lang="ja-JP" altLang="ja-JP" dirty="0"/>
              <a:t>病は</a:t>
            </a:r>
            <a:r>
              <a:rPr lang="ja-JP" altLang="en-US" dirty="0"/>
              <a:t>お皿の下の骨が</a:t>
            </a:r>
            <a:r>
              <a:rPr lang="ja-JP" altLang="ja-JP" dirty="0"/>
              <a:t>、</a:t>
            </a:r>
            <a:r>
              <a:rPr lang="ja-JP" altLang="en-US" dirty="0"/>
              <a:t>徐々に出てきて腫れや痛みを起こすものです</a:t>
            </a:r>
            <a:r>
              <a:rPr lang="ja-JP" altLang="ja-JP" dirty="0"/>
              <a:t>。</a:t>
            </a:r>
            <a:r>
              <a:rPr lang="ja-JP" altLang="en-US" dirty="0"/>
              <a:t>サッカー・バスケット・バレーなど、走ったり、ジャンプすることが多い競技で起こりやすいです。スポーツを休むと痛みがなくなり、再開すると痛みが出てきます。</a:t>
            </a:r>
            <a:endParaRPr lang="en-US" altLang="ja-JP" dirty="0"/>
          </a:p>
          <a:p>
            <a:pPr lvl="0"/>
            <a:r>
              <a:rPr lang="ja-JP" altLang="en-US" dirty="0"/>
              <a:t>　</a:t>
            </a:r>
            <a:r>
              <a:rPr lang="ja-JP" altLang="ja-JP" dirty="0"/>
              <a:t>体が硬い、また姿勢が悪い</a:t>
            </a:r>
            <a:r>
              <a:rPr lang="ja-JP" altLang="en-US" dirty="0"/>
              <a:t>児童</a:t>
            </a:r>
            <a:r>
              <a:rPr lang="ja-JP" altLang="ja-JP" dirty="0"/>
              <a:t>に多い傾向があります。姿勢が悪い</a:t>
            </a:r>
            <a:r>
              <a:rPr lang="ja-JP" altLang="en-US" dirty="0"/>
              <a:t>と</a:t>
            </a:r>
            <a:r>
              <a:rPr lang="ja-JP" altLang="ja-JP" dirty="0"/>
              <a:t>、</a:t>
            </a:r>
            <a:r>
              <a:rPr lang="ja-JP" altLang="en-US" dirty="0"/>
              <a:t>大腿の筋肉</a:t>
            </a:r>
            <a:r>
              <a:rPr lang="ja-JP" altLang="ja-JP" dirty="0"/>
              <a:t>が硬くなっているため、股関節や膝関節の障害が発生しやすく</a:t>
            </a:r>
            <a:r>
              <a:rPr lang="ja-JP" altLang="en-US" dirty="0"/>
              <a:t>なります</a:t>
            </a:r>
            <a:r>
              <a:rPr lang="ja-JP" altLang="ja-JP" dirty="0"/>
              <a:t>。</a:t>
            </a:r>
          </a:p>
          <a:p>
            <a:endParaRPr lang="ja-JP" altLang="ja-JP" dirty="0"/>
          </a:p>
          <a:p>
            <a:pPr lvl="0"/>
            <a:r>
              <a:rPr lang="en-US" altLang="ja-JP" b="1" dirty="0"/>
              <a:t>【</a:t>
            </a:r>
            <a:r>
              <a:rPr lang="ja-JP" altLang="en-US" b="1" dirty="0"/>
              <a:t>検診該当項目</a:t>
            </a:r>
            <a:r>
              <a:rPr lang="en-US" altLang="ja-JP" b="1" dirty="0"/>
              <a:t>】</a:t>
            </a:r>
          </a:p>
          <a:p>
            <a:pPr lvl="0"/>
            <a:r>
              <a:rPr lang="ja-JP" altLang="en-US" dirty="0"/>
              <a:t>　「しゃがみ込み」動作で、膝の動きが悪かったり、痛みがあります。</a:t>
            </a:r>
            <a:endParaRPr lang="en-US" altLang="ja-JP" dirty="0"/>
          </a:p>
          <a:p>
            <a:endParaRPr lang="en-US" altLang="ja-JP" dirty="0"/>
          </a:p>
          <a:p>
            <a:pPr lvl="0"/>
            <a:r>
              <a:rPr lang="en-US" altLang="ja-JP" b="1" dirty="0"/>
              <a:t>Q &amp; A</a:t>
            </a:r>
          </a:p>
          <a:p>
            <a:pPr lvl="0"/>
            <a:endParaRPr lang="en-US" altLang="ja-JP" dirty="0"/>
          </a:p>
          <a:p>
            <a:pPr lvl="0"/>
            <a:r>
              <a:rPr lang="en-US" altLang="ja-JP" dirty="0"/>
              <a:t> Q.</a:t>
            </a:r>
            <a:r>
              <a:rPr lang="ja-JP" altLang="en-US" dirty="0"/>
              <a:t>　なぜ、「オスグット病」というのでしょうか？</a:t>
            </a:r>
            <a:endParaRPr lang="en-US" altLang="ja-JP" dirty="0"/>
          </a:p>
          <a:p>
            <a:pPr lvl="0"/>
            <a:endParaRPr lang="en-US" altLang="ja-JP" dirty="0"/>
          </a:p>
          <a:p>
            <a:pPr lvl="0"/>
            <a:r>
              <a:rPr lang="en-US" altLang="ja-JP" dirty="0"/>
              <a:t> A.</a:t>
            </a:r>
            <a:r>
              <a:rPr lang="ja-JP" altLang="en-US" dirty="0"/>
              <a:t>　正式には「オスグット・シュラッター病」といいます。イギリスの整形外科医であるオスグット先生と、シュラッター先生が初めて報告したことから二人の名前がつきました。</a:t>
            </a:r>
          </a:p>
          <a:p>
            <a:endParaRPr lang="ja-JP" altLang="ja-JP" dirty="0"/>
          </a:p>
          <a:p>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203E4B83-371A-9883-5C65-5A00420EAF82}"/>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16</a:t>
            </a:fld>
            <a:endParaRPr lang="ja-JP" altLang="en-US"/>
          </a:p>
        </p:txBody>
      </p:sp>
      <p:sp>
        <p:nvSpPr>
          <p:cNvPr id="6" name="スライド イメージ プレースホルダー 5">
            <a:extLst>
              <a:ext uri="{FF2B5EF4-FFF2-40B4-BE49-F238E27FC236}">
                <a16:creationId xmlns:a16="http://schemas.microsoft.com/office/drawing/2014/main" id="{6D41D8CB-6ED2-CF73-5D84-55D662741291}"/>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09724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足関節捻挫はスポーツで起こる最も多いけがのひとつですが、捻挫とは関節を</a:t>
            </a:r>
            <a:r>
              <a:rPr lang="ja-JP" altLang="en-US" dirty="0"/>
              <a:t>支えている</a:t>
            </a:r>
            <a:r>
              <a:rPr lang="ja-JP" altLang="ja-JP" dirty="0"/>
              <a:t>靭帯が痛むことで</a:t>
            </a:r>
            <a:r>
              <a:rPr lang="ja-JP" altLang="en-US" dirty="0"/>
              <a:t>す。多くは足首を内側にねじって外側の靭帯を傷めます。</a:t>
            </a:r>
            <a:endParaRPr lang="en-US" altLang="ja-JP" dirty="0"/>
          </a:p>
          <a:p>
            <a:pPr lvl="0"/>
            <a:r>
              <a:rPr lang="ja-JP" altLang="en-US" dirty="0"/>
              <a:t>　痛みや腫れが強い場合は、靱帯が傷ついています。突き指同様、軽く考えそのまま使っていると、後遺症が残る場合があります。受傷後の安静固定が重要です。</a:t>
            </a:r>
            <a:endParaRPr lang="ja-JP" altLang="ja-JP" dirty="0"/>
          </a:p>
          <a:p>
            <a:endParaRPr lang="en-US" altLang="ja-JP" dirty="0"/>
          </a:p>
          <a:p>
            <a:pPr lvl="0"/>
            <a:r>
              <a:rPr lang="en-US" altLang="ja-JP" b="1" dirty="0"/>
              <a:t>【</a:t>
            </a:r>
            <a:r>
              <a:rPr lang="ja-JP" altLang="en-US" b="1" dirty="0"/>
              <a:t>検診該当項目</a:t>
            </a:r>
            <a:r>
              <a:rPr lang="en-US" altLang="ja-JP" b="1" dirty="0"/>
              <a:t>】</a:t>
            </a:r>
          </a:p>
          <a:p>
            <a:pPr lvl="0"/>
            <a:r>
              <a:rPr lang="ja-JP" altLang="en-US" dirty="0"/>
              <a:t>　「片脚立ち」や「しゃがみ込み」動作で、痛みがあります。</a:t>
            </a:r>
            <a:endParaRPr lang="en-US" altLang="ja-JP" dirty="0"/>
          </a:p>
          <a:p>
            <a:endParaRPr lang="en-US" altLang="ja-JP" dirty="0"/>
          </a:p>
          <a:p>
            <a:endParaRPr lang="en-US" altLang="ja-JP" dirty="0"/>
          </a:p>
          <a:p>
            <a:endParaRPr lang="ja-JP" altLang="en-US" dirty="0"/>
          </a:p>
        </p:txBody>
      </p:sp>
      <p:sp>
        <p:nvSpPr>
          <p:cNvPr id="5" name="スライド番号プレースホルダー 6">
            <a:extLst>
              <a:ext uri="{FF2B5EF4-FFF2-40B4-BE49-F238E27FC236}">
                <a16:creationId xmlns:a16="http://schemas.microsoft.com/office/drawing/2014/main" id="{A383C369-BDEB-A543-DC1D-C027E65B5E18}"/>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17</a:t>
            </a:fld>
            <a:endParaRPr lang="ja-JP" altLang="en-US"/>
          </a:p>
        </p:txBody>
      </p:sp>
      <p:sp>
        <p:nvSpPr>
          <p:cNvPr id="7" name="スライド イメージ プレースホルダー 6">
            <a:extLst>
              <a:ext uri="{FF2B5EF4-FFF2-40B4-BE49-F238E27FC236}">
                <a16:creationId xmlns:a16="http://schemas.microsoft.com/office/drawing/2014/main" id="{1662603F-3937-F5BC-67A8-F27DF96937AE}"/>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28164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筋力は</a:t>
            </a:r>
            <a:r>
              <a:rPr lang="ja-JP" altLang="en-US" dirty="0"/>
              <a:t>たがい</a:t>
            </a:r>
            <a:r>
              <a:rPr lang="ja-JP" altLang="ja-JP" dirty="0"/>
              <a:t>違い並んだ筋線維の束が収縮してかみ合う</a:t>
            </a:r>
            <a:r>
              <a:rPr lang="ja-JP" altLang="en-US" dirty="0"/>
              <a:t>ことにより</a:t>
            </a:r>
            <a:r>
              <a:rPr lang="ja-JP" altLang="ja-JP" dirty="0"/>
              <a:t>発生</a:t>
            </a:r>
            <a:r>
              <a:rPr lang="ja-JP" altLang="en-US" dirty="0"/>
              <a:t>するのですが、</a:t>
            </a:r>
            <a:r>
              <a:rPr lang="ja-JP" altLang="ja-JP" dirty="0"/>
              <a:t>その筋力に筋線維が負けたときに</a:t>
            </a:r>
            <a:r>
              <a:rPr lang="ja-JP" altLang="en-US" dirty="0"/>
              <a:t>肉離れが起こります。</a:t>
            </a:r>
            <a:endParaRPr lang="en-US" altLang="ja-JP" dirty="0"/>
          </a:p>
          <a:p>
            <a:r>
              <a:rPr lang="ja-JP" altLang="en-US" dirty="0"/>
              <a:t>　予防のためには、運動前のストレッチが重要です。</a:t>
            </a:r>
            <a:endParaRPr lang="en-US" altLang="ja-JP" dirty="0"/>
          </a:p>
          <a:p>
            <a:r>
              <a:rPr lang="ja-JP" altLang="en-US" dirty="0"/>
              <a:t>　また、肉ばなれを起こしてしまった場合、筋繊維が修復するために</a:t>
            </a:r>
            <a:r>
              <a:rPr lang="en-US" altLang="ja-JP" dirty="0"/>
              <a:t>1</a:t>
            </a:r>
            <a:r>
              <a:rPr lang="ja-JP" altLang="en-US" dirty="0"/>
              <a:t>～</a:t>
            </a:r>
            <a:r>
              <a:rPr lang="en-US" altLang="ja-JP" dirty="0"/>
              <a:t>2</a:t>
            </a:r>
            <a:r>
              <a:rPr lang="ja-JP" altLang="en-US" dirty="0"/>
              <a:t>週間の安静期間が必要です。痛みがとれたあとも筋繊維がかたくなっているため、十分なストレッチをしながら、徐々に運動量をアップしていきましょう。</a:t>
            </a:r>
            <a:endParaRPr lang="en-US" altLang="ja-JP" dirty="0"/>
          </a:p>
          <a:p>
            <a:endParaRPr lang="en-US" altLang="ja-JP" dirty="0"/>
          </a:p>
          <a:p>
            <a:pPr lvl="0"/>
            <a:r>
              <a:rPr lang="en-US" altLang="ja-JP" b="1" dirty="0"/>
              <a:t>【</a:t>
            </a:r>
            <a:r>
              <a:rPr lang="ja-JP" altLang="en-US" b="1" dirty="0"/>
              <a:t>検診該当項目</a:t>
            </a:r>
            <a:r>
              <a:rPr lang="en-US" altLang="ja-JP" b="1" dirty="0"/>
              <a:t>】</a:t>
            </a:r>
          </a:p>
          <a:p>
            <a:pPr lvl="0"/>
            <a:r>
              <a:rPr lang="ja-JP" altLang="en-US" dirty="0"/>
              <a:t>　「片脚立ち」や「しゃがみ込み」動作で、痛みがあります。</a:t>
            </a:r>
            <a:endParaRPr lang="en-US" altLang="ja-JP" dirty="0"/>
          </a:p>
          <a:p>
            <a:pPr lvl="0"/>
            <a:endParaRPr lang="en-US" altLang="ja-JP" dirty="0"/>
          </a:p>
          <a:p>
            <a:endParaRPr lang="ja-JP" altLang="en-US" dirty="0"/>
          </a:p>
        </p:txBody>
      </p:sp>
      <p:sp>
        <p:nvSpPr>
          <p:cNvPr id="5" name="スライド番号プレースホルダー 6">
            <a:extLst>
              <a:ext uri="{FF2B5EF4-FFF2-40B4-BE49-F238E27FC236}">
                <a16:creationId xmlns:a16="http://schemas.microsoft.com/office/drawing/2014/main" id="{185C0A49-39D3-E7E8-0C91-AB80F548D3CF}"/>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18</a:t>
            </a:fld>
            <a:endParaRPr lang="ja-JP" altLang="en-US"/>
          </a:p>
        </p:txBody>
      </p:sp>
      <p:sp>
        <p:nvSpPr>
          <p:cNvPr id="7" name="スライド イメージ プレースホルダー 6">
            <a:extLst>
              <a:ext uri="{FF2B5EF4-FFF2-40B4-BE49-F238E27FC236}">
                <a16:creationId xmlns:a16="http://schemas.microsoft.com/office/drawing/2014/main" id="{EC1FB7C6-CDA2-B808-6B91-2B6E351751F5}"/>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4011823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シンスプリントとは、陸上</a:t>
            </a:r>
            <a:r>
              <a:rPr lang="ja-JP" altLang="en-US" dirty="0"/>
              <a:t>、</a:t>
            </a:r>
            <a:r>
              <a:rPr lang="ja-JP" altLang="ja-JP" dirty="0"/>
              <a:t>サッカー、バスケットなど</a:t>
            </a:r>
            <a:r>
              <a:rPr lang="ja-JP" altLang="en-US" dirty="0"/>
              <a:t>走ることが多い競技で、疲れがたまった時に起こりやすく、下腿の内側に痛みがおこります。</a:t>
            </a:r>
            <a:endParaRPr lang="en-US" altLang="ja-JP" dirty="0"/>
          </a:p>
          <a:p>
            <a:r>
              <a:rPr lang="ja-JP" altLang="en-US" dirty="0"/>
              <a:t>　下腿筋の引っ張り張力による骨膜の炎症と考えられています。</a:t>
            </a:r>
            <a:endParaRPr lang="en-US" altLang="ja-JP" dirty="0"/>
          </a:p>
          <a:p>
            <a:pPr lvl="0"/>
            <a:r>
              <a:rPr lang="ja-JP" altLang="en-US" dirty="0"/>
              <a:t>　からだの硬さや、固い床・路面、不適切なシューズの使用などが原因になります。痛いときは、安静とスポーツの休止が第一です。</a:t>
            </a:r>
          </a:p>
          <a:p>
            <a:endParaRPr lang="en-US" altLang="ja-JP" dirty="0"/>
          </a:p>
          <a:p>
            <a:pPr lvl="0"/>
            <a:r>
              <a:rPr lang="en-US" altLang="ja-JP" b="1" dirty="0"/>
              <a:t>【</a:t>
            </a:r>
            <a:r>
              <a:rPr lang="ja-JP" altLang="en-US" b="1" dirty="0"/>
              <a:t>検診該当項目</a:t>
            </a:r>
            <a:r>
              <a:rPr lang="en-US" altLang="ja-JP" b="1" dirty="0"/>
              <a:t>】</a:t>
            </a:r>
          </a:p>
          <a:p>
            <a:pPr lvl="0"/>
            <a:r>
              <a:rPr lang="ja-JP" altLang="en-US" dirty="0"/>
              <a:t>　「片脚立ち」や「しゃがみ込み」動作で、痛みがあります。</a:t>
            </a:r>
            <a:endParaRPr lang="en-US" altLang="ja-JP" dirty="0"/>
          </a:p>
          <a:p>
            <a:pPr lvl="0"/>
            <a:endParaRPr lang="en-US" altLang="ja-JP" dirty="0"/>
          </a:p>
          <a:p>
            <a:pPr lvl="0"/>
            <a:r>
              <a:rPr lang="en-US" altLang="ja-JP" b="1" dirty="0"/>
              <a:t>Q &amp; A</a:t>
            </a:r>
          </a:p>
          <a:p>
            <a:pPr lvl="0"/>
            <a:endParaRPr lang="en-US" altLang="ja-JP" dirty="0"/>
          </a:p>
          <a:p>
            <a:pPr lvl="0"/>
            <a:r>
              <a:rPr lang="en-US" altLang="ja-JP" dirty="0"/>
              <a:t> Q.</a:t>
            </a:r>
            <a:r>
              <a:rPr lang="ja-JP" altLang="en-US" dirty="0"/>
              <a:t>　なぜ、「シンスプリント」？</a:t>
            </a:r>
            <a:endParaRPr lang="en-US" altLang="ja-JP" dirty="0"/>
          </a:p>
          <a:p>
            <a:pPr lvl="0"/>
            <a:endParaRPr lang="en-US" altLang="ja-JP" dirty="0"/>
          </a:p>
          <a:p>
            <a:pPr lvl="0"/>
            <a:r>
              <a:rPr lang="en-US" altLang="ja-JP" dirty="0"/>
              <a:t> A.</a:t>
            </a:r>
            <a:r>
              <a:rPr lang="ja-JP" altLang="en-US" dirty="0"/>
              <a:t>　脛の骨のことを「</a:t>
            </a:r>
            <a:r>
              <a:rPr lang="en-US" altLang="ja-JP" dirty="0"/>
              <a:t>shin bone</a:t>
            </a:r>
            <a:r>
              <a:rPr lang="ja-JP" altLang="en-US" dirty="0"/>
              <a:t>」、馬におこる前脚内側の障害のことを「</a:t>
            </a:r>
            <a:r>
              <a:rPr lang="en-US" altLang="ja-JP" dirty="0"/>
              <a:t>splints</a:t>
            </a:r>
            <a:r>
              <a:rPr lang="ja-JP" altLang="en-US" dirty="0"/>
              <a:t>」。これらを組み合わせて「シンスプリント </a:t>
            </a:r>
            <a:r>
              <a:rPr lang="en-US" altLang="ja-JP" dirty="0"/>
              <a:t>shin splints</a:t>
            </a:r>
            <a:r>
              <a:rPr lang="ja-JP" altLang="en-US" dirty="0"/>
              <a:t>」となったという説があります。</a:t>
            </a:r>
          </a:p>
          <a:p>
            <a:endParaRPr lang="ja-JP" altLang="ja-JP" dirty="0"/>
          </a:p>
          <a:p>
            <a:endParaRPr lang="ja-JP" altLang="en-US" dirty="0"/>
          </a:p>
        </p:txBody>
      </p:sp>
      <p:sp>
        <p:nvSpPr>
          <p:cNvPr id="5" name="スライド番号プレースホルダー 6">
            <a:extLst>
              <a:ext uri="{FF2B5EF4-FFF2-40B4-BE49-F238E27FC236}">
                <a16:creationId xmlns:a16="http://schemas.microsoft.com/office/drawing/2014/main" id="{180F11BB-823C-CE31-7B0E-FB7781B3B781}"/>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19</a:t>
            </a:fld>
            <a:endParaRPr lang="ja-JP" altLang="en-US"/>
          </a:p>
        </p:txBody>
      </p:sp>
      <p:sp>
        <p:nvSpPr>
          <p:cNvPr id="7" name="スライド イメージ プレースホルダー 6">
            <a:extLst>
              <a:ext uri="{FF2B5EF4-FFF2-40B4-BE49-F238E27FC236}">
                <a16:creationId xmlns:a16="http://schemas.microsoft.com/office/drawing/2014/main" id="{37EF518C-28D5-94AE-EFB3-52FB16A5A0B5}"/>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80935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BC027-7F0A-42A1-5E82-670E4901B879}"/>
            </a:ext>
          </a:extLst>
        </p:cNvPr>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993F65E8-1BA8-3158-7457-F3B0D09EFB84}"/>
              </a:ext>
            </a:extLst>
          </p:cNvPr>
          <p:cNvSpPr>
            <a:spLocks noGrp="1"/>
          </p:cNvSpPr>
          <p:nvPr>
            <p:ph type="body" idx="1"/>
          </p:nvPr>
        </p:nvSpPr>
        <p:spPr>
          <a:xfrm>
            <a:off x="641098" y="4969012"/>
            <a:ext cx="5791257" cy="5042009"/>
          </a:xfrm>
        </p:spPr>
        <p:txBody>
          <a:bodyPr/>
          <a:lstStyle/>
          <a:p>
            <a:pPr lvl="0"/>
            <a:r>
              <a:rPr lang="ja-JP" altLang="en-US" dirty="0"/>
              <a:t>　運動器とは、人間のからだを動かすために必要な「骨」・「筋肉」・「関節」・「神経」などの総称です。ちなみに、「肺」は呼吸器、「胃腸」は消化器になります。</a:t>
            </a:r>
            <a:endParaRPr lang="en-US" altLang="ja-JP" dirty="0"/>
          </a:p>
          <a:p>
            <a:pPr lvl="0"/>
            <a:endParaRPr lang="en-US" altLang="ja-JP" dirty="0"/>
          </a:p>
          <a:p>
            <a:pPr lvl="0"/>
            <a:r>
              <a:rPr lang="ja-JP" altLang="en-US" dirty="0"/>
              <a:t>　男子では約</a:t>
            </a:r>
            <a:r>
              <a:rPr lang="en-US" altLang="ja-JP" dirty="0"/>
              <a:t>12</a:t>
            </a:r>
            <a:r>
              <a:rPr lang="ja-JP" altLang="en-US" dirty="0"/>
              <a:t>歳、女子では約</a:t>
            </a:r>
            <a:r>
              <a:rPr lang="en-US" altLang="ja-JP" dirty="0"/>
              <a:t>10</a:t>
            </a:r>
            <a:r>
              <a:rPr lang="ja-JP" altLang="en-US" dirty="0"/>
              <a:t>歳からの成長期において、運動器の基礎が作られるとされており、運動器の成長を活発にする３大要素が「運動」・「栄養」・「休養」になります。つまり、からだをよく動かし、バランスよい食事を心がけ、十分な睡眠時間を確保するといった、正しい生活習慣が求められます。</a:t>
            </a:r>
            <a:endParaRPr lang="en-US" altLang="ja-JP" dirty="0"/>
          </a:p>
          <a:p>
            <a:pPr lvl="0"/>
            <a:endParaRPr lang="en-US" altLang="ja-JP" dirty="0"/>
          </a:p>
          <a:p>
            <a:pPr lvl="0"/>
            <a:r>
              <a:rPr lang="en-US" altLang="ja-JP" b="1" dirty="0"/>
              <a:t>Q &amp; A</a:t>
            </a:r>
          </a:p>
          <a:p>
            <a:pPr lvl="0"/>
            <a:endParaRPr lang="en-US" altLang="ja-JP" dirty="0"/>
          </a:p>
          <a:p>
            <a:pPr lvl="0"/>
            <a:r>
              <a:rPr lang="en-US" altLang="ja-JP" dirty="0"/>
              <a:t> Q.</a:t>
            </a:r>
            <a:r>
              <a:rPr lang="ja-JP" altLang="en-US" dirty="0"/>
              <a:t>　筋肉に必要な栄養素は？睡眠はなぜ必要なのでしょう？</a:t>
            </a:r>
            <a:endParaRPr lang="en-US" altLang="ja-JP" dirty="0"/>
          </a:p>
          <a:p>
            <a:pPr lvl="0"/>
            <a:endParaRPr lang="en-US" altLang="ja-JP" dirty="0"/>
          </a:p>
          <a:p>
            <a:pPr lvl="0"/>
            <a:r>
              <a:rPr lang="en-US" altLang="ja-JP" dirty="0"/>
              <a:t> A.</a:t>
            </a:r>
            <a:r>
              <a:rPr lang="ja-JP" altLang="en-US" dirty="0"/>
              <a:t>　タンパク質ですが、筋肉をより効率よく動かすためには様々な栄養素を摂取することが大事です。また、夜間睡眠中に成長ホルモンが分泌されるため、からだは寝ている間に成長します。</a:t>
            </a:r>
            <a:endParaRPr lang="en-US" altLang="ja-JP" dirty="0"/>
          </a:p>
          <a:p>
            <a:pPr lvl="0"/>
            <a:endParaRPr lang="en-US" altLang="ja-JP" dirty="0"/>
          </a:p>
          <a:p>
            <a:pPr lvl="0"/>
            <a:r>
              <a:rPr lang="en-US" altLang="ja-JP" b="1" dirty="0"/>
              <a:t>Q &amp; A</a:t>
            </a:r>
          </a:p>
          <a:p>
            <a:pPr lvl="0"/>
            <a:endParaRPr lang="en-US" altLang="ja-JP" dirty="0"/>
          </a:p>
          <a:p>
            <a:pPr lvl="0"/>
            <a:r>
              <a:rPr lang="en-US" altLang="ja-JP" dirty="0"/>
              <a:t> Q.</a:t>
            </a:r>
            <a:r>
              <a:rPr lang="ja-JP" altLang="en-US" dirty="0"/>
              <a:t>　人間が歳をとり、寝たきりになる原因は何でしょうか？</a:t>
            </a:r>
            <a:endParaRPr lang="en-US" altLang="ja-JP" dirty="0"/>
          </a:p>
          <a:p>
            <a:pPr lvl="0"/>
            <a:endParaRPr lang="en-US" altLang="ja-JP" dirty="0"/>
          </a:p>
          <a:p>
            <a:pPr lvl="0"/>
            <a:r>
              <a:rPr lang="en-US" altLang="ja-JP" dirty="0"/>
              <a:t> A.</a:t>
            </a:r>
            <a:r>
              <a:rPr lang="ja-JP" altLang="en-US" dirty="0"/>
              <a:t>　脳卒中や認知症、心臓病などがありますが、運動器の障害で寝たきりになるひとの割合が約</a:t>
            </a:r>
            <a:r>
              <a:rPr lang="en-US" altLang="ja-JP" dirty="0"/>
              <a:t>30</a:t>
            </a:r>
            <a:r>
              <a:rPr lang="ja-JP" altLang="en-US" dirty="0"/>
              <a:t>％です。大人になって運動器の障害にならないためにも、成長期に運動器の基礎を作っておくべきです。</a:t>
            </a:r>
          </a:p>
          <a:p>
            <a:pPr lvl="0"/>
            <a:endParaRPr lang="ja-JP" altLang="en-US" dirty="0"/>
          </a:p>
        </p:txBody>
      </p:sp>
      <p:sp>
        <p:nvSpPr>
          <p:cNvPr id="6" name="スライド番号プレースホルダー 6">
            <a:extLst>
              <a:ext uri="{FF2B5EF4-FFF2-40B4-BE49-F238E27FC236}">
                <a16:creationId xmlns:a16="http://schemas.microsoft.com/office/drawing/2014/main" id="{3ECDA069-A16F-4EFC-A6F1-471383A0C690}"/>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a:t>
            </a:fld>
            <a:endParaRPr lang="ja-JP" altLang="en-US"/>
          </a:p>
        </p:txBody>
      </p:sp>
      <p:sp>
        <p:nvSpPr>
          <p:cNvPr id="4" name="スライド イメージ プレースホルダー 3">
            <a:extLst>
              <a:ext uri="{FF2B5EF4-FFF2-40B4-BE49-F238E27FC236}">
                <a16:creationId xmlns:a16="http://schemas.microsoft.com/office/drawing/2014/main" id="{17C708AE-1041-B000-2806-5803F71D85C5}"/>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2902371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疲労骨折とは</a:t>
            </a:r>
            <a:r>
              <a:rPr lang="ja-JP" altLang="en-US" dirty="0"/>
              <a:t>１</a:t>
            </a:r>
            <a:r>
              <a:rPr lang="ja-JP" altLang="ja-JP" dirty="0"/>
              <a:t>回の大きな外力による通常の骨折とは</a:t>
            </a:r>
            <a:r>
              <a:rPr lang="ja-JP" altLang="en-US" dirty="0"/>
              <a:t>ちがって</a:t>
            </a:r>
            <a:r>
              <a:rPr lang="ja-JP" altLang="ja-JP" dirty="0"/>
              <a:t>、骨の同じ部位に繰り返し加わる小さな力によって、骨にひびが入ったり、これが進んで完全な骨折に至った状態をいいます。　</a:t>
            </a:r>
            <a:endParaRPr lang="en-US" altLang="ja-JP" dirty="0"/>
          </a:p>
          <a:p>
            <a:r>
              <a:rPr lang="ja-JP" altLang="en-US" dirty="0"/>
              <a:t>　好発年齢は</a:t>
            </a:r>
            <a:r>
              <a:rPr lang="en-US" altLang="ja-JP" dirty="0"/>
              <a:t>16</a:t>
            </a:r>
            <a:r>
              <a:rPr lang="ja-JP" altLang="en-US" dirty="0"/>
              <a:t>歳に大きなピークがあり、中学生と高校生で約</a:t>
            </a:r>
            <a:r>
              <a:rPr lang="en-US" altLang="ja-JP" dirty="0"/>
              <a:t>2/3</a:t>
            </a:r>
            <a:r>
              <a:rPr lang="ja-JP" altLang="en-US" dirty="0"/>
              <a:t>を占めます。</a:t>
            </a:r>
            <a:endParaRPr lang="en-US" altLang="ja-JP" dirty="0"/>
          </a:p>
          <a:p>
            <a:pPr lvl="0"/>
            <a:r>
              <a:rPr lang="ja-JP" altLang="en-US" dirty="0"/>
              <a:t>　下肢が圧倒的に多く、脛骨と中足骨が約</a:t>
            </a:r>
            <a:r>
              <a:rPr lang="en-US" altLang="ja-JP" dirty="0"/>
              <a:t>60</a:t>
            </a:r>
            <a:r>
              <a:rPr lang="ja-JP" altLang="en-US" dirty="0"/>
              <a:t>％と多いです。上肢では尺骨、有鈎骨、中手骨、体幹では肋骨、恥骨、仙骨などにも起こります。</a:t>
            </a:r>
            <a:endParaRPr lang="en-US" altLang="ja-JP" dirty="0"/>
          </a:p>
          <a:p>
            <a:r>
              <a:rPr lang="ja-JP" altLang="en-US" dirty="0"/>
              <a:t>　痛みは歩行時にみられ、走行時に増強、安静時に軽快します。</a:t>
            </a:r>
          </a:p>
          <a:p>
            <a:endParaRPr lang="en-US" altLang="ja-JP" dirty="0"/>
          </a:p>
          <a:p>
            <a:pPr lvl="0"/>
            <a:r>
              <a:rPr lang="en-US" altLang="ja-JP" b="1" dirty="0"/>
              <a:t>【</a:t>
            </a:r>
            <a:r>
              <a:rPr lang="ja-JP" altLang="en-US" b="1" dirty="0"/>
              <a:t>検診該当項目</a:t>
            </a:r>
            <a:r>
              <a:rPr lang="en-US" altLang="ja-JP" b="1" dirty="0"/>
              <a:t>】</a:t>
            </a:r>
          </a:p>
          <a:p>
            <a:pPr lvl="0"/>
            <a:r>
              <a:rPr lang="ja-JP" altLang="en-US" dirty="0"/>
              <a:t>　「片脚立ち」や「しゃがみ込み」動作で、痛みがある場合があります。</a:t>
            </a:r>
            <a:endParaRPr lang="en-US" altLang="ja-JP" dirty="0"/>
          </a:p>
          <a:p>
            <a:pPr lvl="0"/>
            <a:endParaRPr lang="en-US" altLang="ja-JP" dirty="0"/>
          </a:p>
          <a:p>
            <a:endParaRPr lang="en-US" altLang="ja-JP" dirty="0"/>
          </a:p>
          <a:p>
            <a:endParaRPr lang="ja-JP" altLang="en-US" dirty="0"/>
          </a:p>
          <a:p>
            <a:endParaRPr lang="ja-JP" altLang="ja-JP" dirty="0"/>
          </a:p>
          <a:p>
            <a:endParaRPr lang="ja-JP" altLang="en-US" dirty="0"/>
          </a:p>
        </p:txBody>
      </p:sp>
      <p:sp>
        <p:nvSpPr>
          <p:cNvPr id="5" name="スライド番号プレースホルダー 6">
            <a:extLst>
              <a:ext uri="{FF2B5EF4-FFF2-40B4-BE49-F238E27FC236}">
                <a16:creationId xmlns:a16="http://schemas.microsoft.com/office/drawing/2014/main" id="{C6107E32-EBA4-E890-9526-58FB998FE4EA}"/>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A9F68F3A-DA61-BC22-5F7A-DC3EFFEE3E5B}"/>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289493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サッカーやラグビーなどのコンタクトスポーツで膝をひねったり、バレーボールのジャンプの着地の時やバスケットでの急な方向転換で膝に過剰</a:t>
            </a:r>
            <a:r>
              <a:rPr lang="ja-JP" altLang="en-US"/>
              <a:t>な負担がかかった</a:t>
            </a:r>
            <a:r>
              <a:rPr lang="ja-JP" altLang="en-US" dirty="0"/>
              <a:t>ときに起こります。</a:t>
            </a:r>
            <a:endParaRPr lang="en-US" altLang="ja-JP" dirty="0"/>
          </a:p>
          <a:p>
            <a:r>
              <a:rPr lang="ja-JP" altLang="en-US" dirty="0"/>
              <a:t>　靭帯が切れると出血し、関節の中に血液がたまるのが特徴です。</a:t>
            </a:r>
            <a:endParaRPr lang="en-US" altLang="ja-JP" dirty="0"/>
          </a:p>
          <a:p>
            <a:endParaRPr lang="en-US" altLang="ja-JP" dirty="0"/>
          </a:p>
          <a:p>
            <a:r>
              <a:rPr lang="ja-JP" altLang="en-US" dirty="0"/>
              <a:t>　靱帯が切れていると、スポーツをしていて膝崩れが起きます。そのまま放置すると、将来的に膝の関節障害を残すことになるため、適切な処置が必要です。重症の場合は手術になることもあります。</a:t>
            </a:r>
            <a:endParaRPr lang="en-US" altLang="ja-JP" dirty="0"/>
          </a:p>
          <a:p>
            <a:endParaRPr lang="en-US" altLang="ja-JP" dirty="0"/>
          </a:p>
          <a:p>
            <a:pPr lvl="0"/>
            <a:r>
              <a:rPr lang="en-US" altLang="ja-JP" b="1" dirty="0"/>
              <a:t>【</a:t>
            </a:r>
            <a:r>
              <a:rPr lang="ja-JP" altLang="en-US" b="1" dirty="0"/>
              <a:t>検診該当項目</a:t>
            </a:r>
            <a:r>
              <a:rPr lang="en-US" altLang="ja-JP" b="1" dirty="0"/>
              <a:t>】</a:t>
            </a:r>
          </a:p>
          <a:p>
            <a:pPr lvl="0"/>
            <a:r>
              <a:rPr lang="ja-JP" altLang="en-US" dirty="0"/>
              <a:t>　「しゃがみ込み」動作で、膝の動きが悪かったり、痛みがあります。</a:t>
            </a:r>
            <a:endParaRPr lang="en-US" altLang="ja-JP" dirty="0"/>
          </a:p>
          <a:p>
            <a:pPr lvl="0"/>
            <a:endParaRPr lang="en-US" altLang="ja-JP" dirty="0"/>
          </a:p>
          <a:p>
            <a:endParaRPr lang="ja-JP" altLang="en-US" dirty="0"/>
          </a:p>
        </p:txBody>
      </p:sp>
      <p:sp>
        <p:nvSpPr>
          <p:cNvPr id="5" name="スライド番号プレースホルダー 6">
            <a:extLst>
              <a:ext uri="{FF2B5EF4-FFF2-40B4-BE49-F238E27FC236}">
                <a16:creationId xmlns:a16="http://schemas.microsoft.com/office/drawing/2014/main" id="{BDC5CED8-242A-D8E7-63D7-590B437866CD}"/>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7D28B5DF-E662-8DE4-538E-2ADF95BFB4A0}"/>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4040735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運動中の捻挫を契機として足</a:t>
            </a:r>
            <a:r>
              <a:rPr lang="ja-JP" altLang="en-US" dirty="0"/>
              <a:t>の</a:t>
            </a:r>
            <a:r>
              <a:rPr lang="ja-JP" altLang="ja-JP" dirty="0"/>
              <a:t>内</a:t>
            </a:r>
            <a:r>
              <a:rPr lang="ja-JP" altLang="en-US" dirty="0"/>
              <a:t>くるぶしの前下方に硬い隆起をふれ、押すと強い痛みを感じます。</a:t>
            </a:r>
            <a:endParaRPr lang="en-US" altLang="ja-JP" dirty="0"/>
          </a:p>
          <a:p>
            <a:r>
              <a:rPr lang="ja-JP" altLang="en-US" dirty="0"/>
              <a:t>　外脛骨（がいけいこつ）は足の過剰な骨で正常人の約</a:t>
            </a:r>
            <a:r>
              <a:rPr lang="en-US" altLang="ja-JP" dirty="0"/>
              <a:t>15</a:t>
            </a:r>
            <a:r>
              <a:rPr lang="ja-JP" altLang="en-US" dirty="0"/>
              <a:t>％にみられ、女性に多くほとんどが両側性です。</a:t>
            </a:r>
            <a:endParaRPr lang="en-US" altLang="ja-JP" dirty="0"/>
          </a:p>
          <a:p>
            <a:r>
              <a:rPr lang="ja-JP" altLang="en-US" dirty="0"/>
              <a:t>　腱（後脛骨筋腱）に引っ張られ、外脛骨部の痛みが発生します。また、扁平足を合併していることが多く、インソールや腱（後脛骨筋腱）のストレッチが予防のポイントです。</a:t>
            </a:r>
            <a:endParaRPr lang="en-US" altLang="ja-JP" dirty="0"/>
          </a:p>
          <a:p>
            <a:endParaRPr lang="en-US" altLang="ja-JP" dirty="0"/>
          </a:p>
          <a:p>
            <a:pPr lvl="0"/>
            <a:r>
              <a:rPr lang="en-US" altLang="ja-JP" b="1" dirty="0"/>
              <a:t>【</a:t>
            </a:r>
            <a:r>
              <a:rPr lang="ja-JP" altLang="en-US" b="1" dirty="0"/>
              <a:t>検診該当項目</a:t>
            </a:r>
            <a:r>
              <a:rPr lang="en-US" altLang="ja-JP" b="1" dirty="0"/>
              <a:t>】</a:t>
            </a:r>
          </a:p>
          <a:p>
            <a:pPr lvl="0"/>
            <a:r>
              <a:rPr lang="ja-JP" altLang="en-US" dirty="0"/>
              <a:t>　「片脚立ち」や「しゃがみ込み」動作で、痛みがある場合があります。</a:t>
            </a:r>
            <a:endParaRPr lang="en-US" altLang="ja-JP" dirty="0"/>
          </a:p>
          <a:p>
            <a:pPr lvl="0"/>
            <a:endParaRPr lang="en-US" altLang="ja-JP" dirty="0"/>
          </a:p>
          <a:p>
            <a:endParaRPr lang="ja-JP" altLang="en-US" dirty="0"/>
          </a:p>
          <a:p>
            <a:endParaRPr lang="ja-JP" altLang="en-US" dirty="0"/>
          </a:p>
        </p:txBody>
      </p:sp>
      <p:sp>
        <p:nvSpPr>
          <p:cNvPr id="5" name="スライド番号プレースホルダー 6">
            <a:extLst>
              <a:ext uri="{FF2B5EF4-FFF2-40B4-BE49-F238E27FC236}">
                <a16:creationId xmlns:a16="http://schemas.microsoft.com/office/drawing/2014/main" id="{27EABFB4-BF68-B4ED-6C9E-B5283B47FD63}"/>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22</a:t>
            </a:fld>
            <a:endParaRPr lang="ja-JP" altLang="en-US"/>
          </a:p>
        </p:txBody>
      </p:sp>
      <p:sp>
        <p:nvSpPr>
          <p:cNvPr id="7" name="スライド イメージ プレースホルダー 6">
            <a:extLst>
              <a:ext uri="{FF2B5EF4-FFF2-40B4-BE49-F238E27FC236}">
                <a16:creationId xmlns:a16="http://schemas.microsoft.com/office/drawing/2014/main" id="{05A8D8A3-A108-68A4-9968-C74ADE91484B}"/>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730327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足首を下向きに曲げた状態で、足の前側に内向きの力が加わり起こります。中には治りにくい例があります。</a:t>
            </a:r>
            <a:endParaRPr lang="en-US" altLang="ja-JP" dirty="0"/>
          </a:p>
          <a:p>
            <a:r>
              <a:rPr lang="ja-JP" altLang="en-US" dirty="0"/>
              <a:t>　とくに、オーバーユースにより生じた疲労骨折を「ジョーンズ骨折」といいます。</a:t>
            </a:r>
            <a:endParaRPr lang="en-US" altLang="ja-JP" dirty="0"/>
          </a:p>
          <a:p>
            <a:r>
              <a:rPr lang="ja-JP" altLang="en-US" dirty="0"/>
              <a:t>　治りにくい場合や、スポーツ選手などでは手術をおこなう必要があります。</a:t>
            </a:r>
            <a:endParaRPr lang="en-US" altLang="ja-JP" dirty="0"/>
          </a:p>
          <a:p>
            <a:endParaRPr lang="en-US" altLang="ja-JP" dirty="0"/>
          </a:p>
          <a:p>
            <a:pPr lvl="0"/>
            <a:r>
              <a:rPr lang="en-US" altLang="ja-JP" b="1" dirty="0"/>
              <a:t>【</a:t>
            </a:r>
            <a:r>
              <a:rPr lang="ja-JP" altLang="en-US" b="1" dirty="0"/>
              <a:t>検診該当項目</a:t>
            </a:r>
            <a:r>
              <a:rPr lang="en-US" altLang="ja-JP" b="1" dirty="0"/>
              <a:t>】</a:t>
            </a:r>
          </a:p>
          <a:p>
            <a:pPr lvl="0"/>
            <a:r>
              <a:rPr lang="ja-JP" altLang="en-US" dirty="0"/>
              <a:t>　「片脚立ち」や「しゃがみ込み」動作で、痛みがあります。</a:t>
            </a:r>
            <a:endParaRPr lang="en-US" altLang="ja-JP" dirty="0"/>
          </a:p>
          <a:p>
            <a:pPr lvl="0"/>
            <a:endParaRPr lang="en-US" altLang="ja-JP" dirty="0"/>
          </a:p>
          <a:p>
            <a:pPr lvl="0"/>
            <a:r>
              <a:rPr lang="en-US" altLang="ja-JP" b="1" dirty="0"/>
              <a:t>Q &amp; A</a:t>
            </a:r>
          </a:p>
          <a:p>
            <a:pPr lvl="0"/>
            <a:endParaRPr lang="en-US" altLang="ja-JP" dirty="0"/>
          </a:p>
          <a:p>
            <a:pPr lvl="0"/>
            <a:r>
              <a:rPr lang="en-US" altLang="ja-JP" dirty="0"/>
              <a:t> Q.</a:t>
            </a:r>
            <a:r>
              <a:rPr lang="ja-JP" altLang="en-US" dirty="0"/>
              <a:t>　同じ部位の骨折を別名何と呼ばれているでしょうか？</a:t>
            </a:r>
            <a:endParaRPr lang="en-US" altLang="ja-JP" dirty="0"/>
          </a:p>
          <a:p>
            <a:pPr lvl="0"/>
            <a:endParaRPr lang="en-US" altLang="ja-JP" dirty="0"/>
          </a:p>
          <a:p>
            <a:pPr lvl="0"/>
            <a:r>
              <a:rPr lang="en-US" altLang="ja-JP" dirty="0"/>
              <a:t> A.</a:t>
            </a:r>
            <a:r>
              <a:rPr lang="ja-JP" altLang="en-US" dirty="0"/>
              <a:t>　下駄をはいて捻挫をしたときに発生しやすかったため、「下駄骨折」とも呼ばれています。</a:t>
            </a:r>
          </a:p>
        </p:txBody>
      </p:sp>
      <p:sp>
        <p:nvSpPr>
          <p:cNvPr id="5" name="スライド番号プレースホルダー 6">
            <a:extLst>
              <a:ext uri="{FF2B5EF4-FFF2-40B4-BE49-F238E27FC236}">
                <a16:creationId xmlns:a16="http://schemas.microsoft.com/office/drawing/2014/main" id="{E77C6EBE-696B-F094-4EDE-148C41D34C11}"/>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23</a:t>
            </a:fld>
            <a:endParaRPr lang="ja-JP" altLang="en-US"/>
          </a:p>
        </p:txBody>
      </p:sp>
      <p:sp>
        <p:nvSpPr>
          <p:cNvPr id="7" name="スライド イメージ プレースホルダー 6">
            <a:extLst>
              <a:ext uri="{FF2B5EF4-FFF2-40B4-BE49-F238E27FC236}">
                <a16:creationId xmlns:a16="http://schemas.microsoft.com/office/drawing/2014/main" id="{0603CD79-E7E5-A4A9-C822-4FFFA9585D3E}"/>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2976104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腰椎分離症はスポーツを活発に行っている</a:t>
            </a:r>
            <a:r>
              <a:rPr lang="en-US" altLang="ja-JP" dirty="0"/>
              <a:t>10</a:t>
            </a:r>
            <a:r>
              <a:rPr lang="ja-JP" altLang="ja-JP" dirty="0"/>
              <a:t>歳代前半の青少年に運動時の腰痛で始まります。</a:t>
            </a:r>
            <a:endParaRPr lang="en-US" altLang="ja-JP" dirty="0"/>
          </a:p>
          <a:p>
            <a:r>
              <a:rPr lang="ja-JP" altLang="en-US" dirty="0"/>
              <a:t>　腰椎の疲労骨折と考えられています。</a:t>
            </a:r>
            <a:r>
              <a:rPr lang="ja-JP" altLang="ja-JP" dirty="0"/>
              <a:t>体をそらす動作で腰痛が増すのが特徴です。</a:t>
            </a:r>
            <a:endParaRPr lang="en-US" altLang="ja-JP" dirty="0"/>
          </a:p>
          <a:p>
            <a:r>
              <a:rPr lang="ja-JP" altLang="en-US" dirty="0"/>
              <a:t>　</a:t>
            </a:r>
            <a:r>
              <a:rPr lang="ja-JP" altLang="ja-JP" dirty="0"/>
              <a:t>運動部などでのオーバーユースが要因となりますが、運動部でない場合であっても、体幹・下肢が硬い</a:t>
            </a:r>
            <a:r>
              <a:rPr lang="ja-JP" altLang="en-US" dirty="0"/>
              <a:t>生徒</a:t>
            </a:r>
            <a:r>
              <a:rPr lang="ja-JP" altLang="ja-JP" dirty="0"/>
              <a:t>は、体育程度の運動でも分離症を発症しやすくなります。</a:t>
            </a:r>
            <a:endParaRPr lang="en-US" altLang="ja-JP" dirty="0"/>
          </a:p>
          <a:p>
            <a:endParaRPr lang="ja-JP" altLang="ja-JP" dirty="0"/>
          </a:p>
          <a:p>
            <a:pPr lvl="0"/>
            <a:r>
              <a:rPr lang="en-US" altLang="ja-JP" b="1" dirty="0"/>
              <a:t>【</a:t>
            </a:r>
            <a:r>
              <a:rPr lang="ja-JP" altLang="en-US" b="1" dirty="0"/>
              <a:t>検診該当項目</a:t>
            </a:r>
            <a:r>
              <a:rPr lang="en-US" altLang="ja-JP" b="1" dirty="0"/>
              <a:t>】</a:t>
            </a:r>
          </a:p>
          <a:p>
            <a:r>
              <a:rPr lang="ja-JP" altLang="en-US" dirty="0"/>
              <a:t>　「</a:t>
            </a:r>
            <a:r>
              <a:rPr lang="ja-JP" altLang="ja-JP" dirty="0"/>
              <a:t>後ろ向き</a:t>
            </a:r>
            <a:r>
              <a:rPr lang="ja-JP" altLang="en-US" dirty="0"/>
              <a:t>で起立して、前屈させて」・「体をそらして」の動作（特にそらす動作）で痛みがあります。</a:t>
            </a:r>
            <a:endParaRPr lang="en-US" altLang="ja-JP" dirty="0"/>
          </a:p>
          <a:p>
            <a:endParaRPr lang="en-US" altLang="ja-JP" dirty="0"/>
          </a:p>
          <a:p>
            <a:endParaRPr lang="ja-JP" altLang="en-US" dirty="0"/>
          </a:p>
        </p:txBody>
      </p:sp>
      <p:sp>
        <p:nvSpPr>
          <p:cNvPr id="5" name="スライド番号プレースホルダー 6">
            <a:extLst>
              <a:ext uri="{FF2B5EF4-FFF2-40B4-BE49-F238E27FC236}">
                <a16:creationId xmlns:a16="http://schemas.microsoft.com/office/drawing/2014/main" id="{2AE8F8A4-795A-1531-706A-82CA60620789}"/>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24</a:t>
            </a:fld>
            <a:endParaRPr lang="ja-JP" altLang="en-US"/>
          </a:p>
        </p:txBody>
      </p:sp>
      <p:sp>
        <p:nvSpPr>
          <p:cNvPr id="7" name="スライド イメージ プレースホルダー 6">
            <a:extLst>
              <a:ext uri="{FF2B5EF4-FFF2-40B4-BE49-F238E27FC236}">
                <a16:creationId xmlns:a16="http://schemas.microsoft.com/office/drawing/2014/main" id="{FE6D1B9D-0AF5-6882-58E8-2A8E694C5B0A}"/>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4281156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2BDA5-C7FC-7754-C0CC-4E3C7A23E2CD}"/>
            </a:ext>
          </a:extLst>
        </p:cNvPr>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614E7B1E-107F-83EE-607F-5B500A2FD74B}"/>
              </a:ext>
            </a:extLst>
          </p:cNvPr>
          <p:cNvSpPr>
            <a:spLocks noGrp="1"/>
          </p:cNvSpPr>
          <p:nvPr>
            <p:ph type="body" idx="1"/>
          </p:nvPr>
        </p:nvSpPr>
        <p:spPr/>
        <p:txBody>
          <a:bodyPr/>
          <a:lstStyle/>
          <a:p>
            <a:r>
              <a:rPr lang="ja-JP" altLang="en-US" dirty="0"/>
              <a:t>　最後に、運動器検診には側弯症のチェックも含まれます。チェックのポイントは、肩の高さ、肩甲骨の高さ、骨盤の高さ、そして前屈させたときの背中・腰部の高さの左右差になります。</a:t>
            </a:r>
            <a:endParaRPr lang="en-US" altLang="ja-JP" dirty="0"/>
          </a:p>
          <a:p>
            <a:r>
              <a:rPr lang="ja-JP" altLang="en-US" dirty="0"/>
              <a:t>　側弯症は成長期に進行することが多く、成長の停止とともに進行速度も遅くなります。</a:t>
            </a:r>
            <a:r>
              <a:rPr lang="ja-JP" altLang="en-US" dirty="0">
                <a:sym typeface="+mn-ea"/>
              </a:rPr>
              <a:t>軽度の場合は</a:t>
            </a:r>
            <a:r>
              <a:rPr lang="ja-JP" altLang="en-US" dirty="0"/>
              <a:t>専門医による定期的な診察、</a:t>
            </a:r>
            <a:r>
              <a:rPr lang="ja-JP" altLang="en-US" dirty="0">
                <a:sym typeface="+mn-ea"/>
              </a:rPr>
              <a:t>中等度の場合は進行の防止</a:t>
            </a:r>
            <a:r>
              <a:rPr lang="ja-JP" altLang="en-US" dirty="0"/>
              <a:t>のためコルセットを着用します。高度の側弯では手術になることもあります。</a:t>
            </a:r>
            <a:endParaRPr lang="en-US" altLang="ja-JP" dirty="0"/>
          </a:p>
          <a:p>
            <a:endParaRPr lang="en-US" altLang="ja-JP" dirty="0"/>
          </a:p>
          <a:p>
            <a:r>
              <a:rPr lang="ja-JP" altLang="en-US" dirty="0"/>
              <a:t>　とくに思春期の側弯症は急激に進行する場合があり、検診に限らず家庭でも知識と観察のポイントを知っておくべきです。</a:t>
            </a:r>
            <a:endParaRPr lang="en-US" altLang="ja-JP" dirty="0"/>
          </a:p>
          <a:p>
            <a:endParaRPr lang="ja-JP" altLang="en-US" dirty="0"/>
          </a:p>
          <a:p>
            <a:pPr lvl="0"/>
            <a:r>
              <a:rPr lang="en-US" altLang="ja-JP" b="1" dirty="0"/>
              <a:t>【</a:t>
            </a:r>
            <a:r>
              <a:rPr lang="ja-JP" altLang="en-US" b="1" dirty="0"/>
              <a:t>検診該当項目</a:t>
            </a:r>
            <a:r>
              <a:rPr lang="en-US" altLang="ja-JP" b="1" dirty="0"/>
              <a:t>】</a:t>
            </a:r>
          </a:p>
          <a:p>
            <a:r>
              <a:rPr lang="ja-JP" altLang="en-US" dirty="0"/>
              <a:t>　「</a:t>
            </a:r>
            <a:r>
              <a:rPr lang="ja-JP" altLang="ja-JP" dirty="0"/>
              <a:t>後ろ向き</a:t>
            </a:r>
            <a:r>
              <a:rPr lang="ja-JP" altLang="en-US" dirty="0"/>
              <a:t>で起立して、前屈させて」背中や腰の高さに左右差があります。</a:t>
            </a:r>
            <a:endParaRPr lang="en-US" altLang="ja-JP" dirty="0"/>
          </a:p>
          <a:p>
            <a:endParaRPr lang="ja-JP" altLang="en-US" dirty="0"/>
          </a:p>
        </p:txBody>
      </p:sp>
      <p:sp>
        <p:nvSpPr>
          <p:cNvPr id="5" name="スライド番号プレースホルダー 6">
            <a:extLst>
              <a:ext uri="{FF2B5EF4-FFF2-40B4-BE49-F238E27FC236}">
                <a16:creationId xmlns:a16="http://schemas.microsoft.com/office/drawing/2014/main" id="{93CB9A57-6101-4D84-C17E-27ECEDE94AD9}"/>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25</a:t>
            </a:fld>
            <a:endParaRPr lang="ja-JP" altLang="en-US"/>
          </a:p>
        </p:txBody>
      </p:sp>
      <p:sp>
        <p:nvSpPr>
          <p:cNvPr id="7" name="スライド イメージ プレースホルダー 6">
            <a:extLst>
              <a:ext uri="{FF2B5EF4-FFF2-40B4-BE49-F238E27FC236}">
                <a16:creationId xmlns:a16="http://schemas.microsoft.com/office/drawing/2014/main" id="{EB9905D8-5397-0AF3-056A-985EA583B223}"/>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933257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0BC8363-FEE3-00D7-A000-4FC6FFA1528F}"/>
              </a:ext>
            </a:extLst>
          </p:cNvPr>
          <p:cNvSpPr>
            <a:spLocks noGrp="1"/>
          </p:cNvSpPr>
          <p:nvPr>
            <p:ph type="body" idx="1"/>
          </p:nvPr>
        </p:nvSpPr>
        <p:spPr/>
        <p:txBody>
          <a:bodyPr/>
          <a:lstStyle/>
          <a:p>
            <a:pPr lvl="0"/>
            <a:r>
              <a:rPr lang="ja-JP" altLang="en-US" dirty="0"/>
              <a:t>　このようにいくつかの「スポーツのケガ」は、からだの硬さが要因になっていることがわかります。</a:t>
            </a:r>
            <a:endParaRPr lang="en-US" altLang="ja-JP" dirty="0"/>
          </a:p>
          <a:p>
            <a:pPr lvl="0"/>
            <a:endParaRPr lang="en-US" altLang="ja-JP" dirty="0"/>
          </a:p>
          <a:p>
            <a:pPr lvl="0"/>
            <a:r>
              <a:rPr lang="ja-JP" altLang="en-US" dirty="0"/>
              <a:t>　学校健診（運動器検診）においては、学校医の先生が診る際に、保健調査票の内容が非常に重要であり、家庭でもしっかりとチェックすることが大切です。</a:t>
            </a:r>
            <a:endParaRPr lang="en-US" altLang="ja-JP" dirty="0"/>
          </a:p>
          <a:p>
            <a:pPr lvl="0"/>
            <a:r>
              <a:rPr lang="ja-JP" altLang="en-US" dirty="0"/>
              <a:t>　痛みや左右差がある場合は気づきやすいですが、片脚立ちでは「</a:t>
            </a:r>
            <a:r>
              <a:rPr lang="en-US" altLang="ja-JP" dirty="0"/>
              <a:t>5</a:t>
            </a:r>
            <a:r>
              <a:rPr lang="ja-JP" altLang="en-US" dirty="0"/>
              <a:t>秒以上」、しゃがみ込みに関しては「踵をつけて」が重要なポイントです。</a:t>
            </a:r>
            <a:endParaRPr lang="en-US" altLang="ja-JP" dirty="0"/>
          </a:p>
          <a:p>
            <a:pPr lvl="0"/>
            <a:r>
              <a:rPr lang="ja-JP" altLang="en-US" dirty="0"/>
              <a:t>　側弯症「背骨が曲がっている」に関しては、観かたのポイントを確認してください。</a:t>
            </a:r>
            <a:endParaRPr lang="en-US" altLang="ja-JP" dirty="0"/>
          </a:p>
          <a:p>
            <a:pPr lvl="0"/>
            <a:endParaRPr lang="en-US" altLang="ja-JP" dirty="0"/>
          </a:p>
          <a:p>
            <a:pPr lvl="0"/>
            <a:r>
              <a:rPr lang="ja-JP" altLang="en-US" dirty="0"/>
              <a:t>　</a:t>
            </a:r>
          </a:p>
        </p:txBody>
      </p:sp>
      <p:sp>
        <p:nvSpPr>
          <p:cNvPr id="6" name="スライド番号プレースホルダー 6">
            <a:extLst>
              <a:ext uri="{FF2B5EF4-FFF2-40B4-BE49-F238E27FC236}">
                <a16:creationId xmlns:a16="http://schemas.microsoft.com/office/drawing/2014/main" id="{219F3DF0-A388-487B-5A25-E2EF61C185CE}"/>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26</a:t>
            </a:fld>
            <a:endParaRPr lang="ja-JP" altLang="en-US"/>
          </a:p>
        </p:txBody>
      </p:sp>
      <p:sp>
        <p:nvSpPr>
          <p:cNvPr id="7" name="スライド イメージ プレースホルダー 6">
            <a:extLst>
              <a:ext uri="{FF2B5EF4-FFF2-40B4-BE49-F238E27FC236}">
                <a16:creationId xmlns:a16="http://schemas.microsoft.com/office/drawing/2014/main" id="{8F736E84-9706-BACF-2E40-2EAD7AE025A8}"/>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228351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BDD8A-FACC-E5EA-7E83-DAB438624359}"/>
            </a:ext>
          </a:extLst>
        </p:cNvPr>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1346FAC3-51C6-A99B-B82C-5A43E5CEC71D}"/>
              </a:ext>
            </a:extLst>
          </p:cNvPr>
          <p:cNvSpPr>
            <a:spLocks noGrp="1"/>
          </p:cNvSpPr>
          <p:nvPr>
            <p:ph type="body" idx="1"/>
          </p:nvPr>
        </p:nvSpPr>
        <p:spPr/>
        <p:txBody>
          <a:bodyPr/>
          <a:lstStyle/>
          <a:p>
            <a:pPr lvl="0"/>
            <a:r>
              <a:rPr lang="ja-JP" altLang="en-US" dirty="0"/>
              <a:t>　最初からからだが硬いひとはいません！しゃがみ込みは、練習をすれば出来るようになります。</a:t>
            </a:r>
            <a:endParaRPr lang="en-US" altLang="ja-JP" dirty="0"/>
          </a:p>
          <a:p>
            <a:pPr lvl="0"/>
            <a:endParaRPr lang="en-US" altLang="ja-JP" dirty="0"/>
          </a:p>
          <a:p>
            <a:pPr lvl="0"/>
            <a:r>
              <a:rPr lang="ja-JP" altLang="en-US" dirty="0"/>
              <a:t>　「片脚立ち」左右</a:t>
            </a:r>
            <a:r>
              <a:rPr lang="en-US" altLang="ja-JP" dirty="0"/>
              <a:t>30</a:t>
            </a:r>
            <a:r>
              <a:rPr lang="ja-JP" altLang="en-US" dirty="0"/>
              <a:t>秒ずつ、太もものストレッチも左右</a:t>
            </a:r>
            <a:r>
              <a:rPr lang="en-US" altLang="ja-JP" dirty="0"/>
              <a:t>30</a:t>
            </a:r>
            <a:r>
              <a:rPr lang="ja-JP" altLang="en-US" dirty="0"/>
              <a:t>秒ずつ、膝の裏のストレッチは</a:t>
            </a:r>
            <a:r>
              <a:rPr lang="en-US" altLang="ja-JP" dirty="0"/>
              <a:t>10</a:t>
            </a:r>
            <a:r>
              <a:rPr lang="ja-JP" altLang="en-US" dirty="0"/>
              <a:t>秒静止を３回繰り返す。毎日やってみましょう。必ずからだは柔らかくなります。</a:t>
            </a:r>
            <a:endParaRPr lang="en-US" altLang="ja-JP" dirty="0"/>
          </a:p>
          <a:p>
            <a:pPr lvl="0"/>
            <a:endParaRPr lang="en-US" altLang="ja-JP" dirty="0"/>
          </a:p>
          <a:p>
            <a:pPr lvl="0"/>
            <a:r>
              <a:rPr lang="ja-JP" altLang="en-US" dirty="0"/>
              <a:t>　「スポーツのケガ」を予防するためにも、からだの柔軟性を向上させ、さまざまな運動器障害、運動器機能不全を</a:t>
            </a:r>
            <a:r>
              <a:rPr lang="ja-JP" altLang="ja-JP" dirty="0"/>
              <a:t>早期発見・予防</a:t>
            </a:r>
            <a:r>
              <a:rPr lang="ja-JP" altLang="en-US" dirty="0"/>
              <a:t>することが重要です。</a:t>
            </a:r>
            <a:endParaRPr lang="en-US" altLang="ja-JP" dirty="0"/>
          </a:p>
          <a:p>
            <a:endParaRPr lang="ja-JP" altLang="en-US" dirty="0"/>
          </a:p>
        </p:txBody>
      </p:sp>
      <p:sp>
        <p:nvSpPr>
          <p:cNvPr id="6" name="スライド番号プレースホルダー 6">
            <a:extLst>
              <a:ext uri="{FF2B5EF4-FFF2-40B4-BE49-F238E27FC236}">
                <a16:creationId xmlns:a16="http://schemas.microsoft.com/office/drawing/2014/main" id="{B4051E95-4FBF-B717-67D8-7CF8CA06C9E2}"/>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27</a:t>
            </a:fld>
            <a:endParaRPr lang="ja-JP" altLang="en-US"/>
          </a:p>
        </p:txBody>
      </p:sp>
      <p:sp>
        <p:nvSpPr>
          <p:cNvPr id="7" name="スライド イメージ プレースホルダー 6">
            <a:extLst>
              <a:ext uri="{FF2B5EF4-FFF2-40B4-BE49-F238E27FC236}">
                <a16:creationId xmlns:a16="http://schemas.microsoft.com/office/drawing/2014/main" id="{885548EC-31A6-E6A1-5C5A-EB2BE0767300}"/>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356147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6" name="スライド番号プレースホルダー 6">
            <a:extLst>
              <a:ext uri="{FF2B5EF4-FFF2-40B4-BE49-F238E27FC236}">
                <a16:creationId xmlns:a16="http://schemas.microsoft.com/office/drawing/2014/main" id="{0D0C7791-22B4-988B-8C25-21CB8C3C0A34}"/>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1C1EC2D4-ADEA-0167-7757-7B104BD8F767}"/>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72335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0BC8363-FEE3-00D7-A000-4FC6FFA1528F}"/>
              </a:ext>
            </a:extLst>
          </p:cNvPr>
          <p:cNvSpPr>
            <a:spLocks noGrp="1"/>
          </p:cNvSpPr>
          <p:nvPr>
            <p:ph type="body" idx="1"/>
          </p:nvPr>
        </p:nvSpPr>
        <p:spPr/>
        <p:txBody>
          <a:bodyPr/>
          <a:lstStyle/>
          <a:p>
            <a:pPr lvl="0"/>
            <a:r>
              <a:rPr lang="ja-JP" altLang="en-US" dirty="0"/>
              <a:t>　ゲーム・スマホの普及による外遊びの減少、偏食など生活習慣の劣化は、先ず姿勢の崩れをきたします。</a:t>
            </a:r>
            <a:endParaRPr lang="en-US" altLang="ja-JP" dirty="0"/>
          </a:p>
          <a:p>
            <a:pPr lvl="0"/>
            <a:endParaRPr lang="en-US" altLang="ja-JP" dirty="0"/>
          </a:p>
          <a:p>
            <a:pPr lvl="0"/>
            <a:r>
              <a:rPr lang="ja-JP" altLang="en-US" dirty="0"/>
              <a:t>　悪い姿勢は、体のかたさ・バランスの悪さなどの運動器機能不全をひきおこし、結果ケガを誘発しやすくります。</a:t>
            </a:r>
            <a:endParaRPr lang="en-US" altLang="ja-JP" dirty="0"/>
          </a:p>
          <a:p>
            <a:pPr lvl="0"/>
            <a:endParaRPr lang="en-US" altLang="ja-JP" dirty="0"/>
          </a:p>
          <a:p>
            <a:pPr lvl="0"/>
            <a:r>
              <a:rPr lang="ja-JP" altLang="en-US" dirty="0"/>
              <a:t>　また、猫背だと横隔膜や腹横筋がうまく動かないため、胸郭が十分膨らせられなくなり、首の筋肉で息を吸うため肩が凝ります。呼吸が浅くなり、疲れやすく、結果ケガにつながります。</a:t>
            </a:r>
            <a:endParaRPr lang="en-US" altLang="ja-JP" dirty="0"/>
          </a:p>
          <a:p>
            <a:pPr lvl="0"/>
            <a:endParaRPr lang="en-US" altLang="ja-JP" dirty="0"/>
          </a:p>
          <a:p>
            <a:pPr lvl="0"/>
            <a:r>
              <a:rPr lang="en-US" altLang="ja-JP" b="1" dirty="0"/>
              <a:t>Q &amp; A</a:t>
            </a:r>
          </a:p>
          <a:p>
            <a:pPr lvl="0"/>
            <a:endParaRPr lang="en-US" altLang="ja-JP" dirty="0"/>
          </a:p>
          <a:p>
            <a:pPr lvl="0"/>
            <a:r>
              <a:rPr lang="en-US" altLang="ja-JP" dirty="0"/>
              <a:t> Q.</a:t>
            </a:r>
            <a:r>
              <a:rPr lang="ja-JP" altLang="en-US" dirty="0"/>
              <a:t>　姿勢が悪いまま大人になると、どんな病気になりやすいでしょうか？</a:t>
            </a:r>
            <a:endParaRPr lang="en-US" altLang="ja-JP" dirty="0"/>
          </a:p>
          <a:p>
            <a:pPr lvl="0"/>
            <a:endParaRPr lang="en-US" altLang="ja-JP" dirty="0"/>
          </a:p>
          <a:p>
            <a:pPr lvl="0"/>
            <a:r>
              <a:rPr lang="en-US" altLang="ja-JP" dirty="0"/>
              <a:t> A.</a:t>
            </a:r>
            <a:r>
              <a:rPr lang="ja-JP" altLang="en-US" dirty="0"/>
              <a:t>　猫背だと背骨に負担がかかるため、椎間板ヘルニアなどの背骨の病気になりやすくなります。背骨の病気では、手足がしびれて歩けなることもあります。気を付けましょう。</a:t>
            </a:r>
          </a:p>
          <a:p>
            <a:pPr lvl="0"/>
            <a:endParaRPr lang="ja-JP" altLang="en-US" dirty="0"/>
          </a:p>
        </p:txBody>
      </p:sp>
      <p:sp>
        <p:nvSpPr>
          <p:cNvPr id="6" name="スライド番号プレースホルダー 6">
            <a:extLst>
              <a:ext uri="{FF2B5EF4-FFF2-40B4-BE49-F238E27FC236}">
                <a16:creationId xmlns:a16="http://schemas.microsoft.com/office/drawing/2014/main" id="{A12244A0-DF71-8E2A-A82D-0AA4B3AB433E}"/>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3</a:t>
            </a:fld>
            <a:endParaRPr lang="ja-JP" altLang="en-US"/>
          </a:p>
        </p:txBody>
      </p:sp>
      <p:sp>
        <p:nvSpPr>
          <p:cNvPr id="4" name="スライド イメージ プレースホルダー 3">
            <a:extLst>
              <a:ext uri="{FF2B5EF4-FFF2-40B4-BE49-F238E27FC236}">
                <a16:creationId xmlns:a16="http://schemas.microsoft.com/office/drawing/2014/main" id="{D6419A72-9EDE-9302-9435-1F51008F46C9}"/>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675566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0BC8363-FEE3-00D7-A000-4FC6FFA1528F}"/>
              </a:ext>
            </a:extLst>
          </p:cNvPr>
          <p:cNvSpPr>
            <a:spLocks noGrp="1"/>
          </p:cNvSpPr>
          <p:nvPr>
            <p:ph type="body" idx="1"/>
          </p:nvPr>
        </p:nvSpPr>
        <p:spPr/>
        <p:txBody>
          <a:bodyPr/>
          <a:lstStyle/>
          <a:p>
            <a:r>
              <a:rPr lang="ja-JP" altLang="en-US" dirty="0"/>
              <a:t>　</a:t>
            </a:r>
            <a:r>
              <a:rPr lang="ja-JP" altLang="ja-JP" dirty="0"/>
              <a:t>葛飾区内の小中学生を対象におこなった調査</a:t>
            </a:r>
            <a:r>
              <a:rPr lang="ja-JP" altLang="en-US" dirty="0"/>
              <a:t>結果です。</a:t>
            </a:r>
            <a:endParaRPr lang="en-US" altLang="ja-JP" dirty="0"/>
          </a:p>
          <a:p>
            <a:endParaRPr lang="en-US" altLang="ja-JP" dirty="0"/>
          </a:p>
          <a:p>
            <a:r>
              <a:rPr lang="ja-JP" altLang="en-US" dirty="0"/>
              <a:t>　</a:t>
            </a:r>
            <a:r>
              <a:rPr lang="ja-JP" altLang="ja-JP" dirty="0"/>
              <a:t>しゃがみ込み動作が、上肢</a:t>
            </a:r>
            <a:r>
              <a:rPr lang="ja-JP" altLang="en-US" dirty="0"/>
              <a:t>のケガの</a:t>
            </a:r>
            <a:r>
              <a:rPr lang="ja-JP" altLang="ja-JP" dirty="0"/>
              <a:t>発生リスクと関連し、しゃがみ</a:t>
            </a:r>
            <a:r>
              <a:rPr lang="ja-JP" altLang="en-US" dirty="0"/>
              <a:t>込み</a:t>
            </a:r>
            <a:r>
              <a:rPr lang="ja-JP" altLang="ja-JP" dirty="0"/>
              <a:t>ができないと転倒リスクが高くなる可能性があるという結果です。</a:t>
            </a:r>
            <a:endParaRPr lang="en-US" altLang="ja-JP" dirty="0"/>
          </a:p>
          <a:p>
            <a:endParaRPr lang="en-US" altLang="ja-JP" dirty="0"/>
          </a:p>
          <a:p>
            <a:r>
              <a:rPr lang="ja-JP" altLang="en-US" dirty="0"/>
              <a:t>　</a:t>
            </a:r>
            <a:r>
              <a:rPr lang="ja-JP" altLang="ja-JP" dirty="0"/>
              <a:t>つまり、しゃがみ込みが出来ない児童は、ケガをしやすいということになります。</a:t>
            </a:r>
          </a:p>
          <a:p>
            <a:endParaRPr lang="en-US" altLang="ja-JP" dirty="0"/>
          </a:p>
          <a:p>
            <a:pPr lvl="0"/>
            <a:r>
              <a:rPr lang="en-US" altLang="ja-JP" b="1" dirty="0"/>
              <a:t>Q &amp; A</a:t>
            </a:r>
          </a:p>
          <a:p>
            <a:pPr lvl="0"/>
            <a:endParaRPr lang="en-US" altLang="ja-JP" dirty="0"/>
          </a:p>
          <a:p>
            <a:pPr lvl="0"/>
            <a:r>
              <a:rPr lang="en-US" altLang="ja-JP" dirty="0"/>
              <a:t> Q.</a:t>
            </a:r>
            <a:r>
              <a:rPr lang="ja-JP" altLang="en-US" dirty="0"/>
              <a:t>　子どもの骨折が増えています。どれくらい増えているでしょうか？</a:t>
            </a:r>
            <a:endParaRPr lang="en-US" altLang="ja-JP" dirty="0"/>
          </a:p>
          <a:p>
            <a:pPr lvl="0"/>
            <a:endParaRPr lang="en-US" altLang="ja-JP" dirty="0"/>
          </a:p>
          <a:p>
            <a:pPr lvl="0"/>
            <a:r>
              <a:rPr lang="en-US" altLang="ja-JP" dirty="0"/>
              <a:t> A.</a:t>
            </a:r>
            <a:r>
              <a:rPr lang="ja-JP" altLang="en-US" dirty="0"/>
              <a:t>　骨折の発生率は、</a:t>
            </a:r>
            <a:r>
              <a:rPr lang="en-US" altLang="ja-JP" dirty="0"/>
              <a:t>1970</a:t>
            </a:r>
            <a:r>
              <a:rPr lang="ja-JP" altLang="en-US" dirty="0"/>
              <a:t>年からの</a:t>
            </a:r>
            <a:r>
              <a:rPr lang="en-US" altLang="ja-JP" dirty="0"/>
              <a:t>40</a:t>
            </a:r>
            <a:r>
              <a:rPr lang="ja-JP" altLang="en-US" dirty="0"/>
              <a:t>年で２倍以上に増えています。とくに中学生の骨折が多くなっています。</a:t>
            </a:r>
          </a:p>
        </p:txBody>
      </p:sp>
      <p:sp>
        <p:nvSpPr>
          <p:cNvPr id="2" name="スライド番号プレースホルダー 6">
            <a:extLst>
              <a:ext uri="{FF2B5EF4-FFF2-40B4-BE49-F238E27FC236}">
                <a16:creationId xmlns:a16="http://schemas.microsoft.com/office/drawing/2014/main" id="{38950721-A090-CFA7-DA32-3D8E92D97B20}"/>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4</a:t>
            </a:fld>
            <a:endParaRPr lang="ja-JP" altLang="en-US"/>
          </a:p>
        </p:txBody>
      </p:sp>
      <p:sp>
        <p:nvSpPr>
          <p:cNvPr id="6" name="スライド イメージ プレースホルダー 5">
            <a:extLst>
              <a:ext uri="{FF2B5EF4-FFF2-40B4-BE49-F238E27FC236}">
                <a16:creationId xmlns:a16="http://schemas.microsoft.com/office/drawing/2014/main" id="{99ED8AA5-317C-2BCF-7533-B389431665BF}"/>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46474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0BC8363-FEE3-00D7-A000-4FC6FFA1528F}"/>
              </a:ext>
            </a:extLst>
          </p:cNvPr>
          <p:cNvSpPr>
            <a:spLocks noGrp="1"/>
          </p:cNvSpPr>
          <p:nvPr>
            <p:ph type="body" idx="1"/>
          </p:nvPr>
        </p:nvSpPr>
        <p:spPr/>
        <p:txBody>
          <a:bodyPr/>
          <a:lstStyle/>
          <a:p>
            <a:r>
              <a:rPr lang="ja-JP" altLang="en-US" dirty="0"/>
              <a:t>　「しゃがみ込みが出来ない」などからだの硬さをチェックするには、学校健診（運動器検診）に先立ち家庭に配布される保健（家庭）調査票が非常に有用です。</a:t>
            </a:r>
            <a:endParaRPr lang="en-US" altLang="ja-JP" dirty="0"/>
          </a:p>
          <a:p>
            <a:endParaRPr lang="en-US" altLang="ja-JP" dirty="0"/>
          </a:p>
          <a:p>
            <a:r>
              <a:rPr lang="ja-JP" altLang="en-US" dirty="0"/>
              <a:t>　運動器検診の目的は、野球肘・腰椎分離症やオスグット病などの</a:t>
            </a:r>
            <a:r>
              <a:rPr lang="ja-JP" altLang="ja-JP" dirty="0"/>
              <a:t>運動器障害</a:t>
            </a:r>
            <a:r>
              <a:rPr lang="ja-JP" altLang="en-US" dirty="0"/>
              <a:t>の早期発見・早期治療、もうひとつは「片脚立ちが出来ない」・「しゃがみ込みが出来ない」など</a:t>
            </a:r>
            <a:r>
              <a:rPr lang="ja-JP" altLang="ja-JP" dirty="0"/>
              <a:t>の</a:t>
            </a:r>
            <a:r>
              <a:rPr lang="ja-JP" altLang="en-US" dirty="0"/>
              <a:t>運動器機能不全の</a:t>
            </a:r>
            <a:r>
              <a:rPr lang="ja-JP" altLang="ja-JP" dirty="0"/>
              <a:t>早期発見・</a:t>
            </a:r>
            <a:r>
              <a:rPr lang="ja-JP" altLang="en-US" dirty="0"/>
              <a:t>早期指導</a:t>
            </a:r>
            <a:r>
              <a:rPr lang="ja-JP" altLang="ja-JP" dirty="0"/>
              <a:t>を目的に</a:t>
            </a:r>
            <a:r>
              <a:rPr lang="ja-JP" altLang="en-US" dirty="0"/>
              <a:t>しています。</a:t>
            </a:r>
            <a:endParaRPr lang="en-US" altLang="ja-JP" dirty="0"/>
          </a:p>
          <a:p>
            <a:endParaRPr lang="en-US" altLang="ja-JP" dirty="0"/>
          </a:p>
          <a:p>
            <a:r>
              <a:rPr lang="ja-JP" altLang="en-US" dirty="0"/>
              <a:t>　</a:t>
            </a:r>
            <a:r>
              <a:rPr lang="ja-JP" altLang="ja-JP" dirty="0"/>
              <a:t>長時間</a:t>
            </a:r>
            <a:r>
              <a:rPr lang="ja-JP" altLang="en-US" dirty="0"/>
              <a:t>パソコンやスマホ</a:t>
            </a:r>
            <a:r>
              <a:rPr lang="ja-JP" altLang="ja-JP" dirty="0"/>
              <a:t>に向かい合うことによる運動機能の低下が危惧され</a:t>
            </a:r>
            <a:r>
              <a:rPr lang="ja-JP" altLang="en-US" dirty="0"/>
              <a:t>る現代、運動機能・からだの柔軟性を常に意識し、スポーツによるケガを予防することが重要です。</a:t>
            </a:r>
            <a:endParaRPr lang="en-US" altLang="ja-JP" dirty="0"/>
          </a:p>
          <a:p>
            <a:endParaRPr lang="en-US" altLang="ja-JP" dirty="0"/>
          </a:p>
          <a:p>
            <a:pPr lvl="0"/>
            <a:r>
              <a:rPr lang="en-US" altLang="ja-JP" b="1" dirty="0"/>
              <a:t>Q &amp; A</a:t>
            </a:r>
          </a:p>
          <a:p>
            <a:pPr lvl="0"/>
            <a:endParaRPr lang="en-US" altLang="ja-JP" dirty="0"/>
          </a:p>
          <a:p>
            <a:pPr lvl="0"/>
            <a:r>
              <a:rPr lang="en-US" altLang="ja-JP" dirty="0"/>
              <a:t> Q.</a:t>
            </a:r>
            <a:r>
              <a:rPr lang="ja-JP" altLang="en-US" dirty="0"/>
              <a:t>　保健（家庭）調査票を知っていますか？</a:t>
            </a:r>
            <a:endParaRPr lang="en-US" altLang="ja-JP" dirty="0"/>
          </a:p>
          <a:p>
            <a:pPr lvl="0"/>
            <a:endParaRPr lang="en-US" altLang="ja-JP" dirty="0"/>
          </a:p>
          <a:p>
            <a:pPr lvl="0"/>
            <a:r>
              <a:rPr lang="en-US" altLang="ja-JP" dirty="0"/>
              <a:t> A.</a:t>
            </a:r>
            <a:r>
              <a:rPr lang="ja-JP" altLang="en-US" dirty="0"/>
              <a:t>　毎年</a:t>
            </a:r>
            <a:r>
              <a:rPr lang="en-US" altLang="ja-JP" dirty="0"/>
              <a:t>4</a:t>
            </a:r>
            <a:r>
              <a:rPr lang="ja-JP" altLang="en-US" dirty="0"/>
              <a:t>～</a:t>
            </a:r>
            <a:r>
              <a:rPr lang="en-US" altLang="ja-JP" dirty="0"/>
              <a:t>6</a:t>
            </a:r>
            <a:r>
              <a:rPr lang="ja-JP" altLang="en-US" dirty="0"/>
              <a:t>月の時期におこなわれる学校健診に先立ち、各家庭に配布します。必ず家庭でチェックしましょう。</a:t>
            </a:r>
          </a:p>
          <a:p>
            <a:endParaRPr lang="ja-JP" altLang="en-US" dirty="0"/>
          </a:p>
        </p:txBody>
      </p:sp>
      <p:sp>
        <p:nvSpPr>
          <p:cNvPr id="2" name="スライド番号プレースホルダー 6">
            <a:extLst>
              <a:ext uri="{FF2B5EF4-FFF2-40B4-BE49-F238E27FC236}">
                <a16:creationId xmlns:a16="http://schemas.microsoft.com/office/drawing/2014/main" id="{EA5959DA-EA2C-F831-4FA9-9FD78F4AAC53}"/>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5</a:t>
            </a:fld>
            <a:endParaRPr lang="ja-JP" altLang="en-US"/>
          </a:p>
        </p:txBody>
      </p:sp>
      <p:sp>
        <p:nvSpPr>
          <p:cNvPr id="6" name="スライド イメージ プレースホルダー 5">
            <a:extLst>
              <a:ext uri="{FF2B5EF4-FFF2-40B4-BE49-F238E27FC236}">
                <a16:creationId xmlns:a16="http://schemas.microsoft.com/office/drawing/2014/main" id="{20A54C8F-4446-FC1B-CEC5-CFBF0D532F17}"/>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401684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ノート プレースホルダー 4">
            <a:extLst>
              <a:ext uri="{FF2B5EF4-FFF2-40B4-BE49-F238E27FC236}">
                <a16:creationId xmlns:a16="http://schemas.microsoft.com/office/drawing/2014/main" id="{70BC8363-FEE3-00D7-A000-4FC6FFA1528F}"/>
              </a:ext>
            </a:extLst>
          </p:cNvPr>
          <p:cNvSpPr>
            <a:spLocks noGrp="1"/>
          </p:cNvSpPr>
          <p:nvPr>
            <p:ph type="body" idx="1"/>
          </p:nvPr>
        </p:nvSpPr>
        <p:spPr/>
        <p:txBody>
          <a:bodyPr/>
          <a:lstStyle/>
          <a:p>
            <a:r>
              <a:rPr lang="ja-JP" altLang="en-US" dirty="0"/>
              <a:t>　ケガはいつ・どこで発生するのでしょうか？小学生では、休み時間に校庭で発生することが多く、手や腕・肘といった上肢のケガが多い傾向があります。中学生になると部活動が始まるため、体育館などあらゆる状況でケガが発生するリスクがあり、下肢のケガが多くなり、ケガの種類も骨折が最も多くなります。</a:t>
            </a:r>
            <a:endParaRPr lang="en-US" altLang="ja-JP" dirty="0"/>
          </a:p>
          <a:p>
            <a:endParaRPr lang="en-US" altLang="ja-JP" dirty="0"/>
          </a:p>
          <a:p>
            <a:r>
              <a:rPr lang="ja-JP" altLang="en-US" dirty="0"/>
              <a:t>　そして、骨折をしやすい運動としては、小学生では跳び箱運動＞バスケットボール＞ドッジボール、中学生ではバスケットボールが圧倒的に多く、サッカー・フットサル＞バレーボールの順となります。</a:t>
            </a:r>
            <a:endParaRPr lang="en-US" altLang="ja-JP" dirty="0"/>
          </a:p>
          <a:p>
            <a:endParaRPr lang="en-US" altLang="ja-JP" dirty="0"/>
          </a:p>
          <a:p>
            <a:pPr lvl="0"/>
            <a:r>
              <a:rPr lang="ja-JP" altLang="en-US" dirty="0"/>
              <a:t>　</a:t>
            </a:r>
            <a:r>
              <a:rPr lang="en-US" altLang="ja-JP" dirty="0"/>
              <a:t>【</a:t>
            </a:r>
            <a:r>
              <a:rPr lang="ja-JP" altLang="en-US" dirty="0"/>
              <a:t>出典　独立行政法人　日本スポーツ振興センター「学校の管理下の災害」</a:t>
            </a:r>
            <a:r>
              <a:rPr lang="en-US" altLang="ja-JP" dirty="0"/>
              <a:t>(</a:t>
            </a:r>
            <a:r>
              <a:rPr lang="ja-JP" altLang="en-US" dirty="0"/>
              <a:t>令和５年版</a:t>
            </a:r>
            <a:r>
              <a:rPr lang="en-US" altLang="ja-JP" dirty="0"/>
              <a:t>)】</a:t>
            </a:r>
            <a:endParaRPr lang="ja-JP" altLang="en-US" dirty="0"/>
          </a:p>
          <a:p>
            <a:endParaRPr lang="ja-JP" altLang="en-US" dirty="0"/>
          </a:p>
        </p:txBody>
      </p:sp>
      <p:sp>
        <p:nvSpPr>
          <p:cNvPr id="6" name="スライド番号プレースホルダー 6">
            <a:extLst>
              <a:ext uri="{FF2B5EF4-FFF2-40B4-BE49-F238E27FC236}">
                <a16:creationId xmlns:a16="http://schemas.microsoft.com/office/drawing/2014/main" id="{4FF741F1-5296-29E6-A923-4EED5423A574}"/>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6</a:t>
            </a:fld>
            <a:endParaRPr lang="ja-JP" altLang="en-US"/>
          </a:p>
        </p:txBody>
      </p:sp>
      <p:sp>
        <p:nvSpPr>
          <p:cNvPr id="9" name="スライド イメージ プレースホルダー 8">
            <a:extLst>
              <a:ext uri="{FF2B5EF4-FFF2-40B4-BE49-F238E27FC236}">
                <a16:creationId xmlns:a16="http://schemas.microsoft.com/office/drawing/2014/main" id="{7C46734B-0906-EDAD-B92C-C0901CBE2607}"/>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4016841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スポーツ現場でけがしたときには病院に行くまでの間、ケガの障害を最小限にとどめるため、応急処置が必要であり、</a:t>
            </a:r>
            <a:r>
              <a:rPr lang="en-US" altLang="ja-JP" dirty="0"/>
              <a:t>RICE</a:t>
            </a:r>
            <a:r>
              <a:rPr lang="ja-JP" altLang="en-US" dirty="0"/>
              <a:t>処置といいます。</a:t>
            </a:r>
            <a:endParaRPr lang="en-US" altLang="ja-JP" dirty="0"/>
          </a:p>
          <a:p>
            <a:r>
              <a:rPr lang="ja-JP" altLang="en-US" dirty="0"/>
              <a:t>　</a:t>
            </a:r>
            <a:r>
              <a:rPr lang="en-US" altLang="ja-JP" dirty="0"/>
              <a:t>RICE</a:t>
            </a:r>
            <a:r>
              <a:rPr lang="ja-JP" altLang="en-US" dirty="0"/>
              <a:t>は、「</a:t>
            </a:r>
            <a:r>
              <a:rPr lang="en-US" altLang="ja-JP" dirty="0"/>
              <a:t>Rest</a:t>
            </a:r>
            <a:r>
              <a:rPr lang="ja-JP" altLang="en-US" dirty="0"/>
              <a:t>（安静）」・「</a:t>
            </a:r>
            <a:r>
              <a:rPr lang="en-US" altLang="ja-JP" dirty="0"/>
              <a:t>Ice</a:t>
            </a:r>
            <a:r>
              <a:rPr lang="ja-JP" altLang="en-US" dirty="0"/>
              <a:t>（冷却）」・「</a:t>
            </a:r>
            <a:r>
              <a:rPr lang="en-US" altLang="ja-JP" dirty="0"/>
              <a:t>Compression</a:t>
            </a:r>
            <a:r>
              <a:rPr lang="ja-JP" altLang="en-US" dirty="0"/>
              <a:t>（圧迫）」・「</a:t>
            </a:r>
            <a:r>
              <a:rPr lang="en-US" altLang="ja-JP" dirty="0"/>
              <a:t>Elevation</a:t>
            </a:r>
            <a:r>
              <a:rPr lang="ja-JP" altLang="en-US" dirty="0"/>
              <a:t>（挙上）」の頭文字になっています。</a:t>
            </a:r>
            <a:endParaRPr lang="en-US" altLang="ja-JP" dirty="0"/>
          </a:p>
          <a:p>
            <a:endParaRPr lang="en-US" altLang="ja-JP" dirty="0"/>
          </a:p>
          <a:p>
            <a:r>
              <a:rPr lang="ja-JP" altLang="en-US" dirty="0"/>
              <a:t>　まず</a:t>
            </a:r>
            <a:r>
              <a:rPr lang="en-US" altLang="ja-JP" dirty="0"/>
              <a:t>RICE</a:t>
            </a:r>
            <a:r>
              <a:rPr lang="ja-JP" altLang="ja-JP" dirty="0"/>
              <a:t>処置</a:t>
            </a:r>
            <a:r>
              <a:rPr lang="ja-JP" altLang="en-US" dirty="0"/>
              <a:t>の第一「</a:t>
            </a:r>
            <a:r>
              <a:rPr lang="ja-JP" altLang="ja-JP" dirty="0"/>
              <a:t>安静（</a:t>
            </a:r>
            <a:r>
              <a:rPr lang="en-US" altLang="ja-JP" dirty="0"/>
              <a:t>Rest</a:t>
            </a:r>
            <a:r>
              <a:rPr lang="ja-JP" altLang="ja-JP" dirty="0"/>
              <a:t>）</a:t>
            </a:r>
            <a:r>
              <a:rPr lang="ja-JP" altLang="en-US" dirty="0"/>
              <a:t>」です。</a:t>
            </a:r>
            <a:r>
              <a:rPr lang="ja-JP" altLang="ja-JP" dirty="0"/>
              <a:t>副子やテーピングによって損傷部位を固定します。</a:t>
            </a:r>
            <a:r>
              <a:rPr lang="ja-JP" altLang="en-US" dirty="0"/>
              <a:t>ケガをした箇所はできるだけ動かさない、体重をかけないようにしましょう。</a:t>
            </a:r>
            <a:endParaRPr lang="ja-JP" altLang="ja-JP" dirty="0"/>
          </a:p>
          <a:p>
            <a:endParaRPr lang="en-US" altLang="ja-JP" dirty="0"/>
          </a:p>
          <a:p>
            <a:pPr lvl="0"/>
            <a:r>
              <a:rPr lang="ja-JP" altLang="en-US" dirty="0"/>
              <a:t>　</a:t>
            </a:r>
            <a:r>
              <a:rPr lang="en-US" altLang="ja-JP" dirty="0"/>
              <a:t>【</a:t>
            </a:r>
            <a:r>
              <a:rPr lang="ja-JP" altLang="en-US" dirty="0"/>
              <a:t>出典　日本整形外科スポーツ医学会</a:t>
            </a:r>
            <a:r>
              <a:rPr lang="en-US" altLang="ja-JP" dirty="0"/>
              <a:t>】</a:t>
            </a:r>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8CF437DA-C7FC-8231-FBBB-29C6B31BB0FC}"/>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7</a:t>
            </a:fld>
            <a:endParaRPr lang="ja-JP" altLang="en-US"/>
          </a:p>
        </p:txBody>
      </p:sp>
      <p:sp>
        <p:nvSpPr>
          <p:cNvPr id="6" name="スライド イメージ プレースホルダー 5">
            <a:extLst>
              <a:ext uri="{FF2B5EF4-FFF2-40B4-BE49-F238E27FC236}">
                <a16:creationId xmlns:a16="http://schemas.microsoft.com/office/drawing/2014/main" id="{44DA8486-B795-B161-857D-23C40DECC4C8}"/>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369814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冷却（</a:t>
            </a:r>
            <a:r>
              <a:rPr lang="en-US" altLang="ja-JP" dirty="0"/>
              <a:t>Ice</a:t>
            </a:r>
            <a:r>
              <a:rPr lang="ja-JP" altLang="ja-JP" dirty="0"/>
              <a:t>）</a:t>
            </a:r>
            <a:r>
              <a:rPr lang="ja-JP" altLang="en-US" dirty="0"/>
              <a:t>、</a:t>
            </a:r>
            <a:r>
              <a:rPr lang="ja-JP" altLang="ja-JP" dirty="0"/>
              <a:t>ビニール袋やアイスバッグに氷を入れて、</a:t>
            </a:r>
            <a:r>
              <a:rPr lang="en-US" altLang="ja-JP" dirty="0"/>
              <a:t>15</a:t>
            </a:r>
            <a:r>
              <a:rPr lang="ja-JP" altLang="en-US" dirty="0"/>
              <a:t>～</a:t>
            </a:r>
            <a:r>
              <a:rPr lang="en-US" altLang="ja-JP" dirty="0"/>
              <a:t>20</a:t>
            </a:r>
            <a:r>
              <a:rPr lang="ja-JP" altLang="en-US" dirty="0"/>
              <a:t>分目安で</a:t>
            </a:r>
            <a:r>
              <a:rPr lang="ja-JP" altLang="ja-JP" dirty="0"/>
              <a:t>患部を冷却します。</a:t>
            </a:r>
            <a:endParaRPr lang="en-US" altLang="ja-JP" dirty="0"/>
          </a:p>
          <a:p>
            <a:endParaRPr lang="en-US" altLang="ja-JP" dirty="0"/>
          </a:p>
          <a:p>
            <a:r>
              <a:rPr lang="ja-JP" altLang="en-US" dirty="0"/>
              <a:t>　手もとにシップ等があれば、貼ってもかまいません。そのうえからでも冷却しましょう。</a:t>
            </a:r>
            <a:endParaRPr lang="ja-JP" altLang="ja-JP" dirty="0"/>
          </a:p>
          <a:p>
            <a:endParaRPr lang="en-US" altLang="ja-JP" dirty="0"/>
          </a:p>
          <a:p>
            <a:pPr lvl="0"/>
            <a:r>
              <a:rPr lang="ja-JP" altLang="en-US" dirty="0"/>
              <a:t>　</a:t>
            </a:r>
            <a:r>
              <a:rPr lang="en-US" altLang="ja-JP" dirty="0"/>
              <a:t>【</a:t>
            </a:r>
            <a:r>
              <a:rPr lang="ja-JP" altLang="en-US" dirty="0"/>
              <a:t>出典　日本整形外科スポーツ医学会</a:t>
            </a:r>
            <a:r>
              <a:rPr lang="en-US" altLang="ja-JP" dirty="0"/>
              <a:t>】</a:t>
            </a:r>
            <a:endParaRPr lang="ja-JP" altLang="ja-JP" dirty="0"/>
          </a:p>
          <a:p>
            <a:endParaRPr lang="ja-JP" altLang="en-US" dirty="0"/>
          </a:p>
        </p:txBody>
      </p:sp>
      <p:sp>
        <p:nvSpPr>
          <p:cNvPr id="2" name="スライド番号プレースホルダー 6">
            <a:extLst>
              <a:ext uri="{FF2B5EF4-FFF2-40B4-BE49-F238E27FC236}">
                <a16:creationId xmlns:a16="http://schemas.microsoft.com/office/drawing/2014/main" id="{6530F05A-3210-B025-CFD8-0FBE64F57F8B}"/>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8</a:t>
            </a:fld>
            <a:endParaRPr lang="ja-JP" altLang="en-US"/>
          </a:p>
        </p:txBody>
      </p:sp>
      <p:sp>
        <p:nvSpPr>
          <p:cNvPr id="6" name="スライド イメージ プレースホルダー 5">
            <a:extLst>
              <a:ext uri="{FF2B5EF4-FFF2-40B4-BE49-F238E27FC236}">
                <a16:creationId xmlns:a16="http://schemas.microsoft.com/office/drawing/2014/main" id="{2C256E70-8EA5-CEFC-8DE1-1BD16CC4D9A5}"/>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846873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ja-JP" altLang="ja-JP" dirty="0"/>
              <a:t>圧迫（</a:t>
            </a:r>
            <a:r>
              <a:rPr lang="en-US" altLang="ja-JP" dirty="0"/>
              <a:t>Compression</a:t>
            </a:r>
            <a:r>
              <a:rPr lang="ja-JP" altLang="ja-JP" dirty="0"/>
              <a:t>）</a:t>
            </a:r>
            <a:r>
              <a:rPr lang="ja-JP" altLang="en-US" dirty="0"/>
              <a:t>、</a:t>
            </a:r>
            <a:r>
              <a:rPr lang="ja-JP" altLang="ja-JP" dirty="0"/>
              <a:t>スポンジやテーピングパッドを腫</a:t>
            </a:r>
            <a:r>
              <a:rPr lang="ja-JP" altLang="en-US" dirty="0"/>
              <a:t>れ</a:t>
            </a:r>
            <a:r>
              <a:rPr lang="ja-JP" altLang="ja-JP" dirty="0"/>
              <a:t>が予想される部位にあて、テーピングや弾性包帯で軽く圧迫気味にします。</a:t>
            </a:r>
            <a:endParaRPr lang="en-US" altLang="ja-JP" dirty="0"/>
          </a:p>
          <a:p>
            <a:endParaRPr lang="en-US" altLang="ja-JP" dirty="0"/>
          </a:p>
          <a:p>
            <a:r>
              <a:rPr lang="ja-JP" altLang="en-US" dirty="0"/>
              <a:t>　強く圧迫すると血が流れなくなってしまうこともあるため、ときどき指先の感覚や色をチェックしましょう。</a:t>
            </a:r>
            <a:endParaRPr lang="ja-JP" altLang="ja-JP" dirty="0"/>
          </a:p>
          <a:p>
            <a:r>
              <a:rPr lang="ja-JP" altLang="ja-JP" dirty="0"/>
              <a:t>　　　　</a:t>
            </a:r>
          </a:p>
          <a:p>
            <a:r>
              <a:rPr lang="ja-JP" altLang="en-US" dirty="0"/>
              <a:t>　</a:t>
            </a:r>
            <a:r>
              <a:rPr lang="en-US" altLang="ja-JP" dirty="0"/>
              <a:t>【</a:t>
            </a:r>
            <a:r>
              <a:rPr lang="ja-JP" altLang="en-US" dirty="0"/>
              <a:t>出典　日本整形外科スポーツ医学会</a:t>
            </a:r>
            <a:r>
              <a:rPr lang="en-US" altLang="ja-JP" dirty="0"/>
              <a:t>】</a:t>
            </a:r>
            <a:endParaRPr lang="ja-JP" altLang="ja-JP" dirty="0"/>
          </a:p>
          <a:p>
            <a:r>
              <a:rPr lang="ja-JP" altLang="ja-JP" dirty="0"/>
              <a:t>　　　　</a:t>
            </a:r>
          </a:p>
          <a:p>
            <a:endParaRPr lang="ja-JP" altLang="en-US" dirty="0"/>
          </a:p>
        </p:txBody>
      </p:sp>
      <p:sp>
        <p:nvSpPr>
          <p:cNvPr id="2" name="スライド番号プレースホルダー 6">
            <a:extLst>
              <a:ext uri="{FF2B5EF4-FFF2-40B4-BE49-F238E27FC236}">
                <a16:creationId xmlns:a16="http://schemas.microsoft.com/office/drawing/2014/main" id="{A3119A15-1787-3EBF-8AD4-B892719378F2}"/>
              </a:ext>
            </a:extLst>
          </p:cNvPr>
          <p:cNvSpPr>
            <a:spLocks noGrp="1"/>
          </p:cNvSpPr>
          <p:nvPr>
            <p:ph type="sldNum" sz="quarter" idx="5"/>
          </p:nvPr>
        </p:nvSpPr>
        <p:spPr/>
        <p:txBody>
          <a:bodyPr/>
          <a:lstStyle>
            <a:lvl1pPr algn="r">
              <a:defRPr sz="1200"/>
            </a:lvl1pPr>
          </a:lstStyle>
          <a:p>
            <a:fld id="{4A40B18D-B3E1-4E81-9736-27AEFD38ECD8}" type="slidenum">
              <a:rPr lang="ja-JP" altLang="en-US" smtClean="0"/>
              <a:pPr/>
              <a:t>9</a:t>
            </a:fld>
            <a:endParaRPr lang="ja-JP" altLang="en-US"/>
          </a:p>
        </p:txBody>
      </p:sp>
      <p:sp>
        <p:nvSpPr>
          <p:cNvPr id="6" name="スライド イメージ プレースホルダー 5">
            <a:extLst>
              <a:ext uri="{FF2B5EF4-FFF2-40B4-BE49-F238E27FC236}">
                <a16:creationId xmlns:a16="http://schemas.microsoft.com/office/drawing/2014/main" id="{6EAA1CC4-2E6A-5026-F0E2-72D15F014D8C}"/>
              </a:ext>
            </a:extLst>
          </p:cNvPr>
          <p:cNvSpPr>
            <a:spLocks noGrp="1" noRot="1" noChangeAspect="1"/>
          </p:cNvSpPr>
          <p:nvPr>
            <p:ph type="sldImg"/>
          </p:nvPr>
        </p:nvSpPr>
        <p:spPr>
          <a:xfrm>
            <a:off x="801688" y="868363"/>
            <a:ext cx="5470525" cy="3867150"/>
          </a:xfrm>
        </p:spPr>
      </p:sp>
    </p:spTree>
    <p:extLst>
      <p:ext uri="{BB962C8B-B14F-4D97-AF65-F5344CB8AC3E}">
        <p14:creationId xmlns:p14="http://schemas.microsoft.com/office/powerpoint/2010/main" val="1019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23150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352579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41347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838733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995712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159308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3069660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4077152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3203811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4102129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4352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306581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3329682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1325693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E9EE308-C78B-4950-8833-05B570D2C375}"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316742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209590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390631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251400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24790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75339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425034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4366E9F-CA2C-418D-9FC7-CFF2F08CA2BD}" type="datetimeFigureOut">
              <a:rPr kumimoji="1" lang="ja-JP" altLang="en-US" smtClean="0"/>
              <a:t>2024/8/2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3105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4366E9F-CA2C-418D-9FC7-CFF2F08CA2BD}" type="datetimeFigureOut">
              <a:rPr kumimoji="1" lang="ja-JP" altLang="en-US" smtClean="0"/>
              <a:t>2024/8/2</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3D9CCB4-78A7-425B-8F92-323166C87C20}" type="slidenum">
              <a:rPr kumimoji="1" lang="ja-JP" altLang="en-US" smtClean="0"/>
              <a:t>‹#›</a:t>
            </a:fld>
            <a:endParaRPr kumimoji="1" lang="ja-JP" altLang="en-US"/>
          </a:p>
        </p:txBody>
      </p:sp>
    </p:spTree>
    <p:extLst>
      <p:ext uri="{BB962C8B-B14F-4D97-AF65-F5344CB8AC3E}">
        <p14:creationId xmlns:p14="http://schemas.microsoft.com/office/powerpoint/2010/main" val="397049047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advTm="3636">
        <p:fade/>
      </p:transition>
    </mc:Fallback>
  </mc:AlternateConten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1E9EE308-C78B-4950-8833-05B570D2C375}" type="datetimeFigureOut">
              <a:rPr kumimoji="1" lang="ja-JP" altLang="en-US" smtClean="0"/>
              <a:t>2024/8/2</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93E05BC-9A17-4E9A-8061-CFE0AF290C90}" type="slidenum">
              <a:rPr kumimoji="1" lang="ja-JP" altLang="en-US" smtClean="0"/>
              <a:t>‹#›</a:t>
            </a:fld>
            <a:endParaRPr kumimoji="1" lang="ja-JP" altLang="en-US"/>
          </a:p>
        </p:txBody>
      </p:sp>
    </p:spTree>
    <p:extLst>
      <p:ext uri="{BB962C8B-B14F-4D97-AF65-F5344CB8AC3E}">
        <p14:creationId xmlns:p14="http://schemas.microsoft.com/office/powerpoint/2010/main" val="6616050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1006359" y="1867688"/>
            <a:ext cx="8668583" cy="1753383"/>
          </a:xfrm>
        </p:spPr>
        <p:txBody>
          <a:bodyPr anchor="b">
            <a:noAutofit/>
          </a:bodyPr>
          <a:lstStyle/>
          <a:p>
            <a:r>
              <a:rPr lang="ja-JP" altLang="en-US" sz="7200" b="1" dirty="0">
                <a:latin typeface="メイリオ" panose="020B0604030504040204" pitchFamily="50" charset="-128"/>
                <a:ea typeface="メイリオ" panose="020B0604030504040204" pitchFamily="50" charset="-128"/>
              </a:rPr>
              <a:t>スポーツによるケガ</a:t>
            </a:r>
            <a:endParaRPr kumimoji="1" lang="ja-JP" altLang="en-US" sz="7200" b="1" dirty="0">
              <a:latin typeface="メイリオ" panose="020B0604030504040204" pitchFamily="50" charset="-128"/>
              <a:ea typeface="メイリオ" panose="020B0604030504040204" pitchFamily="50" charset="-128"/>
            </a:endParaRP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
        <p:nvSpPr>
          <p:cNvPr id="2" name="タイトル 1">
            <a:extLst>
              <a:ext uri="{FF2B5EF4-FFF2-40B4-BE49-F238E27FC236}">
                <a16:creationId xmlns:a16="http://schemas.microsoft.com/office/drawing/2014/main" id="{E28EC5AC-E837-9B5A-7159-B7EACC55CD6A}"/>
              </a:ext>
            </a:extLst>
          </p:cNvPr>
          <p:cNvSpPr txBox="1">
            <a:spLocks/>
          </p:cNvSpPr>
          <p:nvPr/>
        </p:nvSpPr>
        <p:spPr>
          <a:xfrm>
            <a:off x="1456576" y="3429566"/>
            <a:ext cx="7768148" cy="81116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r>
              <a:rPr lang="ja-JP" altLang="en-US" sz="4400" b="1" dirty="0">
                <a:solidFill>
                  <a:schemeClr val="tx1">
                    <a:lumMod val="50000"/>
                    <a:lumOff val="50000"/>
                  </a:schemeClr>
                </a:solidFill>
                <a:latin typeface="AR P丸ゴシック体M04" panose="020F0600000000000000" pitchFamily="50" charset="-128"/>
                <a:ea typeface="AR P丸ゴシック体M04" panose="020F0600000000000000" pitchFamily="50" charset="-128"/>
              </a:rPr>
              <a:t>運動器検診による予防と実際</a:t>
            </a: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44974A9-E1A4-4E4B-BC2E-903E5ABE2497}"/>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en-US" altLang="ja-JP" sz="3600" b="1" dirty="0">
                <a:latin typeface="游ゴシック" panose="020B0400000000000000" pitchFamily="50" charset="-128"/>
                <a:ea typeface="游ゴシック" panose="020B0400000000000000" pitchFamily="50" charset="-128"/>
              </a:rPr>
              <a:t>R I C </a:t>
            </a:r>
            <a:r>
              <a:rPr lang="en-US" altLang="ja-JP" sz="3600" b="1" dirty="0">
                <a:solidFill>
                  <a:srgbClr val="FF0000"/>
                </a:solidFill>
                <a:latin typeface="游ゴシック" panose="020B0400000000000000" pitchFamily="50" charset="-128"/>
                <a:ea typeface="游ゴシック" panose="020B0400000000000000" pitchFamily="50" charset="-128"/>
              </a:rPr>
              <a:t>E</a:t>
            </a:r>
            <a:r>
              <a:rPr lang="en-US" altLang="ja-JP" sz="3600" b="1" dirty="0">
                <a:latin typeface="游ゴシック" panose="020B0400000000000000" pitchFamily="50" charset="-128"/>
                <a:ea typeface="游ゴシック" panose="020B0400000000000000" pitchFamily="50" charset="-128"/>
              </a:rPr>
              <a:t> </a:t>
            </a:r>
            <a:r>
              <a:rPr lang="ja-JP" altLang="en-US" sz="3600" b="1" dirty="0">
                <a:latin typeface="游ゴシック" panose="020B0400000000000000" pitchFamily="50" charset="-128"/>
                <a:ea typeface="游ゴシック" panose="020B0400000000000000" pitchFamily="50" charset="-128"/>
              </a:rPr>
              <a:t>処置（</a:t>
            </a:r>
            <a:r>
              <a:rPr lang="en-US" altLang="ja-JP" sz="3600" b="1" dirty="0">
                <a:latin typeface="游ゴシック" panose="020B0400000000000000" pitchFamily="50" charset="-128"/>
                <a:ea typeface="游ゴシック" panose="020B0400000000000000" pitchFamily="50" charset="-128"/>
              </a:rPr>
              <a:t>Elevation </a:t>
            </a:r>
            <a:r>
              <a:rPr lang="ja-JP" altLang="en-US" sz="3600" b="1" dirty="0">
                <a:latin typeface="游ゴシック" panose="020B0400000000000000" pitchFamily="50" charset="-128"/>
                <a:ea typeface="游ゴシック" panose="020B0400000000000000" pitchFamily="50" charset="-128"/>
              </a:rPr>
              <a:t>挙上）</a:t>
            </a:r>
          </a:p>
        </p:txBody>
      </p:sp>
      <p:grpSp>
        <p:nvGrpSpPr>
          <p:cNvPr id="6" name="グループ化 5">
            <a:extLst>
              <a:ext uri="{FF2B5EF4-FFF2-40B4-BE49-F238E27FC236}">
                <a16:creationId xmlns:a16="http://schemas.microsoft.com/office/drawing/2014/main" id="{DB9CA55E-8355-462C-A91A-4EA1BD7331BF}"/>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E06DF4F7-EBB4-4D87-95CC-6A2569EB02A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5BA5125E-8C61-448F-A0C4-3C6E9436ADB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7C057A2-1908-41A4-9F76-D998DF9FC00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451A148-F84D-48A7-9710-CD74DD6D8AC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B8427544-80B6-4B6D-B26C-2D623695B25B}"/>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13" name="コンテンツ プレースホルダー 12">
            <a:extLst>
              <a:ext uri="{FF2B5EF4-FFF2-40B4-BE49-F238E27FC236}">
                <a16:creationId xmlns:a16="http://schemas.microsoft.com/office/drawing/2014/main" id="{F6D316AC-B7CD-1F93-28E4-5DA54447B0F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5012" y="1964674"/>
            <a:ext cx="9221787" cy="4429013"/>
          </a:xfrm>
        </p:spPr>
      </p:pic>
    </p:spTree>
    <p:extLst>
      <p:ext uri="{BB962C8B-B14F-4D97-AF65-F5344CB8AC3E}">
        <p14:creationId xmlns:p14="http://schemas.microsoft.com/office/powerpoint/2010/main" val="205110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84F56-1473-8669-44A5-7B44EB05B2D3}"/>
            </a:ext>
          </a:extLst>
        </p:cNvPr>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01B023FC-0EAC-64C1-62BB-9EC078F10C5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71772" y="1085483"/>
            <a:ext cx="2718591" cy="3825215"/>
          </a:xfrm>
        </p:spPr>
      </p:pic>
      <p:pic>
        <p:nvPicPr>
          <p:cNvPr id="5" name="図 4">
            <a:extLst>
              <a:ext uri="{FF2B5EF4-FFF2-40B4-BE49-F238E27FC236}">
                <a16:creationId xmlns:a16="http://schemas.microsoft.com/office/drawing/2014/main" id="{27651D37-60A8-E80F-94F5-D10A8E115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5140" y="3360024"/>
            <a:ext cx="2679863" cy="3825215"/>
          </a:xfrm>
          <a:prstGeom prst="rect">
            <a:avLst/>
          </a:prstGeom>
        </p:spPr>
      </p:pic>
      <p:sp>
        <p:nvSpPr>
          <p:cNvPr id="6" name="タイトル 1">
            <a:extLst>
              <a:ext uri="{FF2B5EF4-FFF2-40B4-BE49-F238E27FC236}">
                <a16:creationId xmlns:a16="http://schemas.microsoft.com/office/drawing/2014/main" id="{D6B4EAB0-DA40-820E-F99F-8169C1112AD8}"/>
              </a:ext>
            </a:extLst>
          </p:cNvPr>
          <p:cNvSpPr txBox="1">
            <a:spLocks/>
          </p:cNvSpPr>
          <p:nvPr/>
        </p:nvSpPr>
        <p:spPr>
          <a:xfrm>
            <a:off x="1159790" y="468000"/>
            <a:ext cx="2169892"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 突き指</a:t>
            </a:r>
          </a:p>
        </p:txBody>
      </p:sp>
      <p:grpSp>
        <p:nvGrpSpPr>
          <p:cNvPr id="7" name="グループ化 6">
            <a:extLst>
              <a:ext uri="{FF2B5EF4-FFF2-40B4-BE49-F238E27FC236}">
                <a16:creationId xmlns:a16="http://schemas.microsoft.com/office/drawing/2014/main" id="{7783433A-6ED6-064C-BE73-2E358BE753CB}"/>
              </a:ext>
            </a:extLst>
          </p:cNvPr>
          <p:cNvGrpSpPr/>
          <p:nvPr/>
        </p:nvGrpSpPr>
        <p:grpSpPr>
          <a:xfrm>
            <a:off x="683170" y="525517"/>
            <a:ext cx="427497" cy="415776"/>
            <a:chOff x="683170" y="525517"/>
            <a:chExt cx="427497" cy="415776"/>
          </a:xfrm>
        </p:grpSpPr>
        <p:sp>
          <p:nvSpPr>
            <p:cNvPr id="8" name="四角形: 角を丸くする 7">
              <a:extLst>
                <a:ext uri="{FF2B5EF4-FFF2-40B4-BE49-F238E27FC236}">
                  <a16:creationId xmlns:a16="http://schemas.microsoft.com/office/drawing/2014/main" id="{4740EB0C-F422-A559-26A5-C3314E30A59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FCF52708-8E32-54C2-DD4A-B4D3E70F485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4C56223-79B9-D890-F786-69DF11FF6CA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0D26A897-4ECD-7364-F5C6-D6C063B7BCC5}"/>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矢印: 下 1">
            <a:extLst>
              <a:ext uri="{FF2B5EF4-FFF2-40B4-BE49-F238E27FC236}">
                <a16:creationId xmlns:a16="http://schemas.microsoft.com/office/drawing/2014/main" id="{BEEA3E53-D668-CC5E-B0C4-33600197A6DF}"/>
              </a:ext>
            </a:extLst>
          </p:cNvPr>
          <p:cNvSpPr/>
          <p:nvPr/>
        </p:nvSpPr>
        <p:spPr>
          <a:xfrm rot="3098014">
            <a:off x="8859198" y="4767346"/>
            <a:ext cx="243392" cy="338109"/>
          </a:xfrm>
          <a:prstGeom prst="downArrow">
            <a:avLst/>
          </a:prstGeom>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コンテンツ プレースホルダー 3">
            <a:extLst>
              <a:ext uri="{FF2B5EF4-FFF2-40B4-BE49-F238E27FC236}">
                <a16:creationId xmlns:a16="http://schemas.microsoft.com/office/drawing/2014/main" id="{5FAA14BC-958A-5B1E-B9D0-976A67B9DE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667" y="1134124"/>
            <a:ext cx="3816423" cy="2711546"/>
          </a:xfrm>
          <a:prstGeom prst="rect">
            <a:avLst/>
          </a:prstGeom>
        </p:spPr>
      </p:pic>
      <p:sp>
        <p:nvSpPr>
          <p:cNvPr id="12" name="矢印: 下 11">
            <a:extLst>
              <a:ext uri="{FF2B5EF4-FFF2-40B4-BE49-F238E27FC236}">
                <a16:creationId xmlns:a16="http://schemas.microsoft.com/office/drawing/2014/main" id="{2D078BF9-7720-F6AF-FFBB-21CD21A82752}"/>
              </a:ext>
            </a:extLst>
          </p:cNvPr>
          <p:cNvSpPr/>
          <p:nvPr/>
        </p:nvSpPr>
        <p:spPr>
          <a:xfrm>
            <a:off x="2190786" y="1938094"/>
            <a:ext cx="216023" cy="345051"/>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C3ECEEE5-3FED-D8E9-FDE0-423041059E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2867" y="4080366"/>
            <a:ext cx="3114223" cy="3002144"/>
          </a:xfrm>
          <a:prstGeom prst="rect">
            <a:avLst/>
          </a:prstGeom>
        </p:spPr>
      </p:pic>
      <p:sp>
        <p:nvSpPr>
          <p:cNvPr id="14" name="テキスト ボックス 13">
            <a:extLst>
              <a:ext uri="{FF2B5EF4-FFF2-40B4-BE49-F238E27FC236}">
                <a16:creationId xmlns:a16="http://schemas.microsoft.com/office/drawing/2014/main" id="{9B1D3087-FC9D-5E96-FDC0-A4C73018A71C}"/>
              </a:ext>
            </a:extLst>
          </p:cNvPr>
          <p:cNvSpPr txBox="1"/>
          <p:nvPr/>
        </p:nvSpPr>
        <p:spPr>
          <a:xfrm>
            <a:off x="1313459" y="7185239"/>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日本手外科学会</a:t>
            </a:r>
          </a:p>
        </p:txBody>
      </p:sp>
      <p:sp>
        <p:nvSpPr>
          <p:cNvPr id="15" name="テキスト ボックス 14">
            <a:extLst>
              <a:ext uri="{FF2B5EF4-FFF2-40B4-BE49-F238E27FC236}">
                <a16:creationId xmlns:a16="http://schemas.microsoft.com/office/drawing/2014/main" id="{13F7B4DB-78C3-742C-A905-4C203D50C0F0}"/>
              </a:ext>
            </a:extLst>
          </p:cNvPr>
          <p:cNvSpPr txBox="1"/>
          <p:nvPr/>
        </p:nvSpPr>
        <p:spPr>
          <a:xfrm>
            <a:off x="1017628" y="4388730"/>
            <a:ext cx="902811" cy="523220"/>
          </a:xfrm>
          <a:prstGeom prst="rect">
            <a:avLst/>
          </a:prstGeom>
          <a:noFill/>
        </p:spPr>
        <p:txBody>
          <a:bodyPr wrap="none" rtlCol="0">
            <a:spAutoFit/>
          </a:bodyPr>
          <a:lstStyle/>
          <a:p>
            <a:r>
              <a:rPr kumimoji="1" lang="ja-JP" altLang="en-US" sz="2800" b="1" dirty="0">
                <a:solidFill>
                  <a:srgbClr val="FF0000"/>
                </a:solidFill>
                <a:effectLst>
                  <a:outerShdw blurRad="38100" dist="38100" dir="2700000" algn="tl">
                    <a:srgbClr val="000000">
                      <a:alpha val="43137"/>
                    </a:srgbClr>
                  </a:outerShdw>
                </a:effectLst>
              </a:rPr>
              <a:t>正常</a:t>
            </a:r>
          </a:p>
        </p:txBody>
      </p:sp>
      <p:sp>
        <p:nvSpPr>
          <p:cNvPr id="16" name="テキスト ボックス 15">
            <a:extLst>
              <a:ext uri="{FF2B5EF4-FFF2-40B4-BE49-F238E27FC236}">
                <a16:creationId xmlns:a16="http://schemas.microsoft.com/office/drawing/2014/main" id="{6D5D756E-A08A-790F-903D-EF5D8C38D949}"/>
              </a:ext>
            </a:extLst>
          </p:cNvPr>
          <p:cNvSpPr txBox="1"/>
          <p:nvPr/>
        </p:nvSpPr>
        <p:spPr>
          <a:xfrm>
            <a:off x="819140" y="5272631"/>
            <a:ext cx="1261884" cy="523220"/>
          </a:xfrm>
          <a:prstGeom prst="rect">
            <a:avLst/>
          </a:prstGeom>
          <a:noFill/>
        </p:spPr>
        <p:txBody>
          <a:bodyPr wrap="none" rtlCol="0">
            <a:spAutoFit/>
          </a:bodyPr>
          <a:lstStyle/>
          <a:p>
            <a:r>
              <a:rPr kumimoji="1" lang="ja-JP" altLang="en-US" sz="2800" b="1" dirty="0">
                <a:solidFill>
                  <a:srgbClr val="FF0000"/>
                </a:solidFill>
                <a:effectLst>
                  <a:outerShdw blurRad="38100" dist="38100" dir="2700000" algn="tl">
                    <a:srgbClr val="000000">
                      <a:alpha val="43137"/>
                    </a:srgbClr>
                  </a:outerShdw>
                </a:effectLst>
              </a:rPr>
              <a:t>腱断裂</a:t>
            </a:r>
          </a:p>
        </p:txBody>
      </p:sp>
      <p:sp>
        <p:nvSpPr>
          <p:cNvPr id="17" name="テキスト ボックス 16">
            <a:extLst>
              <a:ext uri="{FF2B5EF4-FFF2-40B4-BE49-F238E27FC236}">
                <a16:creationId xmlns:a16="http://schemas.microsoft.com/office/drawing/2014/main" id="{525BBE91-A334-3884-B45D-4DD819C759BD}"/>
              </a:ext>
            </a:extLst>
          </p:cNvPr>
          <p:cNvSpPr txBox="1"/>
          <p:nvPr/>
        </p:nvSpPr>
        <p:spPr>
          <a:xfrm>
            <a:off x="1017628" y="6178275"/>
            <a:ext cx="902811" cy="523220"/>
          </a:xfrm>
          <a:prstGeom prst="rect">
            <a:avLst/>
          </a:prstGeom>
          <a:noFill/>
        </p:spPr>
        <p:txBody>
          <a:bodyPr wrap="none" rtlCol="0">
            <a:spAutoFit/>
          </a:bodyPr>
          <a:lstStyle/>
          <a:p>
            <a:r>
              <a:rPr kumimoji="1" lang="ja-JP" altLang="en-US" sz="2800" b="1" dirty="0">
                <a:solidFill>
                  <a:srgbClr val="FF0000"/>
                </a:solidFill>
                <a:effectLst>
                  <a:outerShdw blurRad="38100" dist="38100" dir="2700000" algn="tl">
                    <a:srgbClr val="000000">
                      <a:alpha val="43137"/>
                    </a:srgbClr>
                  </a:outerShdw>
                </a:effectLst>
              </a:rPr>
              <a:t>骨折</a:t>
            </a:r>
          </a:p>
        </p:txBody>
      </p:sp>
      <p:sp>
        <p:nvSpPr>
          <p:cNvPr id="18" name="テキスト ボックス 17">
            <a:extLst>
              <a:ext uri="{FF2B5EF4-FFF2-40B4-BE49-F238E27FC236}">
                <a16:creationId xmlns:a16="http://schemas.microsoft.com/office/drawing/2014/main" id="{D386C5B2-92EE-ED3D-0AD0-854CBBD6D6A8}"/>
              </a:ext>
            </a:extLst>
          </p:cNvPr>
          <p:cNvSpPr txBox="1"/>
          <p:nvPr/>
        </p:nvSpPr>
        <p:spPr>
          <a:xfrm>
            <a:off x="8590363" y="4253498"/>
            <a:ext cx="1620957" cy="523220"/>
          </a:xfrm>
          <a:prstGeom prst="rect">
            <a:avLst/>
          </a:prstGeom>
          <a:noFill/>
        </p:spPr>
        <p:txBody>
          <a:bodyPr wrap="none" rtlCol="0">
            <a:spAutoFit/>
          </a:bodyPr>
          <a:lstStyle/>
          <a:p>
            <a:r>
              <a:rPr kumimoji="1" lang="ja-JP" altLang="en-US" sz="2800" b="1" dirty="0">
                <a:solidFill>
                  <a:srgbClr val="FF0000"/>
                </a:solidFill>
                <a:effectLst>
                  <a:outerShdw blurRad="38100" dist="38100" dir="2700000" algn="tl">
                    <a:srgbClr val="000000">
                      <a:alpha val="43137"/>
                    </a:srgbClr>
                  </a:outerShdw>
                </a:effectLst>
              </a:rPr>
              <a:t>靱帯損傷</a:t>
            </a:r>
          </a:p>
        </p:txBody>
      </p:sp>
    </p:spTree>
    <p:extLst>
      <p:ext uri="{BB962C8B-B14F-4D97-AF65-F5344CB8AC3E}">
        <p14:creationId xmlns:p14="http://schemas.microsoft.com/office/powerpoint/2010/main" val="965070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C9F74442-6989-4273-AB87-C3FBBFD67E0B}"/>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肘関節障害（野球肘）</a:t>
            </a:r>
          </a:p>
        </p:txBody>
      </p:sp>
      <p:grpSp>
        <p:nvGrpSpPr>
          <p:cNvPr id="6" name="グループ化 5">
            <a:extLst>
              <a:ext uri="{FF2B5EF4-FFF2-40B4-BE49-F238E27FC236}">
                <a16:creationId xmlns:a16="http://schemas.microsoft.com/office/drawing/2014/main" id="{6794D37E-6193-4933-8368-DC7937354D4A}"/>
              </a:ext>
            </a:extLst>
          </p:cNvPr>
          <p:cNvGrpSpPr/>
          <p:nvPr/>
        </p:nvGrpSpPr>
        <p:grpSpPr>
          <a:xfrm>
            <a:off x="683170" y="525517"/>
            <a:ext cx="427497" cy="415776"/>
            <a:chOff x="683170" y="525517"/>
            <a:chExt cx="427497" cy="415776"/>
          </a:xfrm>
        </p:grpSpPr>
        <p:sp>
          <p:nvSpPr>
            <p:cNvPr id="9" name="四角形: 角を丸くする 8">
              <a:extLst>
                <a:ext uri="{FF2B5EF4-FFF2-40B4-BE49-F238E27FC236}">
                  <a16:creationId xmlns:a16="http://schemas.microsoft.com/office/drawing/2014/main" id="{7FF0952B-5D0D-4345-BDDA-DF1397921F0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EC27C15-7916-4A5B-B11F-7BD4BDD235F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FA346B80-F946-41B5-B162-0E693B605297}"/>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BBA059B4-DB7D-4DA7-AE39-1C0EB67CFD6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E63105AE-153B-424F-9E6D-9D1615DC23EE}"/>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16" name="コンテンツ プレースホルダー 15">
            <a:extLst>
              <a:ext uri="{FF2B5EF4-FFF2-40B4-BE49-F238E27FC236}">
                <a16:creationId xmlns:a16="http://schemas.microsoft.com/office/drawing/2014/main" id="{23A1F7BE-7705-56CE-BCF4-A664E9ADAEB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4718" y="1406365"/>
            <a:ext cx="8711668" cy="5256808"/>
          </a:xfrm>
        </p:spPr>
      </p:pic>
    </p:spTree>
    <p:extLst>
      <p:ext uri="{BB962C8B-B14F-4D97-AF65-F5344CB8AC3E}">
        <p14:creationId xmlns:p14="http://schemas.microsoft.com/office/powerpoint/2010/main" val="1446481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869" t="839" r="10081" b="2606"/>
          <a:stretch/>
        </p:blipFill>
        <p:spPr>
          <a:xfrm rot="5400000">
            <a:off x="2253136" y="1281913"/>
            <a:ext cx="5877271" cy="5596388"/>
          </a:xfrm>
        </p:spPr>
      </p:pic>
      <p:sp>
        <p:nvSpPr>
          <p:cNvPr id="5" name="タイトル 1">
            <a:extLst>
              <a:ext uri="{FF2B5EF4-FFF2-40B4-BE49-F238E27FC236}">
                <a16:creationId xmlns:a16="http://schemas.microsoft.com/office/drawing/2014/main" id="{0A607662-E528-4EFA-AB22-517CD3C8189B}"/>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zh-TW" altLang="en-US" sz="3600" b="1" dirty="0">
                <a:latin typeface="游ゴシック" panose="020B0400000000000000" pitchFamily="50" charset="-128"/>
                <a:ea typeface="游ゴシック" panose="020B0400000000000000" pitchFamily="50" charset="-128"/>
              </a:rPr>
              <a:t>肩鎖関節脱臼</a:t>
            </a:r>
            <a:endParaRPr lang="ja-JP" altLang="en-US" sz="3600" b="1" dirty="0">
              <a:latin typeface="游ゴシック" panose="020B0400000000000000" pitchFamily="50" charset="-128"/>
              <a:ea typeface="游ゴシック" panose="020B0400000000000000" pitchFamily="50" charset="-128"/>
            </a:endParaRPr>
          </a:p>
        </p:txBody>
      </p:sp>
      <p:grpSp>
        <p:nvGrpSpPr>
          <p:cNvPr id="6" name="グループ化 5">
            <a:extLst>
              <a:ext uri="{FF2B5EF4-FFF2-40B4-BE49-F238E27FC236}">
                <a16:creationId xmlns:a16="http://schemas.microsoft.com/office/drawing/2014/main" id="{4D740EBD-4F21-44D2-983E-50AB4A87CE11}"/>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AE15D34F-13E6-4204-8B20-8DA46E582FA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7E650A3A-1775-4284-9AEA-77D2D0D24B6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8BEDC0B-8EA9-4EB1-98B9-9A13943B75B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C2F6F76-33AC-449D-B254-FABD8F2DD3A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11683A95-47E7-46AA-8424-2329BFA1481C}"/>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sp>
        <p:nvSpPr>
          <p:cNvPr id="2" name="テキスト ボックス 1">
            <a:extLst>
              <a:ext uri="{FF2B5EF4-FFF2-40B4-BE49-F238E27FC236}">
                <a16:creationId xmlns:a16="http://schemas.microsoft.com/office/drawing/2014/main" id="{2C061533-3854-4FD5-9C98-F1C04A5E40A9}"/>
              </a:ext>
            </a:extLst>
          </p:cNvPr>
          <p:cNvSpPr txBox="1"/>
          <p:nvPr/>
        </p:nvSpPr>
        <p:spPr>
          <a:xfrm>
            <a:off x="2897634" y="4126185"/>
            <a:ext cx="1261884" cy="523220"/>
          </a:xfrm>
          <a:prstGeom prst="rect">
            <a:avLst/>
          </a:prstGeom>
          <a:noFill/>
        </p:spPr>
        <p:txBody>
          <a:bodyPr wrap="none" rtlCol="0">
            <a:spAutoFit/>
          </a:bodyPr>
          <a:lstStyle/>
          <a:p>
            <a:r>
              <a:rPr kumimoji="1" lang="ja-JP" altLang="en-US" sz="2800" b="1" dirty="0"/>
              <a:t>上腕骨</a:t>
            </a:r>
          </a:p>
        </p:txBody>
      </p:sp>
      <p:sp>
        <p:nvSpPr>
          <p:cNvPr id="3" name="テキスト ボックス 2">
            <a:extLst>
              <a:ext uri="{FF2B5EF4-FFF2-40B4-BE49-F238E27FC236}">
                <a16:creationId xmlns:a16="http://schemas.microsoft.com/office/drawing/2014/main" id="{B8E53864-674D-6175-5B38-C7A1FBD791E4}"/>
              </a:ext>
            </a:extLst>
          </p:cNvPr>
          <p:cNvSpPr txBox="1"/>
          <p:nvPr/>
        </p:nvSpPr>
        <p:spPr>
          <a:xfrm>
            <a:off x="6511299" y="2338222"/>
            <a:ext cx="902811" cy="523220"/>
          </a:xfrm>
          <a:prstGeom prst="rect">
            <a:avLst/>
          </a:prstGeom>
          <a:noFill/>
        </p:spPr>
        <p:txBody>
          <a:bodyPr wrap="none" rtlCol="0">
            <a:spAutoFit/>
          </a:bodyPr>
          <a:lstStyle/>
          <a:p>
            <a:r>
              <a:rPr kumimoji="1" lang="ja-JP" altLang="en-US" sz="2800" b="1" dirty="0"/>
              <a:t>鎖骨</a:t>
            </a:r>
          </a:p>
        </p:txBody>
      </p:sp>
      <p:sp>
        <p:nvSpPr>
          <p:cNvPr id="12" name="テキスト ボックス 11">
            <a:extLst>
              <a:ext uri="{FF2B5EF4-FFF2-40B4-BE49-F238E27FC236}">
                <a16:creationId xmlns:a16="http://schemas.microsoft.com/office/drawing/2014/main" id="{91FF5B0E-0E5A-DD81-6E1D-FC32F1A660E4}"/>
              </a:ext>
            </a:extLst>
          </p:cNvPr>
          <p:cNvSpPr txBox="1"/>
          <p:nvPr/>
        </p:nvSpPr>
        <p:spPr>
          <a:xfrm>
            <a:off x="4625826" y="3702859"/>
            <a:ext cx="1261884" cy="523220"/>
          </a:xfrm>
          <a:prstGeom prst="rect">
            <a:avLst/>
          </a:prstGeom>
          <a:noFill/>
        </p:spPr>
        <p:txBody>
          <a:bodyPr wrap="none" rtlCol="0">
            <a:spAutoFit/>
          </a:bodyPr>
          <a:lstStyle/>
          <a:p>
            <a:r>
              <a:rPr kumimoji="1" lang="ja-JP" altLang="en-US" sz="2800" b="1" dirty="0"/>
              <a:t>肩甲骨</a:t>
            </a:r>
          </a:p>
        </p:txBody>
      </p:sp>
      <p:sp>
        <p:nvSpPr>
          <p:cNvPr id="13" name="テキスト ボックス 12">
            <a:extLst>
              <a:ext uri="{FF2B5EF4-FFF2-40B4-BE49-F238E27FC236}">
                <a16:creationId xmlns:a16="http://schemas.microsoft.com/office/drawing/2014/main" id="{12770B49-5FD0-7F6D-1718-05C963E3CA7D}"/>
              </a:ext>
            </a:extLst>
          </p:cNvPr>
          <p:cNvSpPr txBox="1"/>
          <p:nvPr/>
        </p:nvSpPr>
        <p:spPr>
          <a:xfrm>
            <a:off x="6137994" y="5219997"/>
            <a:ext cx="902811" cy="523220"/>
          </a:xfrm>
          <a:prstGeom prst="rect">
            <a:avLst/>
          </a:prstGeom>
          <a:noFill/>
        </p:spPr>
        <p:txBody>
          <a:bodyPr wrap="none" rtlCol="0">
            <a:spAutoFit/>
          </a:bodyPr>
          <a:lstStyle/>
          <a:p>
            <a:r>
              <a:rPr kumimoji="1" lang="ja-JP" altLang="en-US" sz="2800" b="1" dirty="0"/>
              <a:t>肋骨</a:t>
            </a:r>
          </a:p>
        </p:txBody>
      </p:sp>
    </p:spTree>
    <p:extLst>
      <p:ext uri="{BB962C8B-B14F-4D97-AF65-F5344CB8AC3E}">
        <p14:creationId xmlns:p14="http://schemas.microsoft.com/office/powerpoint/2010/main" val="2996737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0913B24F-EE48-4227-A4BD-0507BC9DF893}"/>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野球肩（リトルリーグ ショルダー）</a:t>
            </a:r>
          </a:p>
        </p:txBody>
      </p:sp>
      <p:grpSp>
        <p:nvGrpSpPr>
          <p:cNvPr id="6" name="グループ化 5">
            <a:extLst>
              <a:ext uri="{FF2B5EF4-FFF2-40B4-BE49-F238E27FC236}">
                <a16:creationId xmlns:a16="http://schemas.microsoft.com/office/drawing/2014/main" id="{E698B7C7-497C-4BAB-B2E8-B46347B81A9D}"/>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692B2636-74F1-4873-BD73-5DDD53DA030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69451FAC-B6CF-43CD-9B9E-0230B673411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31E4EF5D-0138-479F-9B0E-1CAF243F1F3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973B591B-C48C-402A-89CB-96CF0C6F6B8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A1515F05-413B-485C-95F5-F718B7A0FD05}"/>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13" name="コンテンツ プレースホルダー 12">
            <a:extLst>
              <a:ext uri="{FF2B5EF4-FFF2-40B4-BE49-F238E27FC236}">
                <a16:creationId xmlns:a16="http://schemas.microsoft.com/office/drawing/2014/main" id="{91A63A08-6397-BAFF-3D10-0DA5E27EF5D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57193" y="2123653"/>
            <a:ext cx="6674207" cy="4795838"/>
          </a:xfrm>
        </p:spPr>
      </p:pic>
      <p:pic>
        <p:nvPicPr>
          <p:cNvPr id="15" name="図 14">
            <a:extLst>
              <a:ext uri="{FF2B5EF4-FFF2-40B4-BE49-F238E27FC236}">
                <a16:creationId xmlns:a16="http://schemas.microsoft.com/office/drawing/2014/main" id="{ED963E50-921B-C04D-EF98-FC0F336A3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65" y="1122887"/>
            <a:ext cx="3349004" cy="3980277"/>
          </a:xfrm>
          <a:prstGeom prst="rect">
            <a:avLst/>
          </a:prstGeom>
        </p:spPr>
      </p:pic>
    </p:spTree>
    <p:extLst>
      <p:ext uri="{BB962C8B-B14F-4D97-AF65-F5344CB8AC3E}">
        <p14:creationId xmlns:p14="http://schemas.microsoft.com/office/powerpoint/2010/main" val="2448753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824" t="4169" r="9981" b="4114"/>
          <a:stretch/>
        </p:blipFill>
        <p:spPr>
          <a:xfrm>
            <a:off x="4633044" y="2670838"/>
            <a:ext cx="5256584" cy="4294685"/>
          </a:xfr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6419" t="11177" r="7218"/>
          <a:stretch/>
        </p:blipFill>
        <p:spPr>
          <a:xfrm>
            <a:off x="785491" y="1259557"/>
            <a:ext cx="4200848" cy="3240360"/>
          </a:xfrm>
          <a:prstGeom prst="rect">
            <a:avLst/>
          </a:prstGeom>
        </p:spPr>
      </p:pic>
      <p:sp>
        <p:nvSpPr>
          <p:cNvPr id="6" name="タイトル 1">
            <a:extLst>
              <a:ext uri="{FF2B5EF4-FFF2-40B4-BE49-F238E27FC236}">
                <a16:creationId xmlns:a16="http://schemas.microsoft.com/office/drawing/2014/main" id="{AFB8471E-27C0-4CF6-BB23-790B56FD0910}"/>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zh-TW" altLang="en-US" sz="3600" b="1" dirty="0">
                <a:latin typeface="游ゴシック" panose="020B0400000000000000" pitchFamily="50" charset="-128"/>
                <a:ea typeface="游ゴシック" panose="020B0400000000000000" pitchFamily="50" charset="-128"/>
              </a:rPr>
              <a:t>反復性肩関節脱臼</a:t>
            </a:r>
            <a:endParaRPr lang="ja-JP" altLang="en-US" sz="3600" b="1" dirty="0">
              <a:latin typeface="游ゴシック" panose="020B0400000000000000" pitchFamily="50" charset="-128"/>
              <a:ea typeface="游ゴシック" panose="020B0400000000000000" pitchFamily="50" charset="-128"/>
            </a:endParaRPr>
          </a:p>
        </p:txBody>
      </p:sp>
      <p:grpSp>
        <p:nvGrpSpPr>
          <p:cNvPr id="7" name="グループ化 6">
            <a:extLst>
              <a:ext uri="{FF2B5EF4-FFF2-40B4-BE49-F238E27FC236}">
                <a16:creationId xmlns:a16="http://schemas.microsoft.com/office/drawing/2014/main" id="{D942ECCB-94BC-44C4-BBA7-DFECC610701D}"/>
              </a:ext>
            </a:extLst>
          </p:cNvPr>
          <p:cNvGrpSpPr/>
          <p:nvPr/>
        </p:nvGrpSpPr>
        <p:grpSpPr>
          <a:xfrm>
            <a:off x="683170" y="525517"/>
            <a:ext cx="427497" cy="415776"/>
            <a:chOff x="683170" y="525517"/>
            <a:chExt cx="427497" cy="415776"/>
          </a:xfrm>
        </p:grpSpPr>
        <p:sp>
          <p:nvSpPr>
            <p:cNvPr id="8" name="四角形: 角を丸くする 7">
              <a:extLst>
                <a:ext uri="{FF2B5EF4-FFF2-40B4-BE49-F238E27FC236}">
                  <a16:creationId xmlns:a16="http://schemas.microsoft.com/office/drawing/2014/main" id="{7F677543-3D14-4488-AE60-AA938FEFACA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371A1E3-6C3B-4AA3-B35C-CC1030C0515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2594AEEE-EE04-4790-8016-2984F4A9C61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1B78BBE7-E0AF-449B-96C0-E86CD9BA5C5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18599D0E-E474-4907-91F9-A0E5A59CFBA4}"/>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sp>
        <p:nvSpPr>
          <p:cNvPr id="2" name="矢印: 下 1">
            <a:extLst>
              <a:ext uri="{FF2B5EF4-FFF2-40B4-BE49-F238E27FC236}">
                <a16:creationId xmlns:a16="http://schemas.microsoft.com/office/drawing/2014/main" id="{FB9DDE79-57D1-EB38-495F-E3CF6218EE5A}"/>
              </a:ext>
            </a:extLst>
          </p:cNvPr>
          <p:cNvSpPr/>
          <p:nvPr/>
        </p:nvSpPr>
        <p:spPr>
          <a:xfrm rot="19698877">
            <a:off x="5446802" y="3586916"/>
            <a:ext cx="425260" cy="864096"/>
          </a:xfrm>
          <a:prstGeom prst="down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F2280993-8897-E52F-BCB0-D4C44F989429}"/>
              </a:ext>
            </a:extLst>
          </p:cNvPr>
          <p:cNvSpPr/>
          <p:nvPr/>
        </p:nvSpPr>
        <p:spPr>
          <a:xfrm>
            <a:off x="4652082" y="6549891"/>
            <a:ext cx="2516825" cy="61748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脱臼時のＸ線像</a:t>
            </a:r>
            <a:endParaRPr kumimoji="1" lang="en-US" altLang="ja-JP" sz="2400" dirty="0">
              <a:solidFill>
                <a:schemeClr val="tx1"/>
              </a:solidFill>
            </a:endParaRPr>
          </a:p>
        </p:txBody>
      </p:sp>
      <p:sp>
        <p:nvSpPr>
          <p:cNvPr id="18" name="正方形/長方形 17">
            <a:extLst>
              <a:ext uri="{FF2B5EF4-FFF2-40B4-BE49-F238E27FC236}">
                <a16:creationId xmlns:a16="http://schemas.microsoft.com/office/drawing/2014/main" id="{EFCD150D-E7E7-068B-D62D-19A9D37796FF}"/>
              </a:ext>
            </a:extLst>
          </p:cNvPr>
          <p:cNvSpPr/>
          <p:nvPr/>
        </p:nvSpPr>
        <p:spPr>
          <a:xfrm>
            <a:off x="7346581" y="6549892"/>
            <a:ext cx="2516825" cy="61748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整復後のＸ線像</a:t>
            </a:r>
            <a:endParaRPr kumimoji="1" lang="en-US" altLang="ja-JP" sz="2400" dirty="0">
              <a:solidFill>
                <a:schemeClr val="tx1"/>
              </a:solidFill>
            </a:endParaRPr>
          </a:p>
        </p:txBody>
      </p:sp>
    </p:spTree>
    <p:extLst>
      <p:ext uri="{BB962C8B-B14F-4D97-AF65-F5344CB8AC3E}">
        <p14:creationId xmlns:p14="http://schemas.microsoft.com/office/powerpoint/2010/main" val="3649896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img004"/>
          <p:cNvPicPr>
            <a:picLocks noChangeAspect="1" noChangeArrowheads="1"/>
          </p:cNvPicPr>
          <p:nvPr/>
        </p:nvPicPr>
        <p:blipFill rotWithShape="1">
          <a:blip r:embed="rId3">
            <a:extLst>
              <a:ext uri="{28A0092B-C50C-407E-A947-70E740481C1C}">
                <a14:useLocalDpi xmlns:a14="http://schemas.microsoft.com/office/drawing/2010/main" val="0"/>
              </a:ext>
            </a:extLst>
          </a:blip>
          <a:srcRect l="4732" t="23595" r="48645" b="12764"/>
          <a:stretch/>
        </p:blipFill>
        <p:spPr bwMode="auto">
          <a:xfrm>
            <a:off x="644419" y="1517650"/>
            <a:ext cx="4943573" cy="4054022"/>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1">
            <a:extLst>
              <a:ext uri="{FF2B5EF4-FFF2-40B4-BE49-F238E27FC236}">
                <a16:creationId xmlns:a16="http://schemas.microsoft.com/office/drawing/2014/main" id="{66F29AC3-F2B0-4C4B-B01F-36A91B16A9F1}"/>
              </a:ext>
            </a:extLst>
          </p:cNvPr>
          <p:cNvSpPr txBox="1">
            <a:spLocks/>
          </p:cNvSpPr>
          <p:nvPr/>
        </p:nvSpPr>
        <p:spPr>
          <a:xfrm>
            <a:off x="1159790" y="468000"/>
            <a:ext cx="9071610" cy="617483"/>
          </a:xfrm>
          <a:prstGeom prst="rect">
            <a:avLst/>
          </a:prstGeom>
        </p:spPr>
        <p:txBody>
          <a:bodyP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オスグッド病</a:t>
            </a:r>
          </a:p>
        </p:txBody>
      </p:sp>
      <p:grpSp>
        <p:nvGrpSpPr>
          <p:cNvPr id="9" name="グループ化 8">
            <a:extLst>
              <a:ext uri="{FF2B5EF4-FFF2-40B4-BE49-F238E27FC236}">
                <a16:creationId xmlns:a16="http://schemas.microsoft.com/office/drawing/2014/main" id="{10CCEEBB-7D8C-43AE-9472-2CD38BDCC320}"/>
              </a:ext>
            </a:extLst>
          </p:cNvPr>
          <p:cNvGrpSpPr/>
          <p:nvPr/>
        </p:nvGrpSpPr>
        <p:grpSpPr>
          <a:xfrm>
            <a:off x="683170" y="525517"/>
            <a:ext cx="427497" cy="415776"/>
            <a:chOff x="683170" y="525517"/>
            <a:chExt cx="427497" cy="415776"/>
          </a:xfrm>
        </p:grpSpPr>
        <p:sp>
          <p:nvSpPr>
            <p:cNvPr id="10" name="四角形: 角を丸くする 9">
              <a:extLst>
                <a:ext uri="{FF2B5EF4-FFF2-40B4-BE49-F238E27FC236}">
                  <a16:creationId xmlns:a16="http://schemas.microsoft.com/office/drawing/2014/main" id="{073A01FC-9546-499C-AFC8-8D12F390E75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FAD01B9-D572-4050-841F-48056DA7476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A8C7D74-3050-4526-96CD-D4ACFCBDA50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04851C3A-63B0-40C6-A680-DCB3851CD1F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テキスト ボックス 13">
            <a:extLst>
              <a:ext uri="{FF2B5EF4-FFF2-40B4-BE49-F238E27FC236}">
                <a16:creationId xmlns:a16="http://schemas.microsoft.com/office/drawing/2014/main" id="{E7F6CD1E-3A59-436B-B342-1DF161CBA682}"/>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18" name="図 17">
            <a:extLst>
              <a:ext uri="{FF2B5EF4-FFF2-40B4-BE49-F238E27FC236}">
                <a16:creationId xmlns:a16="http://schemas.microsoft.com/office/drawing/2014/main" id="{4B089AE7-C526-4789-D13A-F618E3495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549" y="2699717"/>
            <a:ext cx="4173845" cy="4054022"/>
          </a:xfrm>
          <a:prstGeom prst="rect">
            <a:avLst/>
          </a:prstGeom>
        </p:spPr>
      </p:pic>
    </p:spTree>
    <p:extLst>
      <p:ext uri="{BB962C8B-B14F-4D97-AF65-F5344CB8AC3E}">
        <p14:creationId xmlns:p14="http://schemas.microsoft.com/office/powerpoint/2010/main" val="11961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sz="half" idx="2"/>
          </p:nvPr>
        </p:nvSpPr>
        <p:spPr>
          <a:xfrm>
            <a:off x="6795784" y="5642488"/>
            <a:ext cx="3211929" cy="1449187"/>
          </a:xfrm>
        </p:spPr>
        <p:txBody>
          <a:bodyPr>
            <a:normAutofit/>
          </a:bodyPr>
          <a:lstStyle/>
          <a:p>
            <a:pPr>
              <a:buClr>
                <a:srgbClr val="FFC000"/>
              </a:buClr>
              <a:buSzPct val="80000"/>
              <a:buFont typeface="Wingdings" panose="05000000000000000000" pitchFamily="2" charset="2"/>
              <a:buChar char="l"/>
            </a:pPr>
            <a:r>
              <a:rPr kumimoji="1" lang="ja-JP" altLang="en-US" sz="2400" b="1" dirty="0">
                <a:latin typeface="+mn-ea"/>
              </a:rPr>
              <a:t>１度：</a:t>
            </a:r>
            <a:r>
              <a:rPr lang="ja-JP" altLang="en-US" sz="2400" b="1" dirty="0">
                <a:latin typeface="+mn-ea"/>
              </a:rPr>
              <a:t>靭帯</a:t>
            </a:r>
            <a:r>
              <a:rPr kumimoji="1" lang="ja-JP" altLang="en-US" sz="2400" b="1" dirty="0">
                <a:latin typeface="+mn-ea"/>
              </a:rPr>
              <a:t>が伸びる</a:t>
            </a:r>
            <a:endParaRPr kumimoji="1" lang="en-US" altLang="ja-JP" sz="2400" b="1" dirty="0">
              <a:latin typeface="+mn-ea"/>
            </a:endParaRPr>
          </a:p>
          <a:p>
            <a:pPr>
              <a:buClr>
                <a:srgbClr val="FFC000"/>
              </a:buClr>
              <a:buSzPct val="80000"/>
              <a:buFont typeface="Wingdings" panose="05000000000000000000" pitchFamily="2" charset="2"/>
              <a:buChar char="l"/>
            </a:pPr>
            <a:r>
              <a:rPr lang="ja-JP" altLang="en-US" sz="2400" b="1" dirty="0">
                <a:latin typeface="+mn-ea"/>
              </a:rPr>
              <a:t>２度：一部断裂</a:t>
            </a:r>
            <a:endParaRPr lang="en-US" altLang="ja-JP" sz="2400" b="1" dirty="0">
              <a:latin typeface="+mn-ea"/>
            </a:endParaRPr>
          </a:p>
          <a:p>
            <a:pPr>
              <a:buClr>
                <a:srgbClr val="FFC000"/>
              </a:buClr>
              <a:buSzPct val="80000"/>
              <a:buFont typeface="Wingdings" panose="05000000000000000000" pitchFamily="2" charset="2"/>
              <a:buChar char="l"/>
            </a:pPr>
            <a:r>
              <a:rPr kumimoji="1" lang="ja-JP" altLang="en-US" sz="2400" b="1" dirty="0">
                <a:latin typeface="+mn-ea"/>
              </a:rPr>
              <a:t>３度：完全断裂</a:t>
            </a:r>
          </a:p>
        </p:txBody>
      </p:sp>
      <p:sp>
        <p:nvSpPr>
          <p:cNvPr id="5" name="タイトル 1">
            <a:extLst>
              <a:ext uri="{FF2B5EF4-FFF2-40B4-BE49-F238E27FC236}">
                <a16:creationId xmlns:a16="http://schemas.microsoft.com/office/drawing/2014/main" id="{5233AF2E-6A2E-436E-9AC4-65E07D57AC05}"/>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足首の捻挫</a:t>
            </a:r>
          </a:p>
        </p:txBody>
      </p:sp>
      <p:grpSp>
        <p:nvGrpSpPr>
          <p:cNvPr id="6" name="グループ化 5">
            <a:extLst>
              <a:ext uri="{FF2B5EF4-FFF2-40B4-BE49-F238E27FC236}">
                <a16:creationId xmlns:a16="http://schemas.microsoft.com/office/drawing/2014/main" id="{04C5D4D7-C3FA-4067-BBB7-7F783FF09557}"/>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6B07900C-32F5-4094-9362-340FB797C85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4AA84FD5-CA03-46BC-BC45-908D8EF6BDC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7142EF62-2D40-40BF-A8F7-E91B6001B71F}"/>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9C1AF949-0F32-4F3E-950A-C7B7838B7146}"/>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9F75E929-FF30-4A2F-ABE1-856B28EB2A55}"/>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pic>
        <p:nvPicPr>
          <p:cNvPr id="14" name="コンテンツ プレースホルダー 13">
            <a:extLst>
              <a:ext uri="{FF2B5EF4-FFF2-40B4-BE49-F238E27FC236}">
                <a16:creationId xmlns:a16="http://schemas.microsoft.com/office/drawing/2014/main" id="{B784F9DF-F8CA-369E-6E2F-C99640E10571}"/>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606522" y="1517375"/>
            <a:ext cx="3398189" cy="3868743"/>
          </a:xfrm>
        </p:spPr>
      </p:pic>
      <p:pic>
        <p:nvPicPr>
          <p:cNvPr id="4" name="図 3">
            <a:extLst>
              <a:ext uri="{FF2B5EF4-FFF2-40B4-BE49-F238E27FC236}">
                <a16:creationId xmlns:a16="http://schemas.microsoft.com/office/drawing/2014/main" id="{EC65FF5E-664C-FDE2-6A3E-EF8739F07F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213" y="1277850"/>
            <a:ext cx="5565989" cy="5003973"/>
          </a:xfrm>
          <a:prstGeom prst="rect">
            <a:avLst/>
          </a:prstGeom>
        </p:spPr>
      </p:pic>
    </p:spTree>
    <p:extLst>
      <p:ext uri="{BB962C8B-B14F-4D97-AF65-F5344CB8AC3E}">
        <p14:creationId xmlns:p14="http://schemas.microsoft.com/office/powerpoint/2010/main" val="3782219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400DDB48-9A66-46BE-B73E-4DA8CB86E1BA}"/>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肉ばなれ</a:t>
            </a:r>
          </a:p>
        </p:txBody>
      </p:sp>
      <p:grpSp>
        <p:nvGrpSpPr>
          <p:cNvPr id="6" name="グループ化 5">
            <a:extLst>
              <a:ext uri="{FF2B5EF4-FFF2-40B4-BE49-F238E27FC236}">
                <a16:creationId xmlns:a16="http://schemas.microsoft.com/office/drawing/2014/main" id="{92BF1F7A-C9A7-450A-92F4-910050099CF9}"/>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22DDCFF0-C07B-4BFF-B0A4-0528262C76F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B38AE079-C2D0-47E1-BA87-5FCFDD6E8D3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203B3878-932E-419C-B21C-57BF6E26F227}"/>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E598619C-D3AA-4251-9B57-370E9836A2F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C7B5DE65-0E09-4B93-9938-C652AE6FCCDC}"/>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pic>
        <p:nvPicPr>
          <p:cNvPr id="13" name="コンテンツ プレースホルダー 12">
            <a:extLst>
              <a:ext uri="{FF2B5EF4-FFF2-40B4-BE49-F238E27FC236}">
                <a16:creationId xmlns:a16="http://schemas.microsoft.com/office/drawing/2014/main" id="{53FA2F3F-1CC1-82C7-0E8F-3BB70209B84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4026" y="1237402"/>
            <a:ext cx="7723759" cy="5586945"/>
          </a:xfrm>
        </p:spPr>
      </p:pic>
    </p:spTree>
    <p:extLst>
      <p:ext uri="{BB962C8B-B14F-4D97-AF65-F5344CB8AC3E}">
        <p14:creationId xmlns:p14="http://schemas.microsoft.com/office/powerpoint/2010/main" val="3679830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2BD96881-C538-48DD-BDC1-FDD9524D3F7A}"/>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シンスプリント</a:t>
            </a:r>
          </a:p>
        </p:txBody>
      </p:sp>
      <p:grpSp>
        <p:nvGrpSpPr>
          <p:cNvPr id="5" name="グループ化 4">
            <a:extLst>
              <a:ext uri="{FF2B5EF4-FFF2-40B4-BE49-F238E27FC236}">
                <a16:creationId xmlns:a16="http://schemas.microsoft.com/office/drawing/2014/main" id="{421F2CB8-60D5-4981-8B74-960096262BBF}"/>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446E35F6-8F69-4FE5-B479-9DACF6A3BE0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CA1422A-937E-4B57-9B40-F304FBCA4859}"/>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CD4E2B17-23B9-4E33-BBA0-4DE646B8D30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5456FD9A-381F-4D64-95BA-FD90EA0352EC}"/>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724CEEE2-F302-4664-B775-E00917ABF50A}"/>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pic>
        <p:nvPicPr>
          <p:cNvPr id="13" name="コンテンツ プレースホルダー 12">
            <a:extLst>
              <a:ext uri="{FF2B5EF4-FFF2-40B4-BE49-F238E27FC236}">
                <a16:creationId xmlns:a16="http://schemas.microsoft.com/office/drawing/2014/main" id="{20EB87F4-BA95-8D77-DAC9-09AFDED013D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33538" y="1085483"/>
            <a:ext cx="6624736" cy="5853978"/>
          </a:xfrm>
        </p:spPr>
      </p:pic>
      <p:sp>
        <p:nvSpPr>
          <p:cNvPr id="8" name="正方形/長方形 7">
            <a:extLst>
              <a:ext uri="{FF2B5EF4-FFF2-40B4-BE49-F238E27FC236}">
                <a16:creationId xmlns:a16="http://schemas.microsoft.com/office/drawing/2014/main" id="{A2C55417-2C6E-4719-E404-6325A7642675}"/>
              </a:ext>
            </a:extLst>
          </p:cNvPr>
          <p:cNvSpPr/>
          <p:nvPr/>
        </p:nvSpPr>
        <p:spPr>
          <a:xfrm>
            <a:off x="2033538" y="1759059"/>
            <a:ext cx="3312368" cy="294096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陸上競技の中・長距離選手やサッカー、バスケットボールなど走ることの多い競技で、中学・高校生の選手（特に新人選手）に多くみられ、疲労がたまったときに発症しやすく、下腿（スネ）の内側に痛みの起こる障害です。</a:t>
            </a:r>
          </a:p>
        </p:txBody>
      </p:sp>
      <p:sp>
        <p:nvSpPr>
          <p:cNvPr id="14" name="正方形/長方形 13">
            <a:extLst>
              <a:ext uri="{FF2B5EF4-FFF2-40B4-BE49-F238E27FC236}">
                <a16:creationId xmlns:a16="http://schemas.microsoft.com/office/drawing/2014/main" id="{6BAD7ED8-43CC-1032-9C93-A7F97577A8E1}"/>
              </a:ext>
            </a:extLst>
          </p:cNvPr>
          <p:cNvSpPr/>
          <p:nvPr/>
        </p:nvSpPr>
        <p:spPr>
          <a:xfrm>
            <a:off x="7938194" y="5364013"/>
            <a:ext cx="432048" cy="1288215"/>
          </a:xfrm>
          <a:prstGeom prst="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疼痛部位</a:t>
            </a:r>
          </a:p>
        </p:txBody>
      </p:sp>
    </p:spTree>
    <p:extLst>
      <p:ext uri="{BB962C8B-B14F-4D97-AF65-F5344CB8AC3E}">
        <p14:creationId xmlns:p14="http://schemas.microsoft.com/office/powerpoint/2010/main" val="4284228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C352D-9565-3E3C-F969-B757B909E68E}"/>
            </a:ext>
          </a:extLst>
        </p:cNvPr>
        <p:cNvGrpSpPr/>
        <p:nvPr/>
      </p:nvGrpSpPr>
      <p:grpSpPr>
        <a:xfrm>
          <a:off x="0" y="0"/>
          <a:ext cx="0" cy="0"/>
          <a:chOff x="0" y="0"/>
          <a:chExt cx="0" cy="0"/>
        </a:xfrm>
      </p:grpSpPr>
      <p:sp>
        <p:nvSpPr>
          <p:cNvPr id="26" name="角丸四角形 8">
            <a:extLst>
              <a:ext uri="{FF2B5EF4-FFF2-40B4-BE49-F238E27FC236}">
                <a16:creationId xmlns:a16="http://schemas.microsoft.com/office/drawing/2014/main" id="{4D8A2C64-DE1F-952C-6D85-7CD53AE7C6F1}"/>
              </a:ext>
            </a:extLst>
          </p:cNvPr>
          <p:cNvSpPr>
            <a:spLocks noChangeArrowheads="1"/>
          </p:cNvSpPr>
          <p:nvPr/>
        </p:nvSpPr>
        <p:spPr bwMode="auto">
          <a:xfrm>
            <a:off x="1157675" y="3825681"/>
            <a:ext cx="1580598"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grpSp>
        <p:nvGrpSpPr>
          <p:cNvPr id="4" name="グループ化 3">
            <a:extLst>
              <a:ext uri="{FF2B5EF4-FFF2-40B4-BE49-F238E27FC236}">
                <a16:creationId xmlns:a16="http://schemas.microsoft.com/office/drawing/2014/main" id="{2B7A216F-326E-A66F-2DAD-F6ECF1137C0E}"/>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C8F798D6-3A5C-1819-0688-3F8D91733A0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68300C39-2E40-403D-C2BC-21CD4C9E580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01F089BB-318D-D3BA-73D0-71663CF34D90}"/>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E410884-838F-E53F-B3A5-8CB773C40BD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FD2BCA43-8CC9-E092-D0AA-00063C137E95}"/>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6000" b="1" dirty="0">
              <a:solidFill>
                <a:srgbClr val="C00000"/>
              </a:solidFill>
              <a:latin typeface="+mn-ea"/>
              <a:ea typeface="+mn-ea"/>
            </a:endParaRPr>
          </a:p>
        </p:txBody>
      </p:sp>
      <p:sp>
        <p:nvSpPr>
          <p:cNvPr id="11" name="テキスト ボックス 10">
            <a:extLst>
              <a:ext uri="{FF2B5EF4-FFF2-40B4-BE49-F238E27FC236}">
                <a16:creationId xmlns:a16="http://schemas.microsoft.com/office/drawing/2014/main" id="{22DC1743-8B54-F555-FBC7-42EBA260D7F1}"/>
              </a:ext>
            </a:extLst>
          </p:cNvPr>
          <p:cNvSpPr txBox="1"/>
          <p:nvPr/>
        </p:nvSpPr>
        <p:spPr>
          <a:xfrm>
            <a:off x="1125817" y="244699"/>
            <a:ext cx="8931771" cy="646331"/>
          </a:xfrm>
          <a:prstGeom prst="rect">
            <a:avLst/>
          </a:prstGeom>
          <a:noFill/>
        </p:spPr>
        <p:txBody>
          <a:bodyPr wrap="square">
            <a:spAutoFit/>
          </a:bodyPr>
          <a:lstStyle/>
          <a:p>
            <a:r>
              <a:rPr lang="ja-JP" altLang="en-US" sz="3600" b="1" dirty="0"/>
              <a:t>スポーツに必要な運動器とは？</a:t>
            </a:r>
          </a:p>
        </p:txBody>
      </p:sp>
      <p:sp>
        <p:nvSpPr>
          <p:cNvPr id="14" name="角丸四角形 8">
            <a:extLst>
              <a:ext uri="{FF2B5EF4-FFF2-40B4-BE49-F238E27FC236}">
                <a16:creationId xmlns:a16="http://schemas.microsoft.com/office/drawing/2014/main" id="{2B477237-1FC1-4013-7B0F-030EA9A55704}"/>
              </a:ext>
            </a:extLst>
          </p:cNvPr>
          <p:cNvSpPr>
            <a:spLocks noChangeArrowheads="1"/>
          </p:cNvSpPr>
          <p:nvPr/>
        </p:nvSpPr>
        <p:spPr bwMode="auto">
          <a:xfrm>
            <a:off x="3148194" y="1282612"/>
            <a:ext cx="1580598"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15" name="角丸四角形 7">
            <a:extLst>
              <a:ext uri="{FF2B5EF4-FFF2-40B4-BE49-F238E27FC236}">
                <a16:creationId xmlns:a16="http://schemas.microsoft.com/office/drawing/2014/main" id="{C42A0999-335F-4856-DE8C-BD85605593E5}"/>
              </a:ext>
            </a:extLst>
          </p:cNvPr>
          <p:cNvSpPr>
            <a:spLocks noChangeArrowheads="1"/>
          </p:cNvSpPr>
          <p:nvPr/>
        </p:nvSpPr>
        <p:spPr bwMode="auto">
          <a:xfrm>
            <a:off x="1865823" y="1322168"/>
            <a:ext cx="769935"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17" name="テキスト ボックス 16">
            <a:extLst>
              <a:ext uri="{FF2B5EF4-FFF2-40B4-BE49-F238E27FC236}">
                <a16:creationId xmlns:a16="http://schemas.microsoft.com/office/drawing/2014/main" id="{B72CDA8E-E271-96B2-5DFB-B2F28A94123C}"/>
              </a:ext>
            </a:extLst>
          </p:cNvPr>
          <p:cNvSpPr txBox="1"/>
          <p:nvPr/>
        </p:nvSpPr>
        <p:spPr>
          <a:xfrm>
            <a:off x="1183240" y="2789522"/>
            <a:ext cx="8267007" cy="646331"/>
          </a:xfrm>
          <a:prstGeom prst="rect">
            <a:avLst/>
          </a:prstGeom>
          <a:noFill/>
        </p:spPr>
        <p:txBody>
          <a:bodyPr wrap="none">
            <a:spAutoFit/>
          </a:bodyPr>
          <a:lstStyle/>
          <a:p>
            <a:pPr eaLnBrk="1" hangingPunct="1">
              <a:defRPr/>
            </a:pPr>
            <a:r>
              <a:rPr lang="ja-JP" altLang="en-US" sz="3600" b="1" dirty="0">
                <a:solidFill>
                  <a:srgbClr val="FFFF00"/>
                </a:solidFill>
              </a:rPr>
              <a:t>◆</a:t>
            </a:r>
            <a:r>
              <a:rPr lang="ja-JP" altLang="en-US" sz="3600" b="1" dirty="0"/>
              <a:t>運動器の成長を活発にする</a:t>
            </a:r>
            <a:r>
              <a:rPr lang="en-US" altLang="ja-JP" sz="3600" b="1" dirty="0"/>
              <a:t>3</a:t>
            </a:r>
            <a:r>
              <a:rPr lang="ja-JP" altLang="en-US" sz="3600" b="1" dirty="0"/>
              <a:t>大要素</a:t>
            </a:r>
            <a:r>
              <a:rPr lang="ja-JP" altLang="en-US" sz="3600" b="1" dirty="0">
                <a:solidFill>
                  <a:srgbClr val="FFFF00"/>
                </a:solidFill>
              </a:rPr>
              <a:t>◆</a:t>
            </a:r>
          </a:p>
        </p:txBody>
      </p:sp>
      <p:sp>
        <p:nvSpPr>
          <p:cNvPr id="18" name="テキスト ボックス 17">
            <a:extLst>
              <a:ext uri="{FF2B5EF4-FFF2-40B4-BE49-F238E27FC236}">
                <a16:creationId xmlns:a16="http://schemas.microsoft.com/office/drawing/2014/main" id="{D341FDEE-4819-EF0D-487B-144EA7D49D0D}"/>
              </a:ext>
            </a:extLst>
          </p:cNvPr>
          <p:cNvSpPr txBox="1"/>
          <p:nvPr/>
        </p:nvSpPr>
        <p:spPr>
          <a:xfrm>
            <a:off x="1948366" y="1406219"/>
            <a:ext cx="646331" cy="646331"/>
          </a:xfrm>
          <a:prstGeom prst="rect">
            <a:avLst/>
          </a:prstGeom>
          <a:noFill/>
        </p:spPr>
        <p:txBody>
          <a:bodyPr wrap="none">
            <a:spAutoFit/>
          </a:bodyPr>
          <a:lstStyle/>
          <a:p>
            <a:pPr eaLnBrk="1" hangingPunct="1">
              <a:defRPr/>
            </a:pPr>
            <a:r>
              <a:rPr lang="ja-JP" altLang="en-US" sz="3600" b="1" dirty="0"/>
              <a:t>骨</a:t>
            </a:r>
          </a:p>
        </p:txBody>
      </p:sp>
      <p:sp>
        <p:nvSpPr>
          <p:cNvPr id="19" name="テキスト ボックス 18">
            <a:extLst>
              <a:ext uri="{FF2B5EF4-FFF2-40B4-BE49-F238E27FC236}">
                <a16:creationId xmlns:a16="http://schemas.microsoft.com/office/drawing/2014/main" id="{127C054C-7ACE-E545-1F0C-93A22DA3D1A8}"/>
              </a:ext>
            </a:extLst>
          </p:cNvPr>
          <p:cNvSpPr txBox="1"/>
          <p:nvPr/>
        </p:nvSpPr>
        <p:spPr>
          <a:xfrm>
            <a:off x="3405469" y="1392066"/>
            <a:ext cx="1107996" cy="646331"/>
          </a:xfrm>
          <a:prstGeom prst="rect">
            <a:avLst/>
          </a:prstGeom>
          <a:noFill/>
        </p:spPr>
        <p:txBody>
          <a:bodyPr wrap="none">
            <a:spAutoFit/>
          </a:bodyPr>
          <a:lstStyle/>
          <a:p>
            <a:pPr eaLnBrk="1" hangingPunct="1">
              <a:defRPr/>
            </a:pPr>
            <a:r>
              <a:rPr lang="ja-JP" altLang="en-US" sz="3600" b="1" dirty="0"/>
              <a:t>筋肉</a:t>
            </a:r>
          </a:p>
        </p:txBody>
      </p:sp>
      <p:sp>
        <p:nvSpPr>
          <p:cNvPr id="20" name="テキスト ボックス 19">
            <a:extLst>
              <a:ext uri="{FF2B5EF4-FFF2-40B4-BE49-F238E27FC236}">
                <a16:creationId xmlns:a16="http://schemas.microsoft.com/office/drawing/2014/main" id="{B56FF818-38B8-E849-AB2E-859F46C3246D}"/>
              </a:ext>
            </a:extLst>
          </p:cNvPr>
          <p:cNvSpPr txBox="1"/>
          <p:nvPr/>
        </p:nvSpPr>
        <p:spPr>
          <a:xfrm>
            <a:off x="707295" y="5678703"/>
            <a:ext cx="2698175" cy="523220"/>
          </a:xfrm>
          <a:prstGeom prst="rect">
            <a:avLst/>
          </a:prstGeom>
          <a:noFill/>
        </p:spPr>
        <p:txBody>
          <a:bodyPr wrap="none">
            <a:spAutoFit/>
          </a:bodyPr>
          <a:lstStyle/>
          <a:p>
            <a:pPr eaLnBrk="1" hangingPunct="1">
              <a:defRPr/>
            </a:pPr>
            <a:r>
              <a:rPr lang="ja-JP" altLang="en-US" sz="2800" b="1" dirty="0"/>
              <a:t>からだを動かす</a:t>
            </a:r>
          </a:p>
        </p:txBody>
      </p:sp>
      <p:sp>
        <p:nvSpPr>
          <p:cNvPr id="2" name="角丸四角形 8">
            <a:extLst>
              <a:ext uri="{FF2B5EF4-FFF2-40B4-BE49-F238E27FC236}">
                <a16:creationId xmlns:a16="http://schemas.microsoft.com/office/drawing/2014/main" id="{C0C3BD6E-9654-7BF6-5E9B-4F9BD0FC5E8A}"/>
              </a:ext>
            </a:extLst>
          </p:cNvPr>
          <p:cNvSpPr>
            <a:spLocks noChangeArrowheads="1"/>
          </p:cNvSpPr>
          <p:nvPr/>
        </p:nvSpPr>
        <p:spPr bwMode="auto">
          <a:xfrm>
            <a:off x="7319769" y="1283552"/>
            <a:ext cx="1468649"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3" name="角丸四角形 8">
            <a:extLst>
              <a:ext uri="{FF2B5EF4-FFF2-40B4-BE49-F238E27FC236}">
                <a16:creationId xmlns:a16="http://schemas.microsoft.com/office/drawing/2014/main" id="{5FAF8AED-B1E5-FE9A-18EA-70C1C6DF1D05}"/>
              </a:ext>
            </a:extLst>
          </p:cNvPr>
          <p:cNvSpPr>
            <a:spLocks noChangeArrowheads="1"/>
          </p:cNvSpPr>
          <p:nvPr/>
        </p:nvSpPr>
        <p:spPr bwMode="auto">
          <a:xfrm>
            <a:off x="5241228" y="1302279"/>
            <a:ext cx="1408055"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12" name="テキスト ボックス 11">
            <a:extLst>
              <a:ext uri="{FF2B5EF4-FFF2-40B4-BE49-F238E27FC236}">
                <a16:creationId xmlns:a16="http://schemas.microsoft.com/office/drawing/2014/main" id="{960B5C0E-B756-7148-1B64-9DF7E9E74DF0}"/>
              </a:ext>
            </a:extLst>
          </p:cNvPr>
          <p:cNvSpPr txBox="1"/>
          <p:nvPr/>
        </p:nvSpPr>
        <p:spPr>
          <a:xfrm>
            <a:off x="7465095" y="1374297"/>
            <a:ext cx="1107996" cy="646331"/>
          </a:xfrm>
          <a:prstGeom prst="rect">
            <a:avLst/>
          </a:prstGeom>
          <a:noFill/>
        </p:spPr>
        <p:txBody>
          <a:bodyPr wrap="none">
            <a:spAutoFit/>
          </a:bodyPr>
          <a:lstStyle/>
          <a:p>
            <a:pPr eaLnBrk="1" hangingPunct="1">
              <a:defRPr/>
            </a:pPr>
            <a:r>
              <a:rPr lang="ja-JP" altLang="en-US" sz="3600" b="1" dirty="0"/>
              <a:t>神経</a:t>
            </a:r>
          </a:p>
        </p:txBody>
      </p:sp>
      <p:sp>
        <p:nvSpPr>
          <p:cNvPr id="13" name="テキスト ボックス 12">
            <a:extLst>
              <a:ext uri="{FF2B5EF4-FFF2-40B4-BE49-F238E27FC236}">
                <a16:creationId xmlns:a16="http://schemas.microsoft.com/office/drawing/2014/main" id="{F636D600-C257-B400-5A29-1F47B4AEE508}"/>
              </a:ext>
            </a:extLst>
          </p:cNvPr>
          <p:cNvSpPr txBox="1"/>
          <p:nvPr/>
        </p:nvSpPr>
        <p:spPr>
          <a:xfrm>
            <a:off x="5416786" y="1402661"/>
            <a:ext cx="1107996" cy="646331"/>
          </a:xfrm>
          <a:prstGeom prst="rect">
            <a:avLst/>
          </a:prstGeom>
          <a:noFill/>
        </p:spPr>
        <p:txBody>
          <a:bodyPr wrap="none">
            <a:spAutoFit/>
          </a:bodyPr>
          <a:lstStyle/>
          <a:p>
            <a:pPr eaLnBrk="1" hangingPunct="1">
              <a:defRPr/>
            </a:pPr>
            <a:r>
              <a:rPr lang="ja-JP" altLang="en-US" sz="3600" b="1" dirty="0"/>
              <a:t>関節</a:t>
            </a:r>
          </a:p>
        </p:txBody>
      </p:sp>
      <p:sp>
        <p:nvSpPr>
          <p:cNvPr id="27" name="角丸四角形 8">
            <a:extLst>
              <a:ext uri="{FF2B5EF4-FFF2-40B4-BE49-F238E27FC236}">
                <a16:creationId xmlns:a16="http://schemas.microsoft.com/office/drawing/2014/main" id="{AC4C0D4A-3DD7-E233-207C-D6FCFB8CF390}"/>
              </a:ext>
            </a:extLst>
          </p:cNvPr>
          <p:cNvSpPr>
            <a:spLocks noChangeArrowheads="1"/>
          </p:cNvSpPr>
          <p:nvPr/>
        </p:nvSpPr>
        <p:spPr bwMode="auto">
          <a:xfrm>
            <a:off x="4526448" y="3797988"/>
            <a:ext cx="1580598"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28" name="角丸四角形 8">
            <a:extLst>
              <a:ext uri="{FF2B5EF4-FFF2-40B4-BE49-F238E27FC236}">
                <a16:creationId xmlns:a16="http://schemas.microsoft.com/office/drawing/2014/main" id="{CA28C108-698E-2E32-6270-8530C3C5B5FC}"/>
              </a:ext>
            </a:extLst>
          </p:cNvPr>
          <p:cNvSpPr>
            <a:spLocks noChangeArrowheads="1"/>
          </p:cNvSpPr>
          <p:nvPr/>
        </p:nvSpPr>
        <p:spPr bwMode="auto">
          <a:xfrm>
            <a:off x="8023539" y="3775969"/>
            <a:ext cx="1580598"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29" name="テキスト ボックス 28">
            <a:extLst>
              <a:ext uri="{FF2B5EF4-FFF2-40B4-BE49-F238E27FC236}">
                <a16:creationId xmlns:a16="http://schemas.microsoft.com/office/drawing/2014/main" id="{60462C73-DB2C-7BE2-0AD0-1ED41AC718B5}"/>
              </a:ext>
            </a:extLst>
          </p:cNvPr>
          <p:cNvSpPr txBox="1"/>
          <p:nvPr/>
        </p:nvSpPr>
        <p:spPr>
          <a:xfrm>
            <a:off x="4762749" y="3917232"/>
            <a:ext cx="1107996" cy="646331"/>
          </a:xfrm>
          <a:prstGeom prst="rect">
            <a:avLst/>
          </a:prstGeom>
          <a:noFill/>
        </p:spPr>
        <p:txBody>
          <a:bodyPr wrap="none">
            <a:spAutoFit/>
          </a:bodyPr>
          <a:lstStyle/>
          <a:p>
            <a:pPr eaLnBrk="1" hangingPunct="1">
              <a:defRPr/>
            </a:pPr>
            <a:r>
              <a:rPr lang="ja-JP" altLang="en-US" sz="3600" b="1" dirty="0"/>
              <a:t>栄養</a:t>
            </a:r>
          </a:p>
        </p:txBody>
      </p:sp>
      <p:sp>
        <p:nvSpPr>
          <p:cNvPr id="30" name="テキスト ボックス 29">
            <a:extLst>
              <a:ext uri="{FF2B5EF4-FFF2-40B4-BE49-F238E27FC236}">
                <a16:creationId xmlns:a16="http://schemas.microsoft.com/office/drawing/2014/main" id="{00E31390-B886-8484-1055-95466A9835B9}"/>
              </a:ext>
            </a:extLst>
          </p:cNvPr>
          <p:cNvSpPr txBox="1"/>
          <p:nvPr/>
        </p:nvSpPr>
        <p:spPr>
          <a:xfrm>
            <a:off x="8259840" y="3909295"/>
            <a:ext cx="1107996" cy="646331"/>
          </a:xfrm>
          <a:prstGeom prst="rect">
            <a:avLst/>
          </a:prstGeom>
          <a:noFill/>
        </p:spPr>
        <p:txBody>
          <a:bodyPr wrap="none">
            <a:spAutoFit/>
          </a:bodyPr>
          <a:lstStyle/>
          <a:p>
            <a:pPr eaLnBrk="1" hangingPunct="1">
              <a:defRPr/>
            </a:pPr>
            <a:r>
              <a:rPr lang="ja-JP" altLang="en-US" sz="3600" b="1" dirty="0"/>
              <a:t>休養</a:t>
            </a:r>
          </a:p>
        </p:txBody>
      </p:sp>
      <p:sp>
        <p:nvSpPr>
          <p:cNvPr id="31" name="次の値と等しい 30">
            <a:extLst>
              <a:ext uri="{FF2B5EF4-FFF2-40B4-BE49-F238E27FC236}">
                <a16:creationId xmlns:a16="http://schemas.microsoft.com/office/drawing/2014/main" id="{3D33E4AA-EEFC-9A6C-9BB2-58263E61E90B}"/>
              </a:ext>
            </a:extLst>
          </p:cNvPr>
          <p:cNvSpPr/>
          <p:nvPr/>
        </p:nvSpPr>
        <p:spPr>
          <a:xfrm rot="5400000">
            <a:off x="1557708" y="4860193"/>
            <a:ext cx="811831" cy="64633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次の値と等しい 31">
            <a:extLst>
              <a:ext uri="{FF2B5EF4-FFF2-40B4-BE49-F238E27FC236}">
                <a16:creationId xmlns:a16="http://schemas.microsoft.com/office/drawing/2014/main" id="{69571D61-E757-CE42-E02B-21759BF6E4F0}"/>
              </a:ext>
            </a:extLst>
          </p:cNvPr>
          <p:cNvSpPr/>
          <p:nvPr/>
        </p:nvSpPr>
        <p:spPr>
          <a:xfrm rot="5400000">
            <a:off x="4910831" y="4842219"/>
            <a:ext cx="811831" cy="64633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次の値と等しい 32">
            <a:extLst>
              <a:ext uri="{FF2B5EF4-FFF2-40B4-BE49-F238E27FC236}">
                <a16:creationId xmlns:a16="http://schemas.microsoft.com/office/drawing/2014/main" id="{E0CF0616-1FA7-725A-AB90-8AA55DB83D24}"/>
              </a:ext>
            </a:extLst>
          </p:cNvPr>
          <p:cNvSpPr/>
          <p:nvPr/>
        </p:nvSpPr>
        <p:spPr>
          <a:xfrm rot="5400000">
            <a:off x="8407922" y="4820200"/>
            <a:ext cx="811831" cy="646331"/>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テキスト ボックス 33">
            <a:extLst>
              <a:ext uri="{FF2B5EF4-FFF2-40B4-BE49-F238E27FC236}">
                <a16:creationId xmlns:a16="http://schemas.microsoft.com/office/drawing/2014/main" id="{4A9008DD-952D-278C-E7A4-9A4D5DE7423D}"/>
              </a:ext>
            </a:extLst>
          </p:cNvPr>
          <p:cNvSpPr txBox="1"/>
          <p:nvPr/>
        </p:nvSpPr>
        <p:spPr>
          <a:xfrm>
            <a:off x="1382676" y="3935206"/>
            <a:ext cx="1107996" cy="646331"/>
          </a:xfrm>
          <a:prstGeom prst="rect">
            <a:avLst/>
          </a:prstGeom>
          <a:noFill/>
        </p:spPr>
        <p:txBody>
          <a:bodyPr wrap="none">
            <a:spAutoFit/>
          </a:bodyPr>
          <a:lstStyle/>
          <a:p>
            <a:pPr eaLnBrk="1" hangingPunct="1">
              <a:defRPr/>
            </a:pPr>
            <a:r>
              <a:rPr lang="ja-JP" altLang="en-US" sz="3600" b="1" dirty="0"/>
              <a:t>運動</a:t>
            </a:r>
          </a:p>
        </p:txBody>
      </p:sp>
      <p:sp>
        <p:nvSpPr>
          <p:cNvPr id="35" name="テキスト ボックス 34">
            <a:extLst>
              <a:ext uri="{FF2B5EF4-FFF2-40B4-BE49-F238E27FC236}">
                <a16:creationId xmlns:a16="http://schemas.microsoft.com/office/drawing/2014/main" id="{63EF3983-9201-2F02-A2A8-0ACD4D960C3D}"/>
              </a:ext>
            </a:extLst>
          </p:cNvPr>
          <p:cNvSpPr txBox="1"/>
          <p:nvPr/>
        </p:nvSpPr>
        <p:spPr>
          <a:xfrm>
            <a:off x="3788121" y="5678141"/>
            <a:ext cx="3057247" cy="523220"/>
          </a:xfrm>
          <a:prstGeom prst="rect">
            <a:avLst/>
          </a:prstGeom>
          <a:noFill/>
        </p:spPr>
        <p:txBody>
          <a:bodyPr wrap="none">
            <a:spAutoFit/>
          </a:bodyPr>
          <a:lstStyle/>
          <a:p>
            <a:pPr eaLnBrk="1" hangingPunct="1">
              <a:defRPr/>
            </a:pPr>
            <a:r>
              <a:rPr lang="ja-JP" altLang="en-US" sz="2800" b="1" dirty="0"/>
              <a:t>バランスよい食事</a:t>
            </a:r>
          </a:p>
        </p:txBody>
      </p:sp>
      <p:sp>
        <p:nvSpPr>
          <p:cNvPr id="36" name="テキスト ボックス 35">
            <a:extLst>
              <a:ext uri="{FF2B5EF4-FFF2-40B4-BE49-F238E27FC236}">
                <a16:creationId xmlns:a16="http://schemas.microsoft.com/office/drawing/2014/main" id="{FE2D2681-310A-793B-388A-4C504D273B62}"/>
              </a:ext>
            </a:extLst>
          </p:cNvPr>
          <p:cNvSpPr txBox="1"/>
          <p:nvPr/>
        </p:nvSpPr>
        <p:spPr>
          <a:xfrm>
            <a:off x="7798403" y="5662158"/>
            <a:ext cx="1980029" cy="523220"/>
          </a:xfrm>
          <a:prstGeom prst="rect">
            <a:avLst/>
          </a:prstGeom>
          <a:noFill/>
        </p:spPr>
        <p:txBody>
          <a:bodyPr wrap="none">
            <a:spAutoFit/>
          </a:bodyPr>
          <a:lstStyle/>
          <a:p>
            <a:pPr eaLnBrk="1" hangingPunct="1">
              <a:defRPr/>
            </a:pPr>
            <a:r>
              <a:rPr lang="ja-JP" altLang="en-US" sz="2800" b="1" dirty="0"/>
              <a:t>十分な睡眠</a:t>
            </a:r>
          </a:p>
        </p:txBody>
      </p:sp>
      <p:sp>
        <p:nvSpPr>
          <p:cNvPr id="37" name="テキスト ボックス 36">
            <a:extLst>
              <a:ext uri="{FF2B5EF4-FFF2-40B4-BE49-F238E27FC236}">
                <a16:creationId xmlns:a16="http://schemas.microsoft.com/office/drawing/2014/main" id="{6F1247E1-65DE-00CA-28C7-EBCE480A00DE}"/>
              </a:ext>
            </a:extLst>
          </p:cNvPr>
          <p:cNvSpPr txBox="1"/>
          <p:nvPr/>
        </p:nvSpPr>
        <p:spPr>
          <a:xfrm>
            <a:off x="3637746" y="6516141"/>
            <a:ext cx="3416320" cy="646331"/>
          </a:xfrm>
          <a:prstGeom prst="rect">
            <a:avLst/>
          </a:prstGeom>
          <a:noFill/>
        </p:spPr>
        <p:txBody>
          <a:bodyPr wrap="none">
            <a:spAutoFit/>
          </a:bodyPr>
          <a:lstStyle/>
          <a:p>
            <a:pPr eaLnBrk="1" hangingPunct="1">
              <a:defRPr/>
            </a:pPr>
            <a:r>
              <a:rPr lang="ja-JP" altLang="en-US" sz="3600" b="1" dirty="0">
                <a:solidFill>
                  <a:srgbClr val="FF0000"/>
                </a:solidFill>
              </a:rPr>
              <a:t>正しい生活習慣</a:t>
            </a:r>
          </a:p>
        </p:txBody>
      </p:sp>
    </p:spTree>
    <p:extLst>
      <p:ext uri="{BB962C8B-B14F-4D97-AF65-F5344CB8AC3E}">
        <p14:creationId xmlns:p14="http://schemas.microsoft.com/office/powerpoint/2010/main" val="375785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CAFE9F99-55B2-438E-95A4-03C2CE762236}"/>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疲労骨折</a:t>
            </a:r>
          </a:p>
        </p:txBody>
      </p:sp>
      <p:grpSp>
        <p:nvGrpSpPr>
          <p:cNvPr id="6" name="グループ化 5">
            <a:extLst>
              <a:ext uri="{FF2B5EF4-FFF2-40B4-BE49-F238E27FC236}">
                <a16:creationId xmlns:a16="http://schemas.microsoft.com/office/drawing/2014/main" id="{DF878415-E67A-44B9-9C41-33D051C34577}"/>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A5F7B47C-A38C-4A3A-A0E0-9800417028C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0EAE5640-DBA3-4BC1-85E4-85AA36BD982A}"/>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0E626722-25DA-48B4-833E-136DAF7031D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F559BCBB-2279-45F7-ABB4-4A8E273F500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0E94ED1F-CE75-48CF-B645-F722397C83FB}"/>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pic>
        <p:nvPicPr>
          <p:cNvPr id="13" name="コンテンツ プレースホルダー 12">
            <a:extLst>
              <a:ext uri="{FF2B5EF4-FFF2-40B4-BE49-F238E27FC236}">
                <a16:creationId xmlns:a16="http://schemas.microsoft.com/office/drawing/2014/main" id="{ACA844B0-D404-3BB3-EFD3-87ED13E95BF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8808" y="1338066"/>
            <a:ext cx="8774195" cy="5502941"/>
          </a:xfrm>
        </p:spPr>
      </p:pic>
      <p:cxnSp>
        <p:nvCxnSpPr>
          <p:cNvPr id="12" name="直線コネクタ 11">
            <a:extLst>
              <a:ext uri="{FF2B5EF4-FFF2-40B4-BE49-F238E27FC236}">
                <a16:creationId xmlns:a16="http://schemas.microsoft.com/office/drawing/2014/main" id="{8E394C5E-22EC-C1B4-B00B-DC1C6604E269}"/>
              </a:ext>
            </a:extLst>
          </p:cNvPr>
          <p:cNvCxnSpPr/>
          <p:nvPr/>
        </p:nvCxnSpPr>
        <p:spPr>
          <a:xfrm>
            <a:off x="1601490" y="3275781"/>
            <a:ext cx="1368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6390CBFC-08E9-7414-50F6-6DE71D379C5C}"/>
              </a:ext>
            </a:extLst>
          </p:cNvPr>
          <p:cNvSpPr/>
          <p:nvPr/>
        </p:nvSpPr>
        <p:spPr>
          <a:xfrm>
            <a:off x="3905746" y="3361369"/>
            <a:ext cx="864096"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尺骨</a:t>
            </a:r>
            <a:endParaRPr kumimoji="1" lang="en-US" altLang="ja-JP" sz="2000" dirty="0">
              <a:solidFill>
                <a:schemeClr val="tx1"/>
              </a:solidFill>
            </a:endParaRPr>
          </a:p>
          <a:p>
            <a:pPr algn="ctr"/>
            <a:r>
              <a:rPr kumimoji="1" lang="en-US" altLang="ja-JP" sz="2000" dirty="0">
                <a:solidFill>
                  <a:schemeClr val="tx1"/>
                </a:solidFill>
              </a:rPr>
              <a:t>3</a:t>
            </a:r>
            <a:r>
              <a:rPr kumimoji="1" lang="ja-JP" altLang="en-US" sz="2000" dirty="0">
                <a:solidFill>
                  <a:schemeClr val="tx1"/>
                </a:solidFill>
              </a:rPr>
              <a:t>％</a:t>
            </a:r>
          </a:p>
        </p:txBody>
      </p:sp>
      <p:sp>
        <p:nvSpPr>
          <p:cNvPr id="3" name="正方形/長方形 2">
            <a:extLst>
              <a:ext uri="{FF2B5EF4-FFF2-40B4-BE49-F238E27FC236}">
                <a16:creationId xmlns:a16="http://schemas.microsoft.com/office/drawing/2014/main" id="{CB72278E-DDE7-4BD5-367C-9F9762964EAA}"/>
              </a:ext>
            </a:extLst>
          </p:cNvPr>
          <p:cNvSpPr/>
          <p:nvPr/>
        </p:nvSpPr>
        <p:spPr>
          <a:xfrm>
            <a:off x="3905746" y="4418994"/>
            <a:ext cx="864096"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腓骨</a:t>
            </a:r>
            <a:endParaRPr kumimoji="1" lang="en-US" altLang="ja-JP" sz="2000" dirty="0">
              <a:solidFill>
                <a:schemeClr val="tx1"/>
              </a:solidFill>
            </a:endParaRPr>
          </a:p>
          <a:p>
            <a:pPr algn="ctr"/>
            <a:r>
              <a:rPr kumimoji="1" lang="en-US" altLang="ja-JP" sz="2000" dirty="0">
                <a:solidFill>
                  <a:schemeClr val="tx1"/>
                </a:solidFill>
              </a:rPr>
              <a:t>9</a:t>
            </a:r>
            <a:r>
              <a:rPr kumimoji="1" lang="ja-JP" altLang="en-US" sz="2000" dirty="0">
                <a:solidFill>
                  <a:schemeClr val="tx1"/>
                </a:solidFill>
              </a:rPr>
              <a:t>％</a:t>
            </a:r>
          </a:p>
        </p:txBody>
      </p:sp>
      <p:sp>
        <p:nvSpPr>
          <p:cNvPr id="4" name="正方形/長方形 3">
            <a:extLst>
              <a:ext uri="{FF2B5EF4-FFF2-40B4-BE49-F238E27FC236}">
                <a16:creationId xmlns:a16="http://schemas.microsoft.com/office/drawing/2014/main" id="{5DB4FA44-2410-6B32-4815-D22D10DEF512}"/>
              </a:ext>
            </a:extLst>
          </p:cNvPr>
          <p:cNvSpPr/>
          <p:nvPr/>
        </p:nvSpPr>
        <p:spPr>
          <a:xfrm>
            <a:off x="3905746" y="5155277"/>
            <a:ext cx="864096"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脛骨</a:t>
            </a:r>
            <a:endParaRPr kumimoji="1" lang="en-US" altLang="ja-JP" sz="2000" dirty="0">
              <a:solidFill>
                <a:schemeClr val="tx1"/>
              </a:solidFill>
            </a:endParaRPr>
          </a:p>
          <a:p>
            <a:pPr algn="ctr"/>
            <a:r>
              <a:rPr kumimoji="1" lang="en-US" altLang="ja-JP" sz="2000" dirty="0">
                <a:solidFill>
                  <a:schemeClr val="tx1"/>
                </a:solidFill>
              </a:rPr>
              <a:t>27</a:t>
            </a:r>
            <a:r>
              <a:rPr kumimoji="1" lang="ja-JP" altLang="en-US" sz="2000" dirty="0">
                <a:solidFill>
                  <a:schemeClr val="tx1"/>
                </a:solidFill>
              </a:rPr>
              <a:t>％</a:t>
            </a:r>
          </a:p>
        </p:txBody>
      </p:sp>
      <p:sp>
        <p:nvSpPr>
          <p:cNvPr id="14" name="正方形/長方形 13">
            <a:extLst>
              <a:ext uri="{FF2B5EF4-FFF2-40B4-BE49-F238E27FC236}">
                <a16:creationId xmlns:a16="http://schemas.microsoft.com/office/drawing/2014/main" id="{B9A4C80A-79B5-6EA2-682A-C2339DE3893D}"/>
              </a:ext>
            </a:extLst>
          </p:cNvPr>
          <p:cNvSpPr/>
          <p:nvPr/>
        </p:nvSpPr>
        <p:spPr>
          <a:xfrm>
            <a:off x="5489924" y="5834297"/>
            <a:ext cx="1008110"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中足骨</a:t>
            </a:r>
            <a:endParaRPr kumimoji="1" lang="en-US" altLang="ja-JP" sz="2000" dirty="0">
              <a:solidFill>
                <a:schemeClr val="tx1"/>
              </a:solidFill>
            </a:endParaRPr>
          </a:p>
          <a:p>
            <a:pPr algn="ctr"/>
            <a:r>
              <a:rPr kumimoji="1" lang="en-US" altLang="ja-JP" sz="2000" dirty="0">
                <a:solidFill>
                  <a:schemeClr val="tx1"/>
                </a:solidFill>
              </a:rPr>
              <a:t>35</a:t>
            </a:r>
            <a:r>
              <a:rPr kumimoji="1" lang="ja-JP" altLang="en-US" sz="2000" dirty="0">
                <a:solidFill>
                  <a:schemeClr val="tx1"/>
                </a:solidFill>
              </a:rPr>
              <a:t>％</a:t>
            </a:r>
          </a:p>
        </p:txBody>
      </p:sp>
      <p:sp>
        <p:nvSpPr>
          <p:cNvPr id="15" name="正方形/長方形 14">
            <a:extLst>
              <a:ext uri="{FF2B5EF4-FFF2-40B4-BE49-F238E27FC236}">
                <a16:creationId xmlns:a16="http://schemas.microsoft.com/office/drawing/2014/main" id="{3F2B576B-B286-6BEE-BDE7-7BCC37F060D7}"/>
              </a:ext>
            </a:extLst>
          </p:cNvPr>
          <p:cNvSpPr/>
          <p:nvPr/>
        </p:nvSpPr>
        <p:spPr>
          <a:xfrm>
            <a:off x="8514258" y="2695836"/>
            <a:ext cx="864096"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肋骨</a:t>
            </a:r>
            <a:endParaRPr kumimoji="1" lang="en-US" altLang="ja-JP" sz="2000" dirty="0">
              <a:solidFill>
                <a:schemeClr val="tx1"/>
              </a:solidFill>
            </a:endParaRPr>
          </a:p>
          <a:p>
            <a:pPr algn="ctr"/>
            <a:r>
              <a:rPr kumimoji="1" lang="en-US" altLang="ja-JP" sz="2000" dirty="0">
                <a:solidFill>
                  <a:schemeClr val="tx1"/>
                </a:solidFill>
              </a:rPr>
              <a:t>12</a:t>
            </a:r>
            <a:r>
              <a:rPr kumimoji="1" lang="ja-JP" altLang="en-US" sz="2000" dirty="0">
                <a:solidFill>
                  <a:schemeClr val="tx1"/>
                </a:solidFill>
              </a:rPr>
              <a:t>％</a:t>
            </a:r>
          </a:p>
        </p:txBody>
      </p:sp>
      <p:sp>
        <p:nvSpPr>
          <p:cNvPr id="16" name="正方形/長方形 15">
            <a:extLst>
              <a:ext uri="{FF2B5EF4-FFF2-40B4-BE49-F238E27FC236}">
                <a16:creationId xmlns:a16="http://schemas.microsoft.com/office/drawing/2014/main" id="{0EF4C52B-F241-646C-2609-E3B42A9C1560}"/>
              </a:ext>
            </a:extLst>
          </p:cNvPr>
          <p:cNvSpPr/>
          <p:nvPr/>
        </p:nvSpPr>
        <p:spPr>
          <a:xfrm>
            <a:off x="8730281" y="3792352"/>
            <a:ext cx="1002721"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大腿骨</a:t>
            </a:r>
            <a:endParaRPr kumimoji="1" lang="en-US" altLang="ja-JP" sz="2000" dirty="0">
              <a:solidFill>
                <a:schemeClr val="tx1"/>
              </a:solidFill>
            </a:endParaRPr>
          </a:p>
          <a:p>
            <a:pPr algn="ctr"/>
            <a:r>
              <a:rPr kumimoji="1" lang="en-US" altLang="ja-JP" sz="2000" dirty="0">
                <a:solidFill>
                  <a:schemeClr val="tx1"/>
                </a:solidFill>
              </a:rPr>
              <a:t>3</a:t>
            </a:r>
            <a:r>
              <a:rPr kumimoji="1" lang="ja-JP" altLang="en-US" sz="2000" dirty="0">
                <a:solidFill>
                  <a:schemeClr val="tx1"/>
                </a:solidFill>
              </a:rPr>
              <a:t>％</a:t>
            </a:r>
          </a:p>
        </p:txBody>
      </p:sp>
      <p:sp>
        <p:nvSpPr>
          <p:cNvPr id="17" name="正方形/長方形 16">
            <a:extLst>
              <a:ext uri="{FF2B5EF4-FFF2-40B4-BE49-F238E27FC236}">
                <a16:creationId xmlns:a16="http://schemas.microsoft.com/office/drawing/2014/main" id="{70CFA574-E7B4-3E4F-FC1C-2F0485FE56D8}"/>
              </a:ext>
            </a:extLst>
          </p:cNvPr>
          <p:cNvSpPr/>
          <p:nvPr/>
        </p:nvSpPr>
        <p:spPr>
          <a:xfrm>
            <a:off x="8532588" y="5549429"/>
            <a:ext cx="1493838"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足関節内果</a:t>
            </a:r>
            <a:endParaRPr kumimoji="1" lang="en-US" altLang="ja-JP" sz="2000" dirty="0">
              <a:solidFill>
                <a:schemeClr val="tx1"/>
              </a:solidFill>
            </a:endParaRPr>
          </a:p>
          <a:p>
            <a:pPr algn="ctr"/>
            <a:r>
              <a:rPr kumimoji="1" lang="en-US" altLang="ja-JP" sz="2000" dirty="0">
                <a:solidFill>
                  <a:schemeClr val="tx1"/>
                </a:solidFill>
              </a:rPr>
              <a:t>3</a:t>
            </a:r>
            <a:r>
              <a:rPr kumimoji="1" lang="ja-JP" altLang="en-US" sz="2000" dirty="0">
                <a:solidFill>
                  <a:schemeClr val="tx1"/>
                </a:solidFill>
              </a:rPr>
              <a:t>％</a:t>
            </a:r>
          </a:p>
        </p:txBody>
      </p:sp>
    </p:spTree>
    <p:extLst>
      <p:ext uri="{BB962C8B-B14F-4D97-AF65-F5344CB8AC3E}">
        <p14:creationId xmlns:p14="http://schemas.microsoft.com/office/powerpoint/2010/main" val="247190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77" t="3298" r="13735" b="7588"/>
          <a:stretch/>
        </p:blipFill>
        <p:spPr>
          <a:xfrm>
            <a:off x="2870572" y="1644532"/>
            <a:ext cx="5047084" cy="4270610"/>
          </a:xfr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12217" r="8843" b="12363"/>
          <a:stretch/>
        </p:blipFill>
        <p:spPr>
          <a:xfrm>
            <a:off x="6714058" y="4196997"/>
            <a:ext cx="3366958" cy="2803391"/>
          </a:xfrm>
          <a:prstGeom prst="rect">
            <a:avLst/>
          </a:prstGeom>
        </p:spPr>
      </p:pic>
      <p:sp>
        <p:nvSpPr>
          <p:cNvPr id="6" name="タイトル 1">
            <a:extLst>
              <a:ext uri="{FF2B5EF4-FFF2-40B4-BE49-F238E27FC236}">
                <a16:creationId xmlns:a16="http://schemas.microsoft.com/office/drawing/2014/main" id="{A91A1C5C-44B6-40A8-B592-679D517A93FF}"/>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zh-TW"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膝前十字靱帯損傷</a:t>
            </a:r>
            <a:endPar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endParaRPr>
          </a:p>
        </p:txBody>
      </p:sp>
      <p:grpSp>
        <p:nvGrpSpPr>
          <p:cNvPr id="8" name="グループ化 7">
            <a:extLst>
              <a:ext uri="{FF2B5EF4-FFF2-40B4-BE49-F238E27FC236}">
                <a16:creationId xmlns:a16="http://schemas.microsoft.com/office/drawing/2014/main" id="{59D6B055-ABA9-4735-A4CC-2A039AEE7EF8}"/>
              </a:ext>
            </a:extLst>
          </p:cNvPr>
          <p:cNvGrpSpPr/>
          <p:nvPr/>
        </p:nvGrpSpPr>
        <p:grpSpPr>
          <a:xfrm>
            <a:off x="683170" y="525517"/>
            <a:ext cx="427497" cy="415776"/>
            <a:chOff x="683170" y="525517"/>
            <a:chExt cx="427497" cy="415776"/>
          </a:xfrm>
        </p:grpSpPr>
        <p:sp>
          <p:nvSpPr>
            <p:cNvPr id="9" name="四角形: 角を丸くする 8">
              <a:extLst>
                <a:ext uri="{FF2B5EF4-FFF2-40B4-BE49-F238E27FC236}">
                  <a16:creationId xmlns:a16="http://schemas.microsoft.com/office/drawing/2014/main" id="{E4C3F7E3-AA83-4603-897C-CC572BDF2B8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2BDBF2F5-FCC8-4A3F-96C2-47E8F5D68339}"/>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6EF68D66-4F2F-4EC7-B371-59FBB45280DF}"/>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四角形: 角を丸くする 11">
              <a:extLst>
                <a:ext uri="{FF2B5EF4-FFF2-40B4-BE49-F238E27FC236}">
                  <a16:creationId xmlns:a16="http://schemas.microsoft.com/office/drawing/2014/main" id="{626C75E5-7F9C-45B6-893D-030FB4C115A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3" name="テキスト ボックス 12">
            <a:extLst>
              <a:ext uri="{FF2B5EF4-FFF2-40B4-BE49-F238E27FC236}">
                <a16:creationId xmlns:a16="http://schemas.microsoft.com/office/drawing/2014/main" id="{D5E42AAC-55E8-4205-9BFD-7980492B3ED9}"/>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pic>
        <p:nvPicPr>
          <p:cNvPr id="17" name="コンテンツ プレースホルダー 13">
            <a:extLst>
              <a:ext uri="{FF2B5EF4-FFF2-40B4-BE49-F238E27FC236}">
                <a16:creationId xmlns:a16="http://schemas.microsoft.com/office/drawing/2014/main" id="{247B5416-CCF7-980E-7466-B86F9453F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763" y="1328083"/>
            <a:ext cx="2211969" cy="2589496"/>
          </a:xfrm>
          <a:prstGeom prst="rect">
            <a:avLst/>
          </a:prstGeom>
        </p:spPr>
      </p:pic>
      <p:sp>
        <p:nvSpPr>
          <p:cNvPr id="2" name="矢印: 下 1">
            <a:extLst>
              <a:ext uri="{FF2B5EF4-FFF2-40B4-BE49-F238E27FC236}">
                <a16:creationId xmlns:a16="http://schemas.microsoft.com/office/drawing/2014/main" id="{344B3569-F0DD-D6E1-71AC-CE89B1D283ED}"/>
              </a:ext>
            </a:extLst>
          </p:cNvPr>
          <p:cNvSpPr/>
          <p:nvPr/>
        </p:nvSpPr>
        <p:spPr>
          <a:xfrm rot="17487685">
            <a:off x="4762327" y="2687303"/>
            <a:ext cx="299013" cy="1386431"/>
          </a:xfrm>
          <a:prstGeom prst="down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36C8FDDE-4A26-30D4-83F4-8394DB37AB53}"/>
              </a:ext>
            </a:extLst>
          </p:cNvPr>
          <p:cNvSpPr/>
          <p:nvPr/>
        </p:nvSpPr>
        <p:spPr>
          <a:xfrm>
            <a:off x="2601784" y="2876197"/>
            <a:ext cx="1719599" cy="5111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前十字靱帯</a:t>
            </a:r>
            <a:endParaRPr kumimoji="1" lang="en-US" altLang="ja-JP" sz="2400" dirty="0">
              <a:solidFill>
                <a:schemeClr val="tx1"/>
              </a:solidFill>
            </a:endParaRPr>
          </a:p>
        </p:txBody>
      </p:sp>
      <p:sp>
        <p:nvSpPr>
          <p:cNvPr id="4" name="正方形/長方形 3">
            <a:extLst>
              <a:ext uri="{FF2B5EF4-FFF2-40B4-BE49-F238E27FC236}">
                <a16:creationId xmlns:a16="http://schemas.microsoft.com/office/drawing/2014/main" id="{8BBC85DB-83F0-B594-86EE-86418607E510}"/>
              </a:ext>
            </a:extLst>
          </p:cNvPr>
          <p:cNvSpPr/>
          <p:nvPr/>
        </p:nvSpPr>
        <p:spPr>
          <a:xfrm>
            <a:off x="6762476" y="2732181"/>
            <a:ext cx="1719599" cy="5111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後十字靱帯</a:t>
            </a:r>
            <a:endParaRPr kumimoji="1" lang="en-US" altLang="ja-JP" sz="2400" dirty="0">
              <a:solidFill>
                <a:schemeClr val="tx1"/>
              </a:solidFill>
            </a:endParaRPr>
          </a:p>
        </p:txBody>
      </p:sp>
      <p:sp>
        <p:nvSpPr>
          <p:cNvPr id="14" name="正方形/長方形 13">
            <a:extLst>
              <a:ext uri="{FF2B5EF4-FFF2-40B4-BE49-F238E27FC236}">
                <a16:creationId xmlns:a16="http://schemas.microsoft.com/office/drawing/2014/main" id="{E92CE745-7F18-91A7-5A8A-99EC9E3C5890}"/>
              </a:ext>
            </a:extLst>
          </p:cNvPr>
          <p:cNvSpPr/>
          <p:nvPr/>
        </p:nvSpPr>
        <p:spPr>
          <a:xfrm>
            <a:off x="1961529" y="3793235"/>
            <a:ext cx="2064223" cy="5111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外側側幅靱帯</a:t>
            </a:r>
            <a:endParaRPr kumimoji="1" lang="en-US" altLang="ja-JP" sz="2400" dirty="0">
              <a:solidFill>
                <a:schemeClr val="tx1"/>
              </a:solidFill>
            </a:endParaRPr>
          </a:p>
        </p:txBody>
      </p:sp>
      <p:sp>
        <p:nvSpPr>
          <p:cNvPr id="15" name="正方形/長方形 14">
            <a:extLst>
              <a:ext uri="{FF2B5EF4-FFF2-40B4-BE49-F238E27FC236}">
                <a16:creationId xmlns:a16="http://schemas.microsoft.com/office/drawing/2014/main" id="{D2F6F2AC-BF0F-E5D0-ABC5-B11D5FEAAC99}"/>
              </a:ext>
            </a:extLst>
          </p:cNvPr>
          <p:cNvSpPr/>
          <p:nvPr/>
        </p:nvSpPr>
        <p:spPr>
          <a:xfrm>
            <a:off x="3329682" y="5254115"/>
            <a:ext cx="824895" cy="511134"/>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腓骨</a:t>
            </a:r>
            <a:endParaRPr kumimoji="1" lang="en-US" altLang="ja-JP" sz="2400" dirty="0">
              <a:solidFill>
                <a:schemeClr val="tx1"/>
              </a:solidFill>
            </a:endParaRPr>
          </a:p>
        </p:txBody>
      </p:sp>
      <p:sp>
        <p:nvSpPr>
          <p:cNvPr id="16" name="正方形/長方形 15">
            <a:extLst>
              <a:ext uri="{FF2B5EF4-FFF2-40B4-BE49-F238E27FC236}">
                <a16:creationId xmlns:a16="http://schemas.microsoft.com/office/drawing/2014/main" id="{17542F04-575D-2D90-76D1-72D2F94CBCE2}"/>
              </a:ext>
            </a:extLst>
          </p:cNvPr>
          <p:cNvSpPr/>
          <p:nvPr/>
        </p:nvSpPr>
        <p:spPr>
          <a:xfrm>
            <a:off x="6498034" y="1783598"/>
            <a:ext cx="1204048" cy="511134"/>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大腿骨</a:t>
            </a:r>
            <a:endParaRPr kumimoji="1" lang="en-US" altLang="ja-JP" sz="2400" dirty="0">
              <a:solidFill>
                <a:schemeClr val="tx1"/>
              </a:solidFill>
            </a:endParaRPr>
          </a:p>
        </p:txBody>
      </p:sp>
      <p:sp>
        <p:nvSpPr>
          <p:cNvPr id="18" name="正方形/長方形 17">
            <a:extLst>
              <a:ext uri="{FF2B5EF4-FFF2-40B4-BE49-F238E27FC236}">
                <a16:creationId xmlns:a16="http://schemas.microsoft.com/office/drawing/2014/main" id="{0247590A-6895-77F4-BCE1-5A800620DABE}"/>
              </a:ext>
            </a:extLst>
          </p:cNvPr>
          <p:cNvSpPr/>
          <p:nvPr/>
        </p:nvSpPr>
        <p:spPr>
          <a:xfrm>
            <a:off x="6786005" y="3559764"/>
            <a:ext cx="2064223" cy="5111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内側側幅靱帯</a:t>
            </a:r>
            <a:endParaRPr kumimoji="1" lang="en-US" altLang="ja-JP" sz="2400" dirty="0">
              <a:solidFill>
                <a:schemeClr val="tx1"/>
              </a:solidFill>
            </a:endParaRPr>
          </a:p>
        </p:txBody>
      </p:sp>
    </p:spTree>
    <p:extLst>
      <p:ext uri="{BB962C8B-B14F-4D97-AF65-F5344CB8AC3E}">
        <p14:creationId xmlns:p14="http://schemas.microsoft.com/office/powerpoint/2010/main" val="2391842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130" t="9366" r="10666" b="4702"/>
          <a:stretch/>
        </p:blipFill>
        <p:spPr>
          <a:xfrm rot="5400000">
            <a:off x="251368" y="1996084"/>
            <a:ext cx="4635503" cy="3771900"/>
          </a:xfr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13036" t="10611" r="11769" b="4170"/>
          <a:stretch/>
        </p:blipFill>
        <p:spPr>
          <a:xfrm>
            <a:off x="4777865" y="1564282"/>
            <a:ext cx="5453535" cy="4635504"/>
          </a:xfrm>
          <a:prstGeom prst="rect">
            <a:avLst/>
          </a:prstGeom>
        </p:spPr>
      </p:pic>
      <p:sp>
        <p:nvSpPr>
          <p:cNvPr id="6" name="タイトル 1">
            <a:extLst>
              <a:ext uri="{FF2B5EF4-FFF2-40B4-BE49-F238E27FC236}">
                <a16:creationId xmlns:a16="http://schemas.microsoft.com/office/drawing/2014/main" id="{7855B241-63E2-4962-B2FF-392D3DAFF33B}"/>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zh-TW"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有痛性外脛骨</a:t>
            </a: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（がいけいこつ）</a:t>
            </a:r>
          </a:p>
        </p:txBody>
      </p:sp>
      <p:grpSp>
        <p:nvGrpSpPr>
          <p:cNvPr id="7" name="グループ化 6">
            <a:extLst>
              <a:ext uri="{FF2B5EF4-FFF2-40B4-BE49-F238E27FC236}">
                <a16:creationId xmlns:a16="http://schemas.microsoft.com/office/drawing/2014/main" id="{16B34E7E-8A9A-41C6-A612-46778CF6E13D}"/>
              </a:ext>
            </a:extLst>
          </p:cNvPr>
          <p:cNvGrpSpPr/>
          <p:nvPr/>
        </p:nvGrpSpPr>
        <p:grpSpPr>
          <a:xfrm>
            <a:off x="683170" y="525517"/>
            <a:ext cx="427497" cy="415776"/>
            <a:chOff x="683170" y="525517"/>
            <a:chExt cx="427497" cy="415776"/>
          </a:xfrm>
        </p:grpSpPr>
        <p:sp>
          <p:nvSpPr>
            <p:cNvPr id="8" name="四角形: 角を丸くする 7">
              <a:extLst>
                <a:ext uri="{FF2B5EF4-FFF2-40B4-BE49-F238E27FC236}">
                  <a16:creationId xmlns:a16="http://schemas.microsoft.com/office/drawing/2014/main" id="{E2275983-3DAD-4DC0-82C3-AFE6EFB88E6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2EB84CC4-122A-4E10-856C-2E7D84C2117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5225425B-3147-4F15-A2A8-26E9780EF47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B92C93B9-EF17-4296-A653-A6BD83033ABF}"/>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65DAB8F8-DA15-43CA-B73C-CA00D8861D13}"/>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sp>
        <p:nvSpPr>
          <p:cNvPr id="2" name="フローチャート: 結合子 1">
            <a:extLst>
              <a:ext uri="{FF2B5EF4-FFF2-40B4-BE49-F238E27FC236}">
                <a16:creationId xmlns:a16="http://schemas.microsoft.com/office/drawing/2014/main" id="{2A32B168-20E1-2D4A-33E9-B462DDEEB9D2}"/>
              </a:ext>
            </a:extLst>
          </p:cNvPr>
          <p:cNvSpPr/>
          <p:nvPr/>
        </p:nvSpPr>
        <p:spPr>
          <a:xfrm>
            <a:off x="8154218" y="4067869"/>
            <a:ext cx="504056" cy="472846"/>
          </a:xfrm>
          <a:prstGeom prst="flowChartConnector">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69958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D20EF2E5-1440-44D3-B790-B9C60487833F}"/>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第５中足骨近位部骨折（ジョーンズ骨折）</a:t>
            </a:r>
          </a:p>
        </p:txBody>
      </p:sp>
      <p:grpSp>
        <p:nvGrpSpPr>
          <p:cNvPr id="6" name="グループ化 5">
            <a:extLst>
              <a:ext uri="{FF2B5EF4-FFF2-40B4-BE49-F238E27FC236}">
                <a16:creationId xmlns:a16="http://schemas.microsoft.com/office/drawing/2014/main" id="{C59BAF85-AD3B-4AA0-B480-86897A63A808}"/>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3C8DE80D-C607-44A5-8EF5-B56CABDEE35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48DC0D23-5E11-4717-BE2D-F724505B289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C328054F-62C7-4C79-9592-94299451605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910C0AC8-AFD9-4A61-A338-E181453C0C3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BC0B5793-523F-45A3-BADC-0104F1E0D97E}"/>
              </a:ext>
            </a:extLst>
          </p:cNvPr>
          <p:cNvSpPr txBox="1"/>
          <p:nvPr/>
        </p:nvSpPr>
        <p:spPr>
          <a:xfrm>
            <a:off x="644419" y="7120455"/>
            <a:ext cx="225321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Aharoni" panose="02010803020104030203" pitchFamily="2" charset="-79"/>
              </a:rPr>
              <a:t>出典：</a:t>
            </a:r>
            <a:r>
              <a:rPr kumimoji="0" lang="ja-JP" altLang="en-US" sz="900" b="0" i="0" u="none" strike="noStrike" kern="1200" cap="none" spc="0" normalizeH="0" baseline="0" noProof="0" dirty="0">
                <a:ln>
                  <a:noFill/>
                </a:ln>
                <a:solidFill>
                  <a:prstClr val="black"/>
                </a:solidFill>
                <a:effectLst/>
                <a:uLnTx/>
                <a:uFillTx/>
                <a:latin typeface="Yu Gothic UI" panose="020B0500000000000000" pitchFamily="50" charset="-128"/>
                <a:ea typeface="Yu Gothic UI" panose="020B0500000000000000" pitchFamily="50" charset="-128"/>
                <a:cs typeface="+mn-cs"/>
              </a:rPr>
              <a:t>日本整形外科スポーツ医学会</a:t>
            </a:r>
          </a:p>
        </p:txBody>
      </p:sp>
      <p:pic>
        <p:nvPicPr>
          <p:cNvPr id="13" name="コンテンツ プレースホルダー 12">
            <a:extLst>
              <a:ext uri="{FF2B5EF4-FFF2-40B4-BE49-F238E27FC236}">
                <a16:creationId xmlns:a16="http://schemas.microsoft.com/office/drawing/2014/main" id="{FB26E0CD-0D26-179D-6E48-AF67C3DDD78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330" y="2276311"/>
            <a:ext cx="6155100" cy="4357728"/>
          </a:xfrm>
        </p:spPr>
      </p:pic>
      <p:pic>
        <p:nvPicPr>
          <p:cNvPr id="15" name="図 14">
            <a:extLst>
              <a:ext uri="{FF2B5EF4-FFF2-40B4-BE49-F238E27FC236}">
                <a16:creationId xmlns:a16="http://schemas.microsoft.com/office/drawing/2014/main" id="{DD2D7704-1AA5-F44F-056D-AE829EADF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5617" y="4330983"/>
            <a:ext cx="3845008" cy="2904888"/>
          </a:xfrm>
          <a:prstGeom prst="rect">
            <a:avLst/>
          </a:prstGeom>
        </p:spPr>
      </p:pic>
      <p:sp>
        <p:nvSpPr>
          <p:cNvPr id="16" name="テキスト ボックス 15">
            <a:extLst>
              <a:ext uri="{FF2B5EF4-FFF2-40B4-BE49-F238E27FC236}">
                <a16:creationId xmlns:a16="http://schemas.microsoft.com/office/drawing/2014/main" id="{C87D4AB7-95E0-D7F8-3644-42AB86F9DB7D}"/>
              </a:ext>
            </a:extLst>
          </p:cNvPr>
          <p:cNvSpPr txBox="1"/>
          <p:nvPr/>
        </p:nvSpPr>
        <p:spPr>
          <a:xfrm>
            <a:off x="5502438" y="6672914"/>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骨折部</a:t>
            </a:r>
          </a:p>
        </p:txBody>
      </p:sp>
      <p:sp>
        <p:nvSpPr>
          <p:cNvPr id="2" name="正方形/長方形 1">
            <a:extLst>
              <a:ext uri="{FF2B5EF4-FFF2-40B4-BE49-F238E27FC236}">
                <a16:creationId xmlns:a16="http://schemas.microsoft.com/office/drawing/2014/main" id="{C3008EF7-F278-D0CF-D352-43E2386F2989}"/>
              </a:ext>
            </a:extLst>
          </p:cNvPr>
          <p:cNvSpPr/>
          <p:nvPr/>
        </p:nvSpPr>
        <p:spPr>
          <a:xfrm>
            <a:off x="259780" y="1427709"/>
            <a:ext cx="3987277" cy="2451489"/>
          </a:xfrm>
          <a:prstGeom prst="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900" dirty="0">
                <a:solidFill>
                  <a:schemeClr val="tx1"/>
                </a:solidFill>
              </a:rPr>
              <a:t>第５中足骨近位部（下図</a:t>
            </a:r>
            <a:r>
              <a:rPr kumimoji="1" lang="en-US" altLang="ja-JP" sz="1900" dirty="0" err="1">
                <a:solidFill>
                  <a:schemeClr val="tx1"/>
                </a:solidFill>
              </a:rPr>
              <a:t>ZoneⅡ</a:t>
            </a:r>
            <a:r>
              <a:rPr kumimoji="1" lang="ja-JP" altLang="en-US" sz="1900" dirty="0">
                <a:solidFill>
                  <a:schemeClr val="tx1"/>
                </a:solidFill>
              </a:rPr>
              <a:t>）に力を受けて生じる骨折を「ジョーンズ骨折」といい、中には治りにくい例があります。また、第５中足骨近位骨幹部（下図</a:t>
            </a:r>
            <a:r>
              <a:rPr kumimoji="1" lang="en-US" altLang="ja-JP" sz="1900" dirty="0" err="1">
                <a:solidFill>
                  <a:schemeClr val="tx1"/>
                </a:solidFill>
              </a:rPr>
              <a:t>ZoneⅢ</a:t>
            </a:r>
            <a:r>
              <a:rPr kumimoji="1" lang="ja-JP" altLang="en-US" sz="1900" dirty="0">
                <a:solidFill>
                  <a:schemeClr val="tx1"/>
                </a:solidFill>
              </a:rPr>
              <a:t>）に発生した疲労骨折は治りにくいことが知られています。</a:t>
            </a:r>
          </a:p>
        </p:txBody>
      </p:sp>
      <p:sp>
        <p:nvSpPr>
          <p:cNvPr id="3" name="正方形/長方形 2">
            <a:extLst>
              <a:ext uri="{FF2B5EF4-FFF2-40B4-BE49-F238E27FC236}">
                <a16:creationId xmlns:a16="http://schemas.microsoft.com/office/drawing/2014/main" id="{1FCEF04D-422E-201D-F97B-10534FF1D83E}"/>
              </a:ext>
            </a:extLst>
          </p:cNvPr>
          <p:cNvSpPr/>
          <p:nvPr/>
        </p:nvSpPr>
        <p:spPr>
          <a:xfrm>
            <a:off x="1771026" y="3880741"/>
            <a:ext cx="1367711" cy="36355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第</a:t>
            </a:r>
            <a:r>
              <a:rPr kumimoji="1" lang="en-US" altLang="ja-JP" sz="2000" dirty="0">
                <a:solidFill>
                  <a:schemeClr val="tx1"/>
                </a:solidFill>
              </a:rPr>
              <a:t>5</a:t>
            </a:r>
            <a:r>
              <a:rPr kumimoji="1" lang="ja-JP" altLang="en-US" sz="2000" dirty="0">
                <a:solidFill>
                  <a:schemeClr val="tx1"/>
                </a:solidFill>
              </a:rPr>
              <a:t>中足骨</a:t>
            </a:r>
            <a:endParaRPr kumimoji="1" lang="en-US" altLang="ja-JP" sz="2000" dirty="0">
              <a:solidFill>
                <a:schemeClr val="tx1"/>
              </a:solidFill>
            </a:endParaRPr>
          </a:p>
        </p:txBody>
      </p:sp>
      <p:sp>
        <p:nvSpPr>
          <p:cNvPr id="4" name="正方形/長方形 3">
            <a:extLst>
              <a:ext uri="{FF2B5EF4-FFF2-40B4-BE49-F238E27FC236}">
                <a16:creationId xmlns:a16="http://schemas.microsoft.com/office/drawing/2014/main" id="{C487076F-AB81-2480-E193-B851416A54C9}"/>
              </a:ext>
            </a:extLst>
          </p:cNvPr>
          <p:cNvSpPr/>
          <p:nvPr/>
        </p:nvSpPr>
        <p:spPr>
          <a:xfrm>
            <a:off x="921480" y="4528741"/>
            <a:ext cx="1086060" cy="36355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Zone</a:t>
            </a:r>
            <a:r>
              <a:rPr kumimoji="1" lang="ja-JP" altLang="en-US" sz="2000" dirty="0">
                <a:solidFill>
                  <a:schemeClr val="tx1"/>
                </a:solidFill>
              </a:rPr>
              <a:t> </a:t>
            </a:r>
            <a:r>
              <a:rPr kumimoji="1" lang="en-US" altLang="ja-JP" sz="2000" dirty="0">
                <a:solidFill>
                  <a:schemeClr val="tx1"/>
                </a:solidFill>
              </a:rPr>
              <a:t>Ⅲ</a:t>
            </a:r>
          </a:p>
        </p:txBody>
      </p:sp>
      <p:sp>
        <p:nvSpPr>
          <p:cNvPr id="12" name="正方形/長方形 11">
            <a:extLst>
              <a:ext uri="{FF2B5EF4-FFF2-40B4-BE49-F238E27FC236}">
                <a16:creationId xmlns:a16="http://schemas.microsoft.com/office/drawing/2014/main" id="{B29ECB87-BF84-3C3C-DBD2-8906EE5CFD04}"/>
              </a:ext>
            </a:extLst>
          </p:cNvPr>
          <p:cNvSpPr/>
          <p:nvPr/>
        </p:nvSpPr>
        <p:spPr>
          <a:xfrm>
            <a:off x="1694591" y="5901345"/>
            <a:ext cx="1086060" cy="36355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Zone</a:t>
            </a:r>
            <a:r>
              <a:rPr kumimoji="1" lang="ja-JP" altLang="en-US" sz="2000" dirty="0">
                <a:solidFill>
                  <a:schemeClr val="tx1"/>
                </a:solidFill>
              </a:rPr>
              <a:t> </a:t>
            </a:r>
            <a:r>
              <a:rPr kumimoji="1" lang="en-US" altLang="ja-JP" sz="2000" dirty="0">
                <a:solidFill>
                  <a:schemeClr val="tx1"/>
                </a:solidFill>
              </a:rPr>
              <a:t>Ⅱ</a:t>
            </a:r>
          </a:p>
        </p:txBody>
      </p:sp>
      <p:sp>
        <p:nvSpPr>
          <p:cNvPr id="14" name="正方形/長方形 13">
            <a:extLst>
              <a:ext uri="{FF2B5EF4-FFF2-40B4-BE49-F238E27FC236}">
                <a16:creationId xmlns:a16="http://schemas.microsoft.com/office/drawing/2014/main" id="{3925E056-9938-083D-B3A0-DFFC4B72DEB4}"/>
              </a:ext>
            </a:extLst>
          </p:cNvPr>
          <p:cNvSpPr/>
          <p:nvPr/>
        </p:nvSpPr>
        <p:spPr>
          <a:xfrm>
            <a:off x="3615566" y="6035638"/>
            <a:ext cx="1086060" cy="36355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rPr>
              <a:t>Zone</a:t>
            </a:r>
            <a:r>
              <a:rPr kumimoji="1" lang="ja-JP" altLang="en-US" sz="2000" dirty="0">
                <a:solidFill>
                  <a:schemeClr val="tx1"/>
                </a:solidFill>
              </a:rPr>
              <a:t> </a:t>
            </a:r>
            <a:r>
              <a:rPr kumimoji="1" lang="en-US" altLang="ja-JP" sz="2000" dirty="0">
                <a:solidFill>
                  <a:schemeClr val="tx1"/>
                </a:solidFill>
              </a:rPr>
              <a:t>Ⅰ</a:t>
            </a:r>
          </a:p>
        </p:txBody>
      </p:sp>
      <p:sp>
        <p:nvSpPr>
          <p:cNvPr id="17" name="正方形/長方形 16">
            <a:extLst>
              <a:ext uri="{FF2B5EF4-FFF2-40B4-BE49-F238E27FC236}">
                <a16:creationId xmlns:a16="http://schemas.microsoft.com/office/drawing/2014/main" id="{ED787051-4FCD-6ADE-4E38-F5F3C946B788}"/>
              </a:ext>
            </a:extLst>
          </p:cNvPr>
          <p:cNvSpPr/>
          <p:nvPr/>
        </p:nvSpPr>
        <p:spPr>
          <a:xfrm>
            <a:off x="3977754" y="4927649"/>
            <a:ext cx="2160240" cy="36355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第</a:t>
            </a:r>
            <a:r>
              <a:rPr kumimoji="1" lang="en-US" altLang="ja-JP" sz="2000" dirty="0">
                <a:solidFill>
                  <a:schemeClr val="tx1"/>
                </a:solidFill>
              </a:rPr>
              <a:t>5</a:t>
            </a:r>
            <a:r>
              <a:rPr kumimoji="1" lang="ja-JP" altLang="en-US" sz="2000" dirty="0">
                <a:solidFill>
                  <a:schemeClr val="tx1"/>
                </a:solidFill>
              </a:rPr>
              <a:t>中足骨近位部</a:t>
            </a:r>
            <a:endParaRPr kumimoji="1" lang="en-US" altLang="ja-JP" sz="2000" dirty="0">
              <a:solidFill>
                <a:schemeClr val="tx1"/>
              </a:solidFill>
            </a:endParaRPr>
          </a:p>
        </p:txBody>
      </p:sp>
    </p:spTree>
    <p:extLst>
      <p:ext uri="{BB962C8B-B14F-4D97-AF65-F5344CB8AC3E}">
        <p14:creationId xmlns:p14="http://schemas.microsoft.com/office/powerpoint/2010/main" val="292854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E51A041-C3EB-47B9-A6DF-58396C81046B}"/>
              </a:ext>
            </a:extLst>
          </p:cNvPr>
          <p:cNvSpPr txBox="1">
            <a:spLocks/>
          </p:cNvSpPr>
          <p:nvPr/>
        </p:nvSpPr>
        <p:spPr>
          <a:xfrm>
            <a:off x="1159790" y="468000"/>
            <a:ext cx="9071610" cy="617483"/>
          </a:xfrm>
          <a:prstGeom prst="rect">
            <a:avLst/>
          </a:prstGeom>
        </p:spPr>
        <p:txBody>
          <a:bodyP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腰椎分離症</a:t>
            </a:r>
          </a:p>
        </p:txBody>
      </p:sp>
      <p:grpSp>
        <p:nvGrpSpPr>
          <p:cNvPr id="5" name="グループ化 4">
            <a:extLst>
              <a:ext uri="{FF2B5EF4-FFF2-40B4-BE49-F238E27FC236}">
                <a16:creationId xmlns:a16="http://schemas.microsoft.com/office/drawing/2014/main" id="{14D33BEE-B6AD-4996-893D-1537CCFFD82D}"/>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65050013-677F-4DC4-8B11-5BDFA27372D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66E1E9F2-48FD-442C-B1C8-6FF1F656D085}"/>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12FF3145-7346-4E4C-AA4D-302693B6917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ADC3D533-9E5E-4A10-B9E9-F78E5E89D2C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3" name="図 2">
            <a:extLst>
              <a:ext uri="{FF2B5EF4-FFF2-40B4-BE49-F238E27FC236}">
                <a16:creationId xmlns:a16="http://schemas.microsoft.com/office/drawing/2014/main" id="{C75A9BF0-0409-DC00-CF7D-E5C853E7D5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7376" y="941293"/>
            <a:ext cx="3972957" cy="2907237"/>
          </a:xfrm>
          <a:prstGeom prst="rect">
            <a:avLst/>
          </a:prstGeom>
        </p:spPr>
      </p:pic>
      <p:pic>
        <p:nvPicPr>
          <p:cNvPr id="11" name="図 10">
            <a:extLst>
              <a:ext uri="{FF2B5EF4-FFF2-40B4-BE49-F238E27FC236}">
                <a16:creationId xmlns:a16="http://schemas.microsoft.com/office/drawing/2014/main" id="{D4E3BBCF-FCE4-62E8-02F1-64D18AE130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07" y="1316453"/>
            <a:ext cx="4118336" cy="5491115"/>
          </a:xfrm>
          <a:prstGeom prst="rect">
            <a:avLst/>
          </a:prstGeom>
        </p:spPr>
      </p:pic>
      <p:pic>
        <p:nvPicPr>
          <p:cNvPr id="13" name="図 12">
            <a:extLst>
              <a:ext uri="{FF2B5EF4-FFF2-40B4-BE49-F238E27FC236}">
                <a16:creationId xmlns:a16="http://schemas.microsoft.com/office/drawing/2014/main" id="{409EC3CA-436A-EF77-81EB-9BFB75610B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651" y="4085102"/>
            <a:ext cx="5045906" cy="3177451"/>
          </a:xfrm>
          <a:prstGeom prst="rect">
            <a:avLst/>
          </a:prstGeom>
        </p:spPr>
      </p:pic>
      <p:sp>
        <p:nvSpPr>
          <p:cNvPr id="18" name="矢印: 下 17">
            <a:extLst>
              <a:ext uri="{FF2B5EF4-FFF2-40B4-BE49-F238E27FC236}">
                <a16:creationId xmlns:a16="http://schemas.microsoft.com/office/drawing/2014/main" id="{4001CBF7-A620-2F27-5094-C116F2D4D302}"/>
              </a:ext>
            </a:extLst>
          </p:cNvPr>
          <p:cNvSpPr/>
          <p:nvPr/>
        </p:nvSpPr>
        <p:spPr>
          <a:xfrm rot="19438849">
            <a:off x="2522503" y="3399516"/>
            <a:ext cx="305084" cy="39728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矢印: 下 18">
            <a:extLst>
              <a:ext uri="{FF2B5EF4-FFF2-40B4-BE49-F238E27FC236}">
                <a16:creationId xmlns:a16="http://schemas.microsoft.com/office/drawing/2014/main" id="{56D1A090-FE61-65A3-82BD-51C7768D0FB6}"/>
              </a:ext>
            </a:extLst>
          </p:cNvPr>
          <p:cNvSpPr/>
          <p:nvPr/>
        </p:nvSpPr>
        <p:spPr>
          <a:xfrm rot="8559705">
            <a:off x="3023581" y="4108951"/>
            <a:ext cx="294669" cy="37470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7C7BC48D-A4F9-9487-0605-B89979CB4731}"/>
              </a:ext>
            </a:extLst>
          </p:cNvPr>
          <p:cNvSpPr/>
          <p:nvPr/>
        </p:nvSpPr>
        <p:spPr>
          <a:xfrm>
            <a:off x="5529860" y="2855410"/>
            <a:ext cx="1115959"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反らすと痛い</a:t>
            </a:r>
          </a:p>
        </p:txBody>
      </p:sp>
      <p:sp>
        <p:nvSpPr>
          <p:cNvPr id="10" name="正方形/長方形 9">
            <a:extLst>
              <a:ext uri="{FF2B5EF4-FFF2-40B4-BE49-F238E27FC236}">
                <a16:creationId xmlns:a16="http://schemas.microsoft.com/office/drawing/2014/main" id="{849E0225-5AC4-DAD7-5773-ED4A11C635D6}"/>
              </a:ext>
            </a:extLst>
          </p:cNvPr>
          <p:cNvSpPr/>
          <p:nvPr/>
        </p:nvSpPr>
        <p:spPr>
          <a:xfrm>
            <a:off x="7250062" y="2855410"/>
            <a:ext cx="1504187" cy="679020"/>
          </a:xfrm>
          <a:prstGeom prst="rect">
            <a:avLst/>
          </a:prstGeom>
          <a:solidFill>
            <a:schemeClr val="accent4">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rPr>
              <a:t>斜めに反らすと痛い</a:t>
            </a:r>
          </a:p>
        </p:txBody>
      </p:sp>
      <p:sp>
        <p:nvSpPr>
          <p:cNvPr id="12" name="正方形/長方形 11">
            <a:extLst>
              <a:ext uri="{FF2B5EF4-FFF2-40B4-BE49-F238E27FC236}">
                <a16:creationId xmlns:a16="http://schemas.microsoft.com/office/drawing/2014/main" id="{BE61ECA4-1ED1-9596-D053-EB2B5920D5C8}"/>
              </a:ext>
            </a:extLst>
          </p:cNvPr>
          <p:cNvSpPr/>
          <p:nvPr/>
        </p:nvSpPr>
        <p:spPr>
          <a:xfrm>
            <a:off x="7058477" y="4163452"/>
            <a:ext cx="1043209" cy="2357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rPr>
              <a:t>L3</a:t>
            </a:r>
            <a:r>
              <a:rPr kumimoji="1" lang="ja-JP" altLang="en-US" sz="1600" dirty="0">
                <a:solidFill>
                  <a:schemeClr val="bg1"/>
                </a:solidFill>
              </a:rPr>
              <a:t>進行期</a:t>
            </a:r>
          </a:p>
        </p:txBody>
      </p:sp>
      <p:sp>
        <p:nvSpPr>
          <p:cNvPr id="14" name="正方形/長方形 13">
            <a:extLst>
              <a:ext uri="{FF2B5EF4-FFF2-40B4-BE49-F238E27FC236}">
                <a16:creationId xmlns:a16="http://schemas.microsoft.com/office/drawing/2014/main" id="{183E43B1-388C-7421-8282-CF3E27D68522}"/>
              </a:ext>
            </a:extLst>
          </p:cNvPr>
          <p:cNvSpPr/>
          <p:nvPr/>
        </p:nvSpPr>
        <p:spPr>
          <a:xfrm>
            <a:off x="7054967" y="5186482"/>
            <a:ext cx="811219" cy="2357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rPr>
              <a:t>L4</a:t>
            </a:r>
            <a:r>
              <a:rPr kumimoji="1" lang="ja-JP" altLang="en-US" sz="1600" dirty="0">
                <a:solidFill>
                  <a:schemeClr val="bg1"/>
                </a:solidFill>
              </a:rPr>
              <a:t>初期</a:t>
            </a:r>
          </a:p>
        </p:txBody>
      </p:sp>
      <p:sp>
        <p:nvSpPr>
          <p:cNvPr id="15" name="正方形/長方形 14">
            <a:extLst>
              <a:ext uri="{FF2B5EF4-FFF2-40B4-BE49-F238E27FC236}">
                <a16:creationId xmlns:a16="http://schemas.microsoft.com/office/drawing/2014/main" id="{664C7C6D-1E12-92B4-F869-B2A875CF4622}"/>
              </a:ext>
            </a:extLst>
          </p:cNvPr>
          <p:cNvSpPr/>
          <p:nvPr/>
        </p:nvSpPr>
        <p:spPr>
          <a:xfrm>
            <a:off x="7054967" y="6210940"/>
            <a:ext cx="811219" cy="2357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rPr>
              <a:t>L5</a:t>
            </a:r>
            <a:r>
              <a:rPr kumimoji="1" lang="ja-JP" altLang="en-US" sz="1600" dirty="0">
                <a:solidFill>
                  <a:schemeClr val="bg1"/>
                </a:solidFill>
              </a:rPr>
              <a:t>末期</a:t>
            </a:r>
          </a:p>
        </p:txBody>
      </p:sp>
      <p:sp>
        <p:nvSpPr>
          <p:cNvPr id="16" name="正方形/長方形 15">
            <a:extLst>
              <a:ext uri="{FF2B5EF4-FFF2-40B4-BE49-F238E27FC236}">
                <a16:creationId xmlns:a16="http://schemas.microsoft.com/office/drawing/2014/main" id="{9EA3010B-D030-6F47-EAB0-55DA39AEE27A}"/>
              </a:ext>
            </a:extLst>
          </p:cNvPr>
          <p:cNvSpPr/>
          <p:nvPr/>
        </p:nvSpPr>
        <p:spPr>
          <a:xfrm>
            <a:off x="6523298" y="7144678"/>
            <a:ext cx="811219" cy="2357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rPr>
              <a:t>CT</a:t>
            </a:r>
            <a:r>
              <a:rPr kumimoji="1" lang="ja-JP" altLang="en-US" sz="1600" dirty="0">
                <a:solidFill>
                  <a:schemeClr val="bg1"/>
                </a:solidFill>
              </a:rPr>
              <a:t>画像</a:t>
            </a:r>
          </a:p>
        </p:txBody>
      </p:sp>
      <p:sp>
        <p:nvSpPr>
          <p:cNvPr id="17" name="正方形/長方形 16">
            <a:extLst>
              <a:ext uri="{FF2B5EF4-FFF2-40B4-BE49-F238E27FC236}">
                <a16:creationId xmlns:a16="http://schemas.microsoft.com/office/drawing/2014/main" id="{813C874D-C59F-5EB0-FFE5-15CA78A223CE}"/>
              </a:ext>
            </a:extLst>
          </p:cNvPr>
          <p:cNvSpPr/>
          <p:nvPr/>
        </p:nvSpPr>
        <p:spPr>
          <a:xfrm>
            <a:off x="8978431" y="7144678"/>
            <a:ext cx="975987" cy="23574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bg1"/>
                </a:solidFill>
              </a:rPr>
              <a:t>MRI</a:t>
            </a:r>
            <a:r>
              <a:rPr kumimoji="1" lang="ja-JP" altLang="en-US" sz="1600" dirty="0">
                <a:solidFill>
                  <a:schemeClr val="bg1"/>
                </a:solidFill>
              </a:rPr>
              <a:t>画像</a:t>
            </a:r>
          </a:p>
        </p:txBody>
      </p:sp>
    </p:spTree>
    <p:extLst>
      <p:ext uri="{BB962C8B-B14F-4D97-AF65-F5344CB8AC3E}">
        <p14:creationId xmlns:p14="http://schemas.microsoft.com/office/powerpoint/2010/main" val="209704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C5C1-2A53-7AAD-0727-B9B6E699D599}"/>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56256A64-2346-85DE-3B87-3F187807C186}"/>
              </a:ext>
            </a:extLst>
          </p:cNvPr>
          <p:cNvSpPr txBox="1">
            <a:spLocks/>
          </p:cNvSpPr>
          <p:nvPr/>
        </p:nvSpPr>
        <p:spPr>
          <a:xfrm>
            <a:off x="1159790" y="468000"/>
            <a:ext cx="9071610" cy="617483"/>
          </a:xfrm>
          <a:prstGeom prst="rect">
            <a:avLst/>
          </a:prstGeom>
        </p:spPr>
        <p:txBody>
          <a:bodyP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j-cs"/>
              </a:rPr>
              <a:t>側弯症</a:t>
            </a:r>
          </a:p>
        </p:txBody>
      </p:sp>
      <p:grpSp>
        <p:nvGrpSpPr>
          <p:cNvPr id="5" name="グループ化 4">
            <a:extLst>
              <a:ext uri="{FF2B5EF4-FFF2-40B4-BE49-F238E27FC236}">
                <a16:creationId xmlns:a16="http://schemas.microsoft.com/office/drawing/2014/main" id="{B7B2D0B0-FDBF-11F5-F0DD-8CAEB3B9F4A0}"/>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2F258ACF-7500-D73C-3DB7-1C2699A350BF}"/>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2AF40C1E-1C74-C083-9C6D-3D0BCC1E6041}"/>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3D977296-1E4F-8036-ACD6-46D5D0171ED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A31F1E4B-5C8B-95E7-2779-B4086D3853B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2" name="図形 4" descr="小児脊柱側弯症_2">
            <a:extLst>
              <a:ext uri="{FF2B5EF4-FFF2-40B4-BE49-F238E27FC236}">
                <a16:creationId xmlns:a16="http://schemas.microsoft.com/office/drawing/2014/main" id="{CA463DFE-39B4-E9E6-E28A-B1F33AC6C2F5}"/>
              </a:ext>
            </a:extLst>
          </p:cNvPr>
          <p:cNvPicPr>
            <a:picLocks noChangeAspect="1"/>
          </p:cNvPicPr>
          <p:nvPr/>
        </p:nvPicPr>
        <p:blipFill>
          <a:blip r:embed="rId3"/>
          <a:srcRect l="55274" t="53453" r="9922" b="15633"/>
          <a:stretch>
            <a:fillRect/>
          </a:stretch>
        </p:blipFill>
        <p:spPr>
          <a:xfrm>
            <a:off x="5135880" y="415211"/>
            <a:ext cx="5085080" cy="6386830"/>
          </a:xfrm>
          <a:prstGeom prst="rect">
            <a:avLst/>
          </a:prstGeom>
        </p:spPr>
      </p:pic>
      <p:pic>
        <p:nvPicPr>
          <p:cNvPr id="10" name="図 9">
            <a:extLst>
              <a:ext uri="{FF2B5EF4-FFF2-40B4-BE49-F238E27FC236}">
                <a16:creationId xmlns:a16="http://schemas.microsoft.com/office/drawing/2014/main" id="{2F5E63F5-6CAE-2B1D-A7C3-B6BA0B7A5D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97" y="824321"/>
            <a:ext cx="4298989" cy="4078092"/>
          </a:xfrm>
          <a:prstGeom prst="rect">
            <a:avLst/>
          </a:prstGeom>
          <a:noFill/>
          <a:ln>
            <a:noFill/>
          </a:ln>
        </p:spPr>
      </p:pic>
      <p:sp>
        <p:nvSpPr>
          <p:cNvPr id="12" name="テキスト ボックス 11">
            <a:extLst>
              <a:ext uri="{FF2B5EF4-FFF2-40B4-BE49-F238E27FC236}">
                <a16:creationId xmlns:a16="http://schemas.microsoft.com/office/drawing/2014/main" id="{F5C3D79C-2591-1F6E-EB3F-470C3F4523B1}"/>
              </a:ext>
            </a:extLst>
          </p:cNvPr>
          <p:cNvSpPr txBox="1"/>
          <p:nvPr/>
        </p:nvSpPr>
        <p:spPr>
          <a:xfrm>
            <a:off x="768500" y="4758223"/>
            <a:ext cx="3877985" cy="2062103"/>
          </a:xfrm>
          <a:prstGeom prst="rect">
            <a:avLst/>
          </a:prstGeom>
          <a:noFill/>
        </p:spPr>
        <p:txBody>
          <a:bodyPr wrap="none" rtlCol="0">
            <a:spAutoFit/>
          </a:bodyPr>
          <a:lstStyle/>
          <a:p>
            <a:pPr marL="342900" marR="0" lvl="0" indent="-342900" algn="just" defTabSz="457200" rtl="0" eaLnBrk="1" fontAlgn="auto" latinLnBrk="0" hangingPunct="1">
              <a:lnSpc>
                <a:spcPct val="100000"/>
              </a:lnSpc>
              <a:spcBef>
                <a:spcPts val="0"/>
              </a:spcBef>
              <a:spcAft>
                <a:spcPts val="0"/>
              </a:spcAft>
              <a:buClr>
                <a:srgbClr val="FF0000"/>
              </a:buClr>
              <a:buSzTx/>
              <a:buFont typeface="+mj-ea"/>
              <a:buAutoNum type="circleNumDbPlain"/>
              <a:tabLst/>
              <a:defRPr/>
            </a:pPr>
            <a:r>
              <a:rPr kumimoji="0" lang="ja-JP" altLang="ja-JP"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左右の肩の高さ</a:t>
            </a:r>
            <a:endParaRPr kumimoji="0" lang="ja-JP" altLang="ja-JP"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
                <a:srgbClr val="FF0000"/>
              </a:buClr>
              <a:buSzTx/>
              <a:buFont typeface="+mj-ea"/>
              <a:buAutoNum type="circleNumDbPlain"/>
              <a:tabLst/>
              <a:defRPr/>
            </a:pPr>
            <a:r>
              <a:rPr kumimoji="0" lang="ja-JP" altLang="ja-JP"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肩甲骨の</a:t>
            </a:r>
            <a:r>
              <a:rPr kumimoji="0" lang="ja-JP" altLang="en-US" sz="32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高さ</a:t>
            </a:r>
            <a:endParaRPr kumimoji="0" lang="ja-JP" altLang="ja-JP" sz="3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
                <a:srgbClr val="FF0000"/>
              </a:buClr>
              <a:buSzTx/>
              <a:buFont typeface="+mj-ea"/>
              <a:buAutoNum type="circleNumDbPlain"/>
              <a:tabLst/>
              <a:defRPr/>
            </a:pPr>
            <a:r>
              <a:rPr kumimoji="0" lang="ja-JP" altLang="en-US"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骨盤の高さ</a:t>
            </a:r>
            <a:endParaRPr kumimoji="0" lang="en-US" altLang="ja-JP"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342900" marR="0" lvl="0" indent="-342900" algn="just" defTabSz="457200" rtl="0" eaLnBrk="1" fontAlgn="auto" latinLnBrk="0" hangingPunct="1">
              <a:lnSpc>
                <a:spcPct val="100000"/>
              </a:lnSpc>
              <a:spcBef>
                <a:spcPts val="0"/>
              </a:spcBef>
              <a:spcAft>
                <a:spcPts val="0"/>
              </a:spcAft>
              <a:buClr>
                <a:srgbClr val="FF0000"/>
              </a:buClr>
              <a:buSzTx/>
              <a:buFont typeface="+mj-ea"/>
              <a:buAutoNum type="circleNumDbPlain"/>
              <a:tabLst/>
              <a:defRPr/>
            </a:pPr>
            <a:r>
              <a:rPr kumimoji="0" lang="ja-JP" altLang="ja-JP"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左右の</a:t>
            </a:r>
            <a:r>
              <a:rPr kumimoji="0" lang="ja-JP" altLang="en-US"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背中</a:t>
            </a:r>
            <a:r>
              <a:rPr kumimoji="0" lang="ja-JP" altLang="ja-JP"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の高さ</a:t>
            </a:r>
            <a:endParaRPr kumimoji="1"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620A7F68-00DC-8ACB-EA23-AF7EA4237E8E}"/>
              </a:ext>
            </a:extLst>
          </p:cNvPr>
          <p:cNvSpPr txBox="1"/>
          <p:nvPr/>
        </p:nvSpPr>
        <p:spPr>
          <a:xfrm>
            <a:off x="7408139" y="7006669"/>
            <a:ext cx="2800350" cy="2755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ヒラギノ角ゴ ProN W3" panose="020B0300000000000000" charset="-122"/>
                <a:ea typeface="ヒラギノ角ゴ ProN W3" panose="020B0300000000000000" charset="-122"/>
                <a:cs typeface="Aharoni" panose="02010803020104030203" pitchFamily="2" charset="-79"/>
              </a:rPr>
              <a:t>出典：</a:t>
            </a:r>
            <a:r>
              <a:rPr kumimoji="0" lang="ja-JP" altLang="en-US" sz="1200" b="0" i="0" u="none" strike="noStrike" kern="1200" cap="none" spc="0" normalizeH="0" baseline="0" noProof="0" dirty="0">
                <a:ln>
                  <a:noFill/>
                </a:ln>
                <a:solidFill>
                  <a:prstClr val="black"/>
                </a:solidFill>
                <a:effectLst/>
                <a:uLnTx/>
                <a:uFillTx/>
                <a:latin typeface="ヒラギノ角ゴ ProN W3" panose="020B0300000000000000" charset="-122"/>
                <a:ea typeface="ヒラギノ角ゴ ProN W3" panose="020B0300000000000000" charset="-122"/>
                <a:cs typeface="+mn-cs"/>
              </a:rPr>
              <a:t>日本整形外科スポーツ医学会</a:t>
            </a:r>
          </a:p>
        </p:txBody>
      </p:sp>
      <p:sp>
        <p:nvSpPr>
          <p:cNvPr id="3" name="正方形/長方形 2">
            <a:extLst>
              <a:ext uri="{FF2B5EF4-FFF2-40B4-BE49-F238E27FC236}">
                <a16:creationId xmlns:a16="http://schemas.microsoft.com/office/drawing/2014/main" id="{FC931174-1886-BDDA-F503-45891A0DFD40}"/>
              </a:ext>
            </a:extLst>
          </p:cNvPr>
          <p:cNvSpPr/>
          <p:nvPr/>
        </p:nvSpPr>
        <p:spPr>
          <a:xfrm>
            <a:off x="5545637" y="6491277"/>
            <a:ext cx="4377676" cy="3635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側弯症手術前後のＸ線写真</a:t>
            </a:r>
            <a:endParaRPr kumimoji="1" lang="en-US" altLang="ja-JP" sz="2400" dirty="0">
              <a:solidFill>
                <a:schemeClr val="tx1"/>
              </a:solidFill>
            </a:endParaRPr>
          </a:p>
        </p:txBody>
      </p:sp>
    </p:spTree>
    <p:extLst>
      <p:ext uri="{BB962C8B-B14F-4D97-AF65-F5344CB8AC3E}">
        <p14:creationId xmlns:p14="http://schemas.microsoft.com/office/powerpoint/2010/main" val="150368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A7CACCD-01D2-437C-98D4-D611DBD2514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E4231B8F-7B7F-4480-8D5D-C072259F18B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F321B980-357B-4A52-A9B3-F19B1A6181B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6EBF4717-01C2-4A1B-991A-79A927D8A74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4CEAF554-2F34-4F56-B68C-C66BCC2F0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9" name="タイトル 1">
            <a:extLst>
              <a:ext uri="{FF2B5EF4-FFF2-40B4-BE49-F238E27FC236}">
                <a16:creationId xmlns:a16="http://schemas.microsoft.com/office/drawing/2014/main" id="{AA04D902-B7EE-4950-8EEE-AC58C5AA0593}"/>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endParaRPr kumimoji="1" lang="ja-JP" altLang="en-US" sz="60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j-cs"/>
            </a:endParaRPr>
          </a:p>
        </p:txBody>
      </p:sp>
      <p:sp>
        <p:nvSpPr>
          <p:cNvPr id="11" name="テキスト ボックス 10">
            <a:extLst>
              <a:ext uri="{FF2B5EF4-FFF2-40B4-BE49-F238E27FC236}">
                <a16:creationId xmlns:a16="http://schemas.microsoft.com/office/drawing/2014/main" id="{3809F741-8DC6-C614-8270-5876CEC2C168}"/>
              </a:ext>
            </a:extLst>
          </p:cNvPr>
          <p:cNvSpPr txBox="1"/>
          <p:nvPr/>
        </p:nvSpPr>
        <p:spPr>
          <a:xfrm>
            <a:off x="1100231" y="210553"/>
            <a:ext cx="739522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保健調査票・四肢の状態</a:t>
            </a:r>
          </a:p>
        </p:txBody>
      </p:sp>
      <p:sp>
        <p:nvSpPr>
          <p:cNvPr id="12" name="テキスト ボックス 11">
            <a:extLst>
              <a:ext uri="{FF2B5EF4-FFF2-40B4-BE49-F238E27FC236}">
                <a16:creationId xmlns:a16="http://schemas.microsoft.com/office/drawing/2014/main" id="{39D44630-B5B5-F374-A0EE-72581AA9DC4B}"/>
              </a:ext>
            </a:extLst>
          </p:cNvPr>
          <p:cNvSpPr txBox="1"/>
          <p:nvPr/>
        </p:nvSpPr>
        <p:spPr>
          <a:xfrm>
            <a:off x="1189958" y="1202254"/>
            <a:ext cx="8311896"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背骨が</a:t>
            </a:r>
            <a:r>
              <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曲がっている</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腰を曲げたり、反らしたりすると</a:t>
            </a:r>
            <a:r>
              <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痛み</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がある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腕、脚を動かすと</a:t>
            </a:r>
            <a:r>
              <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痛み</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がある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腕、脚に動きの悪いところがある</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左右差</a:t>
            </a:r>
            <a:endPar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片</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脚</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立ちが</a:t>
            </a:r>
            <a:r>
              <a:rPr kumimoji="0" lang="en-US"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5</a:t>
            </a:r>
            <a:r>
              <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秒以上</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できない</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⑥</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しゃがみ</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込み</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ができない</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踵をついて</a:t>
            </a:r>
            <a:endParaRPr kumimoji="0" lang="ja-JP" altLang="ja-JP"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4084358F-AC52-67EF-AB82-B73082DB7A6F}"/>
              </a:ext>
            </a:extLst>
          </p:cNvPr>
          <p:cNvSpPr txBox="1"/>
          <p:nvPr/>
        </p:nvSpPr>
        <p:spPr>
          <a:xfrm>
            <a:off x="1797538" y="6406753"/>
            <a:ext cx="7571303"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FC000"/>
                </a:solidFill>
                <a:effectLst/>
                <a:uLnTx/>
                <a:uFillTx/>
                <a:latin typeface="Calibri" panose="020F0502020204030204"/>
                <a:ea typeface="游ゴシック" panose="020B0400000000000000" pitchFamily="50" charset="-128"/>
                <a:cs typeface="+mn-cs"/>
              </a:rPr>
              <a:t>家庭でのチェックが重要！</a:t>
            </a:r>
          </a:p>
        </p:txBody>
      </p:sp>
    </p:spTree>
    <p:extLst>
      <p:ext uri="{BB962C8B-B14F-4D97-AF65-F5344CB8AC3E}">
        <p14:creationId xmlns:p14="http://schemas.microsoft.com/office/powerpoint/2010/main" val="292437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BA741-365B-FCBE-68E1-8C5EC07D4C6A}"/>
            </a:ext>
          </a:extLst>
        </p:cNvPr>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72053EB-C9BE-7A00-3AAB-A0311CF57219}"/>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2516C448-7E72-879F-E402-36FAC6B444E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D07D3062-04AB-0925-5F44-2A1DD5795D21}"/>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58ADBF54-FECF-01E5-2238-7D655ABA470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615C52D4-BA1F-669E-B1EA-7F5779229C6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9" name="タイトル 1">
            <a:extLst>
              <a:ext uri="{FF2B5EF4-FFF2-40B4-BE49-F238E27FC236}">
                <a16:creationId xmlns:a16="http://schemas.microsoft.com/office/drawing/2014/main" id="{FEADDDE1-D3BD-E25C-32CA-098F58B43935}"/>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pPr marL="0" marR="0" lvl="0" indent="0" algn="l" defTabSz="1007943" rtl="0" eaLnBrk="1" fontAlgn="auto" latinLnBrk="0" hangingPunct="1">
              <a:lnSpc>
                <a:spcPct val="90000"/>
              </a:lnSpc>
              <a:spcBef>
                <a:spcPct val="0"/>
              </a:spcBef>
              <a:spcAft>
                <a:spcPts val="0"/>
              </a:spcAft>
              <a:buClrTx/>
              <a:buSzTx/>
              <a:buFontTx/>
              <a:buNone/>
              <a:tabLst/>
              <a:defRPr/>
            </a:pPr>
            <a:endParaRPr kumimoji="1" lang="ja-JP" altLang="en-US" sz="6000" b="1" i="0" u="none" strike="noStrike" kern="1200" cap="none" spc="0" normalizeH="0" baseline="0" noProof="0" dirty="0">
              <a:ln>
                <a:noFill/>
              </a:ln>
              <a:solidFill>
                <a:srgbClr val="C00000"/>
              </a:solidFill>
              <a:effectLst/>
              <a:uLnTx/>
              <a:uFillTx/>
              <a:latin typeface="游ゴシック" panose="020B0400000000000000" pitchFamily="50" charset="-128"/>
              <a:ea typeface="游ゴシック" panose="020B0400000000000000" pitchFamily="50" charset="-128"/>
              <a:cs typeface="+mj-cs"/>
            </a:endParaRPr>
          </a:p>
        </p:txBody>
      </p:sp>
      <p:sp>
        <p:nvSpPr>
          <p:cNvPr id="11" name="テキスト ボックス 10">
            <a:extLst>
              <a:ext uri="{FF2B5EF4-FFF2-40B4-BE49-F238E27FC236}">
                <a16:creationId xmlns:a16="http://schemas.microsoft.com/office/drawing/2014/main" id="{914EE287-F94C-2E02-DD13-6CBB39655AD2}"/>
              </a:ext>
            </a:extLst>
          </p:cNvPr>
          <p:cNvSpPr txBox="1"/>
          <p:nvPr/>
        </p:nvSpPr>
        <p:spPr>
          <a:xfrm>
            <a:off x="834442" y="209866"/>
            <a:ext cx="606864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しゃがみ込みのための体操</a:t>
            </a:r>
          </a:p>
        </p:txBody>
      </p:sp>
      <p:pic>
        <p:nvPicPr>
          <p:cNvPr id="2" name="図形 5">
            <a:extLst>
              <a:ext uri="{FF2B5EF4-FFF2-40B4-BE49-F238E27FC236}">
                <a16:creationId xmlns:a16="http://schemas.microsoft.com/office/drawing/2014/main" id="{B2805C09-838F-0B71-B89E-A383B0C36558}"/>
              </a:ext>
            </a:extLst>
          </p:cNvPr>
          <p:cNvPicPr>
            <a:picLocks noChangeAspect="1"/>
          </p:cNvPicPr>
          <p:nvPr/>
        </p:nvPicPr>
        <p:blipFill>
          <a:blip r:embed="rId3"/>
          <a:stretch>
            <a:fillRect/>
          </a:stretch>
        </p:blipFill>
        <p:spPr>
          <a:xfrm>
            <a:off x="6220757" y="1853778"/>
            <a:ext cx="2416175" cy="2508885"/>
          </a:xfrm>
          <a:prstGeom prst="rect">
            <a:avLst/>
          </a:prstGeom>
        </p:spPr>
      </p:pic>
      <p:pic>
        <p:nvPicPr>
          <p:cNvPr id="3" name="図形 6">
            <a:extLst>
              <a:ext uri="{FF2B5EF4-FFF2-40B4-BE49-F238E27FC236}">
                <a16:creationId xmlns:a16="http://schemas.microsoft.com/office/drawing/2014/main" id="{CBCDB44E-AF32-2910-35F1-E1ED0305FCAE}"/>
              </a:ext>
            </a:extLst>
          </p:cNvPr>
          <p:cNvPicPr>
            <a:picLocks noChangeAspect="1"/>
          </p:cNvPicPr>
          <p:nvPr/>
        </p:nvPicPr>
        <p:blipFill>
          <a:blip r:embed="rId4"/>
          <a:stretch>
            <a:fillRect/>
          </a:stretch>
        </p:blipFill>
        <p:spPr>
          <a:xfrm>
            <a:off x="7650162" y="4158938"/>
            <a:ext cx="2486025" cy="2760345"/>
          </a:xfrm>
          <a:prstGeom prst="rect">
            <a:avLst/>
          </a:prstGeom>
        </p:spPr>
      </p:pic>
      <p:pic>
        <p:nvPicPr>
          <p:cNvPr id="10" name="図形 7">
            <a:extLst>
              <a:ext uri="{FF2B5EF4-FFF2-40B4-BE49-F238E27FC236}">
                <a16:creationId xmlns:a16="http://schemas.microsoft.com/office/drawing/2014/main" id="{BBE185F4-4758-F0FB-4D09-AE6401447B85}"/>
              </a:ext>
            </a:extLst>
          </p:cNvPr>
          <p:cNvPicPr>
            <a:picLocks noChangeAspect="1"/>
          </p:cNvPicPr>
          <p:nvPr/>
        </p:nvPicPr>
        <p:blipFill>
          <a:blip r:embed="rId5"/>
          <a:stretch>
            <a:fillRect/>
          </a:stretch>
        </p:blipFill>
        <p:spPr>
          <a:xfrm>
            <a:off x="3665991" y="1853778"/>
            <a:ext cx="1618615" cy="5071745"/>
          </a:xfrm>
          <a:prstGeom prst="rect">
            <a:avLst/>
          </a:prstGeom>
        </p:spPr>
      </p:pic>
      <p:pic>
        <p:nvPicPr>
          <p:cNvPr id="14" name="図形 8">
            <a:extLst>
              <a:ext uri="{FF2B5EF4-FFF2-40B4-BE49-F238E27FC236}">
                <a16:creationId xmlns:a16="http://schemas.microsoft.com/office/drawing/2014/main" id="{B2036234-65BE-06D3-D021-1E864E2AC1A4}"/>
              </a:ext>
            </a:extLst>
          </p:cNvPr>
          <p:cNvPicPr>
            <a:picLocks noChangeAspect="1"/>
          </p:cNvPicPr>
          <p:nvPr/>
        </p:nvPicPr>
        <p:blipFill>
          <a:blip r:embed="rId6"/>
          <a:stretch>
            <a:fillRect/>
          </a:stretch>
        </p:blipFill>
        <p:spPr>
          <a:xfrm>
            <a:off x="718936" y="1853778"/>
            <a:ext cx="2077720" cy="5071110"/>
          </a:xfrm>
          <a:prstGeom prst="rect">
            <a:avLst/>
          </a:prstGeom>
        </p:spPr>
      </p:pic>
      <p:sp>
        <p:nvSpPr>
          <p:cNvPr id="15" name="テキストボックス 9">
            <a:extLst>
              <a:ext uri="{FF2B5EF4-FFF2-40B4-BE49-F238E27FC236}">
                <a16:creationId xmlns:a16="http://schemas.microsoft.com/office/drawing/2014/main" id="{86926464-9940-A4BB-951F-629F2E4B2CFE}"/>
              </a:ext>
            </a:extLst>
          </p:cNvPr>
          <p:cNvSpPr txBox="1"/>
          <p:nvPr/>
        </p:nvSpPr>
        <p:spPr>
          <a:xfrm>
            <a:off x="718301" y="1091384"/>
            <a:ext cx="2078355" cy="52197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片脚立ち</a:t>
            </a:r>
          </a:p>
        </p:txBody>
      </p:sp>
      <p:sp>
        <p:nvSpPr>
          <p:cNvPr id="16" name="テキストボックス 11">
            <a:extLst>
              <a:ext uri="{FF2B5EF4-FFF2-40B4-BE49-F238E27FC236}">
                <a16:creationId xmlns:a16="http://schemas.microsoft.com/office/drawing/2014/main" id="{384C950A-985F-CAFA-5EDC-566D45E9D99E}"/>
              </a:ext>
            </a:extLst>
          </p:cNvPr>
          <p:cNvSpPr txBox="1"/>
          <p:nvPr/>
        </p:nvSpPr>
        <p:spPr>
          <a:xfrm>
            <a:off x="6575669" y="1049868"/>
            <a:ext cx="339784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膝の裏のストレッチ</a:t>
            </a:r>
          </a:p>
        </p:txBody>
      </p:sp>
      <p:sp>
        <p:nvSpPr>
          <p:cNvPr id="17" name="テキストボックス 12">
            <a:extLst>
              <a:ext uri="{FF2B5EF4-FFF2-40B4-BE49-F238E27FC236}">
                <a16:creationId xmlns:a16="http://schemas.microsoft.com/office/drawing/2014/main" id="{923E1FAB-FBDA-F6FA-9423-D7AE29CF7308}"/>
              </a:ext>
            </a:extLst>
          </p:cNvPr>
          <p:cNvSpPr txBox="1"/>
          <p:nvPr/>
        </p:nvSpPr>
        <p:spPr>
          <a:xfrm>
            <a:off x="3295151" y="963841"/>
            <a:ext cx="2416175" cy="9531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太ももの前の</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ストレッチ</a:t>
            </a:r>
          </a:p>
        </p:txBody>
      </p:sp>
      <p:sp>
        <p:nvSpPr>
          <p:cNvPr id="18" name="テキストボックス 13">
            <a:extLst>
              <a:ext uri="{FF2B5EF4-FFF2-40B4-BE49-F238E27FC236}">
                <a16:creationId xmlns:a16="http://schemas.microsoft.com/office/drawing/2014/main" id="{7D67044C-8B58-0FD1-D96F-9934AE970B16}"/>
              </a:ext>
            </a:extLst>
          </p:cNvPr>
          <p:cNvSpPr txBox="1"/>
          <p:nvPr/>
        </p:nvSpPr>
        <p:spPr>
          <a:xfrm>
            <a:off x="6047105" y="6926158"/>
            <a:ext cx="417867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秒静止するを</a:t>
            </a:r>
            <a:r>
              <a:rPr kumimoji="0"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回繰り返す</a:t>
            </a:r>
          </a:p>
        </p:txBody>
      </p:sp>
      <p:sp>
        <p:nvSpPr>
          <p:cNvPr id="19" name="テキストボックス 15">
            <a:extLst>
              <a:ext uri="{FF2B5EF4-FFF2-40B4-BE49-F238E27FC236}">
                <a16:creationId xmlns:a16="http://schemas.microsoft.com/office/drawing/2014/main" id="{B17D6AE2-ADCF-0724-81F1-B1B45ED7C84C}"/>
              </a:ext>
            </a:extLst>
          </p:cNvPr>
          <p:cNvSpPr txBox="1"/>
          <p:nvPr/>
        </p:nvSpPr>
        <p:spPr>
          <a:xfrm>
            <a:off x="3276434" y="6924150"/>
            <a:ext cx="2471420" cy="398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左右、各３０秒ずつ</a:t>
            </a:r>
          </a:p>
        </p:txBody>
      </p:sp>
      <p:sp>
        <p:nvSpPr>
          <p:cNvPr id="20" name="テキストボックス 16">
            <a:extLst>
              <a:ext uri="{FF2B5EF4-FFF2-40B4-BE49-F238E27FC236}">
                <a16:creationId xmlns:a16="http://schemas.microsoft.com/office/drawing/2014/main" id="{AFB05894-96F7-62C7-CA52-AE7BC66F8460}"/>
              </a:ext>
            </a:extLst>
          </p:cNvPr>
          <p:cNvSpPr txBox="1"/>
          <p:nvPr/>
        </p:nvSpPr>
        <p:spPr>
          <a:xfrm>
            <a:off x="522086" y="6926158"/>
            <a:ext cx="2471420" cy="398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左右、各３０秒ずつ</a:t>
            </a:r>
          </a:p>
        </p:txBody>
      </p:sp>
      <p:sp>
        <p:nvSpPr>
          <p:cNvPr id="12" name="正方形/長方形 11">
            <a:extLst>
              <a:ext uri="{FF2B5EF4-FFF2-40B4-BE49-F238E27FC236}">
                <a16:creationId xmlns:a16="http://schemas.microsoft.com/office/drawing/2014/main" id="{4F315651-0B58-3AAB-1CE1-6F6BEA985EAE}"/>
              </a:ext>
            </a:extLst>
          </p:cNvPr>
          <p:cNvSpPr/>
          <p:nvPr/>
        </p:nvSpPr>
        <p:spPr>
          <a:xfrm>
            <a:off x="1328884" y="2362905"/>
            <a:ext cx="741423" cy="1193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highlight>
                <a:srgbClr val="000000"/>
              </a:highligh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AFBC44D1-E3CD-4117-F30A-DA5B09487F1A}"/>
              </a:ext>
            </a:extLst>
          </p:cNvPr>
          <p:cNvSpPr/>
          <p:nvPr/>
        </p:nvSpPr>
        <p:spPr>
          <a:xfrm>
            <a:off x="4977125" y="2432941"/>
            <a:ext cx="307482" cy="1227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highlight>
                <a:srgbClr val="000000"/>
              </a:highligh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46900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91179" y="1403258"/>
            <a:ext cx="10109453" cy="5820502"/>
          </a:xfrm>
        </p:spPr>
        <p:txBody>
          <a:bodyPr>
            <a:noAutofit/>
          </a:bodyPr>
          <a:lstStyle/>
          <a:p>
            <a:pPr marL="0" indent="0">
              <a:lnSpc>
                <a:spcPct val="120000"/>
              </a:lnSpc>
              <a:spcBef>
                <a:spcPts val="0"/>
              </a:spcBef>
              <a:spcAft>
                <a:spcPts val="2000"/>
              </a:spcAft>
              <a:buNone/>
            </a:pPr>
            <a:r>
              <a:rPr lang="ja-JP" altLang="en-US" sz="2800" dirty="0">
                <a:latin typeface="HGS明朝E" panose="02020900000000000000" pitchFamily="18" charset="-128"/>
                <a:ea typeface="HGS明朝E" panose="02020900000000000000" pitchFamily="18" charset="-128"/>
              </a:rPr>
              <a:t>学校保健学校医委員会委員　</a:t>
            </a:r>
            <a:r>
              <a:rPr lang="ja-JP" altLang="en-US" sz="1400" dirty="0">
                <a:latin typeface="ＭＳ 明朝" panose="02020609040205080304" pitchFamily="17" charset="-128"/>
                <a:ea typeface="ＭＳ 明朝" panose="02020609040205080304" pitchFamily="17" charset="-128"/>
              </a:rPr>
              <a:t>任期：自）令和５年８月２３日　～　至）令和７年５月３１日</a:t>
            </a:r>
            <a:endParaRPr lang="ja-JP" altLang="ja-JP" sz="1400" dirty="0">
              <a:latin typeface="ＭＳ 明朝" panose="02020609040205080304" pitchFamily="17" charset="-128"/>
              <a:ea typeface="ＭＳ 明朝" panose="02020609040205080304" pitchFamily="17"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委員長　　山田　正興</a:t>
            </a:r>
            <a:r>
              <a:rPr lang="ja-JP" altLang="en-US" sz="2000" dirty="0">
                <a:latin typeface="HGS明朝E" panose="02020900000000000000" pitchFamily="18" charset="-128"/>
                <a:ea typeface="HGS明朝E" panose="02020900000000000000" pitchFamily="18" charset="-128"/>
              </a:rPr>
              <a:t>（中野</a:t>
            </a:r>
            <a:r>
              <a:rPr lang="zh-CN" altLang="en-US" sz="2000" dirty="0">
                <a:latin typeface="HGS明朝E" panose="02020900000000000000" pitchFamily="18" charset="-128"/>
                <a:ea typeface="HGS明朝E" panose="02020900000000000000" pitchFamily="18" charset="-128"/>
              </a:rPr>
              <a:t>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原田　　栄</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杉並区医師会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副委員長　富田　　香</a:t>
            </a:r>
            <a:r>
              <a:rPr lang="ja-JP" altLang="en-US" sz="2000" dirty="0">
                <a:latin typeface="HGS明朝E" panose="02020900000000000000" pitchFamily="18" charset="-128"/>
                <a:ea typeface="HGS明朝E" panose="02020900000000000000" pitchFamily="18" charset="-128"/>
              </a:rPr>
              <a:t>（豊島</a:t>
            </a:r>
            <a:r>
              <a:rPr lang="zh-CN" altLang="en-US" sz="2000" dirty="0">
                <a:latin typeface="HGS明朝E" panose="02020900000000000000" pitchFamily="18" charset="-128"/>
                <a:ea typeface="HGS明朝E" panose="02020900000000000000" pitchFamily="18" charset="-128"/>
              </a:rPr>
              <a:t>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太田　義人</a:t>
            </a:r>
            <a:r>
              <a:rPr lang="ja-JP" altLang="en-US" sz="2000" dirty="0">
                <a:latin typeface="HGS明朝E" panose="02020900000000000000" pitchFamily="18" charset="-128"/>
                <a:ea typeface="HGS明朝E" panose="02020900000000000000" pitchFamily="18" charset="-128"/>
              </a:rPr>
              <a:t>（杉並</a:t>
            </a:r>
            <a:r>
              <a:rPr lang="zh-CN" altLang="en-US" sz="2000" dirty="0">
                <a:latin typeface="HGS明朝E" panose="02020900000000000000" pitchFamily="18" charset="-128"/>
                <a:ea typeface="HGS明朝E" panose="02020900000000000000" pitchFamily="18" charset="-128"/>
              </a:rPr>
              <a:t>区医師会</a:t>
            </a:r>
            <a:r>
              <a:rPr lang="ja-JP" altLang="en-US" sz="2000" dirty="0">
                <a:latin typeface="HGS明朝E" panose="02020900000000000000" pitchFamily="18" charset="-128"/>
                <a:ea typeface="HGS明朝E" panose="02020900000000000000" pitchFamily="18" charset="-128"/>
              </a:rPr>
              <a:t>）</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岡添　龍介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中央区医師会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友寄　広士</a:t>
            </a:r>
            <a:r>
              <a:rPr lang="ja-JP" altLang="en-US" sz="2000" dirty="0">
                <a:latin typeface="HGS明朝E" panose="02020900000000000000" pitchFamily="18" charset="-128"/>
                <a:ea typeface="HGS明朝E" panose="02020900000000000000" pitchFamily="18" charset="-128"/>
              </a:rPr>
              <a:t>（荏原</a:t>
            </a:r>
            <a:r>
              <a:rPr lang="zh-TW"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木村美和子</a:t>
            </a:r>
            <a:r>
              <a:rPr lang="ja-JP" altLang="en-US" sz="2000" dirty="0">
                <a:latin typeface="HGS明朝E" panose="02020900000000000000" pitchFamily="18" charset="-128"/>
                <a:ea typeface="HGS明朝E" panose="02020900000000000000" pitchFamily="18" charset="-128"/>
              </a:rPr>
              <a:t>（文京</a:t>
            </a:r>
            <a:r>
              <a:rPr lang="zh-CN" altLang="en-US" sz="2000" dirty="0">
                <a:latin typeface="HGS明朝E" panose="02020900000000000000" pitchFamily="18" charset="-128"/>
                <a:ea typeface="HGS明朝E" panose="02020900000000000000" pitchFamily="18" charset="-128"/>
              </a:rPr>
              <a:t>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渡辺　　剛</a:t>
            </a:r>
            <a:r>
              <a:rPr lang="zh-TW" altLang="en-US" sz="2000" dirty="0">
                <a:latin typeface="HGS明朝E" panose="02020900000000000000" pitchFamily="18" charset="-128"/>
                <a:ea typeface="HGS明朝E" panose="02020900000000000000" pitchFamily="18" charset="-128"/>
              </a:rPr>
              <a:t>（</a:t>
            </a:r>
            <a:r>
              <a:rPr lang="ja-JP" altLang="en-US" sz="2000" dirty="0">
                <a:latin typeface="HGS明朝E" panose="02020900000000000000" pitchFamily="18" charset="-128"/>
                <a:ea typeface="HGS明朝E" panose="02020900000000000000" pitchFamily="18" charset="-128"/>
              </a:rPr>
              <a:t>大森</a:t>
            </a:r>
            <a:r>
              <a:rPr lang="zh-TW" altLang="en-US" sz="2000" dirty="0">
                <a:latin typeface="HGS明朝E" panose="02020900000000000000" pitchFamily="18" charset="-128"/>
                <a:ea typeface="HGS明朝E" panose="02020900000000000000" pitchFamily="18" charset="-128"/>
              </a:rPr>
              <a:t>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CN" altLang="en-US" sz="2200" dirty="0">
                <a:latin typeface="HGS明朝E" panose="02020900000000000000" pitchFamily="18" charset="-128"/>
                <a:ea typeface="HGS明朝E" panose="02020900000000000000" pitchFamily="18" charset="-128"/>
              </a:rPr>
              <a:t>真田　玲子</a:t>
            </a:r>
            <a:r>
              <a:rPr lang="ja-JP" altLang="en-US" sz="2000" dirty="0">
                <a:latin typeface="HGS明朝E" panose="02020900000000000000" pitchFamily="18" charset="-128"/>
                <a:ea typeface="HGS明朝E" panose="02020900000000000000" pitchFamily="18" charset="-128"/>
              </a:rPr>
              <a:t>（葛飾</a:t>
            </a:r>
            <a:r>
              <a:rPr lang="zh-CN" altLang="en-US" sz="2000" dirty="0">
                <a:latin typeface="HGS明朝E" panose="02020900000000000000" pitchFamily="18" charset="-128"/>
                <a:ea typeface="HGS明朝E" panose="02020900000000000000" pitchFamily="18" charset="-128"/>
              </a:rPr>
              <a:t>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山口　俊一</a:t>
            </a:r>
            <a:r>
              <a:rPr lang="zh-TW" altLang="en-US" sz="2000" dirty="0">
                <a:latin typeface="HGS明朝E" panose="02020900000000000000" pitchFamily="18" charset="-128"/>
                <a:ea typeface="HGS明朝E" panose="02020900000000000000" pitchFamily="18" charset="-128"/>
              </a:rPr>
              <a:t>（</a:t>
            </a:r>
            <a:r>
              <a:rPr lang="ja-JP" altLang="en-US" sz="2000" dirty="0">
                <a:latin typeface="HGS明朝E" panose="02020900000000000000" pitchFamily="18" charset="-128"/>
                <a:ea typeface="HGS明朝E" panose="02020900000000000000" pitchFamily="18" charset="-128"/>
              </a:rPr>
              <a:t>調布市</a:t>
            </a:r>
            <a:r>
              <a:rPr lang="zh-TW" altLang="en-US" sz="2000" dirty="0">
                <a:latin typeface="HGS明朝E" panose="02020900000000000000" pitchFamily="18" charset="-128"/>
                <a:ea typeface="HGS明朝E" panose="02020900000000000000" pitchFamily="18" charset="-128"/>
              </a:rPr>
              <a:t>医師会）</a:t>
            </a:r>
            <a:r>
              <a:rPr lang="ja-JP" altLang="en-US" sz="2200" dirty="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大江麻里子</a:t>
            </a:r>
            <a:r>
              <a:rPr lang="ja-JP" altLang="en-US" sz="2000" dirty="0">
                <a:latin typeface="HGS明朝E" panose="02020900000000000000" pitchFamily="18" charset="-128"/>
                <a:ea typeface="HGS明朝E" panose="02020900000000000000" pitchFamily="18" charset="-128"/>
              </a:rPr>
              <a:t>（新宿</a:t>
            </a:r>
            <a:r>
              <a:rPr lang="zh-CN" altLang="en-US" sz="2000" dirty="0">
                <a:latin typeface="HGS明朝E" panose="02020900000000000000" pitchFamily="18" charset="-128"/>
                <a:ea typeface="HGS明朝E" panose="02020900000000000000" pitchFamily="18" charset="-128"/>
              </a:rPr>
              <a:t>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岡田　知雄</a:t>
            </a:r>
            <a:r>
              <a:rPr lang="ja-JP" altLang="en-US" sz="2000" dirty="0">
                <a:latin typeface="HGS明朝E" panose="02020900000000000000" pitchFamily="18" charset="-128"/>
                <a:ea typeface="HGS明朝E" panose="02020900000000000000" pitchFamily="18" charset="-128"/>
              </a:rPr>
              <a:t>（日本大学医師会）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800" dirty="0">
                <a:latin typeface="HGS明朝E" panose="02020900000000000000" pitchFamily="18" charset="-128"/>
                <a:ea typeface="HGS明朝E" panose="02020900000000000000" pitchFamily="18" charset="-128"/>
              </a:rPr>
              <a:t>東京都医師会理事</a:t>
            </a:r>
            <a:endParaRPr lang="en-US" altLang="ja-JP" sz="28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solidFill>
                  <a:schemeClr val="accent6">
                    <a:lumMod val="75000"/>
                  </a:schemeClr>
                </a:solidFill>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弘瀨　知江子</a:t>
            </a:r>
            <a:r>
              <a:rPr lang="ja-JP" altLang="en-US" sz="2000" dirty="0">
                <a:latin typeface="HGS明朝E" panose="02020900000000000000" pitchFamily="18" charset="-128"/>
                <a:ea typeface="HGS明朝E" panose="02020900000000000000" pitchFamily="18" charset="-128"/>
              </a:rPr>
              <a:t>（大森</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　川上　一　恵</a:t>
            </a:r>
            <a:r>
              <a:rPr lang="ja-JP" altLang="en-US" sz="2000" dirty="0">
                <a:latin typeface="HGS明朝E" panose="02020900000000000000" pitchFamily="18" charset="-128"/>
                <a:ea typeface="HGS明朝E" panose="02020900000000000000" pitchFamily="18" charset="-128"/>
              </a:rPr>
              <a:t>（渋谷区</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ja-JP" altLang="en-US"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zh-TW"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buNone/>
            </a:pPr>
            <a:endParaRPr kumimoji="1" lang="ja-JP" altLang="en-US" sz="28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04339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A7CACCD-01D2-437C-98D4-D611DBD2514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E4231B8F-7B7F-4480-8D5D-C072259F18B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321B980-357B-4A52-A9B3-F19B1A6181B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EBF4717-01C2-4A1B-991A-79A927D8A74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CEAF554-2F34-4F56-B68C-C66BCC2F0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AA04D902-B7EE-4950-8EEE-AC58C5AA0593}"/>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6000" b="1" dirty="0">
              <a:solidFill>
                <a:srgbClr val="C00000"/>
              </a:solidFill>
              <a:latin typeface="+mn-ea"/>
              <a:ea typeface="+mn-ea"/>
            </a:endParaRPr>
          </a:p>
        </p:txBody>
      </p:sp>
      <p:sp>
        <p:nvSpPr>
          <p:cNvPr id="11" name="テキスト ボックス 10">
            <a:extLst>
              <a:ext uri="{FF2B5EF4-FFF2-40B4-BE49-F238E27FC236}">
                <a16:creationId xmlns:a16="http://schemas.microsoft.com/office/drawing/2014/main" id="{3809F741-8DC6-C614-8270-5876CEC2C168}"/>
              </a:ext>
            </a:extLst>
          </p:cNvPr>
          <p:cNvSpPr txBox="1"/>
          <p:nvPr/>
        </p:nvSpPr>
        <p:spPr>
          <a:xfrm>
            <a:off x="1114787" y="238008"/>
            <a:ext cx="5347252" cy="646331"/>
          </a:xfrm>
          <a:prstGeom prst="rect">
            <a:avLst/>
          </a:prstGeom>
          <a:noFill/>
        </p:spPr>
        <p:txBody>
          <a:bodyPr wrap="square">
            <a:spAutoFit/>
          </a:bodyPr>
          <a:lstStyle/>
          <a:p>
            <a:r>
              <a:rPr lang="ja-JP" altLang="en-US" sz="3600" b="1" dirty="0"/>
              <a:t>からだの硬さとケガ</a:t>
            </a:r>
          </a:p>
        </p:txBody>
      </p:sp>
      <p:sp>
        <p:nvSpPr>
          <p:cNvPr id="14" name="角丸四角形 8">
            <a:extLst>
              <a:ext uri="{FF2B5EF4-FFF2-40B4-BE49-F238E27FC236}">
                <a16:creationId xmlns:a16="http://schemas.microsoft.com/office/drawing/2014/main" id="{075CF296-4409-AA13-4272-AACF98B259CD}"/>
              </a:ext>
            </a:extLst>
          </p:cNvPr>
          <p:cNvSpPr>
            <a:spLocks noChangeArrowheads="1"/>
          </p:cNvSpPr>
          <p:nvPr/>
        </p:nvSpPr>
        <p:spPr bwMode="auto">
          <a:xfrm>
            <a:off x="5774206" y="4478028"/>
            <a:ext cx="2730545"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15" name="角丸四角形 7">
            <a:extLst>
              <a:ext uri="{FF2B5EF4-FFF2-40B4-BE49-F238E27FC236}">
                <a16:creationId xmlns:a16="http://schemas.microsoft.com/office/drawing/2014/main" id="{9992D54D-B706-74BF-5BD9-A5D555FF6056}"/>
              </a:ext>
            </a:extLst>
          </p:cNvPr>
          <p:cNvSpPr>
            <a:spLocks noChangeArrowheads="1"/>
          </p:cNvSpPr>
          <p:nvPr/>
        </p:nvSpPr>
        <p:spPr bwMode="auto">
          <a:xfrm>
            <a:off x="1446229" y="4542598"/>
            <a:ext cx="2844800" cy="769938"/>
          </a:xfrm>
          <a:prstGeom prst="roundRect">
            <a:avLst>
              <a:gd name="adj" fmla="val 16667"/>
            </a:avLst>
          </a:prstGeom>
          <a:solidFill>
            <a:schemeClr val="accent6">
              <a:lumMod val="40000"/>
              <a:lumOff val="60000"/>
            </a:schemeClr>
          </a:solidFill>
          <a:ln w="9525" algn="ctr">
            <a:solidFill>
              <a:schemeClr val="tx1"/>
            </a:solidFill>
            <a:round/>
            <a:headEnd/>
            <a:tailEnd/>
          </a:ln>
          <a:effectLst/>
        </p:spPr>
        <p:txBody>
          <a:bodyPr wrap="none"/>
          <a:lstStyle>
            <a:lvl1pPr>
              <a:spcBef>
                <a:spcPct val="20000"/>
              </a:spcBef>
              <a:buClr>
                <a:schemeClr val="accent2"/>
              </a:buClr>
              <a:buSzPct val="80000"/>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SzPct val="90000"/>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accent1"/>
              </a:buClr>
              <a:buSzPct val="60000"/>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ClrTx/>
              <a:buSzTx/>
              <a:buFontTx/>
              <a:buNone/>
            </a:pPr>
            <a:endParaRPr lang="ja-JP" altLang="en-US" sz="2400"/>
          </a:p>
        </p:txBody>
      </p:sp>
      <p:sp>
        <p:nvSpPr>
          <p:cNvPr id="16" name="テキスト ボックス 15">
            <a:extLst>
              <a:ext uri="{FF2B5EF4-FFF2-40B4-BE49-F238E27FC236}">
                <a16:creationId xmlns:a16="http://schemas.microsoft.com/office/drawing/2014/main" id="{CBF2A641-16AB-F4DE-1D43-228B24B00143}"/>
              </a:ext>
            </a:extLst>
          </p:cNvPr>
          <p:cNvSpPr txBox="1"/>
          <p:nvPr/>
        </p:nvSpPr>
        <p:spPr>
          <a:xfrm>
            <a:off x="3317182" y="1443701"/>
            <a:ext cx="3427413" cy="646112"/>
          </a:xfrm>
          <a:prstGeom prst="rect">
            <a:avLst/>
          </a:prstGeom>
          <a:noFill/>
        </p:spPr>
        <p:txBody>
          <a:bodyPr wrap="none">
            <a:spAutoFit/>
          </a:bodyPr>
          <a:lstStyle/>
          <a:p>
            <a:pPr eaLnBrk="1" hangingPunct="1">
              <a:defRPr/>
            </a:pPr>
            <a:r>
              <a:rPr lang="ja-JP" altLang="en-US" sz="3600" b="1" dirty="0"/>
              <a:t>生活習慣の劣化</a:t>
            </a:r>
          </a:p>
        </p:txBody>
      </p:sp>
      <p:sp>
        <p:nvSpPr>
          <p:cNvPr id="17" name="テキスト ボックス 16">
            <a:extLst>
              <a:ext uri="{FF2B5EF4-FFF2-40B4-BE49-F238E27FC236}">
                <a16:creationId xmlns:a16="http://schemas.microsoft.com/office/drawing/2014/main" id="{244C53A9-C645-6A43-B95F-9355BA22A0F9}"/>
              </a:ext>
            </a:extLst>
          </p:cNvPr>
          <p:cNvSpPr txBox="1"/>
          <p:nvPr/>
        </p:nvSpPr>
        <p:spPr>
          <a:xfrm>
            <a:off x="3840748" y="3011256"/>
            <a:ext cx="2500313" cy="646112"/>
          </a:xfrm>
          <a:prstGeom prst="rect">
            <a:avLst/>
          </a:prstGeom>
          <a:noFill/>
        </p:spPr>
        <p:txBody>
          <a:bodyPr wrap="none">
            <a:spAutoFit/>
          </a:bodyPr>
          <a:lstStyle/>
          <a:p>
            <a:pPr eaLnBrk="1" hangingPunct="1">
              <a:defRPr/>
            </a:pPr>
            <a:r>
              <a:rPr lang="ja-JP" altLang="en-US" sz="3600" b="1" dirty="0"/>
              <a:t>姿勢の崩れ</a:t>
            </a:r>
          </a:p>
        </p:txBody>
      </p:sp>
      <p:sp>
        <p:nvSpPr>
          <p:cNvPr id="18" name="テキスト ボックス 17">
            <a:extLst>
              <a:ext uri="{FF2B5EF4-FFF2-40B4-BE49-F238E27FC236}">
                <a16:creationId xmlns:a16="http://schemas.microsoft.com/office/drawing/2014/main" id="{ECBADE69-440B-E57E-2798-CEEC5CDA6C62}"/>
              </a:ext>
            </a:extLst>
          </p:cNvPr>
          <p:cNvSpPr txBox="1"/>
          <p:nvPr/>
        </p:nvSpPr>
        <p:spPr>
          <a:xfrm>
            <a:off x="1429487" y="4631225"/>
            <a:ext cx="2954655" cy="646331"/>
          </a:xfrm>
          <a:prstGeom prst="rect">
            <a:avLst/>
          </a:prstGeom>
          <a:noFill/>
        </p:spPr>
        <p:txBody>
          <a:bodyPr wrap="none">
            <a:spAutoFit/>
          </a:bodyPr>
          <a:lstStyle/>
          <a:p>
            <a:pPr eaLnBrk="1" hangingPunct="1">
              <a:defRPr/>
            </a:pPr>
            <a:r>
              <a:rPr lang="ja-JP" altLang="en-US" sz="3600" b="1" dirty="0"/>
              <a:t>からだの硬さ</a:t>
            </a:r>
          </a:p>
        </p:txBody>
      </p:sp>
      <p:sp>
        <p:nvSpPr>
          <p:cNvPr id="19" name="テキスト ボックス 18">
            <a:extLst>
              <a:ext uri="{FF2B5EF4-FFF2-40B4-BE49-F238E27FC236}">
                <a16:creationId xmlns:a16="http://schemas.microsoft.com/office/drawing/2014/main" id="{9B28E6DE-1CC1-11C3-1F44-EF3B36C8AB48}"/>
              </a:ext>
            </a:extLst>
          </p:cNvPr>
          <p:cNvSpPr txBox="1"/>
          <p:nvPr/>
        </p:nvSpPr>
        <p:spPr>
          <a:xfrm>
            <a:off x="5923812" y="4533855"/>
            <a:ext cx="2492990" cy="646331"/>
          </a:xfrm>
          <a:prstGeom prst="rect">
            <a:avLst/>
          </a:prstGeom>
          <a:noFill/>
        </p:spPr>
        <p:txBody>
          <a:bodyPr wrap="none">
            <a:spAutoFit/>
          </a:bodyPr>
          <a:lstStyle/>
          <a:p>
            <a:pPr eaLnBrk="1" hangingPunct="1">
              <a:defRPr/>
            </a:pPr>
            <a:r>
              <a:rPr lang="ja-JP" altLang="en-US" sz="3600" b="1" dirty="0"/>
              <a:t>疲れやすさ</a:t>
            </a:r>
          </a:p>
        </p:txBody>
      </p:sp>
      <p:sp>
        <p:nvSpPr>
          <p:cNvPr id="20" name="テキスト ボックス 19">
            <a:extLst>
              <a:ext uri="{FF2B5EF4-FFF2-40B4-BE49-F238E27FC236}">
                <a16:creationId xmlns:a16="http://schemas.microsoft.com/office/drawing/2014/main" id="{745C415A-CE6A-3514-43A2-79A1C96457A0}"/>
              </a:ext>
            </a:extLst>
          </p:cNvPr>
          <p:cNvSpPr txBox="1"/>
          <p:nvPr/>
        </p:nvSpPr>
        <p:spPr>
          <a:xfrm>
            <a:off x="4461026" y="6145188"/>
            <a:ext cx="1313180" cy="769441"/>
          </a:xfrm>
          <a:prstGeom prst="rect">
            <a:avLst/>
          </a:prstGeom>
          <a:noFill/>
        </p:spPr>
        <p:txBody>
          <a:bodyPr wrap="none">
            <a:spAutoFit/>
          </a:bodyPr>
          <a:lstStyle/>
          <a:p>
            <a:pPr eaLnBrk="1" hangingPunct="1">
              <a:defRPr/>
            </a:pPr>
            <a:r>
              <a:rPr lang="ja-JP" altLang="en-US" sz="4400" b="1" dirty="0">
                <a:solidFill>
                  <a:srgbClr val="FF0000"/>
                </a:solidFill>
              </a:rPr>
              <a:t>ケガ</a:t>
            </a:r>
          </a:p>
        </p:txBody>
      </p:sp>
      <p:sp>
        <p:nvSpPr>
          <p:cNvPr id="21" name="下矢印 20">
            <a:extLst>
              <a:ext uri="{FF2B5EF4-FFF2-40B4-BE49-F238E27FC236}">
                <a16:creationId xmlns:a16="http://schemas.microsoft.com/office/drawing/2014/main" id="{3ACE1905-2123-69FA-853A-5164BCCA3C29}"/>
              </a:ext>
            </a:extLst>
          </p:cNvPr>
          <p:cNvSpPr/>
          <p:nvPr/>
        </p:nvSpPr>
        <p:spPr>
          <a:xfrm rot="2495376">
            <a:off x="3290817" y="3673862"/>
            <a:ext cx="360362" cy="7080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2" name="下矢印 21">
            <a:extLst>
              <a:ext uri="{FF2B5EF4-FFF2-40B4-BE49-F238E27FC236}">
                <a16:creationId xmlns:a16="http://schemas.microsoft.com/office/drawing/2014/main" id="{2D990CA5-93BE-A260-B130-D1C16883B0F2}"/>
              </a:ext>
            </a:extLst>
          </p:cNvPr>
          <p:cNvSpPr/>
          <p:nvPr/>
        </p:nvSpPr>
        <p:spPr>
          <a:xfrm rot="18263465">
            <a:off x="6555440" y="3587604"/>
            <a:ext cx="360362" cy="70961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3" name="下矢印 22">
            <a:extLst>
              <a:ext uri="{FF2B5EF4-FFF2-40B4-BE49-F238E27FC236}">
                <a16:creationId xmlns:a16="http://schemas.microsoft.com/office/drawing/2014/main" id="{7106ECBE-2676-F24B-A980-9CAD859EF7DF}"/>
              </a:ext>
            </a:extLst>
          </p:cNvPr>
          <p:cNvSpPr/>
          <p:nvPr/>
        </p:nvSpPr>
        <p:spPr>
          <a:xfrm rot="18660333">
            <a:off x="3550166" y="5533954"/>
            <a:ext cx="360363" cy="76358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 name="下矢印 23">
            <a:extLst>
              <a:ext uri="{FF2B5EF4-FFF2-40B4-BE49-F238E27FC236}">
                <a16:creationId xmlns:a16="http://schemas.microsoft.com/office/drawing/2014/main" id="{97250150-14FC-8F89-3086-72299FDB1BF1}"/>
              </a:ext>
            </a:extLst>
          </p:cNvPr>
          <p:cNvSpPr/>
          <p:nvPr/>
        </p:nvSpPr>
        <p:spPr>
          <a:xfrm rot="2425968">
            <a:off x="6425607" y="5556175"/>
            <a:ext cx="360363" cy="7080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5" name="下矢印 24">
            <a:extLst>
              <a:ext uri="{FF2B5EF4-FFF2-40B4-BE49-F238E27FC236}">
                <a16:creationId xmlns:a16="http://schemas.microsoft.com/office/drawing/2014/main" id="{30F6B6A2-68C4-A73D-2D06-FF98947B9C92}"/>
              </a:ext>
            </a:extLst>
          </p:cNvPr>
          <p:cNvSpPr/>
          <p:nvPr/>
        </p:nvSpPr>
        <p:spPr>
          <a:xfrm>
            <a:off x="4911619" y="2202307"/>
            <a:ext cx="238538" cy="646112"/>
          </a:xfrm>
          <a:prstGeom prst="downArrow">
            <a:avLst>
              <a:gd name="adj1" fmla="val 75719"/>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Tree>
    <p:extLst>
      <p:ext uri="{BB962C8B-B14F-4D97-AF65-F5344CB8AC3E}">
        <p14:creationId xmlns:p14="http://schemas.microsoft.com/office/powerpoint/2010/main" val="2224027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A7CACCD-01D2-437C-98D4-D611DBD2514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E4231B8F-7B7F-4480-8D5D-C072259F18B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321B980-357B-4A52-A9B3-F19B1A6181B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EBF4717-01C2-4A1B-991A-79A927D8A74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CEAF554-2F34-4F56-B68C-C66BCC2F0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AA04D902-B7EE-4950-8EEE-AC58C5AA0593}"/>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6000" b="1" dirty="0">
              <a:solidFill>
                <a:srgbClr val="C00000"/>
              </a:solidFill>
              <a:latin typeface="+mn-ea"/>
              <a:ea typeface="+mn-ea"/>
            </a:endParaRPr>
          </a:p>
        </p:txBody>
      </p:sp>
      <p:sp>
        <p:nvSpPr>
          <p:cNvPr id="11" name="テキスト ボックス 10">
            <a:extLst>
              <a:ext uri="{FF2B5EF4-FFF2-40B4-BE49-F238E27FC236}">
                <a16:creationId xmlns:a16="http://schemas.microsoft.com/office/drawing/2014/main" id="{3809F741-8DC6-C614-8270-5876CEC2C168}"/>
              </a:ext>
            </a:extLst>
          </p:cNvPr>
          <p:cNvSpPr txBox="1"/>
          <p:nvPr/>
        </p:nvSpPr>
        <p:spPr>
          <a:xfrm>
            <a:off x="1000280" y="212615"/>
            <a:ext cx="5347252" cy="646331"/>
          </a:xfrm>
          <a:prstGeom prst="rect">
            <a:avLst/>
          </a:prstGeom>
          <a:noFill/>
        </p:spPr>
        <p:txBody>
          <a:bodyPr wrap="square">
            <a:spAutoFit/>
          </a:bodyPr>
          <a:lstStyle/>
          <a:p>
            <a:r>
              <a:rPr lang="ja-JP" altLang="en-US" sz="3600" b="1" dirty="0"/>
              <a:t>からだの硬さとケガ</a:t>
            </a:r>
          </a:p>
        </p:txBody>
      </p:sp>
      <p:sp>
        <p:nvSpPr>
          <p:cNvPr id="3" name="テキスト ボックス 2">
            <a:extLst>
              <a:ext uri="{FF2B5EF4-FFF2-40B4-BE49-F238E27FC236}">
                <a16:creationId xmlns:a16="http://schemas.microsoft.com/office/drawing/2014/main" id="{DF9573EB-69AD-292E-BBC3-BB61972FBD72}"/>
              </a:ext>
            </a:extLst>
          </p:cNvPr>
          <p:cNvSpPr txBox="1"/>
          <p:nvPr/>
        </p:nvSpPr>
        <p:spPr>
          <a:xfrm>
            <a:off x="739848" y="6857366"/>
            <a:ext cx="4782078" cy="338554"/>
          </a:xfrm>
          <a:prstGeom prst="rect">
            <a:avLst/>
          </a:prstGeom>
          <a:noFill/>
        </p:spPr>
        <p:txBody>
          <a:bodyPr wrap="none">
            <a:spAutoFit/>
          </a:bodyPr>
          <a:lstStyle/>
          <a:p>
            <a:pPr algn="just" eaLnBrk="1" hangingPunct="1">
              <a:defRPr/>
            </a:pPr>
            <a:r>
              <a:rPr lang="ja-JP" altLang="en-US" sz="1600" b="1" dirty="0">
                <a:effectLst>
                  <a:outerShdw blurRad="38100" dist="38100" dir="2700000" algn="tl">
                    <a:srgbClr val="000000">
                      <a:alpha val="43137"/>
                    </a:srgbClr>
                  </a:outerShdw>
                </a:effectLst>
                <a:latin typeface="+mj-ea"/>
                <a:ea typeface="+mj-ea"/>
              </a:rPr>
              <a:t>真田　第</a:t>
            </a:r>
            <a:r>
              <a:rPr lang="en-US" altLang="ja-JP" sz="1600" b="1" dirty="0">
                <a:effectLst>
                  <a:outerShdw blurRad="38100" dist="38100" dir="2700000" algn="tl">
                    <a:srgbClr val="000000">
                      <a:alpha val="43137"/>
                    </a:srgbClr>
                  </a:outerShdw>
                </a:effectLst>
                <a:latin typeface="+mj-ea"/>
                <a:ea typeface="+mj-ea"/>
              </a:rPr>
              <a:t>31</a:t>
            </a:r>
            <a:r>
              <a:rPr lang="ja-JP" altLang="en-US" sz="1600" b="1" dirty="0">
                <a:effectLst>
                  <a:outerShdw blurRad="38100" dist="38100" dir="2700000" algn="tl">
                    <a:srgbClr val="000000">
                      <a:alpha val="43137"/>
                    </a:srgbClr>
                  </a:outerShdw>
                </a:effectLst>
                <a:latin typeface="+mj-ea"/>
                <a:ea typeface="+mj-ea"/>
              </a:rPr>
              <a:t>回日本臨床整形外科学会学術集会  </a:t>
            </a:r>
            <a:r>
              <a:rPr lang="en-US" altLang="ja-JP" sz="1600" b="1" dirty="0">
                <a:effectLst>
                  <a:outerShdw blurRad="38100" dist="38100" dir="2700000" algn="tl">
                    <a:srgbClr val="000000">
                      <a:alpha val="43137"/>
                    </a:srgbClr>
                  </a:outerShdw>
                </a:effectLst>
                <a:latin typeface="+mj-ea"/>
                <a:ea typeface="+mj-ea"/>
              </a:rPr>
              <a:t>2022</a:t>
            </a:r>
            <a:endParaRPr lang="ja-JP" altLang="en-US" sz="1600" b="1" dirty="0">
              <a:effectLst>
                <a:outerShdw blurRad="38100" dist="38100" dir="2700000" algn="tl">
                  <a:srgbClr val="000000">
                    <a:alpha val="43137"/>
                  </a:srgbClr>
                </a:outerShdw>
              </a:effectLst>
              <a:latin typeface="+mj-ea"/>
              <a:ea typeface="+mj-ea"/>
            </a:endParaRPr>
          </a:p>
        </p:txBody>
      </p:sp>
      <p:pic>
        <p:nvPicPr>
          <p:cNvPr id="18" name="図 17">
            <a:extLst>
              <a:ext uri="{FF2B5EF4-FFF2-40B4-BE49-F238E27FC236}">
                <a16:creationId xmlns:a16="http://schemas.microsoft.com/office/drawing/2014/main" id="{95A20FD6-91C0-8811-F374-9D83FFD760DD}"/>
              </a:ext>
            </a:extLst>
          </p:cNvPr>
          <p:cNvPicPr>
            <a:picLocks noChangeAspect="1"/>
          </p:cNvPicPr>
          <p:nvPr/>
        </p:nvPicPr>
        <p:blipFill rotWithShape="1">
          <a:blip r:embed="rId3"/>
          <a:srcRect l="33197" t="23527" r="12424" b="19825"/>
          <a:stretch/>
        </p:blipFill>
        <p:spPr>
          <a:xfrm>
            <a:off x="1151011" y="1321552"/>
            <a:ext cx="8326188" cy="5050573"/>
          </a:xfrm>
          <a:prstGeom prst="rect">
            <a:avLst/>
          </a:prstGeom>
        </p:spPr>
      </p:pic>
    </p:spTree>
    <p:extLst>
      <p:ext uri="{BB962C8B-B14F-4D97-AF65-F5344CB8AC3E}">
        <p14:creationId xmlns:p14="http://schemas.microsoft.com/office/powerpoint/2010/main" val="3663977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A7CACCD-01D2-437C-98D4-D611DBD2514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E4231B8F-7B7F-4480-8D5D-C072259F18B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321B980-357B-4A52-A9B3-F19B1A6181B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EBF4717-01C2-4A1B-991A-79A927D8A74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CEAF554-2F34-4F56-B68C-C66BCC2F0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AA04D902-B7EE-4950-8EEE-AC58C5AA0593}"/>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6000" b="1" dirty="0">
              <a:solidFill>
                <a:srgbClr val="C00000"/>
              </a:solidFill>
              <a:latin typeface="+mn-ea"/>
              <a:ea typeface="+mn-ea"/>
            </a:endParaRPr>
          </a:p>
        </p:txBody>
      </p:sp>
      <p:sp>
        <p:nvSpPr>
          <p:cNvPr id="2" name="テキスト ボックス 1">
            <a:extLst>
              <a:ext uri="{FF2B5EF4-FFF2-40B4-BE49-F238E27FC236}">
                <a16:creationId xmlns:a16="http://schemas.microsoft.com/office/drawing/2014/main" id="{2F4B2EC2-1164-D339-06A9-5610555D75D8}"/>
              </a:ext>
            </a:extLst>
          </p:cNvPr>
          <p:cNvSpPr txBox="1"/>
          <p:nvPr/>
        </p:nvSpPr>
        <p:spPr>
          <a:xfrm>
            <a:off x="1097434" y="209866"/>
            <a:ext cx="3877985" cy="646331"/>
          </a:xfrm>
          <a:prstGeom prst="rect">
            <a:avLst/>
          </a:prstGeom>
          <a:noFill/>
        </p:spPr>
        <p:txBody>
          <a:bodyPr wrap="none">
            <a:spAutoFit/>
          </a:bodyPr>
          <a:lstStyle/>
          <a:p>
            <a:pPr eaLnBrk="1" hangingPunct="1">
              <a:defRPr/>
            </a:pPr>
            <a:r>
              <a:rPr lang="ja-JP" altLang="en-US" sz="3600" b="1" dirty="0"/>
              <a:t>運動器検診の意義</a:t>
            </a:r>
          </a:p>
        </p:txBody>
      </p:sp>
      <p:sp>
        <p:nvSpPr>
          <p:cNvPr id="3" name="テキスト ボックス 2">
            <a:extLst>
              <a:ext uri="{FF2B5EF4-FFF2-40B4-BE49-F238E27FC236}">
                <a16:creationId xmlns:a16="http://schemas.microsoft.com/office/drawing/2014/main" id="{D32914D5-3633-6248-BC1F-B741CC52AB34}"/>
              </a:ext>
            </a:extLst>
          </p:cNvPr>
          <p:cNvSpPr txBox="1"/>
          <p:nvPr/>
        </p:nvSpPr>
        <p:spPr>
          <a:xfrm>
            <a:off x="596132" y="1319767"/>
            <a:ext cx="9807493" cy="2677656"/>
          </a:xfrm>
          <a:prstGeom prst="rect">
            <a:avLst/>
          </a:prstGeom>
          <a:noFill/>
        </p:spPr>
        <p:txBody>
          <a:bodyPr wrap="none">
            <a:spAutoFit/>
          </a:bodyPr>
          <a:lstStyle/>
          <a:p>
            <a:pPr eaLnBrk="1" hangingPunct="1">
              <a:defRPr/>
            </a:pPr>
            <a:r>
              <a:rPr lang="ja-JP" altLang="en-US" sz="2800" b="1" dirty="0">
                <a:solidFill>
                  <a:schemeClr val="accent4"/>
                </a:solidFill>
                <a:latin typeface="+mn-ea"/>
              </a:rPr>
              <a:t>●</a:t>
            </a:r>
            <a:r>
              <a:rPr lang="ja-JP" altLang="en-US" sz="2800" b="1" dirty="0">
                <a:solidFill>
                  <a:srgbClr val="FF0000"/>
                </a:solidFill>
                <a:latin typeface="+mn-ea"/>
              </a:rPr>
              <a:t>運動器障害</a:t>
            </a:r>
            <a:r>
              <a:rPr lang="ja-JP" altLang="en-US" sz="2800" b="1" dirty="0">
                <a:latin typeface="+mn-ea"/>
              </a:rPr>
              <a:t>の早期発見・早期治療</a:t>
            </a:r>
            <a:endParaRPr lang="en-US" altLang="ja-JP" sz="2800" b="1" dirty="0">
              <a:latin typeface="+mn-ea"/>
            </a:endParaRPr>
          </a:p>
          <a:p>
            <a:pPr eaLnBrk="1" hangingPunct="1">
              <a:defRPr/>
            </a:pPr>
            <a:r>
              <a:rPr lang="ja-JP" altLang="en-US" sz="2800" b="1" dirty="0">
                <a:latin typeface="+mn-ea"/>
              </a:rPr>
              <a:t>　　野球肩・野球肘・シンスプリント・疲労骨折</a:t>
            </a:r>
            <a:endParaRPr lang="en-US" altLang="ja-JP" sz="2800" b="1" dirty="0">
              <a:latin typeface="+mn-ea"/>
            </a:endParaRPr>
          </a:p>
          <a:p>
            <a:pPr eaLnBrk="1" hangingPunct="1">
              <a:defRPr/>
            </a:pPr>
            <a:r>
              <a:rPr lang="ja-JP" altLang="en-US" sz="2800" b="1" dirty="0">
                <a:latin typeface="+mn-ea"/>
              </a:rPr>
              <a:t>　　腰椎分離症・オスグッド病・有痛性外脛骨</a:t>
            </a:r>
            <a:r>
              <a:rPr lang="en-US" altLang="ja-JP" sz="2800" b="1" dirty="0">
                <a:latin typeface="+mn-ea"/>
              </a:rPr>
              <a:t>etc.</a:t>
            </a:r>
          </a:p>
          <a:p>
            <a:pPr eaLnBrk="1" hangingPunct="1">
              <a:defRPr/>
            </a:pPr>
            <a:endParaRPr lang="en-US" altLang="ja-JP" sz="2800" b="1" dirty="0">
              <a:latin typeface="+mn-ea"/>
            </a:endParaRPr>
          </a:p>
          <a:p>
            <a:pPr eaLnBrk="1" hangingPunct="1">
              <a:defRPr/>
            </a:pPr>
            <a:r>
              <a:rPr lang="ja-JP" altLang="en-US" sz="2800" b="1" dirty="0">
                <a:solidFill>
                  <a:schemeClr val="accent4"/>
                </a:solidFill>
                <a:latin typeface="+mn-ea"/>
              </a:rPr>
              <a:t>●</a:t>
            </a:r>
            <a:r>
              <a:rPr lang="ja-JP" altLang="en-US" sz="2800" b="1" dirty="0">
                <a:solidFill>
                  <a:srgbClr val="FF0000"/>
                </a:solidFill>
                <a:latin typeface="+mn-ea"/>
              </a:rPr>
              <a:t>運動器機能不全</a:t>
            </a:r>
            <a:r>
              <a:rPr lang="ja-JP" altLang="en-US" sz="2800" b="1" dirty="0">
                <a:latin typeface="+mn-ea"/>
              </a:rPr>
              <a:t>の早期発見・早期指導</a:t>
            </a:r>
            <a:endParaRPr lang="en-US" altLang="ja-JP" sz="2800" b="1" dirty="0">
              <a:latin typeface="+mn-ea"/>
            </a:endParaRPr>
          </a:p>
          <a:p>
            <a:pPr eaLnBrk="1" hangingPunct="1">
              <a:defRPr/>
            </a:pPr>
            <a:r>
              <a:rPr lang="ja-JP" altLang="en-US" sz="2800" b="1" dirty="0">
                <a:latin typeface="+mn-ea"/>
              </a:rPr>
              <a:t>　　　片脚立ちが出来ない・しゃがみ込みが出来ない</a:t>
            </a:r>
            <a:r>
              <a:rPr lang="en-US" altLang="ja-JP" sz="2800" b="1" dirty="0">
                <a:latin typeface="+mn-ea"/>
              </a:rPr>
              <a:t>etc.</a:t>
            </a:r>
            <a:endParaRPr lang="ja-JP" altLang="en-US" sz="2800" b="1" dirty="0">
              <a:latin typeface="+mn-ea"/>
            </a:endParaRPr>
          </a:p>
        </p:txBody>
      </p:sp>
      <p:sp>
        <p:nvSpPr>
          <p:cNvPr id="10" name="テキスト ボックス 9">
            <a:extLst>
              <a:ext uri="{FF2B5EF4-FFF2-40B4-BE49-F238E27FC236}">
                <a16:creationId xmlns:a16="http://schemas.microsoft.com/office/drawing/2014/main" id="{65C58D05-81E9-0BFB-B418-47332F07A45F}"/>
              </a:ext>
            </a:extLst>
          </p:cNvPr>
          <p:cNvSpPr txBox="1"/>
          <p:nvPr/>
        </p:nvSpPr>
        <p:spPr>
          <a:xfrm>
            <a:off x="876477" y="4504594"/>
            <a:ext cx="9212778" cy="769441"/>
          </a:xfrm>
          <a:prstGeom prst="rect">
            <a:avLst/>
          </a:prstGeom>
          <a:noFill/>
        </p:spPr>
        <p:txBody>
          <a:bodyPr wrap="none">
            <a:spAutoFit/>
          </a:bodyPr>
          <a:lstStyle/>
          <a:p>
            <a:pPr eaLnBrk="1" hangingPunct="1">
              <a:defRPr/>
            </a:pPr>
            <a:r>
              <a:rPr lang="ja-JP" altLang="en-US" sz="4400" b="1" dirty="0">
                <a:latin typeface="+mn-ea"/>
              </a:rPr>
              <a:t>運動機能・からだの柔軟性チェック</a:t>
            </a:r>
            <a:endParaRPr lang="en-US" altLang="ja-JP" sz="4400" b="1" dirty="0">
              <a:latin typeface="+mn-ea"/>
            </a:endParaRPr>
          </a:p>
        </p:txBody>
      </p:sp>
      <p:sp>
        <p:nvSpPr>
          <p:cNvPr id="26" name="下矢印 24">
            <a:extLst>
              <a:ext uri="{FF2B5EF4-FFF2-40B4-BE49-F238E27FC236}">
                <a16:creationId xmlns:a16="http://schemas.microsoft.com/office/drawing/2014/main" id="{6EBC0ACF-6260-29E7-95D0-4D9E46E24AB6}"/>
              </a:ext>
            </a:extLst>
          </p:cNvPr>
          <p:cNvSpPr/>
          <p:nvPr/>
        </p:nvSpPr>
        <p:spPr>
          <a:xfrm>
            <a:off x="4841971" y="5379974"/>
            <a:ext cx="327437" cy="692048"/>
          </a:xfrm>
          <a:prstGeom prst="downArrow">
            <a:avLst>
              <a:gd name="adj1" fmla="val 75719"/>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 name="テキスト ボックス 26">
            <a:extLst>
              <a:ext uri="{FF2B5EF4-FFF2-40B4-BE49-F238E27FC236}">
                <a16:creationId xmlns:a16="http://schemas.microsoft.com/office/drawing/2014/main" id="{8D331A15-3E25-473A-9BBD-5A20F0F0C1AA}"/>
              </a:ext>
            </a:extLst>
          </p:cNvPr>
          <p:cNvSpPr txBox="1"/>
          <p:nvPr/>
        </p:nvSpPr>
        <p:spPr>
          <a:xfrm>
            <a:off x="1579996" y="6196453"/>
            <a:ext cx="6955750" cy="769441"/>
          </a:xfrm>
          <a:prstGeom prst="rect">
            <a:avLst/>
          </a:prstGeom>
          <a:noFill/>
        </p:spPr>
        <p:txBody>
          <a:bodyPr wrap="none" rtlCol="0">
            <a:spAutoFit/>
          </a:bodyPr>
          <a:lstStyle/>
          <a:p>
            <a:r>
              <a:rPr kumimoji="1" lang="ja-JP" altLang="en-US" sz="4400" b="1" dirty="0"/>
              <a:t>スポーツによるケガの予防</a:t>
            </a:r>
          </a:p>
        </p:txBody>
      </p:sp>
    </p:spTree>
    <p:extLst>
      <p:ext uri="{BB962C8B-B14F-4D97-AF65-F5344CB8AC3E}">
        <p14:creationId xmlns:p14="http://schemas.microsoft.com/office/powerpoint/2010/main" val="564239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5A7CACCD-01D2-437C-98D4-D611DBD25142}"/>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E4231B8F-7B7F-4480-8D5D-C072259F18B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F321B980-357B-4A52-A9B3-F19B1A6181B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EBF4717-01C2-4A1B-991A-79A927D8A748}"/>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CEAF554-2F34-4F56-B68C-C66BCC2F041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AA04D902-B7EE-4950-8EEE-AC58C5AA0593}"/>
              </a:ext>
            </a:extLst>
          </p:cNvPr>
          <p:cNvSpPr txBox="1">
            <a:spLocks/>
          </p:cNvSpPr>
          <p:nvPr/>
        </p:nvSpPr>
        <p:spPr>
          <a:xfrm>
            <a:off x="876477" y="272988"/>
            <a:ext cx="9795458" cy="1816825"/>
          </a:xfrm>
          <a:prstGeom prst="rect">
            <a:avLst/>
          </a:prstGeom>
        </p:spPr>
        <p:txBody>
          <a:bodyPr vert="horz" lIns="91440" tIns="45720" rIns="91440" bIns="45720" rtlCol="0" anchor="t" anchorCtr="0">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endParaRPr lang="ja-JP" altLang="en-US" sz="6000" b="1" dirty="0">
              <a:solidFill>
                <a:srgbClr val="C00000"/>
              </a:solidFill>
              <a:latin typeface="+mn-ea"/>
              <a:ea typeface="+mn-ea"/>
            </a:endParaRPr>
          </a:p>
        </p:txBody>
      </p:sp>
      <p:sp>
        <p:nvSpPr>
          <p:cNvPr id="2" name="テキスト ボックス 1">
            <a:extLst>
              <a:ext uri="{FF2B5EF4-FFF2-40B4-BE49-F238E27FC236}">
                <a16:creationId xmlns:a16="http://schemas.microsoft.com/office/drawing/2014/main" id="{2F4B2EC2-1164-D339-06A9-5610555D75D8}"/>
              </a:ext>
            </a:extLst>
          </p:cNvPr>
          <p:cNvSpPr txBox="1"/>
          <p:nvPr/>
        </p:nvSpPr>
        <p:spPr>
          <a:xfrm>
            <a:off x="1097434" y="209866"/>
            <a:ext cx="4801314" cy="646331"/>
          </a:xfrm>
          <a:prstGeom prst="rect">
            <a:avLst/>
          </a:prstGeom>
          <a:noFill/>
        </p:spPr>
        <p:txBody>
          <a:bodyPr wrap="none">
            <a:spAutoFit/>
          </a:bodyPr>
          <a:lstStyle/>
          <a:p>
            <a:pPr eaLnBrk="1" hangingPunct="1">
              <a:defRPr/>
            </a:pPr>
            <a:r>
              <a:rPr lang="ja-JP" altLang="en-US" sz="3600" b="1" dirty="0"/>
              <a:t>ケガはいつ・どこで？</a:t>
            </a:r>
          </a:p>
        </p:txBody>
      </p:sp>
      <p:graphicFrame>
        <p:nvGraphicFramePr>
          <p:cNvPr id="11" name="表 10">
            <a:extLst>
              <a:ext uri="{FF2B5EF4-FFF2-40B4-BE49-F238E27FC236}">
                <a16:creationId xmlns:a16="http://schemas.microsoft.com/office/drawing/2014/main" id="{A7579BF8-7294-CBFB-7357-97ACB9F34C06}"/>
              </a:ext>
            </a:extLst>
          </p:cNvPr>
          <p:cNvGraphicFramePr>
            <a:graphicFrameLocks noGrp="1"/>
          </p:cNvGraphicFramePr>
          <p:nvPr/>
        </p:nvGraphicFramePr>
        <p:xfrm>
          <a:off x="803513" y="1119183"/>
          <a:ext cx="9011823" cy="4198575"/>
        </p:xfrm>
        <a:graphic>
          <a:graphicData uri="http://schemas.openxmlformats.org/drawingml/2006/table">
            <a:tbl>
              <a:tblPr firstRow="1" bandRow="1">
                <a:tableStyleId>{5C22544A-7EE6-4342-B048-85BDC9FD1C3A}</a:tableStyleId>
              </a:tblPr>
              <a:tblGrid>
                <a:gridCol w="2670185">
                  <a:extLst>
                    <a:ext uri="{9D8B030D-6E8A-4147-A177-3AD203B41FA5}">
                      <a16:colId xmlns:a16="http://schemas.microsoft.com/office/drawing/2014/main" val="2020365482"/>
                    </a:ext>
                  </a:extLst>
                </a:gridCol>
                <a:gridCol w="3168352">
                  <a:extLst>
                    <a:ext uri="{9D8B030D-6E8A-4147-A177-3AD203B41FA5}">
                      <a16:colId xmlns:a16="http://schemas.microsoft.com/office/drawing/2014/main" val="528028860"/>
                    </a:ext>
                  </a:extLst>
                </a:gridCol>
                <a:gridCol w="3173286">
                  <a:extLst>
                    <a:ext uri="{9D8B030D-6E8A-4147-A177-3AD203B41FA5}">
                      <a16:colId xmlns:a16="http://schemas.microsoft.com/office/drawing/2014/main" val="1955085949"/>
                    </a:ext>
                  </a:extLst>
                </a:gridCol>
              </a:tblGrid>
              <a:tr h="839715">
                <a:tc>
                  <a:txBody>
                    <a:bodyPr/>
                    <a:lstStyle/>
                    <a:p>
                      <a:pPr algn="ctr"/>
                      <a:endParaRPr kumimoji="1" lang="ja-JP" altLang="en-US" sz="3200" b="1" dirty="0"/>
                    </a:p>
                  </a:txBody>
                  <a:tcPr anchor="ctr"/>
                </a:tc>
                <a:tc>
                  <a:txBody>
                    <a:bodyPr/>
                    <a:lstStyle/>
                    <a:p>
                      <a:pPr algn="ctr"/>
                      <a:r>
                        <a:rPr kumimoji="1" lang="ja-JP" altLang="en-US" sz="3200" b="1" dirty="0"/>
                        <a:t>小学生</a:t>
                      </a:r>
                    </a:p>
                  </a:txBody>
                  <a:tcPr anchor="ctr"/>
                </a:tc>
                <a:tc>
                  <a:txBody>
                    <a:bodyPr/>
                    <a:lstStyle/>
                    <a:p>
                      <a:pPr algn="ctr"/>
                      <a:r>
                        <a:rPr kumimoji="1" lang="ja-JP" altLang="en-US" sz="3200" b="1" dirty="0"/>
                        <a:t>中学生</a:t>
                      </a:r>
                    </a:p>
                  </a:txBody>
                  <a:tcPr anchor="ctr"/>
                </a:tc>
                <a:extLst>
                  <a:ext uri="{0D108BD9-81ED-4DB2-BD59-A6C34878D82A}">
                    <a16:rowId xmlns:a16="http://schemas.microsoft.com/office/drawing/2014/main" val="2925785299"/>
                  </a:ext>
                </a:extLst>
              </a:tr>
              <a:tr h="839715">
                <a:tc>
                  <a:txBody>
                    <a:bodyPr/>
                    <a:lstStyle/>
                    <a:p>
                      <a:pPr algn="ctr"/>
                      <a:r>
                        <a:rPr kumimoji="1" lang="ja-JP" altLang="en-US" sz="3200" b="1" dirty="0"/>
                        <a:t>いつ</a:t>
                      </a:r>
                    </a:p>
                  </a:txBody>
                  <a:tcPr anchor="ctr"/>
                </a:tc>
                <a:tc>
                  <a:txBody>
                    <a:bodyPr/>
                    <a:lstStyle/>
                    <a:p>
                      <a:pPr algn="ctr"/>
                      <a:r>
                        <a:rPr kumimoji="1" lang="ja-JP" altLang="en-US" sz="3200" b="1" dirty="0"/>
                        <a:t>休み時間</a:t>
                      </a:r>
                    </a:p>
                  </a:txBody>
                  <a:tcPr anchor="ctr"/>
                </a:tc>
                <a:tc>
                  <a:txBody>
                    <a:bodyPr/>
                    <a:lstStyle/>
                    <a:p>
                      <a:pPr algn="ctr"/>
                      <a:r>
                        <a:rPr kumimoji="1" lang="ja-JP" altLang="en-US" sz="3200" b="1" dirty="0"/>
                        <a:t>部活動など</a:t>
                      </a:r>
                    </a:p>
                  </a:txBody>
                  <a:tcPr anchor="ctr"/>
                </a:tc>
                <a:extLst>
                  <a:ext uri="{0D108BD9-81ED-4DB2-BD59-A6C34878D82A}">
                    <a16:rowId xmlns:a16="http://schemas.microsoft.com/office/drawing/2014/main" val="450992708"/>
                  </a:ext>
                </a:extLst>
              </a:tr>
              <a:tr h="839715">
                <a:tc>
                  <a:txBody>
                    <a:bodyPr/>
                    <a:lstStyle/>
                    <a:p>
                      <a:pPr algn="ctr"/>
                      <a:r>
                        <a:rPr kumimoji="1" lang="ja-JP" altLang="en-US" sz="3200" b="1" dirty="0"/>
                        <a:t>どこで</a:t>
                      </a:r>
                    </a:p>
                  </a:txBody>
                  <a:tcPr anchor="ctr"/>
                </a:tc>
                <a:tc>
                  <a:txBody>
                    <a:bodyPr/>
                    <a:lstStyle/>
                    <a:p>
                      <a:pPr algn="ctr"/>
                      <a:r>
                        <a:rPr kumimoji="1" lang="ja-JP" altLang="en-US" sz="3200" b="1" dirty="0"/>
                        <a:t>校庭など</a:t>
                      </a:r>
                    </a:p>
                  </a:txBody>
                  <a:tcPr anchor="ctr"/>
                </a:tc>
                <a:tc>
                  <a:txBody>
                    <a:bodyPr/>
                    <a:lstStyle/>
                    <a:p>
                      <a:pPr algn="ctr"/>
                      <a:r>
                        <a:rPr kumimoji="1" lang="ja-JP" altLang="en-US" sz="3200" b="1" dirty="0"/>
                        <a:t>体育館など</a:t>
                      </a:r>
                    </a:p>
                  </a:txBody>
                  <a:tcPr anchor="ctr"/>
                </a:tc>
                <a:extLst>
                  <a:ext uri="{0D108BD9-81ED-4DB2-BD59-A6C34878D82A}">
                    <a16:rowId xmlns:a16="http://schemas.microsoft.com/office/drawing/2014/main" val="1130578475"/>
                  </a:ext>
                </a:extLst>
              </a:tr>
              <a:tr h="839715">
                <a:tc>
                  <a:txBody>
                    <a:bodyPr/>
                    <a:lstStyle/>
                    <a:p>
                      <a:pPr algn="ctr"/>
                      <a:r>
                        <a:rPr kumimoji="1" lang="ja-JP" altLang="en-US" sz="3200" b="1" dirty="0"/>
                        <a:t>ケガの部位</a:t>
                      </a:r>
                    </a:p>
                  </a:txBody>
                  <a:tcPr anchor="ctr"/>
                </a:tc>
                <a:tc>
                  <a:txBody>
                    <a:bodyPr/>
                    <a:lstStyle/>
                    <a:p>
                      <a:pPr algn="ctr"/>
                      <a:r>
                        <a:rPr kumimoji="1" lang="ja-JP" altLang="en-US" sz="3200" b="1" dirty="0"/>
                        <a:t>手・腕・肘</a:t>
                      </a:r>
                    </a:p>
                  </a:txBody>
                  <a:tcPr anchor="ctr"/>
                </a:tc>
                <a:tc>
                  <a:txBody>
                    <a:bodyPr/>
                    <a:lstStyle/>
                    <a:p>
                      <a:pPr algn="ctr"/>
                      <a:r>
                        <a:rPr kumimoji="1" lang="ja-JP" altLang="en-US" sz="3200" b="1" dirty="0"/>
                        <a:t>脚</a:t>
                      </a:r>
                    </a:p>
                  </a:txBody>
                  <a:tcPr anchor="ctr"/>
                </a:tc>
                <a:extLst>
                  <a:ext uri="{0D108BD9-81ED-4DB2-BD59-A6C34878D82A}">
                    <a16:rowId xmlns:a16="http://schemas.microsoft.com/office/drawing/2014/main" val="277693071"/>
                  </a:ext>
                </a:extLst>
              </a:tr>
              <a:tr h="839715">
                <a:tc>
                  <a:txBody>
                    <a:bodyPr/>
                    <a:lstStyle/>
                    <a:p>
                      <a:pPr algn="ctr"/>
                      <a:r>
                        <a:rPr kumimoji="1" lang="ja-JP" altLang="en-US" sz="3200" b="1" dirty="0"/>
                        <a:t>ケガの種類</a:t>
                      </a:r>
                    </a:p>
                  </a:txBody>
                  <a:tcPr anchor="ctr"/>
                </a:tc>
                <a:tc>
                  <a:txBody>
                    <a:bodyPr/>
                    <a:lstStyle/>
                    <a:p>
                      <a:pPr algn="ctr"/>
                      <a:r>
                        <a:rPr kumimoji="1" lang="ja-JP" altLang="en-US" sz="3200" b="1" dirty="0"/>
                        <a:t>挫傷・打撲</a:t>
                      </a:r>
                    </a:p>
                  </a:txBody>
                  <a:tcPr anchor="ctr"/>
                </a:tc>
                <a:tc>
                  <a:txBody>
                    <a:bodyPr/>
                    <a:lstStyle/>
                    <a:p>
                      <a:pPr algn="ctr"/>
                      <a:r>
                        <a:rPr kumimoji="1" lang="ja-JP" altLang="en-US" sz="3200" b="1" dirty="0">
                          <a:solidFill>
                            <a:srgbClr val="FF0000"/>
                          </a:solidFill>
                        </a:rPr>
                        <a:t>骨折</a:t>
                      </a:r>
                    </a:p>
                  </a:txBody>
                  <a:tcPr anchor="ctr"/>
                </a:tc>
                <a:extLst>
                  <a:ext uri="{0D108BD9-81ED-4DB2-BD59-A6C34878D82A}">
                    <a16:rowId xmlns:a16="http://schemas.microsoft.com/office/drawing/2014/main" val="1811141082"/>
                  </a:ext>
                </a:extLst>
              </a:tr>
            </a:tbl>
          </a:graphicData>
        </a:graphic>
      </p:graphicFrame>
      <p:sp>
        <p:nvSpPr>
          <p:cNvPr id="13" name="テキスト ボックス 12">
            <a:extLst>
              <a:ext uri="{FF2B5EF4-FFF2-40B4-BE49-F238E27FC236}">
                <a16:creationId xmlns:a16="http://schemas.microsoft.com/office/drawing/2014/main" id="{ECACCCA8-F6AF-E0C3-F551-2B87DCE8133F}"/>
              </a:ext>
            </a:extLst>
          </p:cNvPr>
          <p:cNvSpPr txBox="1"/>
          <p:nvPr/>
        </p:nvSpPr>
        <p:spPr>
          <a:xfrm>
            <a:off x="596132" y="5715289"/>
            <a:ext cx="9725739" cy="1200329"/>
          </a:xfrm>
          <a:prstGeom prst="rect">
            <a:avLst/>
          </a:prstGeom>
          <a:noFill/>
        </p:spPr>
        <p:txBody>
          <a:bodyPr wrap="none" rtlCol="0">
            <a:spAutoFit/>
          </a:bodyPr>
          <a:lstStyle/>
          <a:p>
            <a:r>
              <a:rPr kumimoji="1" lang="ja-JP" altLang="en-US" sz="2400" b="1" dirty="0"/>
              <a:t>◆骨折をしやすい運動◆</a:t>
            </a:r>
            <a:endParaRPr kumimoji="1" lang="en-US" altLang="ja-JP" sz="2400" b="1" dirty="0"/>
          </a:p>
          <a:p>
            <a:r>
              <a:rPr kumimoji="1" lang="ja-JP" altLang="en-US" sz="2400" b="1" dirty="0"/>
              <a:t>　小学生：</a:t>
            </a:r>
            <a:r>
              <a:rPr kumimoji="1" lang="ja-JP" altLang="en-US" sz="2400" b="1" dirty="0">
                <a:solidFill>
                  <a:srgbClr val="FF0000"/>
                </a:solidFill>
              </a:rPr>
              <a:t>跳び箱運動</a:t>
            </a:r>
            <a:r>
              <a:rPr kumimoji="1" lang="ja-JP" altLang="en-US" sz="2400" b="1" dirty="0"/>
              <a:t>＞バスケットボール＞ドッジボール</a:t>
            </a:r>
            <a:endParaRPr kumimoji="1" lang="en-US" altLang="ja-JP" sz="2400" b="1" dirty="0"/>
          </a:p>
          <a:p>
            <a:r>
              <a:rPr kumimoji="1" lang="ja-JP" altLang="en-US" sz="2400" b="1" dirty="0"/>
              <a:t>　中学生：</a:t>
            </a:r>
            <a:r>
              <a:rPr kumimoji="1" lang="ja-JP" altLang="en-US" sz="2400" b="1" dirty="0">
                <a:solidFill>
                  <a:srgbClr val="FF0000"/>
                </a:solidFill>
              </a:rPr>
              <a:t>バスケットボール</a:t>
            </a:r>
            <a:r>
              <a:rPr kumimoji="1" lang="ja-JP" altLang="en-US" sz="2400" b="1" dirty="0"/>
              <a:t>＞サッカー・フットサル＞バレーボール</a:t>
            </a:r>
          </a:p>
        </p:txBody>
      </p:sp>
      <p:sp>
        <p:nvSpPr>
          <p:cNvPr id="15" name="テキスト ボックス 14">
            <a:extLst>
              <a:ext uri="{FF2B5EF4-FFF2-40B4-BE49-F238E27FC236}">
                <a16:creationId xmlns:a16="http://schemas.microsoft.com/office/drawing/2014/main" id="{75FE3151-4640-293C-A106-C03412824772}"/>
              </a:ext>
            </a:extLst>
          </p:cNvPr>
          <p:cNvSpPr txBox="1"/>
          <p:nvPr/>
        </p:nvSpPr>
        <p:spPr>
          <a:xfrm>
            <a:off x="644419" y="7120455"/>
            <a:ext cx="4701487"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出典：独立行政法人　日本スポーツ振興センター「学校の管理下の災害</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令和５年版</a:t>
            </a:r>
            <a:r>
              <a:rPr lang="en-US" altLang="ja-JP" sz="900" dirty="0">
                <a:latin typeface="Yu Gothic UI" panose="020B0500000000000000" pitchFamily="50" charset="-128"/>
                <a:ea typeface="Yu Gothic UI" panose="020B0500000000000000" pitchFamily="50" charset="-128"/>
                <a:cs typeface="Aharoni" panose="02010803020104030203" pitchFamily="2" charset="-79"/>
              </a:rPr>
              <a:t>)</a:t>
            </a:r>
            <a:r>
              <a:rPr lang="ja-JP" altLang="en-US" sz="900" dirty="0">
                <a:latin typeface="Yu Gothic UI" panose="020B0500000000000000" pitchFamily="50" charset="-128"/>
                <a:ea typeface="Yu Gothic UI" panose="020B0500000000000000" pitchFamily="50" charset="-128"/>
                <a:cs typeface="Aharoni" panose="02010803020104030203" pitchFamily="2" charset="-79"/>
              </a:rPr>
              <a:t>」</a:t>
            </a:r>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730486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1397C60E-3E05-4ADB-A484-8E7C44F5958E}"/>
              </a:ext>
            </a:extLst>
          </p:cNvPr>
          <p:cNvSpPr>
            <a:spLocks noGrp="1"/>
          </p:cNvSpPr>
          <p:nvPr>
            <p:ph type="title"/>
          </p:nvPr>
        </p:nvSpPr>
        <p:spPr>
          <a:xfrm>
            <a:off x="1159790" y="468000"/>
            <a:ext cx="9071610" cy="617483"/>
          </a:xfrm>
        </p:spPr>
        <p:txBody>
          <a:bodyPr>
            <a:noAutofit/>
          </a:bodyPr>
          <a:lstStyle/>
          <a:p>
            <a:r>
              <a:rPr lang="en-US" altLang="ja-JP" sz="3600" b="1" dirty="0">
                <a:solidFill>
                  <a:srgbClr val="FF0000"/>
                </a:solidFill>
                <a:latin typeface="游ゴシック" panose="020B0400000000000000" pitchFamily="50" charset="-128"/>
                <a:ea typeface="游ゴシック" panose="020B0400000000000000" pitchFamily="50" charset="-128"/>
              </a:rPr>
              <a:t>R</a:t>
            </a:r>
            <a:r>
              <a:rPr lang="en-US" altLang="ja-JP" sz="3600" b="1" dirty="0">
                <a:latin typeface="游ゴシック" panose="020B0400000000000000" pitchFamily="50" charset="-128"/>
                <a:ea typeface="游ゴシック" panose="020B0400000000000000" pitchFamily="50" charset="-128"/>
              </a:rPr>
              <a:t> I C E </a:t>
            </a:r>
            <a:r>
              <a:rPr lang="ja-JP" altLang="en-US" sz="3600" b="1" dirty="0">
                <a:latin typeface="游ゴシック" panose="020B0400000000000000" pitchFamily="50" charset="-128"/>
                <a:ea typeface="游ゴシック" panose="020B0400000000000000" pitchFamily="50" charset="-128"/>
              </a:rPr>
              <a:t>処置（</a:t>
            </a:r>
            <a:r>
              <a:rPr lang="en-US" altLang="ja-JP" sz="3600" b="1" dirty="0">
                <a:latin typeface="游ゴシック" panose="020B0400000000000000" pitchFamily="50" charset="-128"/>
                <a:ea typeface="游ゴシック" panose="020B0400000000000000" pitchFamily="50" charset="-128"/>
              </a:rPr>
              <a:t>Rest </a:t>
            </a:r>
            <a:r>
              <a:rPr lang="ja-JP" altLang="en-US" sz="3600" b="1" dirty="0">
                <a:latin typeface="游ゴシック" panose="020B0400000000000000" pitchFamily="50" charset="-128"/>
                <a:ea typeface="游ゴシック" panose="020B0400000000000000" pitchFamily="50" charset="-128"/>
              </a:rPr>
              <a:t>安静</a:t>
            </a:r>
            <a:r>
              <a:rPr lang="en-US" altLang="ja-JP" sz="3600" b="1" dirty="0">
                <a:latin typeface="游ゴシック" panose="020B0400000000000000" pitchFamily="50" charset="-128"/>
                <a:ea typeface="游ゴシック" panose="020B0400000000000000" pitchFamily="50" charset="-128"/>
              </a:rPr>
              <a:t>)</a:t>
            </a:r>
          </a:p>
        </p:txBody>
      </p:sp>
      <p:grpSp>
        <p:nvGrpSpPr>
          <p:cNvPr id="6" name="グループ化 5">
            <a:extLst>
              <a:ext uri="{FF2B5EF4-FFF2-40B4-BE49-F238E27FC236}">
                <a16:creationId xmlns:a16="http://schemas.microsoft.com/office/drawing/2014/main" id="{B0BEAB7E-454D-4BAE-BFEA-8BD7324C0D53}"/>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C438A52D-D3E4-4174-9219-03324278AF4D}"/>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545317C-E497-45A6-B98B-557D5474046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ED44A48-B4FF-497D-A623-D4D72059D02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40541F30-3B33-4071-BB23-4DB2D3EA0C2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56A0B917-2F6A-4F64-AFA7-C4BBE8107534}"/>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13" name="コンテンツ プレースホルダー 12">
            <a:extLst>
              <a:ext uri="{FF2B5EF4-FFF2-40B4-BE49-F238E27FC236}">
                <a16:creationId xmlns:a16="http://schemas.microsoft.com/office/drawing/2014/main" id="{C126A934-3691-5643-CE80-2F6E7610CC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072" y="1519660"/>
            <a:ext cx="8650313" cy="5143170"/>
          </a:xfrm>
        </p:spPr>
      </p:pic>
    </p:spTree>
    <p:extLst>
      <p:ext uri="{BB962C8B-B14F-4D97-AF65-F5344CB8AC3E}">
        <p14:creationId xmlns:p14="http://schemas.microsoft.com/office/powerpoint/2010/main" val="205110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42AFD5B1-47EB-4CBB-8CC4-E44E2862B29C}"/>
              </a:ext>
            </a:extLst>
          </p:cNvPr>
          <p:cNvSpPr>
            <a:spLocks noGrp="1"/>
          </p:cNvSpPr>
          <p:nvPr>
            <p:ph type="title"/>
          </p:nvPr>
        </p:nvSpPr>
        <p:spPr>
          <a:xfrm>
            <a:off x="1159790" y="468000"/>
            <a:ext cx="9071610" cy="617483"/>
          </a:xfrm>
        </p:spPr>
        <p:txBody>
          <a:bodyPr>
            <a:noAutofit/>
          </a:bodyPr>
          <a:lstStyle/>
          <a:p>
            <a:r>
              <a:rPr lang="en-US" altLang="ja-JP" sz="3600" b="1" dirty="0">
                <a:latin typeface="游ゴシック" panose="020B0400000000000000" pitchFamily="50" charset="-128"/>
                <a:ea typeface="游ゴシック" panose="020B0400000000000000" pitchFamily="50" charset="-128"/>
              </a:rPr>
              <a:t>R </a:t>
            </a:r>
            <a:r>
              <a:rPr lang="en-US" altLang="ja-JP" sz="3600" b="1" dirty="0">
                <a:solidFill>
                  <a:srgbClr val="FF0000"/>
                </a:solidFill>
                <a:latin typeface="游ゴシック" panose="020B0400000000000000" pitchFamily="50" charset="-128"/>
                <a:ea typeface="游ゴシック" panose="020B0400000000000000" pitchFamily="50" charset="-128"/>
              </a:rPr>
              <a:t>I</a:t>
            </a:r>
            <a:r>
              <a:rPr lang="en-US" altLang="ja-JP" sz="3600" b="1" dirty="0">
                <a:latin typeface="游ゴシック" panose="020B0400000000000000" pitchFamily="50" charset="-128"/>
                <a:ea typeface="游ゴシック" panose="020B0400000000000000" pitchFamily="50" charset="-128"/>
              </a:rPr>
              <a:t> C E </a:t>
            </a:r>
            <a:r>
              <a:rPr lang="ja-JP" altLang="en-US" sz="3600" b="1" dirty="0">
                <a:latin typeface="游ゴシック" panose="020B0400000000000000" pitchFamily="50" charset="-128"/>
                <a:ea typeface="游ゴシック" panose="020B0400000000000000" pitchFamily="50" charset="-128"/>
              </a:rPr>
              <a:t>処置</a:t>
            </a:r>
            <a:r>
              <a:rPr lang="en-US" altLang="ja-JP" sz="3600" b="1" dirty="0">
                <a:latin typeface="游ゴシック" panose="020B0400000000000000" pitchFamily="50" charset="-128"/>
                <a:ea typeface="游ゴシック" panose="020B0400000000000000" pitchFamily="50" charset="-128"/>
              </a:rPr>
              <a:t>(Ice </a:t>
            </a:r>
            <a:r>
              <a:rPr lang="ja-JP" altLang="en-US" sz="3600" b="1" dirty="0">
                <a:latin typeface="游ゴシック" panose="020B0400000000000000" pitchFamily="50" charset="-128"/>
                <a:ea typeface="游ゴシック" panose="020B0400000000000000" pitchFamily="50" charset="-128"/>
              </a:rPr>
              <a:t>冷却）</a:t>
            </a:r>
          </a:p>
        </p:txBody>
      </p:sp>
      <p:grpSp>
        <p:nvGrpSpPr>
          <p:cNvPr id="6" name="グループ化 5">
            <a:extLst>
              <a:ext uri="{FF2B5EF4-FFF2-40B4-BE49-F238E27FC236}">
                <a16:creationId xmlns:a16="http://schemas.microsoft.com/office/drawing/2014/main" id="{CED23E38-7BA5-4E24-A2B7-860BC40D6223}"/>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C4E43503-A4B0-4D41-B6AE-72EC8AB9458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F00784A-8B48-4F1B-8EA3-39636BDB79F1}"/>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FE59E61D-D89F-46E5-865A-76132F50482A}"/>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F9E6D9F-DA8F-41EF-BB6D-FC5C11C19DD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A1CF00FE-CF7D-49E3-BCA4-F5BAC1F31C0A}"/>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13" name="コンテンツ プレースホルダー 12">
            <a:extLst>
              <a:ext uri="{FF2B5EF4-FFF2-40B4-BE49-F238E27FC236}">
                <a16:creationId xmlns:a16="http://schemas.microsoft.com/office/drawing/2014/main" id="{CB603C16-F49E-C078-C17D-7CF3D417F0D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69542" y="1259557"/>
            <a:ext cx="6552728" cy="5669293"/>
          </a:xfrm>
        </p:spPr>
      </p:pic>
    </p:spTree>
    <p:extLst>
      <p:ext uri="{BB962C8B-B14F-4D97-AF65-F5344CB8AC3E}">
        <p14:creationId xmlns:p14="http://schemas.microsoft.com/office/powerpoint/2010/main" val="205110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CEDBD5F5-1B6C-4A7E-8EC5-4E43BD60463B}"/>
              </a:ext>
            </a:extLst>
          </p:cNvPr>
          <p:cNvSpPr txBox="1">
            <a:spLocks/>
          </p:cNvSpPr>
          <p:nvPr/>
        </p:nvSpPr>
        <p:spPr>
          <a:xfrm>
            <a:off x="1159790" y="468000"/>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it-IT" altLang="ja-JP" sz="3600" b="1" dirty="0">
                <a:latin typeface="游ゴシック" panose="020B0400000000000000" pitchFamily="50" charset="-128"/>
                <a:ea typeface="游ゴシック" panose="020B0400000000000000" pitchFamily="50" charset="-128"/>
              </a:rPr>
              <a:t>R I </a:t>
            </a:r>
            <a:r>
              <a:rPr lang="it-IT" altLang="ja-JP" sz="3600" b="1" dirty="0">
                <a:solidFill>
                  <a:srgbClr val="FF0000"/>
                </a:solidFill>
                <a:latin typeface="游ゴシック" panose="020B0400000000000000" pitchFamily="50" charset="-128"/>
                <a:ea typeface="游ゴシック" panose="020B0400000000000000" pitchFamily="50" charset="-128"/>
              </a:rPr>
              <a:t>C</a:t>
            </a:r>
            <a:r>
              <a:rPr lang="it-IT" altLang="ja-JP" sz="3600" b="1" dirty="0">
                <a:latin typeface="游ゴシック" panose="020B0400000000000000" pitchFamily="50" charset="-128"/>
                <a:ea typeface="游ゴシック" panose="020B0400000000000000" pitchFamily="50" charset="-128"/>
              </a:rPr>
              <a:t> E </a:t>
            </a:r>
            <a:r>
              <a:rPr lang="ja-JP" altLang="it-IT" sz="3600" b="1" dirty="0">
                <a:latin typeface="游ゴシック" panose="020B0400000000000000" pitchFamily="50" charset="-128"/>
                <a:ea typeface="游ゴシック" panose="020B0400000000000000" pitchFamily="50" charset="-128"/>
              </a:rPr>
              <a:t>処置（</a:t>
            </a:r>
            <a:r>
              <a:rPr lang="it-IT" altLang="ja-JP" sz="3600" b="1" dirty="0">
                <a:latin typeface="游ゴシック" panose="020B0400000000000000" pitchFamily="50" charset="-128"/>
                <a:ea typeface="游ゴシック" panose="020B0400000000000000" pitchFamily="50" charset="-128"/>
              </a:rPr>
              <a:t>Compression </a:t>
            </a:r>
            <a:r>
              <a:rPr lang="ja-JP" altLang="it-IT" sz="3600" b="1" dirty="0">
                <a:latin typeface="游ゴシック" panose="020B0400000000000000" pitchFamily="50" charset="-128"/>
                <a:ea typeface="游ゴシック" panose="020B0400000000000000" pitchFamily="50" charset="-128"/>
              </a:rPr>
              <a:t>圧迫）</a:t>
            </a:r>
            <a:endParaRPr lang="ja-JP" altLang="en-US" sz="3600" b="1" dirty="0">
              <a:latin typeface="游ゴシック" panose="020B0400000000000000" pitchFamily="50" charset="-128"/>
              <a:ea typeface="游ゴシック" panose="020B0400000000000000" pitchFamily="50" charset="-128"/>
            </a:endParaRPr>
          </a:p>
        </p:txBody>
      </p:sp>
      <p:grpSp>
        <p:nvGrpSpPr>
          <p:cNvPr id="6" name="グループ化 5">
            <a:extLst>
              <a:ext uri="{FF2B5EF4-FFF2-40B4-BE49-F238E27FC236}">
                <a16:creationId xmlns:a16="http://schemas.microsoft.com/office/drawing/2014/main" id="{35B6B430-50BD-42EF-9228-9476C2F5665C}"/>
              </a:ext>
            </a:extLst>
          </p:cNvPr>
          <p:cNvGrpSpPr/>
          <p:nvPr/>
        </p:nvGrpSpPr>
        <p:grpSpPr>
          <a:xfrm>
            <a:off x="683170" y="525517"/>
            <a:ext cx="427497" cy="415776"/>
            <a:chOff x="683170" y="525517"/>
            <a:chExt cx="427497" cy="415776"/>
          </a:xfrm>
        </p:grpSpPr>
        <p:sp>
          <p:nvSpPr>
            <p:cNvPr id="7" name="四角形: 角を丸くする 6">
              <a:extLst>
                <a:ext uri="{FF2B5EF4-FFF2-40B4-BE49-F238E27FC236}">
                  <a16:creationId xmlns:a16="http://schemas.microsoft.com/office/drawing/2014/main" id="{BF07D99F-4A81-4E2E-B9DD-7169A65615A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C86E940-9D74-4105-A3A7-052E5B790AE5}"/>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1F48AC6-EB40-4AF9-9D61-2623C6296406}"/>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156265D-E835-4673-98E8-DF3BD98A3E9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CFCD3190-ED41-45BB-92AB-E64F6C5E0396}"/>
              </a:ext>
            </a:extLst>
          </p:cNvPr>
          <p:cNvSpPr txBox="1"/>
          <p:nvPr/>
        </p:nvSpPr>
        <p:spPr>
          <a:xfrm>
            <a:off x="644419" y="7120455"/>
            <a:ext cx="2253215"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cs typeface="Aharoni" panose="02010803020104030203" pitchFamily="2" charset="-79"/>
              </a:rPr>
              <a:t>出典：</a:t>
            </a:r>
            <a:r>
              <a:rPr lang="ja-JP" altLang="en-US" sz="900" dirty="0">
                <a:latin typeface="Yu Gothic UI" panose="020B0500000000000000" pitchFamily="50" charset="-128"/>
                <a:ea typeface="Yu Gothic UI" panose="020B0500000000000000" pitchFamily="50" charset="-128"/>
              </a:rPr>
              <a:t>日本整形外科スポーツ医学会</a:t>
            </a:r>
          </a:p>
        </p:txBody>
      </p:sp>
      <p:pic>
        <p:nvPicPr>
          <p:cNvPr id="3" name="図 2">
            <a:extLst>
              <a:ext uri="{FF2B5EF4-FFF2-40B4-BE49-F238E27FC236}">
                <a16:creationId xmlns:a16="http://schemas.microsoft.com/office/drawing/2014/main" id="{80DA2B4F-431B-C987-9675-A352C6AC9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534" y="1187549"/>
            <a:ext cx="6696744" cy="5768923"/>
          </a:xfrm>
          <a:prstGeom prst="rect">
            <a:avLst/>
          </a:prstGeom>
        </p:spPr>
      </p:pic>
    </p:spTree>
    <p:extLst>
      <p:ext uri="{BB962C8B-B14F-4D97-AF65-F5344CB8AC3E}">
        <p14:creationId xmlns:p14="http://schemas.microsoft.com/office/powerpoint/2010/main" val="205110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3687</TotalTime>
  <Words>4634</Words>
  <Application>Microsoft Office PowerPoint</Application>
  <PresentationFormat>ユーザー設定</PresentationFormat>
  <Paragraphs>443</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2</vt:i4>
      </vt:variant>
      <vt:variant>
        <vt:lpstr>スライド タイトル</vt:lpstr>
      </vt:variant>
      <vt:variant>
        <vt:i4>28</vt:i4>
      </vt:variant>
    </vt:vector>
  </HeadingPairs>
  <TitlesOfParts>
    <vt:vector size="43" baseType="lpstr">
      <vt:lpstr>AR P丸ゴシック体M04</vt:lpstr>
      <vt:lpstr>HGS明朝E</vt:lpstr>
      <vt:lpstr>ＭＳ 明朝</vt:lpstr>
      <vt:lpstr>Yu Gothic UI</vt:lpstr>
      <vt:lpstr>ヒラギノ角ゴ ProN W3</vt:lpstr>
      <vt:lpstr>メイリオ</vt:lpstr>
      <vt:lpstr>游ゴシック</vt:lpstr>
      <vt:lpstr>游ゴシック Medium</vt:lpstr>
      <vt:lpstr>游明朝</vt:lpstr>
      <vt:lpstr>Arial</vt:lpstr>
      <vt:lpstr>Calibri</vt:lpstr>
      <vt:lpstr>Calibri Light</vt:lpstr>
      <vt:lpstr>Wingdings</vt:lpstr>
      <vt:lpstr>Office テーマ</vt:lpstr>
      <vt:lpstr>Office Theme</vt:lpstr>
      <vt:lpstr>スポーツによるケガ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 I C E 処置（Rest 安静)</vt:lpstr>
      <vt:lpstr>R I C E 処置(Ice 冷却）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作成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こどもの骨関節損傷</dc:title>
  <dc:creator>Moriyama</dc:creator>
  <cp:lastModifiedBy>畑中 健登</cp:lastModifiedBy>
  <cp:revision>248</cp:revision>
  <cp:lastPrinted>2024-07-29T01:10:33Z</cp:lastPrinted>
  <dcterms:created xsi:type="dcterms:W3CDTF">2013-05-25T17:03:49Z</dcterms:created>
  <dcterms:modified xsi:type="dcterms:W3CDTF">2024-08-02T02:14:55Z</dcterms:modified>
</cp:coreProperties>
</file>