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8"/>
  </p:notesMasterIdLst>
  <p:sldIdLst>
    <p:sldId id="361" r:id="rId2"/>
    <p:sldId id="358" r:id="rId3"/>
    <p:sldId id="271" r:id="rId4"/>
    <p:sldId id="2145706310" r:id="rId5"/>
    <p:sldId id="2145706292" r:id="rId6"/>
    <p:sldId id="2145706294" r:id="rId7"/>
    <p:sldId id="2145706295" r:id="rId8"/>
    <p:sldId id="2145706296" r:id="rId9"/>
    <p:sldId id="2145706297" r:id="rId10"/>
    <p:sldId id="2145706299" r:id="rId11"/>
    <p:sldId id="2145706298" r:id="rId12"/>
    <p:sldId id="2145706300" r:id="rId13"/>
    <p:sldId id="2145706301" r:id="rId14"/>
    <p:sldId id="2145706303" r:id="rId15"/>
    <p:sldId id="263" r:id="rId16"/>
    <p:sldId id="2145706304" r:id="rId17"/>
    <p:sldId id="2145706305" r:id="rId18"/>
    <p:sldId id="2145706306" r:id="rId19"/>
    <p:sldId id="2145706307" r:id="rId20"/>
    <p:sldId id="2145706308" r:id="rId21"/>
    <p:sldId id="264" r:id="rId22"/>
    <p:sldId id="2145706309" r:id="rId23"/>
    <p:sldId id="266" r:id="rId24"/>
    <p:sldId id="267" r:id="rId25"/>
    <p:sldId id="268" r:id="rId26"/>
    <p:sldId id="257" r:id="rId27"/>
  </p:sldIdLst>
  <p:sldSz cx="10691813" cy="7559675"/>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ijima Yumi" initials="NY" lastIdx="1" clrIdx="0">
    <p:extLst>
      <p:ext uri="{19B8F6BF-5375-455C-9EA6-DF929625EA0E}">
        <p15:presenceInfo xmlns:p15="http://schemas.microsoft.com/office/powerpoint/2012/main" userId="5685e7a7fa3b48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ED5511"/>
    <a:srgbClr val="FE0000"/>
    <a:srgbClr val="32B85B"/>
    <a:srgbClr val="D5E3CF"/>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EDC5D-BBE2-4609-8963-6F336112A060}" v="1619" dt="2020-08-10T01:14:46.587"/>
    <p1510:client id="{D417A153-D74E-481C-AC06-0625A5F6141D}" v="1205" dt="2020-08-10T17:20:15.1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84227" autoAdjust="0"/>
  </p:normalViewPr>
  <p:slideViewPr>
    <p:cSldViewPr snapToGrid="0">
      <p:cViewPr varScale="1">
        <p:scale>
          <a:sx n="53" d="100"/>
          <a:sy n="53" d="100"/>
        </p:scale>
        <p:origin x="684" y="78"/>
      </p:cViewPr>
      <p:guideLst/>
    </p:cSldViewPr>
  </p:slideViewPr>
  <p:notesTextViewPr>
    <p:cViewPr>
      <p:scale>
        <a:sx n="1" d="1"/>
        <a:sy n="1" d="1"/>
      </p:scale>
      <p:origin x="0" y="0"/>
    </p:cViewPr>
  </p:notesTextViewPr>
  <p:notesViewPr>
    <p:cSldViewPr snapToGrid="0">
      <p:cViewPr>
        <p:scale>
          <a:sx n="50" d="100"/>
          <a:sy n="50" d="100"/>
        </p:scale>
        <p:origin x="29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hijima Yumi" userId="5685e7a7fa3b486d" providerId="LiveId" clId="{D417A153-D74E-481C-AC06-0625A5F6141D}"/>
    <pc:docChg chg="undo custSel mod addSld delSld modSld sldOrd">
      <pc:chgData name="Nishijima Yumi" userId="5685e7a7fa3b486d" providerId="LiveId" clId="{D417A153-D74E-481C-AC06-0625A5F6141D}" dt="2020-08-10T17:20:15.181" v="8537"/>
      <pc:docMkLst>
        <pc:docMk/>
      </pc:docMkLst>
      <pc:sldChg chg="modNotesTx">
        <pc:chgData name="Nishijima Yumi" userId="5685e7a7fa3b486d" providerId="LiveId" clId="{D417A153-D74E-481C-AC06-0625A5F6141D}" dt="2020-08-10T02:07:14.150" v="1350" actId="20577"/>
        <pc:sldMkLst>
          <pc:docMk/>
          <pc:sldMk cId="784942251" sldId="257"/>
        </pc:sldMkLst>
      </pc:sldChg>
      <pc:sldChg chg="modNotesTx">
        <pc:chgData name="Nishijima Yumi" userId="5685e7a7fa3b486d" providerId="LiveId" clId="{D417A153-D74E-481C-AC06-0625A5F6141D}" dt="2020-08-10T02:14:25.646" v="1965" actId="20577"/>
        <pc:sldMkLst>
          <pc:docMk/>
          <pc:sldMk cId="1683189774" sldId="258"/>
        </pc:sldMkLst>
      </pc:sldChg>
      <pc:sldChg chg="modSp del mod modShow">
        <pc:chgData name="Nishijima Yumi" userId="5685e7a7fa3b486d" providerId="LiveId" clId="{D417A153-D74E-481C-AC06-0625A5F6141D}" dt="2020-08-10T17:11:22.093" v="7642" actId="2696"/>
        <pc:sldMkLst>
          <pc:docMk/>
          <pc:sldMk cId="2423931800" sldId="259"/>
        </pc:sldMkLst>
        <pc:spChg chg="mod">
          <ac:chgData name="Nishijima Yumi" userId="5685e7a7fa3b486d" providerId="LiveId" clId="{D417A153-D74E-481C-AC06-0625A5F6141D}" dt="2020-08-10T02:41:10.052" v="2381" actId="14100"/>
          <ac:spMkLst>
            <pc:docMk/>
            <pc:sldMk cId="2423931800" sldId="259"/>
            <ac:spMk id="3" creationId="{404E387D-FBB5-496F-B053-12E1CC556BC3}"/>
          </ac:spMkLst>
        </pc:spChg>
      </pc:sldChg>
      <pc:sldChg chg="modNotes">
        <pc:chgData name="Nishijima Yumi" userId="5685e7a7fa3b486d" providerId="LiveId" clId="{D417A153-D74E-481C-AC06-0625A5F6141D}" dt="2020-08-10T16:59:15.757" v="6877"/>
        <pc:sldMkLst>
          <pc:docMk/>
          <pc:sldMk cId="0" sldId="261"/>
        </pc:sldMkLst>
      </pc:sldChg>
      <pc:sldChg chg="ord modNotesTx">
        <pc:chgData name="Nishijima Yumi" userId="5685e7a7fa3b486d" providerId="LiveId" clId="{D417A153-D74E-481C-AC06-0625A5F6141D}" dt="2020-08-10T02:10:16.118" v="1503" actId="20577"/>
        <pc:sldMkLst>
          <pc:docMk/>
          <pc:sldMk cId="1975304878" sldId="272"/>
        </pc:sldMkLst>
      </pc:sldChg>
      <pc:sldChg chg="modNotes">
        <pc:chgData name="Nishijima Yumi" userId="5685e7a7fa3b486d" providerId="LiveId" clId="{D417A153-D74E-481C-AC06-0625A5F6141D}" dt="2020-08-10T16:49:29.924" v="5992"/>
        <pc:sldMkLst>
          <pc:docMk/>
          <pc:sldMk cId="1887549021" sldId="279"/>
        </pc:sldMkLst>
      </pc:sldChg>
      <pc:sldChg chg="modSp mod modNotes">
        <pc:chgData name="Nishijima Yumi" userId="5685e7a7fa3b486d" providerId="LiveId" clId="{D417A153-D74E-481C-AC06-0625A5F6141D}" dt="2020-08-10T16:17:51.390" v="3748"/>
        <pc:sldMkLst>
          <pc:docMk/>
          <pc:sldMk cId="1751347228" sldId="283"/>
        </pc:sldMkLst>
        <pc:spChg chg="mod">
          <ac:chgData name="Nishijima Yumi" userId="5685e7a7fa3b486d" providerId="LiveId" clId="{D417A153-D74E-481C-AC06-0625A5F6141D}" dt="2020-08-10T01:51:32.044" v="719" actId="20577"/>
          <ac:spMkLst>
            <pc:docMk/>
            <pc:sldMk cId="1751347228" sldId="283"/>
            <ac:spMk id="3" creationId="{27F5A0AE-F9E4-4B90-B61D-1EA32D4BEA01}"/>
          </ac:spMkLst>
        </pc:spChg>
      </pc:sldChg>
      <pc:sldChg chg="modSp mod modNotes modNotesTx">
        <pc:chgData name="Nishijima Yumi" userId="5685e7a7fa3b486d" providerId="LiveId" clId="{D417A153-D74E-481C-AC06-0625A5F6141D}" dt="2020-08-10T16:26:29.155" v="4595"/>
        <pc:sldMkLst>
          <pc:docMk/>
          <pc:sldMk cId="3786123246" sldId="285"/>
        </pc:sldMkLst>
        <pc:spChg chg="mod">
          <ac:chgData name="Nishijima Yumi" userId="5685e7a7fa3b486d" providerId="LiveId" clId="{D417A153-D74E-481C-AC06-0625A5F6141D}" dt="2020-08-10T13:04:45.921" v="2682" actId="27636"/>
          <ac:spMkLst>
            <pc:docMk/>
            <pc:sldMk cId="3786123246" sldId="285"/>
            <ac:spMk id="3" creationId="{E3C375DB-085D-4A43-A569-FD0BB2BBC32C}"/>
          </ac:spMkLst>
        </pc:spChg>
        <pc:picChg chg="mod">
          <ac:chgData name="Nishijima Yumi" userId="5685e7a7fa3b486d" providerId="LiveId" clId="{D417A153-D74E-481C-AC06-0625A5F6141D}" dt="2020-08-10T13:04:07.007" v="2669" actId="1076"/>
          <ac:picMkLst>
            <pc:docMk/>
            <pc:sldMk cId="3786123246" sldId="285"/>
            <ac:picMk id="7" creationId="{81E0AC71-D6B2-456C-8044-C1140ED1FF1A}"/>
          </ac:picMkLst>
        </pc:picChg>
      </pc:sldChg>
      <pc:sldChg chg="modNotes">
        <pc:chgData name="Nishijima Yumi" userId="5685e7a7fa3b486d" providerId="LiveId" clId="{D417A153-D74E-481C-AC06-0625A5F6141D}" dt="2020-08-10T16:56:01.931" v="6685"/>
        <pc:sldMkLst>
          <pc:docMk/>
          <pc:sldMk cId="3199082220" sldId="290"/>
        </pc:sldMkLst>
      </pc:sldChg>
      <pc:sldChg chg="modNotes">
        <pc:chgData name="Nishijima Yumi" userId="5685e7a7fa3b486d" providerId="LiveId" clId="{D417A153-D74E-481C-AC06-0625A5F6141D}" dt="2020-08-10T16:55:36.446" v="6668"/>
        <pc:sldMkLst>
          <pc:docMk/>
          <pc:sldMk cId="1407386231" sldId="292"/>
        </pc:sldMkLst>
      </pc:sldChg>
      <pc:sldChg chg="modNotes modNotesTx">
        <pc:chgData name="Nishijima Yumi" userId="5685e7a7fa3b486d" providerId="LiveId" clId="{D417A153-D74E-481C-AC06-0625A5F6141D}" dt="2020-08-10T16:21:20.379" v="4041"/>
        <pc:sldMkLst>
          <pc:docMk/>
          <pc:sldMk cId="2750930460" sldId="303"/>
        </pc:sldMkLst>
      </pc:sldChg>
      <pc:sldChg chg="modNotes">
        <pc:chgData name="Nishijima Yumi" userId="5685e7a7fa3b486d" providerId="LiveId" clId="{D417A153-D74E-481C-AC06-0625A5F6141D}" dt="2020-08-10T16:54:14.882" v="6473"/>
        <pc:sldMkLst>
          <pc:docMk/>
          <pc:sldMk cId="1762441316" sldId="312"/>
        </pc:sldMkLst>
      </pc:sldChg>
      <pc:sldChg chg="del mod modShow">
        <pc:chgData name="Nishijima Yumi" userId="5685e7a7fa3b486d" providerId="LiveId" clId="{D417A153-D74E-481C-AC06-0625A5F6141D}" dt="2020-08-10T17:02:53.948" v="7052" actId="2696"/>
        <pc:sldMkLst>
          <pc:docMk/>
          <pc:sldMk cId="1377360845" sldId="316"/>
        </pc:sldMkLst>
      </pc:sldChg>
      <pc:sldChg chg="modNotes modNotesTx">
        <pc:chgData name="Nishijima Yumi" userId="5685e7a7fa3b486d" providerId="LiveId" clId="{D417A153-D74E-481C-AC06-0625A5F6141D}" dt="2020-08-10T16:30:17.677" v="4815"/>
        <pc:sldMkLst>
          <pc:docMk/>
          <pc:sldMk cId="1669111178" sldId="326"/>
        </pc:sldMkLst>
      </pc:sldChg>
      <pc:sldChg chg="modSp mod modNotes modNotesTx">
        <pc:chgData name="Nishijima Yumi" userId="5685e7a7fa3b486d" providerId="LiveId" clId="{D417A153-D74E-481C-AC06-0625A5F6141D}" dt="2020-08-10T17:17:09.989" v="8349"/>
        <pc:sldMkLst>
          <pc:docMk/>
          <pc:sldMk cId="3958507023" sldId="330"/>
        </pc:sldMkLst>
        <pc:spChg chg="mod">
          <ac:chgData name="Nishijima Yumi" userId="5685e7a7fa3b486d" providerId="LiveId" clId="{D417A153-D74E-481C-AC06-0625A5F6141D}" dt="2020-08-10T17:17:09.989" v="8349"/>
          <ac:spMkLst>
            <pc:docMk/>
            <pc:sldMk cId="3958507023" sldId="330"/>
            <ac:spMk id="3" creationId="{66B5398A-6981-4F22-9D9E-D224D58D4563}"/>
          </ac:spMkLst>
        </pc:spChg>
      </pc:sldChg>
      <pc:sldChg chg="mod modShow modNotesTx">
        <pc:chgData name="Nishijima Yumi" userId="5685e7a7fa3b486d" providerId="LiveId" clId="{D417A153-D74E-481C-AC06-0625A5F6141D}" dt="2020-08-10T17:07:15.483" v="7355" actId="20577"/>
        <pc:sldMkLst>
          <pc:docMk/>
          <pc:sldMk cId="2054237500" sldId="331"/>
        </pc:sldMkLst>
      </pc:sldChg>
      <pc:sldChg chg="del mod modShow">
        <pc:chgData name="Nishijima Yumi" userId="5685e7a7fa3b486d" providerId="LiveId" clId="{D417A153-D74E-481C-AC06-0625A5F6141D}" dt="2020-08-10T17:07:33.585" v="7356" actId="2696"/>
        <pc:sldMkLst>
          <pc:docMk/>
          <pc:sldMk cId="860156878" sldId="334"/>
        </pc:sldMkLst>
      </pc:sldChg>
      <pc:sldChg chg="modSp mod modNotes">
        <pc:chgData name="Nishijima Yumi" userId="5685e7a7fa3b486d" providerId="LiveId" clId="{D417A153-D74E-481C-AC06-0625A5F6141D}" dt="2020-08-10T16:51:20.446" v="6149" actId="20577"/>
        <pc:sldMkLst>
          <pc:docMk/>
          <pc:sldMk cId="3985887111" sldId="345"/>
        </pc:sldMkLst>
        <pc:spChg chg="mod">
          <ac:chgData name="Nishijima Yumi" userId="5685e7a7fa3b486d" providerId="LiveId" clId="{D417A153-D74E-481C-AC06-0625A5F6141D}" dt="2020-08-10T02:34:24.060" v="2052" actId="1076"/>
          <ac:spMkLst>
            <pc:docMk/>
            <pc:sldMk cId="3985887111" sldId="345"/>
            <ac:spMk id="2" creationId="{100AAF01-7DB5-4EA6-BD85-C3E6435821E1}"/>
          </ac:spMkLst>
        </pc:spChg>
        <pc:spChg chg="mod">
          <ac:chgData name="Nishijima Yumi" userId="5685e7a7fa3b486d" providerId="LiveId" clId="{D417A153-D74E-481C-AC06-0625A5F6141D}" dt="2020-08-10T02:36:01.515" v="2229"/>
          <ac:spMkLst>
            <pc:docMk/>
            <pc:sldMk cId="3985887111" sldId="345"/>
            <ac:spMk id="3" creationId="{E9331A90-3AFF-4C4E-9730-F6C25BE12A8A}"/>
          </ac:spMkLst>
        </pc:spChg>
      </pc:sldChg>
      <pc:sldChg chg="modNotes modNotesTx">
        <pc:chgData name="Nishijima Yumi" userId="5685e7a7fa3b486d" providerId="LiveId" clId="{D417A153-D74E-481C-AC06-0625A5F6141D}" dt="2020-08-10T17:18:12.214" v="8358"/>
        <pc:sldMkLst>
          <pc:docMk/>
          <pc:sldMk cId="4020405605" sldId="346"/>
        </pc:sldMkLst>
      </pc:sldChg>
      <pc:sldChg chg="addSp modSp mod modNotes modNotesTx">
        <pc:chgData name="Nishijima Yumi" userId="5685e7a7fa3b486d" providerId="LiveId" clId="{D417A153-D74E-481C-AC06-0625A5F6141D}" dt="2020-08-10T17:15:32.072" v="8153" actId="20577"/>
        <pc:sldMkLst>
          <pc:docMk/>
          <pc:sldMk cId="2593613216" sldId="347"/>
        </pc:sldMkLst>
        <pc:spChg chg="mod">
          <ac:chgData name="Nishijima Yumi" userId="5685e7a7fa3b486d" providerId="LiveId" clId="{D417A153-D74E-481C-AC06-0625A5F6141D}" dt="2020-08-10T17:01:06.689" v="7003" actId="113"/>
          <ac:spMkLst>
            <pc:docMk/>
            <pc:sldMk cId="2593613216" sldId="347"/>
            <ac:spMk id="2" creationId="{E3AEAD34-C8F8-475C-919E-43AA444A2F6B}"/>
          </ac:spMkLst>
        </pc:spChg>
        <pc:spChg chg="mod">
          <ac:chgData name="Nishijima Yumi" userId="5685e7a7fa3b486d" providerId="LiveId" clId="{D417A153-D74E-481C-AC06-0625A5F6141D}" dt="2020-08-10T17:11:46.164" v="7652" actId="20577"/>
          <ac:spMkLst>
            <pc:docMk/>
            <pc:sldMk cId="2593613216" sldId="347"/>
            <ac:spMk id="3" creationId="{92D43D1C-E7A8-4C70-88A3-6657383E06BE}"/>
          </ac:spMkLst>
        </pc:spChg>
        <pc:picChg chg="add mod">
          <ac:chgData name="Nishijima Yumi" userId="5685e7a7fa3b486d" providerId="LiveId" clId="{D417A153-D74E-481C-AC06-0625A5F6141D}" dt="2020-08-10T02:45:05.044" v="2387" actId="1076"/>
          <ac:picMkLst>
            <pc:docMk/>
            <pc:sldMk cId="2593613216" sldId="347"/>
            <ac:picMk id="5" creationId="{BD4A5A40-665F-48CB-8814-611D32282AF4}"/>
          </ac:picMkLst>
        </pc:picChg>
      </pc:sldChg>
      <pc:sldChg chg="modNotes modNotesTx">
        <pc:chgData name="Nishijima Yumi" userId="5685e7a7fa3b486d" providerId="LiveId" clId="{D417A153-D74E-481C-AC06-0625A5F6141D}" dt="2020-08-10T16:22:17.202" v="4073" actId="20577"/>
        <pc:sldMkLst>
          <pc:docMk/>
          <pc:sldMk cId="3874126963" sldId="349"/>
        </pc:sldMkLst>
      </pc:sldChg>
      <pc:sldChg chg="addSp modSp mod modNotes modNotesTx">
        <pc:chgData name="Nishijima Yumi" userId="5685e7a7fa3b486d" providerId="LiveId" clId="{D417A153-D74E-481C-AC06-0625A5F6141D}" dt="2020-08-10T16:29:05.754" v="4798" actId="20577"/>
        <pc:sldMkLst>
          <pc:docMk/>
          <pc:sldMk cId="249836753" sldId="350"/>
        </pc:sldMkLst>
        <pc:spChg chg="mod">
          <ac:chgData name="Nishijima Yumi" userId="5685e7a7fa3b486d" providerId="LiveId" clId="{D417A153-D74E-481C-AC06-0625A5F6141D}" dt="2020-08-10T13:08:23.052" v="2687" actId="255"/>
          <ac:spMkLst>
            <pc:docMk/>
            <pc:sldMk cId="249836753" sldId="350"/>
            <ac:spMk id="14" creationId="{ED27F043-825E-4088-A078-BDBB3C85BAF0}"/>
          </ac:spMkLst>
        </pc:spChg>
        <pc:spChg chg="mod">
          <ac:chgData name="Nishijima Yumi" userId="5685e7a7fa3b486d" providerId="LiveId" clId="{D417A153-D74E-481C-AC06-0625A5F6141D}" dt="2020-08-10T13:08:40.371" v="2690" actId="1076"/>
          <ac:spMkLst>
            <pc:docMk/>
            <pc:sldMk cId="249836753" sldId="350"/>
            <ac:spMk id="15" creationId="{D7FDF7B9-94FE-4554-B6BC-EFE7CABEB572}"/>
          </ac:spMkLst>
        </pc:spChg>
        <pc:spChg chg="mod">
          <ac:chgData name="Nishijima Yumi" userId="5685e7a7fa3b486d" providerId="LiveId" clId="{D417A153-D74E-481C-AC06-0625A5F6141D}" dt="2020-08-10T13:08:15.459" v="2686" actId="255"/>
          <ac:spMkLst>
            <pc:docMk/>
            <pc:sldMk cId="249836753" sldId="350"/>
            <ac:spMk id="16" creationId="{82BA3445-E408-4BB8-93F3-A80CAA710C11}"/>
          </ac:spMkLst>
        </pc:spChg>
        <pc:picChg chg="add mod">
          <ac:chgData name="Nishijima Yumi" userId="5685e7a7fa3b486d" providerId="LiveId" clId="{D417A153-D74E-481C-AC06-0625A5F6141D}" dt="2020-08-10T13:07:51.801" v="2685" actId="1076"/>
          <ac:picMkLst>
            <pc:docMk/>
            <pc:sldMk cId="249836753" sldId="350"/>
            <ac:picMk id="3" creationId="{C3915A90-3B44-4C41-9992-73FEEB0D35D5}"/>
          </ac:picMkLst>
        </pc:picChg>
      </pc:sldChg>
      <pc:sldChg chg="del">
        <pc:chgData name="Nishijima Yumi" userId="5685e7a7fa3b486d" providerId="LiveId" clId="{D417A153-D74E-481C-AC06-0625A5F6141D}" dt="2020-08-10T17:02:27.014" v="7051" actId="2696"/>
        <pc:sldMkLst>
          <pc:docMk/>
          <pc:sldMk cId="1313926494" sldId="351"/>
        </pc:sldMkLst>
      </pc:sldChg>
      <pc:sldChg chg="addSp modSp mod modNotes">
        <pc:chgData name="Nishijima Yumi" userId="5685e7a7fa3b486d" providerId="LiveId" clId="{D417A153-D74E-481C-AC06-0625A5F6141D}" dt="2020-08-10T16:18:51.174" v="3806" actId="20577"/>
        <pc:sldMkLst>
          <pc:docMk/>
          <pc:sldMk cId="2901665056" sldId="352"/>
        </pc:sldMkLst>
        <pc:spChg chg="mod">
          <ac:chgData name="Nishijima Yumi" userId="5685e7a7fa3b486d" providerId="LiveId" clId="{D417A153-D74E-481C-AC06-0625A5F6141D}" dt="2020-08-10T15:38:00.471" v="3085" actId="207"/>
          <ac:spMkLst>
            <pc:docMk/>
            <pc:sldMk cId="2901665056" sldId="352"/>
            <ac:spMk id="3" creationId="{BE53AC6D-B734-4E89-9809-D20AE5425596}"/>
          </ac:spMkLst>
        </pc:spChg>
        <pc:picChg chg="add mod">
          <ac:chgData name="Nishijima Yumi" userId="5685e7a7fa3b486d" providerId="LiveId" clId="{D417A153-D74E-481C-AC06-0625A5F6141D}" dt="2020-08-10T02:19:57.684" v="1974" actId="1076"/>
          <ac:picMkLst>
            <pc:docMk/>
            <pc:sldMk cId="2901665056" sldId="352"/>
            <ac:picMk id="5" creationId="{1CE77EF5-32BB-43CF-B5A3-AF50C7F60B85}"/>
          </ac:picMkLst>
        </pc:picChg>
      </pc:sldChg>
      <pc:sldChg chg="modNotes">
        <pc:chgData name="Nishijima Yumi" userId="5685e7a7fa3b486d" providerId="LiveId" clId="{D417A153-D74E-481C-AC06-0625A5F6141D}" dt="2020-08-10T16:48:28.229" v="5970" actId="20577"/>
        <pc:sldMkLst>
          <pc:docMk/>
          <pc:sldMk cId="3332296367" sldId="353"/>
        </pc:sldMkLst>
      </pc:sldChg>
      <pc:sldChg chg="del mod modShow">
        <pc:chgData name="Nishijima Yumi" userId="5685e7a7fa3b486d" providerId="LiveId" clId="{D417A153-D74E-481C-AC06-0625A5F6141D}" dt="2020-08-10T17:10:01.887" v="7581" actId="2696"/>
        <pc:sldMkLst>
          <pc:docMk/>
          <pc:sldMk cId="1859189084" sldId="354"/>
        </pc:sldMkLst>
      </pc:sldChg>
      <pc:sldChg chg="ord modNotes modNotesTx">
        <pc:chgData name="Nishijima Yumi" userId="5685e7a7fa3b486d" providerId="LiveId" clId="{D417A153-D74E-481C-AC06-0625A5F6141D}" dt="2020-08-10T16:52:34.139" v="6204" actId="20577"/>
        <pc:sldMkLst>
          <pc:docMk/>
          <pc:sldMk cId="3168096282" sldId="355"/>
        </pc:sldMkLst>
      </pc:sldChg>
      <pc:sldChg chg="modNotes modNotesTx">
        <pc:chgData name="Nishijima Yumi" userId="5685e7a7fa3b486d" providerId="LiveId" clId="{D417A153-D74E-481C-AC06-0625A5F6141D}" dt="2020-08-10T16:14:53.601" v="3515"/>
        <pc:sldMkLst>
          <pc:docMk/>
          <pc:sldMk cId="1679791942" sldId="356"/>
        </pc:sldMkLst>
      </pc:sldChg>
      <pc:sldChg chg="del mod modShow">
        <pc:chgData name="Nishijima Yumi" userId="5685e7a7fa3b486d" providerId="LiveId" clId="{D417A153-D74E-481C-AC06-0625A5F6141D}" dt="2020-08-10T17:11:12.892" v="7641" actId="2696"/>
        <pc:sldMkLst>
          <pc:docMk/>
          <pc:sldMk cId="1085688255" sldId="357"/>
        </pc:sldMkLst>
      </pc:sldChg>
      <pc:sldChg chg="modSp new mod modNotes modNotesTx">
        <pc:chgData name="Nishijima Yumi" userId="5685e7a7fa3b486d" providerId="LiveId" clId="{D417A153-D74E-481C-AC06-0625A5F6141D}" dt="2020-08-10T16:13:11.190" v="3505"/>
        <pc:sldMkLst>
          <pc:docMk/>
          <pc:sldMk cId="2224027881" sldId="358"/>
        </pc:sldMkLst>
        <pc:spChg chg="mod">
          <ac:chgData name="Nishijima Yumi" userId="5685e7a7fa3b486d" providerId="LiveId" clId="{D417A153-D74E-481C-AC06-0625A5F6141D}" dt="2020-08-10T01:18:16.211" v="124" actId="27636"/>
          <ac:spMkLst>
            <pc:docMk/>
            <pc:sldMk cId="2224027881" sldId="358"/>
            <ac:spMk id="2" creationId="{5F1EE496-6ED6-4FC0-9FE0-B0BAC81B6037}"/>
          </ac:spMkLst>
        </pc:spChg>
        <pc:spChg chg="mod">
          <ac:chgData name="Nishijima Yumi" userId="5685e7a7fa3b486d" providerId="LiveId" clId="{D417A153-D74E-481C-AC06-0625A5F6141D}" dt="2020-08-10T02:10:48.376" v="1529"/>
          <ac:spMkLst>
            <pc:docMk/>
            <pc:sldMk cId="2224027881" sldId="358"/>
            <ac:spMk id="3" creationId="{38F5EB1D-C275-4831-AE0D-0EF2D2A02E10}"/>
          </ac:spMkLst>
        </pc:spChg>
      </pc:sldChg>
      <pc:sldChg chg="addSp delSp modSp new del mod setBg">
        <pc:chgData name="Nishijima Yumi" userId="5685e7a7fa3b486d" providerId="LiveId" clId="{D417A153-D74E-481C-AC06-0625A5F6141D}" dt="2020-08-10T15:52:57.894" v="3218" actId="2696"/>
        <pc:sldMkLst>
          <pc:docMk/>
          <pc:sldMk cId="3991756826" sldId="359"/>
        </pc:sldMkLst>
        <pc:spChg chg="add del mod">
          <ac:chgData name="Nishijima Yumi" userId="5685e7a7fa3b486d" providerId="LiveId" clId="{D417A153-D74E-481C-AC06-0625A5F6141D}" dt="2020-08-10T13:15:16.326" v="2989"/>
          <ac:spMkLst>
            <pc:docMk/>
            <pc:sldMk cId="3991756826" sldId="359"/>
            <ac:spMk id="2" creationId="{FBD992D8-EBB0-4FF5-AD37-2FB3D90EB5F2}"/>
          </ac:spMkLst>
        </pc:spChg>
        <pc:spChg chg="add del">
          <ac:chgData name="Nishijima Yumi" userId="5685e7a7fa3b486d" providerId="LiveId" clId="{D417A153-D74E-481C-AC06-0625A5F6141D}" dt="2020-08-10T02:55:17.894" v="2513" actId="931"/>
          <ac:spMkLst>
            <pc:docMk/>
            <pc:sldMk cId="3991756826" sldId="359"/>
            <ac:spMk id="3" creationId="{1EC468A6-9AAD-4974-8819-BAA7CB581CF4}"/>
          </ac:spMkLst>
        </pc:spChg>
        <pc:spChg chg="add del">
          <ac:chgData name="Nishijima Yumi" userId="5685e7a7fa3b486d" providerId="LiveId" clId="{D417A153-D74E-481C-AC06-0625A5F6141D}" dt="2020-08-10T02:55:42.880" v="2517" actId="26606"/>
          <ac:spMkLst>
            <pc:docMk/>
            <pc:sldMk cId="3991756826" sldId="359"/>
            <ac:spMk id="12" creationId="{42A4FC2C-047E-45A5-965D-8E1E3BF09BC6}"/>
          </ac:spMkLst>
        </pc:spChg>
        <pc:picChg chg="add del mod">
          <ac:chgData name="Nishijima Yumi" userId="5685e7a7fa3b486d" providerId="LiveId" clId="{D417A153-D74E-481C-AC06-0625A5F6141D}" dt="2020-08-10T02:52:21.208" v="2512" actId="931"/>
          <ac:picMkLst>
            <pc:docMk/>
            <pc:sldMk cId="3991756826" sldId="359"/>
            <ac:picMk id="5" creationId="{E91BF8D6-1270-4C83-99D0-03FE16248ADA}"/>
          </ac:picMkLst>
        </pc:picChg>
        <pc:picChg chg="add mod">
          <ac:chgData name="Nishijima Yumi" userId="5685e7a7fa3b486d" providerId="LiveId" clId="{D417A153-D74E-481C-AC06-0625A5F6141D}" dt="2020-08-10T02:56:07.927" v="2524" actId="14100"/>
          <ac:picMkLst>
            <pc:docMk/>
            <pc:sldMk cId="3991756826" sldId="359"/>
            <ac:picMk id="7" creationId="{CD1C0680-5D0E-421B-82F0-8874092DCA38}"/>
          </ac:picMkLst>
        </pc:picChg>
      </pc:sldChg>
      <pc:sldChg chg="addSp delSp modSp new mod ord modClrScheme chgLayout modNotes">
        <pc:chgData name="Nishijima Yumi" userId="5685e7a7fa3b486d" providerId="LiveId" clId="{D417A153-D74E-481C-AC06-0625A5F6141D}" dt="2020-08-10T17:20:15.181" v="8537"/>
        <pc:sldMkLst>
          <pc:docMk/>
          <pc:sldMk cId="1165610284" sldId="360"/>
        </pc:sldMkLst>
        <pc:spChg chg="add del mod ord">
          <ac:chgData name="Nishijima Yumi" userId="5685e7a7fa3b486d" providerId="LiveId" clId="{D417A153-D74E-481C-AC06-0625A5F6141D}" dt="2020-08-10T13:17:15.485" v="3003" actId="700"/>
          <ac:spMkLst>
            <pc:docMk/>
            <pc:sldMk cId="1165610284" sldId="360"/>
            <ac:spMk id="2" creationId="{DE50AF9E-33B4-4EB6-A3A8-462693903559}"/>
          </ac:spMkLst>
        </pc:spChg>
        <pc:spChg chg="add del mod ord">
          <ac:chgData name="Nishijima Yumi" userId="5685e7a7fa3b486d" providerId="LiveId" clId="{D417A153-D74E-481C-AC06-0625A5F6141D}" dt="2020-08-10T13:17:15.485" v="3003" actId="700"/>
          <ac:spMkLst>
            <pc:docMk/>
            <pc:sldMk cId="1165610284" sldId="360"/>
            <ac:spMk id="3" creationId="{F76AB113-0BCE-4671-8E51-7B5629361853}"/>
          </ac:spMkLst>
        </pc:spChg>
        <pc:spChg chg="add del mod">
          <ac:chgData name="Nishijima Yumi" userId="5685e7a7fa3b486d" providerId="LiveId" clId="{D417A153-D74E-481C-AC06-0625A5F6141D}" dt="2020-08-10T13:17:10.024" v="3002" actId="11529"/>
          <ac:spMkLst>
            <pc:docMk/>
            <pc:sldMk cId="1165610284" sldId="360"/>
            <ac:spMk id="4" creationId="{6015A62F-37C3-4F55-BA01-E5839CDCA916}"/>
          </ac:spMkLst>
        </pc:spChg>
        <pc:spChg chg="add del mod ord">
          <ac:chgData name="Nishijima Yumi" userId="5685e7a7fa3b486d" providerId="LiveId" clId="{D417A153-D74E-481C-AC06-0625A5F6141D}" dt="2020-08-10T13:17:07.847" v="2997" actId="700"/>
          <ac:spMkLst>
            <pc:docMk/>
            <pc:sldMk cId="1165610284" sldId="360"/>
            <ac:spMk id="5" creationId="{F5201750-9F06-4FF7-AE5F-1A72E2053632}"/>
          </ac:spMkLst>
        </pc:spChg>
        <pc:spChg chg="add del mod ord">
          <ac:chgData name="Nishijima Yumi" userId="5685e7a7fa3b486d" providerId="LiveId" clId="{D417A153-D74E-481C-AC06-0625A5F6141D}" dt="2020-08-10T13:17:07.847" v="2997" actId="700"/>
          <ac:spMkLst>
            <pc:docMk/>
            <pc:sldMk cId="1165610284" sldId="360"/>
            <ac:spMk id="6" creationId="{DE995D21-53F5-4AA8-ADF6-F5B2A199EBD7}"/>
          </ac:spMkLst>
        </pc:spChg>
        <pc:spChg chg="add del mod ord">
          <ac:chgData name="Nishijima Yumi" userId="5685e7a7fa3b486d" providerId="LiveId" clId="{D417A153-D74E-481C-AC06-0625A5F6141D}" dt="2020-08-10T13:17:07.847" v="2997" actId="700"/>
          <ac:spMkLst>
            <pc:docMk/>
            <pc:sldMk cId="1165610284" sldId="360"/>
            <ac:spMk id="7" creationId="{68787D0B-CC24-4D4A-A577-A0E96EE77603}"/>
          </ac:spMkLst>
        </pc:spChg>
        <pc:spChg chg="add del mod ord">
          <ac:chgData name="Nishijima Yumi" userId="5685e7a7fa3b486d" providerId="LiveId" clId="{D417A153-D74E-481C-AC06-0625A5F6141D}" dt="2020-08-10T13:17:07.847" v="2997" actId="700"/>
          <ac:spMkLst>
            <pc:docMk/>
            <pc:sldMk cId="1165610284" sldId="360"/>
            <ac:spMk id="8" creationId="{722CDC77-7560-4B27-937F-9EA559C51D1A}"/>
          </ac:spMkLst>
        </pc:spChg>
        <pc:spChg chg="add del mod ord">
          <ac:chgData name="Nishijima Yumi" userId="5685e7a7fa3b486d" providerId="LiveId" clId="{D417A153-D74E-481C-AC06-0625A5F6141D}" dt="2020-08-10T13:17:07.847" v="2997" actId="700"/>
          <ac:spMkLst>
            <pc:docMk/>
            <pc:sldMk cId="1165610284" sldId="360"/>
            <ac:spMk id="9" creationId="{A31218BA-5FE9-479E-8018-D7B5AA316287}"/>
          </ac:spMkLst>
        </pc:spChg>
        <pc:spChg chg="add mod ord">
          <ac:chgData name="Nishijima Yumi" userId="5685e7a7fa3b486d" providerId="LiveId" clId="{D417A153-D74E-481C-AC06-0625A5F6141D}" dt="2020-08-10T15:58:53.146" v="3224" actId="700"/>
          <ac:spMkLst>
            <pc:docMk/>
            <pc:sldMk cId="1165610284" sldId="360"/>
            <ac:spMk id="10" creationId="{40BC9DD3-0333-48B4-841B-8460536CEB14}"/>
          </ac:spMkLst>
        </pc:spChg>
        <pc:spChg chg="add mod ord">
          <ac:chgData name="Nishijima Yumi" userId="5685e7a7fa3b486d" providerId="LiveId" clId="{D417A153-D74E-481C-AC06-0625A5F6141D}" dt="2020-08-10T16:00:14.632" v="3231" actId="14100"/>
          <ac:spMkLst>
            <pc:docMk/>
            <pc:sldMk cId="1165610284" sldId="360"/>
            <ac:spMk id="11" creationId="{ED0259C1-B558-4E5D-B9EA-FB521110E682}"/>
          </ac:spMkLst>
        </pc:spChg>
        <pc:spChg chg="add del mod ord">
          <ac:chgData name="Nishijima Yumi" userId="5685e7a7fa3b486d" providerId="LiveId" clId="{D417A153-D74E-481C-AC06-0625A5F6141D}" dt="2020-08-10T15:49:32.510" v="3124"/>
          <ac:spMkLst>
            <pc:docMk/>
            <pc:sldMk cId="1165610284" sldId="360"/>
            <ac:spMk id="12" creationId="{A2CCA014-9762-4A65-BE6A-A8A54F432FCC}"/>
          </ac:spMkLst>
        </pc:spChg>
        <pc:spChg chg="add mod ord">
          <ac:chgData name="Nishijima Yumi" userId="5685e7a7fa3b486d" providerId="LiveId" clId="{D417A153-D74E-481C-AC06-0625A5F6141D}" dt="2020-08-10T16:00:18.569" v="3232" actId="14100"/>
          <ac:spMkLst>
            <pc:docMk/>
            <pc:sldMk cId="1165610284" sldId="360"/>
            <ac:spMk id="13" creationId="{27A4E848-A420-4463-A665-264FE9CE0A49}"/>
          </ac:spMkLst>
        </pc:spChg>
        <pc:spChg chg="add del mod ord">
          <ac:chgData name="Nishijima Yumi" userId="5685e7a7fa3b486d" providerId="LiveId" clId="{D417A153-D74E-481C-AC06-0625A5F6141D}" dt="2020-08-10T15:50:49.698" v="3136"/>
          <ac:spMkLst>
            <pc:docMk/>
            <pc:sldMk cId="1165610284" sldId="360"/>
            <ac:spMk id="14" creationId="{9BDA9B12-8641-4951-93D2-4E115E96C195}"/>
          </ac:spMkLst>
        </pc:spChg>
        <pc:spChg chg="add del mod">
          <ac:chgData name="Nishijima Yumi" userId="5685e7a7fa3b486d" providerId="LiveId" clId="{D417A153-D74E-481C-AC06-0625A5F6141D}" dt="2020-08-10T15:59:11.777" v="3226"/>
          <ac:spMkLst>
            <pc:docMk/>
            <pc:sldMk cId="1165610284" sldId="360"/>
            <ac:spMk id="15" creationId="{122934D1-B995-49CB-850B-0C9B3D3A9D19}"/>
          </ac:spMkLst>
        </pc:spChg>
        <pc:spChg chg="add del mod">
          <ac:chgData name="Nishijima Yumi" userId="5685e7a7fa3b486d" providerId="LiveId" clId="{D417A153-D74E-481C-AC06-0625A5F6141D}" dt="2020-08-10T15:59:51.576" v="3228"/>
          <ac:spMkLst>
            <pc:docMk/>
            <pc:sldMk cId="1165610284" sldId="360"/>
            <ac:spMk id="18" creationId="{AFB3156C-E8C3-4AB2-B1D0-02E620E0B2B4}"/>
          </ac:spMkLst>
        </pc:spChg>
        <pc:spChg chg="add mod">
          <ac:chgData name="Nishijima Yumi" userId="5685e7a7fa3b486d" providerId="LiveId" clId="{D417A153-D74E-481C-AC06-0625A5F6141D}" dt="2020-08-10T16:05:12.507" v="3264"/>
          <ac:spMkLst>
            <pc:docMk/>
            <pc:sldMk cId="1165610284" sldId="360"/>
            <ac:spMk id="20" creationId="{ED474370-237D-4DB9-8A7D-ED43CDEB20ED}"/>
          </ac:spMkLst>
        </pc:spChg>
        <pc:graphicFrameChg chg="add del mod">
          <ac:chgData name="Nishijima Yumi" userId="5685e7a7fa3b486d" providerId="LiveId" clId="{D417A153-D74E-481C-AC06-0625A5F6141D}" dt="2020-08-10T15:42:21.435" v="3103"/>
          <ac:graphicFrameMkLst>
            <pc:docMk/>
            <pc:sldMk cId="1165610284" sldId="360"/>
            <ac:graphicFrameMk id="4" creationId="{8D4709F4-0B9D-42A9-9DA1-9AA469E54E9F}"/>
          </ac:graphicFrameMkLst>
        </pc:graphicFrameChg>
        <pc:picChg chg="add del mod">
          <ac:chgData name="Nishijima Yumi" userId="5685e7a7fa3b486d" providerId="LiveId" clId="{D417A153-D74E-481C-AC06-0625A5F6141D}" dt="2020-08-10T15:41:03.306" v="3087" actId="931"/>
          <ac:picMkLst>
            <pc:docMk/>
            <pc:sldMk cId="1165610284" sldId="360"/>
            <ac:picMk id="3" creationId="{8E706B4A-EC44-43FD-8E1C-A998FF81EDA0}"/>
          </ac:picMkLst>
        </pc:picChg>
        <pc:picChg chg="add del">
          <ac:chgData name="Nishijima Yumi" userId="5685e7a7fa3b486d" providerId="LiveId" clId="{D417A153-D74E-481C-AC06-0625A5F6141D}" dt="2020-08-10T15:42:16.692" v="3096"/>
          <ac:picMkLst>
            <pc:docMk/>
            <pc:sldMk cId="1165610284" sldId="360"/>
            <ac:picMk id="5" creationId="{E61779D2-5A0B-41F9-ACED-44183BE0B4E1}"/>
          </ac:picMkLst>
        </pc:picChg>
        <pc:picChg chg="add del mod">
          <ac:chgData name="Nishijima Yumi" userId="5685e7a7fa3b486d" providerId="LiveId" clId="{D417A153-D74E-481C-AC06-0625A5F6141D}" dt="2020-08-10T15:43:01.432" v="3123"/>
          <ac:picMkLst>
            <pc:docMk/>
            <pc:sldMk cId="1165610284" sldId="360"/>
            <ac:picMk id="6" creationId="{73514C5E-B402-4EE4-89A0-72EABD4E9BF9}"/>
          </ac:picMkLst>
        </pc:picChg>
        <pc:picChg chg="add del mod ord">
          <ac:chgData name="Nishijima Yumi" userId="5685e7a7fa3b486d" providerId="LiveId" clId="{D417A153-D74E-481C-AC06-0625A5F6141D}" dt="2020-08-10T15:59:06.297" v="3225" actId="478"/>
          <ac:picMkLst>
            <pc:docMk/>
            <pc:sldMk cId="1165610284" sldId="360"/>
            <ac:picMk id="7" creationId="{4D806B60-0275-45D1-B64E-3A4B2D3B0D09}"/>
          </ac:picMkLst>
        </pc:picChg>
        <pc:picChg chg="add del mod ord">
          <ac:chgData name="Nishijima Yumi" userId="5685e7a7fa3b486d" providerId="LiveId" clId="{D417A153-D74E-481C-AC06-0625A5F6141D}" dt="2020-08-10T15:59:17.361" v="3227" actId="478"/>
          <ac:picMkLst>
            <pc:docMk/>
            <pc:sldMk cId="1165610284" sldId="360"/>
            <ac:picMk id="8" creationId="{0CAD0DD2-DE3E-4C78-BBB2-52EDDA6766D2}"/>
          </ac:picMkLst>
        </pc:picChg>
        <pc:picChg chg="add mod">
          <ac:chgData name="Nishijima Yumi" userId="5685e7a7fa3b486d" providerId="LiveId" clId="{D417A153-D74E-481C-AC06-0625A5F6141D}" dt="2020-08-10T16:00:49.013" v="3240" actId="14100"/>
          <ac:picMkLst>
            <pc:docMk/>
            <pc:sldMk cId="1165610284" sldId="360"/>
            <ac:picMk id="16" creationId="{6DBCB88D-D0DE-4D1C-82E3-9CFD18215FDA}"/>
          </ac:picMkLst>
        </pc:picChg>
        <pc:picChg chg="add mod">
          <ac:chgData name="Nishijima Yumi" userId="5685e7a7fa3b486d" providerId="LiveId" clId="{D417A153-D74E-481C-AC06-0625A5F6141D}" dt="2020-08-10T16:01:09.960" v="3244" actId="14100"/>
          <ac:picMkLst>
            <pc:docMk/>
            <pc:sldMk cId="1165610284" sldId="360"/>
            <ac:picMk id="19" creationId="{44044495-FDFA-4743-95ED-9F89F8ECF9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5E17C-B1A7-E941-B28F-9CB6000DC164}" type="doc">
      <dgm:prSet loTypeId="urn:microsoft.com/office/officeart/2008/layout/AlternatingHexagons" loCatId="" qsTypeId="urn:microsoft.com/office/officeart/2005/8/quickstyle/simple1" qsCatId="simple" csTypeId="urn:microsoft.com/office/officeart/2005/8/colors/colorful1" csCatId="colorful" phldr="1"/>
      <dgm:spPr/>
      <dgm:t>
        <a:bodyPr/>
        <a:lstStyle/>
        <a:p>
          <a:endParaRPr kumimoji="1" lang="ja-JP" altLang="en-US"/>
        </a:p>
      </dgm:t>
    </dgm:pt>
    <dgm:pt modelId="{8BC985AA-8020-2E4F-A837-090649DC54B1}">
      <dgm:prSet phldrT="[テキスト]"/>
      <dgm:spPr/>
      <dgm:t>
        <a:bodyPr/>
        <a:lstStyle/>
        <a:p>
          <a:r>
            <a:rPr kumimoji="1" lang="ja-JP" altLang="en-US" b="1"/>
            <a:t>肛門がん</a:t>
          </a:r>
        </a:p>
      </dgm:t>
    </dgm:pt>
    <dgm:pt modelId="{2783222C-10C8-8249-B9FE-5810F702BD62}" type="parTrans" cxnId="{708E9BC0-3AAF-464F-A792-6BF167415461}">
      <dgm:prSet/>
      <dgm:spPr/>
      <dgm:t>
        <a:bodyPr/>
        <a:lstStyle/>
        <a:p>
          <a:endParaRPr kumimoji="1" lang="ja-JP" altLang="en-US" b="1"/>
        </a:p>
      </dgm:t>
    </dgm:pt>
    <dgm:pt modelId="{33A79C58-C388-2943-BBED-E0058631B21B}" type="sibTrans" cxnId="{708E9BC0-3AAF-464F-A792-6BF167415461}">
      <dgm:prSet/>
      <dgm:spPr/>
      <dgm:t>
        <a:bodyPr/>
        <a:lstStyle/>
        <a:p>
          <a:r>
            <a:rPr kumimoji="1" lang="ja-JP" altLang="en-US" b="1" dirty="0"/>
            <a:t>子宮頸がん</a:t>
          </a:r>
        </a:p>
      </dgm:t>
    </dgm:pt>
    <dgm:pt modelId="{3F59EBDC-C7C0-0849-8984-F01A1015400D}">
      <dgm:prSet phldrT="[テキスト]"/>
      <dgm:spPr/>
      <dgm:t>
        <a:bodyPr/>
        <a:lstStyle/>
        <a:p>
          <a:r>
            <a:rPr kumimoji="1" lang="ja-JP" altLang="en-US" b="1" dirty="0"/>
            <a:t>咽頭がん</a:t>
          </a:r>
        </a:p>
      </dgm:t>
    </dgm:pt>
    <dgm:pt modelId="{559E5C73-D380-0941-9174-D986ED267BC1}" type="parTrans" cxnId="{2219A53F-1694-F645-B28B-E441B6EC3266}">
      <dgm:prSet/>
      <dgm:spPr/>
      <dgm:t>
        <a:bodyPr/>
        <a:lstStyle/>
        <a:p>
          <a:endParaRPr kumimoji="1" lang="ja-JP" altLang="en-US" b="1"/>
        </a:p>
      </dgm:t>
    </dgm:pt>
    <dgm:pt modelId="{AF68D851-413C-F24C-958F-CA3CC8D76380}" type="sibTrans" cxnId="{2219A53F-1694-F645-B28B-E441B6EC3266}">
      <dgm:prSet/>
      <dgm:spPr/>
      <dgm:t>
        <a:bodyPr/>
        <a:lstStyle/>
        <a:p>
          <a:r>
            <a:rPr kumimoji="1" lang="ja-JP" altLang="en-US" b="1"/>
            <a:t>陰茎がん</a:t>
          </a:r>
        </a:p>
      </dgm:t>
    </dgm:pt>
    <dgm:pt modelId="{6D9E023A-C8D3-A84A-BF10-FD96E77ED1D2}">
      <dgm:prSet phldrT="[テキスト]"/>
      <dgm:spPr/>
      <dgm:t>
        <a:bodyPr/>
        <a:lstStyle/>
        <a:p>
          <a:r>
            <a:rPr kumimoji="1" lang="ja-JP" altLang="en-US" b="1" dirty="0">
              <a:latin typeface="游ゴシック 本文"/>
            </a:rPr>
            <a:t>を引き起こすウィルス</a:t>
          </a:r>
        </a:p>
      </dgm:t>
    </dgm:pt>
    <dgm:pt modelId="{50DC02CB-A68E-7145-BC23-0664D90A79E3}" type="parTrans" cxnId="{46E06414-E8A0-AE48-9D11-BC592376593B}">
      <dgm:prSet/>
      <dgm:spPr/>
      <dgm:t>
        <a:bodyPr/>
        <a:lstStyle/>
        <a:p>
          <a:endParaRPr kumimoji="1" lang="ja-JP" altLang="en-US" b="1"/>
        </a:p>
      </dgm:t>
    </dgm:pt>
    <dgm:pt modelId="{79423EF6-50CB-AD47-830F-BB3EEBDE81D7}" type="sibTrans" cxnId="{46E06414-E8A0-AE48-9D11-BC592376593B}">
      <dgm:prSet/>
      <dgm:spPr/>
      <dgm:t>
        <a:bodyPr/>
        <a:lstStyle/>
        <a:p>
          <a:endParaRPr kumimoji="1" lang="ja-JP" altLang="en-US" b="1"/>
        </a:p>
      </dgm:t>
    </dgm:pt>
    <dgm:pt modelId="{1E85A423-249F-0245-ACAA-2127D53110F2}">
      <dgm:prSet phldrT="[テキスト]"/>
      <dgm:spPr/>
      <dgm:t>
        <a:bodyPr/>
        <a:lstStyle/>
        <a:p>
          <a:r>
            <a:rPr kumimoji="1" lang="ja-JP" altLang="en-US" b="1"/>
            <a:t>など</a:t>
          </a:r>
        </a:p>
      </dgm:t>
    </dgm:pt>
    <dgm:pt modelId="{1993031C-71C7-6B43-AA1A-C968AE62951F}" type="parTrans" cxnId="{5DB4B26C-3671-0E4C-A509-1BA917F22604}">
      <dgm:prSet/>
      <dgm:spPr/>
      <dgm:t>
        <a:bodyPr/>
        <a:lstStyle/>
        <a:p>
          <a:endParaRPr kumimoji="1" lang="ja-JP" altLang="en-US" b="1"/>
        </a:p>
      </dgm:t>
    </dgm:pt>
    <dgm:pt modelId="{1837E9F3-8148-F24F-93A7-338EB0CDF62A}" type="sibTrans" cxnId="{5DB4B26C-3671-0E4C-A509-1BA917F22604}">
      <dgm:prSet/>
      <dgm:spPr/>
      <dgm:t>
        <a:bodyPr/>
        <a:lstStyle/>
        <a:p>
          <a:r>
            <a:rPr kumimoji="1" lang="ja-JP" altLang="en-US" b="1"/>
            <a:t>性感染症</a:t>
          </a:r>
        </a:p>
      </dgm:t>
    </dgm:pt>
    <dgm:pt modelId="{2F051EC7-676E-904D-A942-282C1CE4B3CF}" type="pres">
      <dgm:prSet presAssocID="{9805E17C-B1A7-E941-B28F-9CB6000DC164}" presName="Name0" presStyleCnt="0">
        <dgm:presLayoutVars>
          <dgm:chMax/>
          <dgm:chPref/>
          <dgm:dir/>
          <dgm:animLvl val="lvl"/>
        </dgm:presLayoutVars>
      </dgm:prSet>
      <dgm:spPr/>
    </dgm:pt>
    <dgm:pt modelId="{54BB4ED2-4D88-A440-A2DE-6BB412711BCC}" type="pres">
      <dgm:prSet presAssocID="{8BC985AA-8020-2E4F-A837-090649DC54B1}" presName="composite" presStyleCnt="0"/>
      <dgm:spPr/>
    </dgm:pt>
    <dgm:pt modelId="{E028B657-23C2-3C40-BCB6-FFBA984C27AC}" type="pres">
      <dgm:prSet presAssocID="{8BC985AA-8020-2E4F-A837-090649DC54B1}" presName="Parent1" presStyleLbl="node1" presStyleIdx="0" presStyleCnt="6">
        <dgm:presLayoutVars>
          <dgm:chMax val="1"/>
          <dgm:chPref val="1"/>
          <dgm:bulletEnabled val="1"/>
        </dgm:presLayoutVars>
      </dgm:prSet>
      <dgm:spPr/>
    </dgm:pt>
    <dgm:pt modelId="{23A950C4-4501-EA43-8837-5552C1859230}" type="pres">
      <dgm:prSet presAssocID="{8BC985AA-8020-2E4F-A837-090649DC54B1}" presName="Childtext1" presStyleLbl="revTx" presStyleIdx="0" presStyleCnt="3">
        <dgm:presLayoutVars>
          <dgm:chMax val="0"/>
          <dgm:chPref val="0"/>
          <dgm:bulletEnabled val="1"/>
        </dgm:presLayoutVars>
      </dgm:prSet>
      <dgm:spPr/>
    </dgm:pt>
    <dgm:pt modelId="{9D306801-23EF-7942-B4E2-9B862B07084F}" type="pres">
      <dgm:prSet presAssocID="{8BC985AA-8020-2E4F-A837-090649DC54B1}" presName="BalanceSpacing" presStyleCnt="0"/>
      <dgm:spPr/>
    </dgm:pt>
    <dgm:pt modelId="{50CAB4CC-B7CB-3E4D-BC86-1919F3B345A2}" type="pres">
      <dgm:prSet presAssocID="{8BC985AA-8020-2E4F-A837-090649DC54B1}" presName="BalanceSpacing1" presStyleCnt="0"/>
      <dgm:spPr/>
    </dgm:pt>
    <dgm:pt modelId="{857E2F4E-1697-2F4E-8CD0-14CCC31DA32B}" type="pres">
      <dgm:prSet presAssocID="{33A79C58-C388-2943-BBED-E0058631B21B}" presName="Accent1Text" presStyleLbl="node1" presStyleIdx="1" presStyleCnt="6"/>
      <dgm:spPr/>
    </dgm:pt>
    <dgm:pt modelId="{182C98AF-C718-2D47-89DE-6AA66EB3B8F8}" type="pres">
      <dgm:prSet presAssocID="{33A79C58-C388-2943-BBED-E0058631B21B}" presName="spaceBetweenRectangles" presStyleCnt="0"/>
      <dgm:spPr/>
    </dgm:pt>
    <dgm:pt modelId="{E218810A-AE03-BB4C-A20D-8EAD206C1CD0}" type="pres">
      <dgm:prSet presAssocID="{3F59EBDC-C7C0-0849-8984-F01A1015400D}" presName="composite" presStyleCnt="0"/>
      <dgm:spPr/>
    </dgm:pt>
    <dgm:pt modelId="{0C473096-BA3A-214B-B686-F71122DAAF8D}" type="pres">
      <dgm:prSet presAssocID="{3F59EBDC-C7C0-0849-8984-F01A1015400D}" presName="Parent1" presStyleLbl="node1" presStyleIdx="2" presStyleCnt="6">
        <dgm:presLayoutVars>
          <dgm:chMax val="1"/>
          <dgm:chPref val="1"/>
          <dgm:bulletEnabled val="1"/>
        </dgm:presLayoutVars>
      </dgm:prSet>
      <dgm:spPr/>
    </dgm:pt>
    <dgm:pt modelId="{B64D08F0-A477-BF4D-B992-38CB5A022496}" type="pres">
      <dgm:prSet presAssocID="{3F59EBDC-C7C0-0849-8984-F01A1015400D}" presName="Childtext1" presStyleLbl="revTx" presStyleIdx="1" presStyleCnt="3">
        <dgm:presLayoutVars>
          <dgm:chMax val="0"/>
          <dgm:chPref val="0"/>
          <dgm:bulletEnabled val="1"/>
        </dgm:presLayoutVars>
      </dgm:prSet>
      <dgm:spPr/>
    </dgm:pt>
    <dgm:pt modelId="{6D902D4E-F56C-E644-83C4-770CD98521E8}" type="pres">
      <dgm:prSet presAssocID="{3F59EBDC-C7C0-0849-8984-F01A1015400D}" presName="BalanceSpacing" presStyleCnt="0"/>
      <dgm:spPr/>
    </dgm:pt>
    <dgm:pt modelId="{E37BF384-664D-B749-A89C-1B1F21FBB519}" type="pres">
      <dgm:prSet presAssocID="{3F59EBDC-C7C0-0849-8984-F01A1015400D}" presName="BalanceSpacing1" presStyleCnt="0"/>
      <dgm:spPr/>
    </dgm:pt>
    <dgm:pt modelId="{4EE6CB54-6C23-C74F-BFBF-270E73F3156E}" type="pres">
      <dgm:prSet presAssocID="{AF68D851-413C-F24C-958F-CA3CC8D76380}" presName="Accent1Text" presStyleLbl="node1" presStyleIdx="3" presStyleCnt="6"/>
      <dgm:spPr/>
    </dgm:pt>
    <dgm:pt modelId="{608B30BB-8FC8-CB4F-8B6B-D086EAE71246}" type="pres">
      <dgm:prSet presAssocID="{AF68D851-413C-F24C-958F-CA3CC8D76380}" presName="spaceBetweenRectangles" presStyleCnt="0"/>
      <dgm:spPr/>
    </dgm:pt>
    <dgm:pt modelId="{19D57268-52D9-6A41-A42D-64ECEC0274DC}" type="pres">
      <dgm:prSet presAssocID="{1E85A423-249F-0245-ACAA-2127D53110F2}" presName="composite" presStyleCnt="0"/>
      <dgm:spPr/>
    </dgm:pt>
    <dgm:pt modelId="{44E375B8-14B7-E847-9854-EB6FF7EC33A1}" type="pres">
      <dgm:prSet presAssocID="{1E85A423-249F-0245-ACAA-2127D53110F2}" presName="Parent1" presStyleLbl="node1" presStyleIdx="4" presStyleCnt="6" custLinFactNeighborX="22047">
        <dgm:presLayoutVars>
          <dgm:chMax val="1"/>
          <dgm:chPref val="1"/>
          <dgm:bulletEnabled val="1"/>
        </dgm:presLayoutVars>
      </dgm:prSet>
      <dgm:spPr/>
    </dgm:pt>
    <dgm:pt modelId="{1F71B1CA-8417-ED44-A773-059D6706FBC4}" type="pres">
      <dgm:prSet presAssocID="{1E85A423-249F-0245-ACAA-2127D53110F2}" presName="Childtext1" presStyleLbl="revTx" presStyleIdx="2" presStyleCnt="3" custScaleX="161060" custLinFactNeighborX="63499" custLinFactNeighborY="5140">
        <dgm:presLayoutVars>
          <dgm:chMax val="0"/>
          <dgm:chPref val="0"/>
          <dgm:bulletEnabled val="1"/>
        </dgm:presLayoutVars>
      </dgm:prSet>
      <dgm:spPr/>
    </dgm:pt>
    <dgm:pt modelId="{FDF44A7D-6F79-8C43-804F-0B9015CE90D1}" type="pres">
      <dgm:prSet presAssocID="{1E85A423-249F-0245-ACAA-2127D53110F2}" presName="BalanceSpacing" presStyleCnt="0"/>
      <dgm:spPr/>
    </dgm:pt>
    <dgm:pt modelId="{EAEB9E54-AE1D-FC4E-8C32-B820196C355D}" type="pres">
      <dgm:prSet presAssocID="{1E85A423-249F-0245-ACAA-2127D53110F2}" presName="BalanceSpacing1" presStyleCnt="0"/>
      <dgm:spPr/>
    </dgm:pt>
    <dgm:pt modelId="{4973B762-B173-D34A-B040-F8D1AC5A22E2}" type="pres">
      <dgm:prSet presAssocID="{1837E9F3-8148-F24F-93A7-338EB0CDF62A}" presName="Accent1Text" presStyleLbl="node1" presStyleIdx="5" presStyleCnt="6" custLinFactNeighborX="22047"/>
      <dgm:spPr/>
    </dgm:pt>
  </dgm:ptLst>
  <dgm:cxnLst>
    <dgm:cxn modelId="{15C71A09-F119-5747-8CC9-783AEF49BB6F}" type="presOf" srcId="{1E85A423-249F-0245-ACAA-2127D53110F2}" destId="{44E375B8-14B7-E847-9854-EB6FF7EC33A1}" srcOrd="0" destOrd="0" presId="urn:microsoft.com/office/officeart/2008/layout/AlternatingHexagons"/>
    <dgm:cxn modelId="{46E06414-E8A0-AE48-9D11-BC592376593B}" srcId="{1E85A423-249F-0245-ACAA-2127D53110F2}" destId="{6D9E023A-C8D3-A84A-BF10-FD96E77ED1D2}" srcOrd="0" destOrd="0" parTransId="{50DC02CB-A68E-7145-BC23-0664D90A79E3}" sibTransId="{79423EF6-50CB-AD47-830F-BB3EEBDE81D7}"/>
    <dgm:cxn modelId="{754E6A17-2C5D-4447-A8A8-5B4DE60100FC}" type="presOf" srcId="{6D9E023A-C8D3-A84A-BF10-FD96E77ED1D2}" destId="{1F71B1CA-8417-ED44-A773-059D6706FBC4}" srcOrd="0" destOrd="0" presId="urn:microsoft.com/office/officeart/2008/layout/AlternatingHexagons"/>
    <dgm:cxn modelId="{2219A53F-1694-F645-B28B-E441B6EC3266}" srcId="{9805E17C-B1A7-E941-B28F-9CB6000DC164}" destId="{3F59EBDC-C7C0-0849-8984-F01A1015400D}" srcOrd="1" destOrd="0" parTransId="{559E5C73-D380-0941-9174-D986ED267BC1}" sibTransId="{AF68D851-413C-F24C-958F-CA3CC8D76380}"/>
    <dgm:cxn modelId="{5DB4B26C-3671-0E4C-A509-1BA917F22604}" srcId="{9805E17C-B1A7-E941-B28F-9CB6000DC164}" destId="{1E85A423-249F-0245-ACAA-2127D53110F2}" srcOrd="2" destOrd="0" parTransId="{1993031C-71C7-6B43-AA1A-C968AE62951F}" sibTransId="{1837E9F3-8148-F24F-93A7-338EB0CDF62A}"/>
    <dgm:cxn modelId="{0B079781-27F6-D246-A4CE-E3D99386E332}" type="presOf" srcId="{AF68D851-413C-F24C-958F-CA3CC8D76380}" destId="{4EE6CB54-6C23-C74F-BFBF-270E73F3156E}" srcOrd="0" destOrd="0" presId="urn:microsoft.com/office/officeart/2008/layout/AlternatingHexagons"/>
    <dgm:cxn modelId="{EAA4AA88-5884-BB45-8D87-A7F4C90BEA39}" type="presOf" srcId="{33A79C58-C388-2943-BBED-E0058631B21B}" destId="{857E2F4E-1697-2F4E-8CD0-14CCC31DA32B}" srcOrd="0" destOrd="0" presId="urn:microsoft.com/office/officeart/2008/layout/AlternatingHexagons"/>
    <dgm:cxn modelId="{B6816E9E-C9F8-9841-A9D3-1AE698BCF363}" type="presOf" srcId="{1837E9F3-8148-F24F-93A7-338EB0CDF62A}" destId="{4973B762-B173-D34A-B040-F8D1AC5A22E2}" srcOrd="0" destOrd="0" presId="urn:microsoft.com/office/officeart/2008/layout/AlternatingHexagons"/>
    <dgm:cxn modelId="{6539AFA8-B83A-924B-ACE5-572CED31AFDE}" type="presOf" srcId="{3F59EBDC-C7C0-0849-8984-F01A1015400D}" destId="{0C473096-BA3A-214B-B686-F71122DAAF8D}" srcOrd="0" destOrd="0" presId="urn:microsoft.com/office/officeart/2008/layout/AlternatingHexagons"/>
    <dgm:cxn modelId="{49C1F4BF-C423-FB45-A1CE-AE031D5AF1CD}" type="presOf" srcId="{8BC985AA-8020-2E4F-A837-090649DC54B1}" destId="{E028B657-23C2-3C40-BCB6-FFBA984C27AC}" srcOrd="0" destOrd="0" presId="urn:microsoft.com/office/officeart/2008/layout/AlternatingHexagons"/>
    <dgm:cxn modelId="{708E9BC0-3AAF-464F-A792-6BF167415461}" srcId="{9805E17C-B1A7-E941-B28F-9CB6000DC164}" destId="{8BC985AA-8020-2E4F-A837-090649DC54B1}" srcOrd="0" destOrd="0" parTransId="{2783222C-10C8-8249-B9FE-5810F702BD62}" sibTransId="{33A79C58-C388-2943-BBED-E0058631B21B}"/>
    <dgm:cxn modelId="{EB948DEB-9C49-E842-9772-05B61B310F70}" type="presOf" srcId="{9805E17C-B1A7-E941-B28F-9CB6000DC164}" destId="{2F051EC7-676E-904D-A942-282C1CE4B3CF}" srcOrd="0" destOrd="0" presId="urn:microsoft.com/office/officeart/2008/layout/AlternatingHexagons"/>
    <dgm:cxn modelId="{65D9680D-849D-D64F-A4D8-98CD97284B84}" type="presParOf" srcId="{2F051EC7-676E-904D-A942-282C1CE4B3CF}" destId="{54BB4ED2-4D88-A440-A2DE-6BB412711BCC}" srcOrd="0" destOrd="0" presId="urn:microsoft.com/office/officeart/2008/layout/AlternatingHexagons"/>
    <dgm:cxn modelId="{7D55182F-496E-014C-BAB0-85E2632D8C01}" type="presParOf" srcId="{54BB4ED2-4D88-A440-A2DE-6BB412711BCC}" destId="{E028B657-23C2-3C40-BCB6-FFBA984C27AC}" srcOrd="0" destOrd="0" presId="urn:microsoft.com/office/officeart/2008/layout/AlternatingHexagons"/>
    <dgm:cxn modelId="{989FC070-2142-2E47-942A-23E5A66EB029}" type="presParOf" srcId="{54BB4ED2-4D88-A440-A2DE-6BB412711BCC}" destId="{23A950C4-4501-EA43-8837-5552C1859230}" srcOrd="1" destOrd="0" presId="urn:microsoft.com/office/officeart/2008/layout/AlternatingHexagons"/>
    <dgm:cxn modelId="{2B0B24E0-AFA4-224D-BA24-DF976CE1898D}" type="presParOf" srcId="{54BB4ED2-4D88-A440-A2DE-6BB412711BCC}" destId="{9D306801-23EF-7942-B4E2-9B862B07084F}" srcOrd="2" destOrd="0" presId="urn:microsoft.com/office/officeart/2008/layout/AlternatingHexagons"/>
    <dgm:cxn modelId="{4A06FF06-4714-B243-87F7-B8F3ED8ABE92}" type="presParOf" srcId="{54BB4ED2-4D88-A440-A2DE-6BB412711BCC}" destId="{50CAB4CC-B7CB-3E4D-BC86-1919F3B345A2}" srcOrd="3" destOrd="0" presId="urn:microsoft.com/office/officeart/2008/layout/AlternatingHexagons"/>
    <dgm:cxn modelId="{F20C517D-C3CB-D547-8F22-6D64430D7D83}" type="presParOf" srcId="{54BB4ED2-4D88-A440-A2DE-6BB412711BCC}" destId="{857E2F4E-1697-2F4E-8CD0-14CCC31DA32B}" srcOrd="4" destOrd="0" presId="urn:microsoft.com/office/officeart/2008/layout/AlternatingHexagons"/>
    <dgm:cxn modelId="{4722D411-F29F-4B41-9E94-826A0EF7C42C}" type="presParOf" srcId="{2F051EC7-676E-904D-A942-282C1CE4B3CF}" destId="{182C98AF-C718-2D47-89DE-6AA66EB3B8F8}" srcOrd="1" destOrd="0" presId="urn:microsoft.com/office/officeart/2008/layout/AlternatingHexagons"/>
    <dgm:cxn modelId="{03E76761-657A-4845-88E6-44BB37F82939}" type="presParOf" srcId="{2F051EC7-676E-904D-A942-282C1CE4B3CF}" destId="{E218810A-AE03-BB4C-A20D-8EAD206C1CD0}" srcOrd="2" destOrd="0" presId="urn:microsoft.com/office/officeart/2008/layout/AlternatingHexagons"/>
    <dgm:cxn modelId="{9C59D110-4372-2D44-A8D3-01E21B00C00C}" type="presParOf" srcId="{E218810A-AE03-BB4C-A20D-8EAD206C1CD0}" destId="{0C473096-BA3A-214B-B686-F71122DAAF8D}" srcOrd="0" destOrd="0" presId="urn:microsoft.com/office/officeart/2008/layout/AlternatingHexagons"/>
    <dgm:cxn modelId="{330091DE-71A5-3441-A79E-3386709E0741}" type="presParOf" srcId="{E218810A-AE03-BB4C-A20D-8EAD206C1CD0}" destId="{B64D08F0-A477-BF4D-B992-38CB5A022496}" srcOrd="1" destOrd="0" presId="urn:microsoft.com/office/officeart/2008/layout/AlternatingHexagons"/>
    <dgm:cxn modelId="{604FAE27-7839-2A43-8422-CCCC69DE0503}" type="presParOf" srcId="{E218810A-AE03-BB4C-A20D-8EAD206C1CD0}" destId="{6D902D4E-F56C-E644-83C4-770CD98521E8}" srcOrd="2" destOrd="0" presId="urn:microsoft.com/office/officeart/2008/layout/AlternatingHexagons"/>
    <dgm:cxn modelId="{3318F252-BAA9-2641-B16C-20D7AEC25551}" type="presParOf" srcId="{E218810A-AE03-BB4C-A20D-8EAD206C1CD0}" destId="{E37BF384-664D-B749-A89C-1B1F21FBB519}" srcOrd="3" destOrd="0" presId="urn:microsoft.com/office/officeart/2008/layout/AlternatingHexagons"/>
    <dgm:cxn modelId="{ED3BC2EB-2468-674C-B573-425645B03FB7}" type="presParOf" srcId="{E218810A-AE03-BB4C-A20D-8EAD206C1CD0}" destId="{4EE6CB54-6C23-C74F-BFBF-270E73F3156E}" srcOrd="4" destOrd="0" presId="urn:microsoft.com/office/officeart/2008/layout/AlternatingHexagons"/>
    <dgm:cxn modelId="{D7BEF9B6-F0EA-B248-AEE6-0BE61E5EC9E7}" type="presParOf" srcId="{2F051EC7-676E-904D-A942-282C1CE4B3CF}" destId="{608B30BB-8FC8-CB4F-8B6B-D086EAE71246}" srcOrd="3" destOrd="0" presId="urn:microsoft.com/office/officeart/2008/layout/AlternatingHexagons"/>
    <dgm:cxn modelId="{2F672285-6594-9545-B551-D82FA58D71BE}" type="presParOf" srcId="{2F051EC7-676E-904D-A942-282C1CE4B3CF}" destId="{19D57268-52D9-6A41-A42D-64ECEC0274DC}" srcOrd="4" destOrd="0" presId="urn:microsoft.com/office/officeart/2008/layout/AlternatingHexagons"/>
    <dgm:cxn modelId="{759ED37D-774B-8849-93CA-B855E7D04A04}" type="presParOf" srcId="{19D57268-52D9-6A41-A42D-64ECEC0274DC}" destId="{44E375B8-14B7-E847-9854-EB6FF7EC33A1}" srcOrd="0" destOrd="0" presId="urn:microsoft.com/office/officeart/2008/layout/AlternatingHexagons"/>
    <dgm:cxn modelId="{EFC33B9B-B4FA-7A49-9239-845E51CB9E78}" type="presParOf" srcId="{19D57268-52D9-6A41-A42D-64ECEC0274DC}" destId="{1F71B1CA-8417-ED44-A773-059D6706FBC4}" srcOrd="1" destOrd="0" presId="urn:microsoft.com/office/officeart/2008/layout/AlternatingHexagons"/>
    <dgm:cxn modelId="{6EFCD26C-2CED-154A-BED0-8B27FEF15D5D}" type="presParOf" srcId="{19D57268-52D9-6A41-A42D-64ECEC0274DC}" destId="{FDF44A7D-6F79-8C43-804F-0B9015CE90D1}" srcOrd="2" destOrd="0" presId="urn:microsoft.com/office/officeart/2008/layout/AlternatingHexagons"/>
    <dgm:cxn modelId="{820EE35C-C3E1-284C-9AAC-5A32D511677D}" type="presParOf" srcId="{19D57268-52D9-6A41-A42D-64ECEC0274DC}" destId="{EAEB9E54-AE1D-FC4E-8C32-B820196C355D}" srcOrd="3" destOrd="0" presId="urn:microsoft.com/office/officeart/2008/layout/AlternatingHexagons"/>
    <dgm:cxn modelId="{9622B58E-DED7-7B4F-991F-EE21B8DD8988}" type="presParOf" srcId="{19D57268-52D9-6A41-A42D-64ECEC0274DC}" destId="{4973B762-B173-D34A-B040-F8D1AC5A22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8B657-23C2-3C40-BCB6-FFBA984C27AC}">
      <dsp:nvSpPr>
        <dsp:cNvPr id="0" name=""/>
        <dsp:cNvSpPr/>
      </dsp:nvSpPr>
      <dsp:spPr>
        <a:xfrm rot="5400000">
          <a:off x="4346524" y="116405"/>
          <a:ext cx="1760050" cy="153124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a:t>肛門がん</a:t>
          </a:r>
        </a:p>
      </dsp:txBody>
      <dsp:txXfrm rot="-5400000">
        <a:off x="4699546" y="276278"/>
        <a:ext cx="1054006" cy="1211501"/>
      </dsp:txXfrm>
    </dsp:sp>
    <dsp:sp modelId="{23A950C4-4501-EA43-8837-5552C1859230}">
      <dsp:nvSpPr>
        <dsp:cNvPr id="0" name=""/>
        <dsp:cNvSpPr/>
      </dsp:nvSpPr>
      <dsp:spPr>
        <a:xfrm>
          <a:off x="6038637" y="354012"/>
          <a:ext cx="1964216" cy="1056030"/>
        </a:xfrm>
        <a:prstGeom prst="rect">
          <a:avLst/>
        </a:prstGeom>
        <a:noFill/>
        <a:ln>
          <a:noFill/>
        </a:ln>
        <a:effectLst/>
      </dsp:spPr>
      <dsp:style>
        <a:lnRef idx="0">
          <a:scrgbClr r="0" g="0" b="0"/>
        </a:lnRef>
        <a:fillRef idx="0">
          <a:scrgbClr r="0" g="0" b="0"/>
        </a:fillRef>
        <a:effectRef idx="0">
          <a:scrgbClr r="0" g="0" b="0"/>
        </a:effectRef>
        <a:fontRef idx="minor"/>
      </dsp:style>
    </dsp:sp>
    <dsp:sp modelId="{857E2F4E-1697-2F4E-8CD0-14CCC31DA32B}">
      <dsp:nvSpPr>
        <dsp:cNvPr id="0" name=""/>
        <dsp:cNvSpPr/>
      </dsp:nvSpPr>
      <dsp:spPr>
        <a:xfrm rot="5400000">
          <a:off x="2692780" y="116405"/>
          <a:ext cx="1760050" cy="153124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kumimoji="1" lang="ja-JP" altLang="en-US" sz="2700" b="1" kern="1200" dirty="0"/>
            <a:t>子宮頸がん</a:t>
          </a:r>
        </a:p>
      </dsp:txBody>
      <dsp:txXfrm rot="-5400000">
        <a:off x="3045802" y="276278"/>
        <a:ext cx="1054006" cy="1211501"/>
      </dsp:txXfrm>
    </dsp:sp>
    <dsp:sp modelId="{0C473096-BA3A-214B-B686-F71122DAAF8D}">
      <dsp:nvSpPr>
        <dsp:cNvPr id="0" name=""/>
        <dsp:cNvSpPr/>
      </dsp:nvSpPr>
      <dsp:spPr>
        <a:xfrm rot="5400000">
          <a:off x="3516484" y="1610336"/>
          <a:ext cx="1760050" cy="153124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dirty="0"/>
            <a:t>咽頭がん</a:t>
          </a:r>
        </a:p>
      </dsp:txBody>
      <dsp:txXfrm rot="-5400000">
        <a:off x="3869506" y="1770209"/>
        <a:ext cx="1054006" cy="1211501"/>
      </dsp:txXfrm>
    </dsp:sp>
    <dsp:sp modelId="{B64D08F0-A477-BF4D-B992-38CB5A022496}">
      <dsp:nvSpPr>
        <dsp:cNvPr id="0" name=""/>
        <dsp:cNvSpPr/>
      </dsp:nvSpPr>
      <dsp:spPr>
        <a:xfrm>
          <a:off x="1666671" y="1847943"/>
          <a:ext cx="1900854" cy="1056030"/>
        </a:xfrm>
        <a:prstGeom prst="rect">
          <a:avLst/>
        </a:prstGeom>
        <a:noFill/>
        <a:ln>
          <a:noFill/>
        </a:ln>
        <a:effectLst/>
      </dsp:spPr>
      <dsp:style>
        <a:lnRef idx="0">
          <a:scrgbClr r="0" g="0" b="0"/>
        </a:lnRef>
        <a:fillRef idx="0">
          <a:scrgbClr r="0" g="0" b="0"/>
        </a:fillRef>
        <a:effectRef idx="0">
          <a:scrgbClr r="0" g="0" b="0"/>
        </a:effectRef>
        <a:fontRef idx="minor"/>
      </dsp:style>
    </dsp:sp>
    <dsp:sp modelId="{4EE6CB54-6C23-C74F-BFBF-270E73F3156E}">
      <dsp:nvSpPr>
        <dsp:cNvPr id="0" name=""/>
        <dsp:cNvSpPr/>
      </dsp:nvSpPr>
      <dsp:spPr>
        <a:xfrm rot="5400000">
          <a:off x="5170228" y="1610336"/>
          <a:ext cx="1760050" cy="153124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kumimoji="1" lang="ja-JP" altLang="en-US" sz="3100" b="1" kern="1200"/>
            <a:t>陰茎がん</a:t>
          </a:r>
        </a:p>
      </dsp:txBody>
      <dsp:txXfrm rot="-5400000">
        <a:off x="5523250" y="1770209"/>
        <a:ext cx="1054006" cy="1211501"/>
      </dsp:txXfrm>
    </dsp:sp>
    <dsp:sp modelId="{44E375B8-14B7-E847-9854-EB6FF7EC33A1}">
      <dsp:nvSpPr>
        <dsp:cNvPr id="0" name=""/>
        <dsp:cNvSpPr/>
      </dsp:nvSpPr>
      <dsp:spPr>
        <a:xfrm rot="5400000">
          <a:off x="4384280" y="3104267"/>
          <a:ext cx="1760050" cy="153124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a:t>など</a:t>
          </a:r>
        </a:p>
      </dsp:txBody>
      <dsp:txXfrm rot="-5400000">
        <a:off x="4737302" y="3264140"/>
        <a:ext cx="1054006" cy="1211501"/>
      </dsp:txXfrm>
    </dsp:sp>
    <dsp:sp modelId="{1F71B1CA-8417-ED44-A773-059D6706FBC4}">
      <dsp:nvSpPr>
        <dsp:cNvPr id="0" name=""/>
        <dsp:cNvSpPr/>
      </dsp:nvSpPr>
      <dsp:spPr>
        <a:xfrm>
          <a:off x="6386382" y="3396154"/>
          <a:ext cx="3163567" cy="1056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b="1" kern="1200" dirty="0">
              <a:latin typeface="游ゴシック 本文"/>
            </a:rPr>
            <a:t>を引き起こすウィルス</a:t>
          </a:r>
        </a:p>
      </dsp:txBody>
      <dsp:txXfrm>
        <a:off x="6386382" y="3396154"/>
        <a:ext cx="3163567" cy="1056030"/>
      </dsp:txXfrm>
    </dsp:sp>
    <dsp:sp modelId="{4973B762-B173-D34A-B040-F8D1AC5A22E2}">
      <dsp:nvSpPr>
        <dsp:cNvPr id="0" name=""/>
        <dsp:cNvSpPr/>
      </dsp:nvSpPr>
      <dsp:spPr>
        <a:xfrm rot="5400000">
          <a:off x="2730536" y="3104267"/>
          <a:ext cx="1760050" cy="153124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kumimoji="1" lang="ja-JP" altLang="en-US" sz="3100" b="1" kern="1200"/>
            <a:t>性感染症</a:t>
          </a:r>
        </a:p>
      </dsp:txBody>
      <dsp:txXfrm rot="-5400000">
        <a:off x="3083558" y="3264140"/>
        <a:ext cx="1054006" cy="12115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36588" y="525463"/>
            <a:ext cx="5830887" cy="4122737"/>
          </a:xfrm>
          <a:prstGeom prst="rect">
            <a:avLst/>
          </a:prstGeom>
          <a:noFill/>
          <a:ln w="12700">
            <a:solidFill>
              <a:prstClr val="black"/>
            </a:solidFill>
          </a:ln>
        </p:spPr>
        <p:txBody>
          <a:bodyPr vert="horz" lIns="99058" tIns="49529" rIns="99058" bIns="49529" rtlCol="0" anchor="ctr"/>
          <a:lstStyle/>
          <a:p>
            <a:endParaRPr lang="ja-JP" altLang="en-US"/>
          </a:p>
        </p:txBody>
      </p:sp>
      <p:sp>
        <p:nvSpPr>
          <p:cNvPr id="5" name="ノート プレースホルダー 4"/>
          <p:cNvSpPr>
            <a:spLocks noGrp="1"/>
          </p:cNvSpPr>
          <p:nvPr>
            <p:ph type="body" sz="quarter" idx="3"/>
          </p:nvPr>
        </p:nvSpPr>
        <p:spPr>
          <a:xfrm>
            <a:off x="540092" y="5117308"/>
            <a:ext cx="6023874" cy="4406191"/>
          </a:xfrm>
          <a:prstGeom prst="rect">
            <a:avLst/>
          </a:prstGeom>
        </p:spPr>
        <p:txBody>
          <a:bodyPr vert="horz" lIns="99058" tIns="49529" rIns="99058" bIns="495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7">
            <a:extLst>
              <a:ext uri="{FF2B5EF4-FFF2-40B4-BE49-F238E27FC236}">
                <a16:creationId xmlns:a16="http://schemas.microsoft.com/office/drawing/2014/main" id="{07BD43A5-C823-6B88-BAD5-61C42F8F6A4B}"/>
              </a:ext>
            </a:extLst>
          </p:cNvPr>
          <p:cNvSpPr>
            <a:spLocks noGrp="1"/>
          </p:cNvSpPr>
          <p:nvPr>
            <p:ph type="sldNum" sz="quarter" idx="5"/>
          </p:nvPr>
        </p:nvSpPr>
        <p:spPr>
          <a:xfrm>
            <a:off x="4024201" y="9721331"/>
            <a:ext cx="3078206" cy="513284"/>
          </a:xfrm>
          <a:prstGeom prst="rect">
            <a:avLst/>
          </a:prstGeom>
        </p:spPr>
        <p:txBody>
          <a:bodyPr vert="horz" lIns="94657" tIns="47329" rIns="94657" bIns="47329" rtlCol="0" anchor="b"/>
          <a:lstStyle>
            <a:lvl1pPr algn="r">
              <a:defRPr sz="1200"/>
            </a:lvl1pPr>
          </a:lstStyle>
          <a:p>
            <a:fld id="{DE25FFD0-B0B0-4438-B03E-51BC179572DB}" type="slidenum">
              <a:rPr kumimoji="1" lang="ja-JP" altLang="en-US" smtClean="0"/>
              <a:pPr/>
              <a:t>‹#›</a:t>
            </a:fld>
            <a:endParaRPr kumimoji="1" lang="ja-JP" altLang="en-US" dirty="0"/>
          </a:p>
        </p:txBody>
      </p:sp>
    </p:spTree>
    <p:extLst>
      <p:ext uri="{BB962C8B-B14F-4D97-AF65-F5344CB8AC3E}">
        <p14:creationId xmlns:p14="http://schemas.microsoft.com/office/powerpoint/2010/main" val="2146591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B59A2B8-05A4-C9A8-D7F4-04C64ADBC9F8}"/>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ED268CDC-5A0A-5C2D-3199-CC05700357E8}"/>
              </a:ext>
            </a:extLst>
          </p:cNvPr>
          <p:cNvSpPr>
            <a:spLocks noGrp="1" noRot="1" noChangeAspect="1"/>
          </p:cNvSpPr>
          <p:nvPr>
            <p:ph type="sldImg"/>
          </p:nvPr>
        </p:nvSpPr>
        <p:spPr>
          <a:xfrm>
            <a:off x="638175" y="527050"/>
            <a:ext cx="5827713" cy="4121150"/>
          </a:xfrm>
        </p:spPr>
      </p:sp>
      <p:sp>
        <p:nvSpPr>
          <p:cNvPr id="7" name="ノート プレースホルダー 6">
            <a:extLst>
              <a:ext uri="{FF2B5EF4-FFF2-40B4-BE49-F238E27FC236}">
                <a16:creationId xmlns:a16="http://schemas.microsoft.com/office/drawing/2014/main" id="{ED8AA6BB-8B4E-AE6A-DFA5-5F51F332BCB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２０１５年の日本人のがん罹患のうち、もし特定の要因がなかったとしたら何％が予防可能であったかを試算したグラフです。</a:t>
            </a:r>
            <a:endParaRPr lang="en-US" altLang="ja-JP" dirty="0"/>
          </a:p>
          <a:p>
            <a:endParaRPr lang="en-US" altLang="ja-JP" dirty="0"/>
          </a:p>
          <a:p>
            <a:r>
              <a:rPr lang="ja-JP" altLang="en-US" dirty="0"/>
              <a:t>男性のがんの約４０％は予防出来たはずのがんであり、一番効果的な予防は「禁煙」です。</a:t>
            </a:r>
            <a:endParaRPr lang="en-US" altLang="ja-JP" dirty="0"/>
          </a:p>
          <a:p>
            <a:endParaRPr lang="en-US" altLang="ja-JP" dirty="0"/>
          </a:p>
          <a:p>
            <a:r>
              <a:rPr lang="ja-JP" altLang="en-US" dirty="0"/>
              <a:t>一方、女性のがんの２５％は、私たちの努力次第でがんになるリスクを減らすことが可能です。女性で一番、男性でも二番目に多いのが「感染」です。</a:t>
            </a:r>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2FD44A61-3CF8-C1F2-FEDE-69E08CAE9318}"/>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335512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生活習慣になかでも突出していたのが、喫煙、たばこです。</a:t>
            </a:r>
            <a:endParaRPr lang="en-US" altLang="ja-JP" dirty="0"/>
          </a:p>
          <a:p>
            <a:br>
              <a:rPr lang="ja-JP" altLang="en-US" dirty="0"/>
            </a:br>
            <a:r>
              <a:rPr lang="ja-JP" altLang="en-US" dirty="0"/>
              <a:t>喫煙＝肺がんと思われている方が多いのですが、喫煙が引き起こすのは肺がんだけではありません。</a:t>
            </a:r>
            <a:endParaRPr lang="en-US" altLang="ja-JP" dirty="0"/>
          </a:p>
          <a:p>
            <a:br>
              <a:rPr lang="ja-JP" altLang="en-US" dirty="0"/>
            </a:br>
            <a:r>
              <a:rPr lang="ja-JP" altLang="en-US" dirty="0"/>
              <a:t>喫煙は肺がん、喉頭がん、食道がん、膀胱がんなど多くのがんを引き起こすリスクになります。</a:t>
            </a:r>
            <a:endParaRPr lang="en-US" altLang="ja-JP" dirty="0"/>
          </a:p>
          <a:p>
            <a:endParaRPr lang="en-US" altLang="ja-JP" dirty="0"/>
          </a:p>
          <a:p>
            <a:r>
              <a:rPr lang="ja-JP" altLang="en-US" dirty="0"/>
              <a:t>また喫煙者本人だけではなく、受動喫煙もがんの要因となります。</a:t>
            </a:r>
            <a:endParaRPr lang="en-US" altLang="ja-JP" dirty="0"/>
          </a:p>
          <a:p>
            <a:endParaRPr lang="en-US" altLang="ja-JP" dirty="0"/>
          </a:p>
          <a:p>
            <a:r>
              <a:rPr lang="ja-JP" altLang="en-US" dirty="0"/>
              <a:t>このようなリスクを正しく知って、予防につなげていくことが大事です。</a:t>
            </a:r>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4C5EE9B4-97BA-0CD3-98BB-396044D9F5E6}"/>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32849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感染したら必ずがんになるわけではありませんが、ウィルスや菌の感染によってなりやすくなるがんがあります。</a:t>
            </a:r>
            <a:endParaRPr lang="en-US" altLang="ja-JP" dirty="0"/>
          </a:p>
          <a:p>
            <a:endParaRPr lang="en-US" altLang="ja-JP" dirty="0"/>
          </a:p>
          <a:p>
            <a:r>
              <a:rPr lang="ja-JP" altLang="en-US" dirty="0"/>
              <a:t>主なもので、ピロリ菌、肝炎ウイルス、</a:t>
            </a:r>
            <a:r>
              <a:rPr lang="en" altLang="ja-JP" dirty="0"/>
              <a:t>HPV</a:t>
            </a:r>
            <a:r>
              <a:rPr lang="ja-JP" altLang="en" dirty="0"/>
              <a:t>（</a:t>
            </a:r>
            <a:r>
              <a:rPr lang="ja-JP" altLang="en-US" dirty="0"/>
              <a:t>ヒトパピローマウイルス）が挙げられます。（がん自体は感染しません）</a:t>
            </a:r>
            <a:endParaRPr lang="en-US" altLang="ja-JP" dirty="0"/>
          </a:p>
          <a:p>
            <a:endParaRPr lang="en-US" altLang="ja-JP" dirty="0"/>
          </a:p>
          <a:p>
            <a:r>
              <a:rPr lang="ja-JP" altLang="en-US" dirty="0"/>
              <a:t>これらに対するワクチンやお薬など、対策をたてることでがんを予防していきます。</a:t>
            </a:r>
            <a:endParaRPr lang="en-US" altLang="ja-JP" dirty="0"/>
          </a:p>
          <a:p>
            <a:endParaRPr lang="en-US" altLang="ja-JP" dirty="0"/>
          </a:p>
          <a:p>
            <a:r>
              <a:rPr lang="en-US" altLang="ja-JP" dirty="0"/>
              <a:t>HPV</a:t>
            </a:r>
            <a:r>
              <a:rPr lang="ja-JP" altLang="en-US" dirty="0"/>
              <a:t>も感染を予防してがんになりにくくするためのワクチンがあります。皆さんの中にもすでに接種した人もいるかもしれませんね。</a:t>
            </a:r>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70A5E7D7-AA85-EDBC-A9F3-3F8D445F41E9}"/>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52629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ところで、</a:t>
            </a:r>
            <a:r>
              <a:rPr lang="en-US" altLang="ja-JP" dirty="0"/>
              <a:t>HPV</a:t>
            </a:r>
            <a:r>
              <a:rPr lang="ja-JP" altLang="en-US" dirty="0"/>
              <a:t>って聞いたことありますか？どんなウィルスですか？</a:t>
            </a:r>
            <a:endParaRPr lang="en-US" altLang="ja-JP" dirty="0"/>
          </a:p>
          <a:p>
            <a:endParaRPr lang="en-US" altLang="ja-JP" dirty="0"/>
          </a:p>
          <a:p>
            <a:r>
              <a:rPr lang="ja-JP" altLang="en-US" dirty="0"/>
              <a:t>女性がかかる子宮頸がんの原因として知られていますが、他にもいろんながんを引き起こすウイルスです。</a:t>
            </a:r>
            <a:endParaRPr lang="en-US" altLang="ja-JP" dirty="0"/>
          </a:p>
          <a:p>
            <a:endParaRPr lang="en-US" altLang="ja-JP" dirty="0"/>
          </a:p>
          <a:p>
            <a:r>
              <a:rPr lang="ja-JP" altLang="en-US" dirty="0"/>
              <a:t>＝＝＝＝＝＝＝＝＝＝＝＝＝＝＝＝＝＝＝＝＝＝＝＝＝＝＝＝＝＝</a:t>
            </a:r>
            <a:endParaRPr lang="en-US" altLang="ja-JP" dirty="0"/>
          </a:p>
          <a:p>
            <a:r>
              <a:rPr lang="en-US" altLang="ja-JP" b="1" dirty="0"/>
              <a:t>【</a:t>
            </a:r>
            <a:r>
              <a:rPr lang="ja-JP" altLang="en-US" b="1" dirty="0"/>
              <a:t>注意</a:t>
            </a:r>
            <a:r>
              <a:rPr lang="en-US" altLang="ja-JP" b="1" dirty="0"/>
              <a:t>】</a:t>
            </a:r>
          </a:p>
          <a:p>
            <a:r>
              <a:rPr lang="ja-JP" altLang="en-US" b="1" dirty="0"/>
              <a:t>性教育の授業有無の確認をする</a:t>
            </a:r>
            <a:endParaRPr lang="en-US" altLang="ja-JP" b="1" dirty="0"/>
          </a:p>
          <a:p>
            <a:r>
              <a:rPr lang="ja-JP" altLang="en-US" b="1" dirty="0"/>
              <a:t>感染経路に言及してよいか、学校側に確認する</a:t>
            </a:r>
            <a:endParaRPr lang="en-US" altLang="ja-JP" b="1" dirty="0"/>
          </a:p>
          <a:p>
            <a:r>
              <a:rPr lang="ja-JP" altLang="en-US" dirty="0"/>
              <a:t>＝＝＝＝＝＝＝＝＝＝＝＝＝＝＝＝＝＝＝＝＝＝＝＝＝＝＝＝＝＝</a:t>
            </a:r>
            <a:endParaRPr lang="en-US" altLang="ja-JP" dirty="0"/>
          </a:p>
          <a:p>
            <a:endParaRPr lang="en-US" altLang="ja-JP" dirty="0"/>
          </a:p>
          <a:p>
            <a:r>
              <a:rPr lang="ja-JP" altLang="en-US" dirty="0"/>
              <a:t>どうやって感染するか知っていますか？</a:t>
            </a:r>
            <a:endParaRPr lang="en-US" altLang="ja-JP" dirty="0"/>
          </a:p>
          <a:p>
            <a:endParaRPr lang="en-US" altLang="ja-JP" dirty="0"/>
          </a:p>
          <a:p>
            <a:r>
              <a:rPr lang="en-US" altLang="ja-JP" dirty="0"/>
              <a:t>HPV</a:t>
            </a:r>
            <a:r>
              <a:rPr lang="ja-JP" altLang="en-US" dirty="0"/>
              <a:t>は性交渉などを通じてパートナーに感染させるリスクがあります。</a:t>
            </a:r>
            <a:endParaRPr lang="en-US" altLang="ja-JP" dirty="0"/>
          </a:p>
          <a:p>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FE01823A-5FC3-7C9D-A59C-983F9DEB51B1}"/>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219533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子宮頸がんは、子宮頸がんの原因の多くが</a:t>
            </a:r>
            <a:r>
              <a:rPr lang="en-US" altLang="ja-JP" dirty="0"/>
              <a:t>HPV</a:t>
            </a:r>
            <a:r>
              <a:rPr lang="ja-JP" altLang="en-US" dirty="0"/>
              <a:t>感染といわれているので、この</a:t>
            </a:r>
            <a:r>
              <a:rPr lang="en-US" altLang="ja-JP" dirty="0"/>
              <a:t>HPV</a:t>
            </a:r>
            <a:r>
              <a:rPr lang="ja-JP" altLang="en-US" dirty="0"/>
              <a:t>に対するワクチンでがんの予防ができるし、がんになる前の状態をがん検診で発見することができます。</a:t>
            </a:r>
            <a:endParaRPr lang="en-US" altLang="ja-JP" dirty="0"/>
          </a:p>
          <a:p>
            <a:endParaRPr lang="en-US" altLang="ja-JP" dirty="0"/>
          </a:p>
          <a:p>
            <a:r>
              <a:rPr lang="ja-JP" altLang="en-US" dirty="0"/>
              <a:t>子宮頸がんは他のがんと違って</a:t>
            </a:r>
            <a:r>
              <a:rPr lang="ja-JP" altLang="en-US"/>
              <a:t>、ワクチンと検診で撲滅できる</a:t>
            </a:r>
            <a:r>
              <a:rPr lang="ja-JP" altLang="en-US" dirty="0"/>
              <a:t>唯一のがんといわれています。</a:t>
            </a:r>
            <a:endParaRPr lang="en-US" altLang="ja-JP" dirty="0"/>
          </a:p>
          <a:p>
            <a:endParaRPr lang="en-US" altLang="ja-JP" dirty="0"/>
          </a:p>
          <a:p>
            <a:r>
              <a:rPr lang="ja-JP" altLang="en-US" dirty="0"/>
              <a:t>＝＝＝＝＝＝＝＝＝＝＝＝＝＝＝＝＝＝＝＝＝＝＝＝＝＝＝＝＝＝</a:t>
            </a:r>
            <a:endParaRPr lang="en-US" altLang="ja-JP" dirty="0"/>
          </a:p>
          <a:p>
            <a:r>
              <a:rPr lang="en-US" altLang="ja-JP" b="1" dirty="0"/>
              <a:t>【</a:t>
            </a:r>
            <a:r>
              <a:rPr lang="ja-JP" altLang="en-US" b="1" dirty="0"/>
              <a:t>注意</a:t>
            </a:r>
            <a:r>
              <a:rPr lang="en-US" altLang="ja-JP" b="1" dirty="0"/>
              <a:t>】</a:t>
            </a:r>
          </a:p>
          <a:p>
            <a:r>
              <a:rPr lang="ja-JP" altLang="en-US" b="1" dirty="0"/>
              <a:t>性教育の授業有無の確認をする</a:t>
            </a:r>
            <a:endParaRPr lang="en-US" altLang="ja-JP" b="1" dirty="0"/>
          </a:p>
          <a:p>
            <a:r>
              <a:rPr lang="ja-JP" altLang="en-US" b="1" dirty="0"/>
              <a:t>感染経路に言及してよいか、学校側に確認する</a:t>
            </a:r>
            <a:endParaRPr lang="en-US" altLang="ja-JP" b="1" dirty="0"/>
          </a:p>
          <a:p>
            <a:r>
              <a:rPr lang="ja-JP" altLang="en-US" dirty="0"/>
              <a:t>＝＝＝＝＝＝＝＝＝＝＝＝＝＝＝＝＝＝＝＝＝＝＝＝＝＝＝＝＝＝</a:t>
            </a:r>
            <a:endParaRPr lang="en-US" altLang="ja-JP" dirty="0"/>
          </a:p>
          <a:p>
            <a:endParaRPr lang="en-US" altLang="ja-JP" dirty="0"/>
          </a:p>
          <a:p>
            <a:r>
              <a:rPr lang="ja-JP" altLang="en-US" dirty="0"/>
              <a:t>このワクチンは、男子の肛門がんや陰茎がんを予防することができます。</a:t>
            </a:r>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078B45F5-E6D9-0C05-21B3-AF2D6A9C9E95}"/>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01276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新型タバコならいい？</a:t>
            </a:r>
            <a:endParaRPr lang="en-US" altLang="ja-JP" dirty="0"/>
          </a:p>
          <a:p>
            <a:r>
              <a:rPr lang="ja-JP" altLang="en-US" dirty="0"/>
              <a:t>タバコの葉を加熱してエアロゾルを発生させて吸引する加熱式タバコと液体を加熱してエアロゾルを発生させて吸引する電子タバコがあります。</a:t>
            </a:r>
            <a:endParaRPr lang="en-US" altLang="ja-JP" dirty="0"/>
          </a:p>
          <a:p>
            <a:endParaRPr lang="en-US" altLang="ja-JP" dirty="0"/>
          </a:p>
          <a:p>
            <a:r>
              <a:rPr lang="ja-JP" altLang="en-US" dirty="0"/>
              <a:t>加熱式タバコの煙には従来のタバコとほぼ同量のニコチンやホルムアルデヒド、約３倍のアセナフテン等の有害物質が含まれています。電子タバコのエアロゾルが肺の奥ふかくへ到達し、免疫細胞に影響を与えるという報告や細胞</a:t>
            </a:r>
            <a:r>
              <a:rPr lang="en-US" altLang="ja-JP" dirty="0"/>
              <a:t>DNA</a:t>
            </a:r>
            <a:r>
              <a:rPr lang="ja-JP" altLang="en-US" dirty="0"/>
              <a:t>の修復を阻害するという報告もあります。本当の有害さはまだ不明です。</a:t>
            </a:r>
            <a:endParaRPr lang="en-US" altLang="ja-JP" dirty="0"/>
          </a:p>
          <a:p>
            <a:endParaRPr lang="en-US" altLang="ja-JP" dirty="0"/>
          </a:p>
          <a:p>
            <a:r>
              <a:rPr lang="ja-JP" altLang="en-US" dirty="0"/>
              <a:t>塩分のとりすぎに注意</a:t>
            </a:r>
            <a:endParaRPr lang="en-US" altLang="ja-JP" dirty="0"/>
          </a:p>
          <a:p>
            <a:r>
              <a:rPr lang="en-US" altLang="ja-JP" dirty="0"/>
              <a:t>1</a:t>
            </a:r>
            <a:r>
              <a:rPr lang="ja-JP" altLang="en-US" dirty="0"/>
              <a:t>日あたり７</a:t>
            </a:r>
            <a:r>
              <a:rPr lang="en-US" altLang="ja-JP" dirty="0"/>
              <a:t>〜</a:t>
            </a:r>
            <a:r>
              <a:rPr lang="ja-JP" altLang="en-US" dirty="0"/>
              <a:t>８</a:t>
            </a:r>
            <a:r>
              <a:rPr lang="en-US" altLang="ja-JP" dirty="0"/>
              <a:t>g</a:t>
            </a:r>
            <a:r>
              <a:rPr lang="ja-JP" altLang="en-US" dirty="0"/>
              <a:t>が適量です</a:t>
            </a:r>
            <a:endParaRPr lang="en-US" altLang="ja-JP" dirty="0"/>
          </a:p>
          <a:p>
            <a:endParaRPr lang="en-US" altLang="ja-JP" dirty="0"/>
          </a:p>
          <a:p>
            <a:r>
              <a:rPr lang="en-US" altLang="ja-JP" dirty="0"/>
              <a:t>B</a:t>
            </a:r>
            <a:r>
              <a:rPr lang="ja-JP" altLang="en-US" dirty="0"/>
              <a:t>型肝炎ウィルスに対するワクチン、ヒトパピローマウィルスに対するワクチンは肝臓がん、子宮頸がんを予防します。</a:t>
            </a:r>
            <a:endParaRPr lang="en-US" altLang="ja-JP" dirty="0"/>
          </a:p>
          <a:p>
            <a:r>
              <a:rPr lang="ja-JP" altLang="en-US" dirty="0"/>
              <a:t>現在</a:t>
            </a:r>
            <a:r>
              <a:rPr lang="en-US" altLang="ja-JP" dirty="0"/>
              <a:t>B</a:t>
            </a:r>
            <a:r>
              <a:rPr lang="ja-JP" altLang="en-US" dirty="0"/>
              <a:t>型肝炎ワクチンは０歳児に、ヒトパピローマウィルスワクチンは小学校６年生から高校</a:t>
            </a:r>
            <a:r>
              <a:rPr lang="en-US" altLang="ja-JP" dirty="0"/>
              <a:t>1</a:t>
            </a:r>
            <a:r>
              <a:rPr lang="ja-JP" altLang="en-US" dirty="0"/>
              <a:t>年生相当の女の子に、定期予防接種として接種しています。</a:t>
            </a:r>
            <a:endParaRPr lang="en-US" altLang="ja-JP" dirty="0"/>
          </a:p>
          <a:p>
            <a:endParaRPr lang="en-US" altLang="ja-JP" dirty="0"/>
          </a:p>
          <a:p>
            <a:r>
              <a:rPr lang="ja-JP" altLang="en-US" dirty="0"/>
              <a:t>予防したらがんにならないとは限りません。</a:t>
            </a:r>
          </a:p>
        </p:txBody>
      </p:sp>
      <p:sp>
        <p:nvSpPr>
          <p:cNvPr id="8" name="スライド番号プレースホルダー 7">
            <a:extLst>
              <a:ext uri="{FF2B5EF4-FFF2-40B4-BE49-F238E27FC236}">
                <a16:creationId xmlns:a16="http://schemas.microsoft.com/office/drawing/2014/main" id="{7E7AEB68-9335-9FC8-840F-41504254913F}"/>
              </a:ext>
            </a:extLst>
          </p:cNvPr>
          <p:cNvSpPr>
            <a:spLocks noGrp="1"/>
          </p:cNvSpPr>
          <p:nvPr>
            <p:ph type="sldNum" sz="quarter" idx="5"/>
          </p:nvPr>
        </p:nvSpPr>
        <p:spPr/>
        <p:txBody>
          <a:bodyPr/>
          <a:lstStyle/>
          <a:p>
            <a:fld id="{1FB6D352-DB6B-48B0-A897-1E4098B466C4}" type="slidenum">
              <a:rPr lang="ja-JP" altLang="en-US" smtClean="0"/>
              <a:pPr/>
              <a:t>15</a:t>
            </a:fld>
            <a:endParaRPr lang="ja-JP" altLang="en-US" dirty="0"/>
          </a:p>
        </p:txBody>
      </p:sp>
      <p:sp>
        <p:nvSpPr>
          <p:cNvPr id="5" name="スライド イメージ プレースホルダー 4">
            <a:extLst>
              <a:ext uri="{FF2B5EF4-FFF2-40B4-BE49-F238E27FC236}">
                <a16:creationId xmlns:a16="http://schemas.microsoft.com/office/drawing/2014/main" id="{A3653AF1-CE16-4D6F-978C-1DD29A38EC6B}"/>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355851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がんを早期発見できる可能性があるのはどれ？（アニメーション</a:t>
            </a:r>
            <a:r>
              <a:rPr lang="en-US" altLang="ja-JP" dirty="0"/>
              <a:t>1</a:t>
            </a:r>
            <a:r>
              <a:rPr lang="ja-JP" altLang="en-US" dirty="0"/>
              <a:t>）</a:t>
            </a:r>
            <a:endParaRPr lang="en-US" altLang="ja-JP" dirty="0"/>
          </a:p>
          <a:p>
            <a:r>
              <a:rPr lang="ja-JP" altLang="en-US" dirty="0"/>
              <a:t>選択肢を読み上げる</a:t>
            </a:r>
            <a:endParaRPr lang="en-US" altLang="ja-JP" dirty="0"/>
          </a:p>
          <a:p>
            <a:r>
              <a:rPr lang="ja-JP" altLang="en-US" dirty="0"/>
              <a:t>正解は</a:t>
            </a:r>
            <a:r>
              <a:rPr lang="en-US" altLang="ja-JP" dirty="0"/>
              <a:t>...</a:t>
            </a:r>
            <a:r>
              <a:rPr lang="ja-JP" altLang="en-US" dirty="0"/>
              <a:t>（アニメーション</a:t>
            </a:r>
            <a:r>
              <a:rPr lang="en-US" altLang="ja-JP" dirty="0"/>
              <a:t>2</a:t>
            </a:r>
            <a:r>
              <a:rPr lang="ja-JP" altLang="en-US" dirty="0"/>
              <a:t>）</a:t>
            </a:r>
          </a:p>
          <a:p>
            <a:pPr lvl="0"/>
            <a:endParaRPr lang="en-US" altLang="ja-JP" dirty="0"/>
          </a:p>
          <a:p>
            <a:pPr lvl="0"/>
            <a:r>
              <a:rPr lang="ja-JP" altLang="en-US" dirty="0"/>
              <a:t>症状のない健康な人が、がんがあるかどうかを調べて、疑いがある場合はさらに詳しく検査をすることによってがんを早期に見つけることを「がん検診」といいます。</a:t>
            </a:r>
            <a:endParaRPr lang="en-US" altLang="ja-JP" dirty="0"/>
          </a:p>
          <a:p>
            <a:pPr lvl="0"/>
            <a:r>
              <a:rPr lang="en-US" altLang="ja-JP" dirty="0"/>
              <a:t>A)</a:t>
            </a:r>
            <a:r>
              <a:rPr lang="ja-JP" altLang="en-US" dirty="0"/>
              <a:t>について：がんが小さなうちに発見できるのは、具合が悪くなってからではなく、症状がないときです。</a:t>
            </a:r>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65545EB5-F10A-95D8-A05F-9F78A6C80C1C}"/>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82047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日本で行われているがん検診は</a:t>
            </a:r>
            <a:endParaRPr lang="en-US" altLang="ja-JP" dirty="0"/>
          </a:p>
          <a:p>
            <a:endParaRPr lang="en-US" altLang="ja-JP" dirty="0"/>
          </a:p>
          <a:p>
            <a:r>
              <a:rPr lang="en-US" altLang="ja-JP" dirty="0"/>
              <a:t>【</a:t>
            </a:r>
            <a:r>
              <a:rPr lang="ja-JP" altLang="en-US" dirty="0"/>
              <a:t>胃がん検診</a:t>
            </a:r>
            <a:r>
              <a:rPr lang="en-US" altLang="ja-JP" dirty="0"/>
              <a:t>】</a:t>
            </a:r>
            <a:r>
              <a:rPr lang="ja-JP" altLang="en-US" dirty="0"/>
              <a:t>　レントゲンの検査や胃カメラで行います</a:t>
            </a:r>
            <a:endParaRPr lang="en-US" altLang="ja-JP" dirty="0"/>
          </a:p>
          <a:p>
            <a:endParaRPr lang="en-US" altLang="ja-JP" dirty="0"/>
          </a:p>
          <a:p>
            <a:r>
              <a:rPr lang="en-US" altLang="ja-JP" dirty="0"/>
              <a:t>【</a:t>
            </a:r>
            <a:r>
              <a:rPr lang="ja-JP" altLang="en-US" dirty="0"/>
              <a:t>大腸がん検診</a:t>
            </a:r>
            <a:r>
              <a:rPr lang="en-US" altLang="ja-JP" dirty="0"/>
              <a:t>】</a:t>
            </a:r>
            <a:r>
              <a:rPr lang="ja-JP" altLang="en-US" dirty="0"/>
              <a:t>　便に血液が混ざっているかを検査します</a:t>
            </a:r>
            <a:endParaRPr lang="en-US" altLang="ja-JP" dirty="0"/>
          </a:p>
          <a:p>
            <a:endParaRPr lang="en-US" altLang="ja-JP" dirty="0"/>
          </a:p>
          <a:p>
            <a:r>
              <a:rPr lang="en-US" altLang="ja-JP" dirty="0"/>
              <a:t>【</a:t>
            </a:r>
            <a:r>
              <a:rPr lang="ja-JP" altLang="en-US" dirty="0"/>
              <a:t>肺がん検診</a:t>
            </a:r>
            <a:r>
              <a:rPr lang="en-US" altLang="ja-JP" dirty="0"/>
              <a:t>】</a:t>
            </a:r>
            <a:r>
              <a:rPr lang="ja-JP" altLang="en-US" dirty="0"/>
              <a:t>　レントゲンで肺の状態を検査します</a:t>
            </a:r>
            <a:endParaRPr lang="en-US" altLang="ja-JP" dirty="0"/>
          </a:p>
          <a:p>
            <a:endParaRPr lang="en-US" altLang="ja-JP" dirty="0"/>
          </a:p>
          <a:p>
            <a:r>
              <a:rPr lang="en-US" altLang="ja-JP" dirty="0"/>
              <a:t>【</a:t>
            </a:r>
            <a:r>
              <a:rPr lang="ja-JP" altLang="en-US" dirty="0"/>
              <a:t>乳がん検診</a:t>
            </a:r>
            <a:r>
              <a:rPr lang="en-US" altLang="ja-JP" dirty="0"/>
              <a:t>】</a:t>
            </a:r>
            <a:r>
              <a:rPr lang="ja-JP" altLang="en-US" dirty="0"/>
              <a:t>　マンモグラフイというレントゲン撮影を行います</a:t>
            </a:r>
            <a:endParaRPr lang="en-US" altLang="ja-JP" dirty="0"/>
          </a:p>
          <a:p>
            <a:endParaRPr lang="en-US" altLang="ja-JP" dirty="0"/>
          </a:p>
          <a:p>
            <a:r>
              <a:rPr lang="en-US" altLang="ja-JP" dirty="0"/>
              <a:t>【</a:t>
            </a:r>
            <a:r>
              <a:rPr lang="ja-JP" altLang="en-US" dirty="0"/>
              <a:t>子宮頸がん検診</a:t>
            </a:r>
            <a:r>
              <a:rPr lang="en-US" altLang="ja-JP" dirty="0"/>
              <a:t>】</a:t>
            </a:r>
            <a:r>
              <a:rPr lang="ja-JP" altLang="en-US" dirty="0"/>
              <a:t>　子宮の出口の細胞を調べます</a:t>
            </a:r>
            <a:endParaRPr lang="en-US" altLang="ja-JP" dirty="0"/>
          </a:p>
          <a:p>
            <a:endParaRPr lang="en-US" altLang="ja-JP" dirty="0"/>
          </a:p>
          <a:p>
            <a:r>
              <a:rPr lang="ja-JP" altLang="en-US" dirty="0"/>
              <a:t>各々の検診で対象年齢が異なります</a:t>
            </a:r>
          </a:p>
          <a:p>
            <a:endParaRPr lang="ja-JP" altLang="en-US"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2866C20B-C59E-7D40-576E-0F55C3AFF901}"/>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72810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AEFC1C75-D123-1190-5B73-588D57A15A77}"/>
              </a:ext>
            </a:extLst>
          </p:cNvPr>
          <p:cNvSpPr>
            <a:spLocks noGrp="1" noRot="1" noChangeAspect="1"/>
          </p:cNvSpPr>
          <p:nvPr>
            <p:ph type="sldImg"/>
          </p:nvPr>
        </p:nvSpPr>
        <p:spPr>
          <a:xfrm>
            <a:off x="638175" y="527050"/>
            <a:ext cx="5827713" cy="4121150"/>
          </a:xfrm>
        </p:spPr>
      </p:sp>
      <p:sp>
        <p:nvSpPr>
          <p:cNvPr id="7" name="ノート プレースホルダー 6">
            <a:extLst>
              <a:ext uri="{FF2B5EF4-FFF2-40B4-BE49-F238E27FC236}">
                <a16:creationId xmlns:a16="http://schemas.microsoft.com/office/drawing/2014/main" id="{3DE5EB4D-3B24-80D0-5EE1-23FFBEC5BF0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071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がんの治療は手術・放射線・薬の治療の</a:t>
            </a:r>
            <a:r>
              <a:rPr lang="en-US" altLang="ja-JP" dirty="0"/>
              <a:t>3</a:t>
            </a:r>
            <a:r>
              <a:rPr lang="ja-JP" altLang="en-US" dirty="0"/>
              <a:t>本立てです。</a:t>
            </a:r>
            <a:endParaRPr lang="en-US" altLang="ja-JP" dirty="0"/>
          </a:p>
          <a:p>
            <a:endParaRPr lang="en-US" altLang="ja-JP" dirty="0"/>
          </a:p>
          <a:p>
            <a:r>
              <a:rPr lang="ja-JP" altLang="en-US" dirty="0"/>
              <a:t>手術はがんの部分をとりのぞく治療です。</a:t>
            </a:r>
            <a:endParaRPr lang="en-US" altLang="ja-JP" dirty="0"/>
          </a:p>
          <a:p>
            <a:endParaRPr lang="en-US" altLang="ja-JP" dirty="0"/>
          </a:p>
          <a:p>
            <a:r>
              <a:rPr lang="ja-JP" altLang="en-US" dirty="0"/>
              <a:t>放射線は、放射線をあてることで細胞をやっつけます。</a:t>
            </a:r>
            <a:endParaRPr lang="en-US" altLang="ja-JP" dirty="0"/>
          </a:p>
          <a:p>
            <a:endParaRPr lang="en-US" altLang="ja-JP" dirty="0"/>
          </a:p>
          <a:p>
            <a:r>
              <a:rPr lang="ja-JP" altLang="en-US" dirty="0"/>
              <a:t>薬（抗がん剤）の治療は、のみ薬や注射などによってがん細胞をやっつけます。</a:t>
            </a:r>
            <a:endParaRPr lang="en-US" altLang="ja-JP" dirty="0"/>
          </a:p>
          <a:p>
            <a:endParaRPr lang="en-US" altLang="ja-JP" dirty="0"/>
          </a:p>
          <a:p>
            <a:r>
              <a:rPr lang="ja-JP" altLang="en-US" dirty="0"/>
              <a:t>がんの種類や状態から、これらの治療を組み合わせることもあります。</a:t>
            </a:r>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113E78B0-B9C2-D7ED-5260-80D7C4E4B720}"/>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292900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pPr lvl="0"/>
            <a:r>
              <a:rPr lang="ja-JP" altLang="en-US" dirty="0"/>
              <a:t>日本人は</a:t>
            </a:r>
            <a:r>
              <a:rPr lang="en-US" altLang="ja-JP" dirty="0"/>
              <a:t>2</a:t>
            </a:r>
            <a:r>
              <a:rPr lang="ja-JP" altLang="en-US" dirty="0"/>
              <a:t>人</a:t>
            </a:r>
            <a:r>
              <a:rPr lang="en-US" altLang="ja-JP" dirty="0"/>
              <a:t>1</a:t>
            </a:r>
            <a:r>
              <a:rPr lang="ja-JP" altLang="en-US" dirty="0"/>
              <a:t>人ががんと診断される時代です。がんは誰もがなるかもしれない病気なのですね。</a:t>
            </a:r>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8B29728F-8B08-77BA-98B3-42531C40924C}"/>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367556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これらの</a:t>
            </a:r>
            <a:r>
              <a:rPr lang="en-US" altLang="ja-JP" dirty="0"/>
              <a:t>3</a:t>
            </a:r>
            <a:r>
              <a:rPr lang="ja-JP" altLang="en-US" dirty="0"/>
              <a:t>つの治療と一緒に行う、もう一つとても大事なことがあります。</a:t>
            </a:r>
            <a:endParaRPr lang="en-US" altLang="ja-JP" dirty="0"/>
          </a:p>
          <a:p>
            <a:r>
              <a:rPr lang="ja-JP" altLang="en-US" dirty="0"/>
              <a:t>緩和ケアです。</a:t>
            </a:r>
            <a:endParaRPr lang="en-US" altLang="ja-JP" dirty="0"/>
          </a:p>
          <a:p>
            <a:endParaRPr lang="en-US" altLang="ja-JP" dirty="0"/>
          </a:p>
          <a:p>
            <a:r>
              <a:rPr lang="ja-JP" altLang="en-US" dirty="0"/>
              <a:t>体の痛みをお薬でやわらげたり、心のつらさを取り除く取り組みのことです。</a:t>
            </a:r>
            <a:endParaRPr lang="en-US" altLang="ja-JP" dirty="0"/>
          </a:p>
          <a:p>
            <a:r>
              <a:rPr lang="ja-JP" altLang="en-US" dirty="0"/>
              <a:t>患者さんだけでなく周りの人のことも応援します。</a:t>
            </a:r>
          </a:p>
          <a:p>
            <a:endParaRPr lang="en-US" altLang="ja-JP" dirty="0"/>
          </a:p>
          <a:p>
            <a:r>
              <a:rPr lang="ja-JP" altLang="en-US" dirty="0"/>
              <a:t>なぜ、緩和ケアが必要なのかな？</a:t>
            </a:r>
            <a:endParaRPr lang="en-US" altLang="ja-JP" dirty="0"/>
          </a:p>
          <a:p>
            <a:endParaRPr lang="en-US" altLang="ja-JP" dirty="0"/>
          </a:p>
          <a:p>
            <a:pPr lvl="0"/>
            <a:r>
              <a:rPr lang="ja-JP" altLang="en-US" dirty="0"/>
              <a:t>痛みが強いと、日常生活を送ることが難しくなります。</a:t>
            </a:r>
            <a:endParaRPr lang="en-US" altLang="ja-JP" dirty="0"/>
          </a:p>
          <a:p>
            <a:pPr lvl="0"/>
            <a:r>
              <a:rPr lang="ja-JP" altLang="en-US" dirty="0"/>
              <a:t>痛みがやわらぐことで体力や気力も消耗しなくてすむため、自分らしい生活を続けることができます。</a:t>
            </a:r>
            <a:endParaRPr lang="en-US" altLang="ja-JP" dirty="0"/>
          </a:p>
          <a:p>
            <a:pPr lvl="0"/>
            <a:r>
              <a:rPr lang="ja-JP" altLang="en-US" dirty="0"/>
              <a:t>不安がやわらぐことで病気とうまく向き合うことができるようになる人もたくさんいます。</a:t>
            </a:r>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8539246D-4E6F-D24C-CB54-020F540ABF1D}"/>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416957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がんと診断されると多くの人は、ショックを受け、混乱や不安、気持ちの落ち込みを経験します。「タバコを吸っていたせいだ」というように自分を責める人もいます。</a:t>
            </a:r>
            <a:endParaRPr lang="en-US" altLang="ja-JP" dirty="0"/>
          </a:p>
          <a:p>
            <a:endParaRPr lang="en-US" altLang="ja-JP" dirty="0"/>
          </a:p>
          <a:p>
            <a:r>
              <a:rPr lang="ja-JP" altLang="en-US" dirty="0"/>
              <a:t>その後つらい気持ちのどん底を経験し、次第に現実に向き合い、前向きな気持ちになりますが、しばらくは前向きな気持ちと落ち込みを反復します。</a:t>
            </a:r>
            <a:endParaRPr lang="en-US" altLang="ja-JP" dirty="0"/>
          </a:p>
          <a:p>
            <a:endParaRPr lang="en-US" altLang="ja-JP" dirty="0"/>
          </a:p>
          <a:p>
            <a:r>
              <a:rPr lang="ja-JP" altLang="en-US" dirty="0"/>
              <a:t>時間の経過とともに、落ち着いてきてがん治療に取り組もうという前向きな気持ちになります。</a:t>
            </a:r>
            <a:endParaRPr lang="en-US" altLang="ja-JP" dirty="0"/>
          </a:p>
          <a:p>
            <a:endParaRPr lang="en-US" altLang="ja-JP" dirty="0"/>
          </a:p>
          <a:p>
            <a:r>
              <a:rPr lang="ja-JP" altLang="en-US" dirty="0"/>
              <a:t>もしあなたががんと診断されたら、周囲の人にどうして欲しいか考えてみましょう。</a:t>
            </a:r>
            <a:endParaRPr lang="en-US" altLang="ja-JP" dirty="0"/>
          </a:p>
        </p:txBody>
      </p:sp>
      <p:sp>
        <p:nvSpPr>
          <p:cNvPr id="8" name="スライド番号プレースホルダー 7">
            <a:extLst>
              <a:ext uri="{FF2B5EF4-FFF2-40B4-BE49-F238E27FC236}">
                <a16:creationId xmlns:a16="http://schemas.microsoft.com/office/drawing/2014/main" id="{141C3B7F-EA75-2C6A-F919-90AB084EF72B}"/>
              </a:ext>
            </a:extLst>
          </p:cNvPr>
          <p:cNvSpPr>
            <a:spLocks noGrp="1"/>
          </p:cNvSpPr>
          <p:nvPr>
            <p:ph type="sldNum" sz="quarter" idx="5"/>
          </p:nvPr>
        </p:nvSpPr>
        <p:spPr/>
        <p:txBody>
          <a:bodyPr/>
          <a:lstStyle/>
          <a:p>
            <a:fld id="{1FB6D352-DB6B-48B0-A897-1E4098B466C4}" type="slidenum">
              <a:rPr lang="ja-JP" altLang="en-US" smtClean="0"/>
              <a:pPr/>
              <a:t>21</a:t>
            </a:fld>
            <a:endParaRPr lang="ja-JP" altLang="en-US" dirty="0"/>
          </a:p>
        </p:txBody>
      </p:sp>
      <p:sp>
        <p:nvSpPr>
          <p:cNvPr id="5" name="スライド イメージ プレースホルダー 4">
            <a:extLst>
              <a:ext uri="{FF2B5EF4-FFF2-40B4-BE49-F238E27FC236}">
                <a16:creationId xmlns:a16="http://schemas.microsoft.com/office/drawing/2014/main" id="{2107B4D7-1892-BD9B-5948-4802F4AAB71E}"/>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402412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pPr lvl="0"/>
            <a:r>
              <a:rPr lang="ja-JP" altLang="en-US" dirty="0"/>
              <a:t>実は、とてもたくさんの人たちがチームを作って、患者さんややその家族を応援しています。</a:t>
            </a:r>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B9E66F9C-61BD-DA16-16AD-9A9F96BC9A42}"/>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2136864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がんの治療はまず標準的治療を行うべきです。</a:t>
            </a:r>
            <a:endParaRPr lang="en-US" altLang="ja-JP" dirty="0"/>
          </a:p>
          <a:p>
            <a:endParaRPr lang="en-US" altLang="ja-JP" dirty="0"/>
          </a:p>
          <a:p>
            <a:r>
              <a:rPr lang="ja-JP" altLang="en-US" dirty="0"/>
              <a:t>インターネットを検索すれば、いろいろな情報を得ることができます。</a:t>
            </a:r>
            <a:endParaRPr lang="en-US" altLang="ja-JP" dirty="0"/>
          </a:p>
          <a:p>
            <a:endParaRPr lang="en-US" altLang="ja-JP" dirty="0"/>
          </a:p>
          <a:p>
            <a:r>
              <a:rPr lang="ja-JP" altLang="en-US" dirty="0"/>
              <a:t>標準治療では、外科手術への恐れ、抗がん剤治療に伴う脱毛や吐き気など苦痛を伴うこともあります。そんな時に「○○を食べればがんが治る」とか「副作用がなく体にやさしい」と耳に優しい言葉に触れると、標準治療を投げ出したくなります。</a:t>
            </a:r>
            <a:endParaRPr lang="en-US" altLang="ja-JP" dirty="0"/>
          </a:p>
          <a:p>
            <a:endParaRPr lang="en-US" altLang="ja-JP" dirty="0"/>
          </a:p>
          <a:p>
            <a:r>
              <a:rPr lang="ja-JP" altLang="en-US" dirty="0"/>
              <a:t>情報はいつ発信されたものか、誰が発信したのか、それは科学的根拠に基づいているかをチェックします。</a:t>
            </a:r>
            <a:endParaRPr lang="en-US" altLang="ja-JP" dirty="0"/>
          </a:p>
          <a:p>
            <a:endParaRPr lang="en-US" altLang="ja-JP" dirty="0"/>
          </a:p>
          <a:p>
            <a:r>
              <a:rPr lang="ja-JP" altLang="en-US" dirty="0"/>
              <a:t>「がんが絶対に治る」という言葉は、本当にそうなのか疑ってみることが必要です。</a:t>
            </a:r>
            <a:endParaRPr lang="en-US" altLang="ja-JP" dirty="0"/>
          </a:p>
          <a:p>
            <a:endParaRPr lang="en-US" altLang="ja-JP" dirty="0"/>
          </a:p>
          <a:p>
            <a:r>
              <a:rPr lang="ja-JP" altLang="en-US" dirty="0"/>
              <a:t>「最新治療」と言われるものは、まだ保険適用になっていないものもあります。</a:t>
            </a:r>
          </a:p>
        </p:txBody>
      </p:sp>
      <p:sp>
        <p:nvSpPr>
          <p:cNvPr id="8" name="スライド番号プレースホルダー 7">
            <a:extLst>
              <a:ext uri="{FF2B5EF4-FFF2-40B4-BE49-F238E27FC236}">
                <a16:creationId xmlns:a16="http://schemas.microsoft.com/office/drawing/2014/main" id="{913FED47-C4E9-6F96-5033-8DDCB872F821}"/>
              </a:ext>
            </a:extLst>
          </p:cNvPr>
          <p:cNvSpPr>
            <a:spLocks noGrp="1"/>
          </p:cNvSpPr>
          <p:nvPr>
            <p:ph type="sldNum" sz="quarter" idx="5"/>
          </p:nvPr>
        </p:nvSpPr>
        <p:spPr/>
        <p:txBody>
          <a:bodyPr/>
          <a:lstStyle/>
          <a:p>
            <a:fld id="{1FB6D352-DB6B-48B0-A897-1E4098B466C4}" type="slidenum">
              <a:rPr lang="ja-JP" altLang="en-US" smtClean="0"/>
              <a:pPr/>
              <a:t>23</a:t>
            </a:fld>
            <a:endParaRPr lang="ja-JP" altLang="en-US" dirty="0"/>
          </a:p>
        </p:txBody>
      </p:sp>
      <p:sp>
        <p:nvSpPr>
          <p:cNvPr id="5" name="スライド イメージ プレースホルダー 4">
            <a:extLst>
              <a:ext uri="{FF2B5EF4-FFF2-40B4-BE49-F238E27FC236}">
                <a16:creationId xmlns:a16="http://schemas.microsoft.com/office/drawing/2014/main" id="{5E8E5615-CC2F-C63A-B604-A7ED693D05C9}"/>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212382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がん患者さんは、診断された時、治療で体が思うように動かせない時、薬の効果が目に見えない時など様々な時に、悲しんだり、悩んだり、苦しんだりします。</a:t>
            </a:r>
            <a:endParaRPr lang="en-US" altLang="ja-JP" dirty="0"/>
          </a:p>
          <a:p>
            <a:endParaRPr lang="en-US" altLang="ja-JP" dirty="0"/>
          </a:p>
          <a:p>
            <a:r>
              <a:rPr lang="ja-JP" altLang="en-US" dirty="0"/>
              <a:t>今までできた当たり前のことができないというのはつらいものです。</a:t>
            </a:r>
            <a:endParaRPr lang="en-US" altLang="ja-JP" dirty="0"/>
          </a:p>
          <a:p>
            <a:endParaRPr lang="en-US" altLang="ja-JP" dirty="0"/>
          </a:p>
          <a:p>
            <a:r>
              <a:rPr lang="ja-JP" altLang="en-US" dirty="0"/>
              <a:t>そんな時、「今はそっとしておいてあげよう」というのではなく、患者さんの言葉に耳を傾け、相手を理解し、共感するようにしましょう。</a:t>
            </a:r>
          </a:p>
        </p:txBody>
      </p:sp>
      <p:sp>
        <p:nvSpPr>
          <p:cNvPr id="8" name="スライド番号プレースホルダー 7">
            <a:extLst>
              <a:ext uri="{FF2B5EF4-FFF2-40B4-BE49-F238E27FC236}">
                <a16:creationId xmlns:a16="http://schemas.microsoft.com/office/drawing/2014/main" id="{5CB266BD-751C-F3FE-5820-3E88F41F99AB}"/>
              </a:ext>
            </a:extLst>
          </p:cNvPr>
          <p:cNvSpPr>
            <a:spLocks noGrp="1"/>
          </p:cNvSpPr>
          <p:nvPr>
            <p:ph type="sldNum" sz="quarter" idx="5"/>
          </p:nvPr>
        </p:nvSpPr>
        <p:spPr/>
        <p:txBody>
          <a:bodyPr/>
          <a:lstStyle/>
          <a:p>
            <a:fld id="{1FB6D352-DB6B-48B0-A897-1E4098B466C4}" type="slidenum">
              <a:rPr lang="ja-JP" altLang="en-US" smtClean="0"/>
              <a:pPr/>
              <a:t>24</a:t>
            </a:fld>
            <a:endParaRPr lang="ja-JP" altLang="en-US" dirty="0"/>
          </a:p>
        </p:txBody>
      </p:sp>
      <p:sp>
        <p:nvSpPr>
          <p:cNvPr id="5" name="スライド イメージ プレースホルダー 4">
            <a:extLst>
              <a:ext uri="{FF2B5EF4-FFF2-40B4-BE49-F238E27FC236}">
                <a16:creationId xmlns:a16="http://schemas.microsoft.com/office/drawing/2014/main" id="{3D9E36DA-A4DB-13F2-4980-D5549EFE62EF}"/>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2732348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１）いつも通りにふつうに接することで、がん患者さんは「患者」としてではない、これまでどおりの「自分」を取り戻せるような気がします。</a:t>
            </a:r>
            <a:endParaRPr lang="en-US" altLang="ja-JP" dirty="0"/>
          </a:p>
          <a:p>
            <a:endParaRPr lang="en-US" altLang="ja-JP" dirty="0"/>
          </a:p>
          <a:p>
            <a:r>
              <a:rPr lang="ja-JP" altLang="en-US" dirty="0"/>
              <a:t>２）必要以上に心配して、「あれが悪かったのではないか」「これが悪かったのではないか」と原因を探ったり、「○○を食べるといいらしい」「</a:t>
            </a:r>
            <a:r>
              <a:rPr lang="en-US" altLang="ja-JP" dirty="0"/>
              <a:t>××</a:t>
            </a:r>
            <a:r>
              <a:rPr lang="ja-JP" altLang="en-US" dirty="0"/>
              <a:t>病院に名医がいるからそちらに行った方が良い」などと、患者を戸惑わせたり、嫌な気分にさせたりしないようにします。</a:t>
            </a:r>
            <a:endParaRPr lang="en-US" altLang="ja-JP" dirty="0"/>
          </a:p>
          <a:p>
            <a:endParaRPr lang="en-US" altLang="ja-JP" dirty="0"/>
          </a:p>
          <a:p>
            <a:r>
              <a:rPr lang="ja-JP" altLang="en-US" dirty="0"/>
              <a:t>３）がんを打ち明けられた時に「かわいそう」と泣いたりしないようにします。</a:t>
            </a:r>
          </a:p>
        </p:txBody>
      </p:sp>
      <p:sp>
        <p:nvSpPr>
          <p:cNvPr id="8" name="スライド番号プレースホルダー 7">
            <a:extLst>
              <a:ext uri="{FF2B5EF4-FFF2-40B4-BE49-F238E27FC236}">
                <a16:creationId xmlns:a16="http://schemas.microsoft.com/office/drawing/2014/main" id="{32D10378-71A1-8FE0-C7DD-71D671CDBA7D}"/>
              </a:ext>
            </a:extLst>
          </p:cNvPr>
          <p:cNvSpPr>
            <a:spLocks noGrp="1"/>
          </p:cNvSpPr>
          <p:nvPr>
            <p:ph type="sldNum" sz="quarter" idx="5"/>
          </p:nvPr>
        </p:nvSpPr>
        <p:spPr/>
        <p:txBody>
          <a:bodyPr/>
          <a:lstStyle/>
          <a:p>
            <a:fld id="{1FB6D352-DB6B-48B0-A897-1E4098B466C4}" type="slidenum">
              <a:rPr lang="ja-JP" altLang="en-US" smtClean="0"/>
              <a:pPr/>
              <a:t>25</a:t>
            </a:fld>
            <a:endParaRPr lang="ja-JP" altLang="en-US" dirty="0"/>
          </a:p>
        </p:txBody>
      </p:sp>
      <p:sp>
        <p:nvSpPr>
          <p:cNvPr id="5" name="スライド イメージ プレースホルダー 4">
            <a:extLst>
              <a:ext uri="{FF2B5EF4-FFF2-40B4-BE49-F238E27FC236}">
                <a16:creationId xmlns:a16="http://schemas.microsoft.com/office/drawing/2014/main" id="{2FCDE440-9689-5003-08A4-18D335754446}"/>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22402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2" name="スライド番号プレースホルダー 7">
            <a:extLst>
              <a:ext uri="{FF2B5EF4-FFF2-40B4-BE49-F238E27FC236}">
                <a16:creationId xmlns:a16="http://schemas.microsoft.com/office/drawing/2014/main" id="{08CEF702-0818-8867-3448-D84AD7F5ADF4}"/>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C2329E78-149C-8241-B9BE-497F902582C1}"/>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7233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2016</a:t>
            </a:r>
            <a:r>
              <a:rPr lang="ja-JP" altLang="en-US" dirty="0"/>
              <a:t>年の統計によると、日本人の死因の第１位は「がん」です。</a:t>
            </a:r>
            <a:endParaRPr lang="en-US" altLang="ja-JP" dirty="0"/>
          </a:p>
          <a:p>
            <a:endParaRPr lang="en-US" altLang="ja-JP" dirty="0"/>
          </a:p>
          <a:p>
            <a:r>
              <a:rPr lang="ja-JP" altLang="en-US" dirty="0"/>
              <a:t>三人に一人は「がん」で亡くなっています。</a:t>
            </a:r>
            <a:endParaRPr lang="en-US" altLang="ja-JP" dirty="0"/>
          </a:p>
        </p:txBody>
      </p:sp>
      <p:sp>
        <p:nvSpPr>
          <p:cNvPr id="10" name="スライド番号プレースホルダー 9">
            <a:extLst>
              <a:ext uri="{FF2B5EF4-FFF2-40B4-BE49-F238E27FC236}">
                <a16:creationId xmlns:a16="http://schemas.microsoft.com/office/drawing/2014/main" id="{EFD3DB91-B387-20E0-8FB0-84D152DB4EEE}"/>
              </a:ext>
            </a:extLst>
          </p:cNvPr>
          <p:cNvSpPr>
            <a:spLocks noGrp="1"/>
          </p:cNvSpPr>
          <p:nvPr>
            <p:ph type="sldNum" sz="quarter" idx="5"/>
          </p:nvPr>
        </p:nvSpPr>
        <p:spPr/>
        <p:txBody>
          <a:bodyPr/>
          <a:lstStyle/>
          <a:p>
            <a:fld id="{1FB6D352-DB6B-48B0-A897-1E4098B466C4}" type="slidenum">
              <a:rPr lang="ja-JP" altLang="en-US" smtClean="0"/>
              <a:pPr/>
              <a:t>3</a:t>
            </a:fld>
            <a:endParaRPr lang="ja-JP" altLang="en-US" dirty="0"/>
          </a:p>
        </p:txBody>
      </p:sp>
      <p:sp>
        <p:nvSpPr>
          <p:cNvPr id="5" name="スライド イメージ プレースホルダー 4">
            <a:extLst>
              <a:ext uri="{FF2B5EF4-FFF2-40B4-BE49-F238E27FC236}">
                <a16:creationId xmlns:a16="http://schemas.microsoft.com/office/drawing/2014/main" id="{D9167AE3-3577-7601-3AC7-99BCF92504A9}"/>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67011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かつては脳卒中が日本人の死因のトップでしたが、</a:t>
            </a:r>
            <a:r>
              <a:rPr lang="en-US" altLang="ja-JP" dirty="0"/>
              <a:t>1981</a:t>
            </a:r>
            <a:r>
              <a:rPr lang="ja-JP" altLang="en-US" dirty="0"/>
              <a:t>年以後がんが第</a:t>
            </a:r>
            <a:r>
              <a:rPr lang="en-US" altLang="ja-JP" dirty="0"/>
              <a:t>1</a:t>
            </a:r>
            <a:r>
              <a:rPr lang="ja-JP" altLang="en-US" dirty="0"/>
              <a:t>位となっています。</a:t>
            </a:r>
            <a:endParaRPr lang="en-US" altLang="ja-JP" dirty="0"/>
          </a:p>
          <a:p>
            <a:endParaRPr lang="en-US" altLang="ja-JP" dirty="0"/>
          </a:p>
          <a:p>
            <a:endParaRPr lang="en-US" altLang="ja-JP" dirty="0"/>
          </a:p>
          <a:p>
            <a:endParaRPr lang="en-US" altLang="ja-JP" dirty="0"/>
          </a:p>
          <a:p>
            <a:r>
              <a:rPr lang="en-US" altLang="ja-JP" dirty="0"/>
              <a:t>〈</a:t>
            </a:r>
            <a:r>
              <a:rPr lang="ja-JP" altLang="en-US" dirty="0"/>
              <a:t>グラフ注</a:t>
            </a:r>
            <a:r>
              <a:rPr lang="en-US" altLang="ja-JP" dirty="0"/>
              <a:t>〉</a:t>
            </a:r>
          </a:p>
          <a:p>
            <a:r>
              <a:rPr lang="en-US" altLang="ja-JP" dirty="0"/>
              <a:t>1</a:t>
            </a:r>
            <a:r>
              <a:rPr lang="ja-JP" altLang="en-US" dirty="0"/>
              <a:t>）平成</a:t>
            </a:r>
            <a:r>
              <a:rPr lang="en-US" altLang="ja-JP" dirty="0"/>
              <a:t>6</a:t>
            </a:r>
            <a:r>
              <a:rPr lang="ja-JP" altLang="en-US" dirty="0"/>
              <a:t>年までの「心疾患（高血圧性を除く）」は「心疾患」である。</a:t>
            </a:r>
          </a:p>
          <a:p>
            <a:r>
              <a:rPr lang="en-US" altLang="ja-JP" dirty="0"/>
              <a:t>2</a:t>
            </a:r>
            <a:r>
              <a:rPr lang="ja-JP" altLang="en-US" dirty="0"/>
              <a:t>）平成</a:t>
            </a:r>
            <a:r>
              <a:rPr lang="en-US" altLang="ja-JP" dirty="0"/>
              <a:t>6</a:t>
            </a:r>
            <a:r>
              <a:rPr lang="ja-JP" altLang="en-US" dirty="0"/>
              <a:t>・</a:t>
            </a:r>
            <a:r>
              <a:rPr lang="en-US" altLang="ja-JP" dirty="0"/>
              <a:t>7</a:t>
            </a:r>
            <a:r>
              <a:rPr lang="ja-JP" altLang="en-US" dirty="0"/>
              <a:t>年の「心疾患（高血圧性は除く）」の低下は、死亡診断書（死体検案書）（平成</a:t>
            </a:r>
            <a:r>
              <a:rPr lang="en-US" altLang="ja-JP" dirty="0"/>
              <a:t>7</a:t>
            </a:r>
            <a:r>
              <a:rPr lang="ja-JP" altLang="en-US" dirty="0"/>
              <a:t>年</a:t>
            </a:r>
            <a:r>
              <a:rPr lang="en-US" altLang="ja-JP" dirty="0"/>
              <a:t>1</a:t>
            </a:r>
            <a:r>
              <a:rPr lang="ja-JP" altLang="en-US" dirty="0"/>
              <a:t>月施行）において「死亡の原因欄には、疾患の終末期の状態としての心不全、呼吸不全等は書かないでください」という注意書きの施行前からの周知の影響によるものと考えられる。</a:t>
            </a:r>
          </a:p>
          <a:p>
            <a:r>
              <a:rPr lang="en-US" altLang="ja-JP" dirty="0"/>
              <a:t>3</a:t>
            </a:r>
            <a:r>
              <a:rPr lang="ja-JP" altLang="en-US" dirty="0"/>
              <a:t>）平成</a:t>
            </a:r>
            <a:r>
              <a:rPr lang="en-US" altLang="ja-JP" dirty="0"/>
              <a:t>7</a:t>
            </a:r>
            <a:r>
              <a:rPr lang="ja-JP" altLang="en-US" dirty="0"/>
              <a:t>年の「脳血管疾患」の上昇の主な要因は、</a:t>
            </a:r>
            <a:r>
              <a:rPr lang="en-US" altLang="ja-JP" dirty="0"/>
              <a:t>ICD-10</a:t>
            </a:r>
            <a:r>
              <a:rPr lang="ja-JP" altLang="en-US" dirty="0"/>
              <a:t>（平成</a:t>
            </a:r>
            <a:r>
              <a:rPr lang="en-US" altLang="ja-JP" dirty="0"/>
              <a:t>7</a:t>
            </a:r>
            <a:r>
              <a:rPr lang="ja-JP" altLang="en-US" dirty="0"/>
              <a:t>年</a:t>
            </a:r>
            <a:r>
              <a:rPr lang="en-US" altLang="ja-JP" dirty="0"/>
              <a:t>1</a:t>
            </a:r>
            <a:r>
              <a:rPr lang="ja-JP" altLang="en-US" dirty="0"/>
              <a:t>月適用）による原死因選択ルールの明確化によるものと考えられる。</a:t>
            </a:r>
          </a:p>
          <a:p>
            <a:r>
              <a:rPr lang="en-US" altLang="ja-JP" dirty="0"/>
              <a:t>4</a:t>
            </a:r>
            <a:r>
              <a:rPr lang="ja-JP" altLang="en-US" dirty="0"/>
              <a:t>）平成</a:t>
            </a:r>
            <a:r>
              <a:rPr lang="en-US" altLang="ja-JP" dirty="0"/>
              <a:t>29</a:t>
            </a:r>
            <a:r>
              <a:rPr lang="ja-JP" altLang="en-US" dirty="0"/>
              <a:t>年の「肺炎」の低下の主な要因は、</a:t>
            </a:r>
            <a:r>
              <a:rPr lang="en-US" altLang="ja-JP" dirty="0"/>
              <a:t>ICD-10</a:t>
            </a:r>
            <a:r>
              <a:rPr lang="ja-JP" altLang="en-US" dirty="0"/>
              <a:t>（</a:t>
            </a:r>
            <a:r>
              <a:rPr lang="en-US" altLang="ja-JP" dirty="0"/>
              <a:t>2013</a:t>
            </a:r>
            <a:r>
              <a:rPr lang="ja-JP" altLang="en-US" dirty="0"/>
              <a:t>年版）（平成</a:t>
            </a:r>
            <a:r>
              <a:rPr lang="en-US" altLang="ja-JP" dirty="0"/>
              <a:t>29</a:t>
            </a:r>
            <a:r>
              <a:rPr lang="ja-JP" altLang="en-US" dirty="0"/>
              <a:t>年</a:t>
            </a:r>
            <a:r>
              <a:rPr lang="en-US" altLang="ja-JP" dirty="0"/>
              <a:t>1</a:t>
            </a:r>
            <a:r>
              <a:rPr lang="ja-JP" altLang="en-US" dirty="0"/>
              <a:t>月適用）による原死因選択ルールの明確化によるものと考えられる。</a:t>
            </a:r>
            <a:endParaRPr lang="en-US" altLang="ja-JP" dirty="0"/>
          </a:p>
          <a:p>
            <a:endParaRPr lang="ja-JP" altLang="en-US" dirty="0"/>
          </a:p>
        </p:txBody>
      </p:sp>
      <p:sp>
        <p:nvSpPr>
          <p:cNvPr id="10" name="スライド番号プレースホルダー 9">
            <a:extLst>
              <a:ext uri="{FF2B5EF4-FFF2-40B4-BE49-F238E27FC236}">
                <a16:creationId xmlns:a16="http://schemas.microsoft.com/office/drawing/2014/main" id="{EFD3DB91-B387-20E0-8FB0-84D152DB4EEE}"/>
              </a:ext>
            </a:extLst>
          </p:cNvPr>
          <p:cNvSpPr>
            <a:spLocks noGrp="1"/>
          </p:cNvSpPr>
          <p:nvPr>
            <p:ph type="sldNum" sz="quarter" idx="5"/>
          </p:nvPr>
        </p:nvSpPr>
        <p:spPr/>
        <p:txBody>
          <a:bodyPr/>
          <a:lstStyle/>
          <a:p>
            <a:fld id="{1FB6D352-DB6B-48B0-A897-1E4098B466C4}" type="slidenum">
              <a:rPr lang="ja-JP" altLang="en-US" smtClean="0"/>
              <a:pPr/>
              <a:t>4</a:t>
            </a:fld>
            <a:endParaRPr lang="ja-JP" altLang="en-US" dirty="0"/>
          </a:p>
        </p:txBody>
      </p:sp>
      <p:sp>
        <p:nvSpPr>
          <p:cNvPr id="5" name="スライド イメージ プレースホルダー 4">
            <a:extLst>
              <a:ext uri="{FF2B5EF4-FFF2-40B4-BE49-F238E27FC236}">
                <a16:creationId xmlns:a16="http://schemas.microsoft.com/office/drawing/2014/main" id="{D9167AE3-3577-7601-3AC7-99BCF92504A9}"/>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9896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8BD3-C8E2-1FB9-B938-59954D1563D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720E29F1-95DB-1CB9-F6D6-686D0D43142A}"/>
              </a:ext>
            </a:extLst>
          </p:cNvPr>
          <p:cNvSpPr>
            <a:spLocks noGrp="1"/>
          </p:cNvSpPr>
          <p:nvPr>
            <p:ph type="body" idx="1"/>
          </p:nvPr>
        </p:nvSpPr>
        <p:spPr/>
        <p:txBody>
          <a:bodyPr/>
          <a:lstStyle/>
          <a:p>
            <a:r>
              <a:rPr lang="ja-JP" altLang="en-US" dirty="0"/>
              <a:t>がんは不治の病という印象があるかもしれません。本当でしょうか？</a:t>
            </a:r>
            <a:endParaRPr lang="en-US" altLang="ja-JP" dirty="0"/>
          </a:p>
          <a:p>
            <a:endParaRPr lang="en-US" altLang="ja-JP" dirty="0"/>
          </a:p>
          <a:p>
            <a:r>
              <a:rPr lang="ja-JP" altLang="en-US" dirty="0"/>
              <a:t>診断された後</a:t>
            </a:r>
            <a:r>
              <a:rPr lang="en-US" altLang="ja-JP" dirty="0"/>
              <a:t>10</a:t>
            </a:r>
            <a:r>
              <a:rPr lang="ja-JP" altLang="en-US" dirty="0"/>
              <a:t>年後の生存率を調べたのが表です。</a:t>
            </a:r>
            <a:endParaRPr lang="en-US" altLang="ja-JP" dirty="0"/>
          </a:p>
          <a:p>
            <a:endParaRPr lang="en-US" altLang="ja-JP" dirty="0"/>
          </a:p>
          <a:p>
            <a:r>
              <a:rPr lang="ja-JP" altLang="en-US" dirty="0"/>
              <a:t>がん全体で</a:t>
            </a:r>
            <a:r>
              <a:rPr lang="en-US" altLang="ja-JP" dirty="0"/>
              <a:t>10</a:t>
            </a:r>
            <a:r>
              <a:rPr lang="ja-JP" altLang="en-US" dirty="0"/>
              <a:t>年生存率は</a:t>
            </a:r>
            <a:r>
              <a:rPr lang="en-US" altLang="ja-JP" dirty="0"/>
              <a:t>50</a:t>
            </a:r>
            <a:r>
              <a:rPr lang="ja-JP" altLang="en-US" dirty="0"/>
              <a:t>％を超えています。</a:t>
            </a:r>
            <a:endParaRPr lang="en-US" altLang="ja-JP" dirty="0"/>
          </a:p>
          <a:p>
            <a:endParaRPr lang="en-US" altLang="ja-JP" dirty="0"/>
          </a:p>
          <a:p>
            <a:r>
              <a:rPr lang="ja-JP" altLang="en-US" dirty="0"/>
              <a:t>前立腺がん、甲状腺がん及び乳がんの</a:t>
            </a:r>
            <a:r>
              <a:rPr lang="en-US" altLang="ja-JP" dirty="0"/>
              <a:t>10</a:t>
            </a:r>
            <a:r>
              <a:rPr lang="ja-JP" altLang="en-US" dirty="0"/>
              <a:t>年生存率は</a:t>
            </a:r>
            <a:r>
              <a:rPr lang="en-US" altLang="ja-JP" dirty="0"/>
              <a:t>80</a:t>
            </a:r>
            <a:r>
              <a:rPr lang="ja-JP" altLang="en-US" dirty="0"/>
              <a:t>％以上です。一方ですい臓がんは５％と厳しい結果が出ています。</a:t>
            </a:r>
            <a:endParaRPr lang="en-US" altLang="ja-JP" dirty="0"/>
          </a:p>
          <a:p>
            <a:endParaRPr lang="en-US" altLang="ja-JP" dirty="0"/>
          </a:p>
          <a:p>
            <a:r>
              <a:rPr lang="ja-JP" altLang="en-US" dirty="0"/>
              <a:t>子どもに多い白血病は、</a:t>
            </a:r>
            <a:r>
              <a:rPr lang="en-US" altLang="ja-JP" dirty="0"/>
              <a:t>5</a:t>
            </a:r>
            <a:r>
              <a:rPr lang="ja-JP" altLang="en-US" dirty="0"/>
              <a:t>年生存率が</a:t>
            </a:r>
            <a:r>
              <a:rPr lang="en-US" altLang="ja-JP" dirty="0"/>
              <a:t>95</a:t>
            </a:r>
            <a:r>
              <a:rPr lang="ja-JP" altLang="en-US" dirty="0"/>
              <a:t>％を超えています。</a:t>
            </a:r>
          </a:p>
        </p:txBody>
      </p:sp>
      <p:sp>
        <p:nvSpPr>
          <p:cNvPr id="8" name="スライド番号プレースホルダー 7">
            <a:extLst>
              <a:ext uri="{FF2B5EF4-FFF2-40B4-BE49-F238E27FC236}">
                <a16:creationId xmlns:a16="http://schemas.microsoft.com/office/drawing/2014/main" id="{9E94992D-CE23-6DE7-63B1-A69006F61EEE}"/>
              </a:ext>
            </a:extLst>
          </p:cNvPr>
          <p:cNvSpPr>
            <a:spLocks noGrp="1"/>
          </p:cNvSpPr>
          <p:nvPr>
            <p:ph type="sldNum" sz="quarter" idx="5"/>
          </p:nvPr>
        </p:nvSpPr>
        <p:spPr/>
        <p:txBody>
          <a:bodyPr/>
          <a:lstStyle/>
          <a:p>
            <a:fld id="{1FB6D352-DB6B-48B0-A897-1E4098B466C4}" type="slidenum">
              <a:rPr lang="ja-JP" altLang="en-US" smtClean="0"/>
              <a:pPr/>
              <a:t>5</a:t>
            </a:fld>
            <a:endParaRPr lang="ja-JP" altLang="en-US" dirty="0"/>
          </a:p>
        </p:txBody>
      </p:sp>
      <p:sp>
        <p:nvSpPr>
          <p:cNvPr id="5" name="スライド イメージ プレースホルダー 4">
            <a:extLst>
              <a:ext uri="{FF2B5EF4-FFF2-40B4-BE49-F238E27FC236}">
                <a16:creationId xmlns:a16="http://schemas.microsoft.com/office/drawing/2014/main" id="{BA6C1DE3-ACA2-2376-DEEC-B5E746DA4C7B}"/>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98632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6</a:t>
            </a:fld>
            <a:endParaRPr lang="ja-JP" altLang="en-US" dirty="0"/>
          </a:p>
        </p:txBody>
      </p:sp>
      <p:sp>
        <p:nvSpPr>
          <p:cNvPr id="6" name="スライド イメージ プレースホルダー 5">
            <a:extLst>
              <a:ext uri="{FF2B5EF4-FFF2-40B4-BE49-F238E27FC236}">
                <a16:creationId xmlns:a16="http://schemas.microsoft.com/office/drawing/2014/main" id="{981EE6FA-8A84-DAF7-C95B-58124A1AD20C}"/>
              </a:ext>
            </a:extLst>
          </p:cNvPr>
          <p:cNvSpPr>
            <a:spLocks noGrp="1" noRot="1" noChangeAspect="1"/>
          </p:cNvSpPr>
          <p:nvPr>
            <p:ph type="sldImg"/>
          </p:nvPr>
        </p:nvSpPr>
        <p:spPr>
          <a:xfrm>
            <a:off x="638175" y="527050"/>
            <a:ext cx="5827713" cy="4121150"/>
          </a:xfrm>
        </p:spPr>
      </p:sp>
      <p:sp>
        <p:nvSpPr>
          <p:cNvPr id="7" name="ノート プレースホルダー 6">
            <a:extLst>
              <a:ext uri="{FF2B5EF4-FFF2-40B4-BE49-F238E27FC236}">
                <a16:creationId xmlns:a16="http://schemas.microsoft.com/office/drawing/2014/main" id="{DB114568-B4F1-43BD-4E38-D4D2935AF93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8810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私たちの体は約</a:t>
            </a:r>
            <a:r>
              <a:rPr lang="en-US" altLang="ja-JP" dirty="0"/>
              <a:t>37</a:t>
            </a:r>
            <a:r>
              <a:rPr lang="ja-JP" altLang="en-US" dirty="0"/>
              <a:t>兆個の細胞からできています。</a:t>
            </a:r>
            <a:endParaRPr lang="en-US" altLang="ja-JP" dirty="0"/>
          </a:p>
          <a:p>
            <a:endParaRPr lang="en-US" altLang="ja-JP" dirty="0"/>
          </a:p>
          <a:p>
            <a:r>
              <a:rPr lang="ja-JP" altLang="en-US" dirty="0"/>
              <a:t>体の細胞は毎日分裂して自分と同じコピーをつくりながら新しくなっています。</a:t>
            </a:r>
            <a:endParaRPr lang="en-US" altLang="ja-JP" dirty="0"/>
          </a:p>
          <a:p>
            <a:endParaRPr lang="en-US" altLang="ja-JP" dirty="0"/>
          </a:p>
          <a:p>
            <a:r>
              <a:rPr lang="ja-JP" altLang="en-US" dirty="0"/>
              <a:t>しかし、細胞が分裂するときにコピーミスがおこり、正常な細胞が異常な細胞になってしまうことがあります。これががん細胞のもとです。</a:t>
            </a:r>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7B471BC9-8B11-4240-72D0-56DEC1E38893}"/>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410901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pPr lvl="0"/>
            <a:r>
              <a:rPr lang="ja-JP" altLang="en-US" dirty="0"/>
              <a:t>通常は、</a:t>
            </a:r>
            <a:r>
              <a:rPr lang="en-US" altLang="ja-JP" dirty="0"/>
              <a:t> </a:t>
            </a:r>
            <a:r>
              <a:rPr lang="ja-JP" altLang="en-US" dirty="0"/>
              <a:t>コピーミスした細胞を修理したりお掃除する役割をもった細胞（免疫）が活躍してがん細胞（紫の細胞をさしながら）が増えないようにしています。</a:t>
            </a:r>
            <a:endParaRPr lang="en-US" altLang="ja-JP" dirty="0"/>
          </a:p>
          <a:p>
            <a:pPr lvl="0"/>
            <a:endParaRPr lang="en-US" altLang="ja-JP" dirty="0"/>
          </a:p>
          <a:p>
            <a:pPr lvl="0"/>
            <a:r>
              <a:rPr lang="ja-JP" altLang="en-US" dirty="0"/>
              <a:t>しかし、何度もコピーミスを繰り返したり、修理したりお掃除する細胞の働きが追いつかないと、紫の異常な細胞がどんどん増えてかたまりになります。</a:t>
            </a:r>
            <a:endParaRPr lang="en-US" altLang="ja-JP" dirty="0"/>
          </a:p>
          <a:p>
            <a:pPr lvl="0"/>
            <a:endParaRPr lang="en-US" altLang="ja-JP" dirty="0"/>
          </a:p>
          <a:p>
            <a:pPr lvl="0"/>
            <a:r>
              <a:rPr lang="ja-JP" altLang="en-US" dirty="0"/>
              <a:t>周りに広がる性格をもっているので、血管などに入り込んで、血の流れにのって全身に存在するようになります。</a:t>
            </a:r>
            <a:endParaRPr lang="en-US" altLang="ja-JP" dirty="0"/>
          </a:p>
          <a:p>
            <a:pPr lvl="0"/>
            <a:endParaRPr lang="en-US" altLang="ja-JP" dirty="0"/>
          </a:p>
          <a:p>
            <a:pPr lvl="0"/>
            <a:r>
              <a:rPr lang="ja-JP" altLang="en-US" dirty="0"/>
              <a:t>がんが命にかかわると思われているのは、このような、血流にのって全身に存在するようになる性質があるからです。</a:t>
            </a:r>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024C49C3-9318-FBD1-227B-84BC1D283C9D}"/>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402684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ノート プレースホルダー 4">
            <a:extLst>
              <a:ext uri="{FF2B5EF4-FFF2-40B4-BE49-F238E27FC236}">
                <a16:creationId xmlns:a16="http://schemas.microsoft.com/office/drawing/2014/main" id="{70BC8363-FEE3-00D7-A000-4FC6FFA1528F}"/>
              </a:ext>
            </a:extLst>
          </p:cNvPr>
          <p:cNvSpPr>
            <a:spLocks noGrp="1"/>
          </p:cNvSpPr>
          <p:nvPr>
            <p:ph type="body" idx="1"/>
          </p:nvPr>
        </p:nvSpPr>
        <p:spPr/>
        <p:txBody>
          <a:bodyPr/>
          <a:lstStyle/>
          <a:p>
            <a:r>
              <a:rPr lang="ja-JP" altLang="en-US" dirty="0"/>
              <a:t>なぜミスコピーが生まれるのでしょうか？</a:t>
            </a:r>
            <a:endParaRPr lang="en-US" altLang="ja-JP" dirty="0"/>
          </a:p>
          <a:p>
            <a:endParaRPr lang="en-US" altLang="ja-JP" dirty="0"/>
          </a:p>
          <a:p>
            <a:r>
              <a:rPr lang="ja-JP" altLang="en-US" dirty="0"/>
              <a:t>その原因は、生活習慣、細菌・ウイルス感染、持って生まれた体質（遺伝素因）など、様々あります</a:t>
            </a:r>
            <a:r>
              <a:rPr lang="en-US" altLang="ja-JP" dirty="0"/>
              <a:t>｡</a:t>
            </a:r>
            <a:r>
              <a:rPr lang="ja-JP" altLang="en-US" dirty="0"/>
              <a:t>これらのどれか一つが原因となるということではなく、幾つかが重なり合ったときにその可能性が高まります</a:t>
            </a:r>
            <a:r>
              <a:rPr lang="en-US" altLang="ja-JP" dirty="0"/>
              <a:t>｡</a:t>
            </a:r>
          </a:p>
          <a:p>
            <a:endParaRPr lang="en-US" altLang="ja-JP" dirty="0"/>
          </a:p>
          <a:p>
            <a:r>
              <a:rPr lang="ja-JP" altLang="en-US" dirty="0"/>
              <a:t>このことから、望ましい生活習慣を身に付けたり、感染対策を行ったりすることで、がんになりにくくすることができます</a:t>
            </a:r>
            <a:r>
              <a:rPr lang="en-US" altLang="ja-JP" dirty="0"/>
              <a:t>｡</a:t>
            </a:r>
          </a:p>
          <a:p>
            <a:endParaRPr lang="en-US" altLang="ja-JP" dirty="0"/>
          </a:p>
          <a:p>
            <a:r>
              <a:rPr lang="ja-JP" altLang="en-US" dirty="0"/>
              <a:t>しかし、がんには原因がよくわかっていないものも多いことから、誰もがなるかもしれない病気といえます。</a:t>
            </a:r>
            <a:endParaRPr lang="en-US" altLang="ja-JP" dirty="0"/>
          </a:p>
          <a:p>
            <a:pPr lvl="0"/>
            <a:endParaRPr lang="en-US" altLang="ja-JP" dirty="0"/>
          </a:p>
          <a:p>
            <a:pPr lvl="0"/>
            <a:r>
              <a:rPr lang="ja-JP" altLang="en-US" dirty="0"/>
              <a:t>この中にある、がんの原因になる可能性のある「生活習慣」にはどんなものがあるでしょうか？（時間があれば手を挙げてもらうのも一つです）</a:t>
            </a:r>
            <a:endParaRPr lang="en-US" altLang="ja-JP" dirty="0"/>
          </a:p>
          <a:p>
            <a:pPr lvl="0"/>
            <a:endParaRPr lang="en-US" altLang="ja-JP" dirty="0"/>
          </a:p>
          <a:p>
            <a:pPr lvl="0"/>
            <a:r>
              <a:rPr lang="ja-JP" altLang="en-US" dirty="0"/>
              <a:t>喫煙、お酒の飲み過ぎ、かたよった食事（塩分過多、野菜不足）、運動不足など</a:t>
            </a:r>
            <a:endParaRPr lang="en-US" altLang="ja-JP" dirty="0"/>
          </a:p>
          <a:p>
            <a:pPr lvl="0"/>
            <a:endParaRPr lang="en-US" altLang="ja-JP" dirty="0"/>
          </a:p>
          <a:p>
            <a:pPr lvl="0"/>
            <a:r>
              <a:rPr lang="ja-JP" altLang="en-US" dirty="0"/>
              <a:t>タバコは肺がんになるリスクを上げますが、タバコを吸っていなくても肺がんになる人はいます。</a:t>
            </a:r>
            <a:endParaRPr lang="en-US" altLang="ja-JP" dirty="0"/>
          </a:p>
        </p:txBody>
      </p:sp>
      <p:sp>
        <p:nvSpPr>
          <p:cNvPr id="2" name="スライド番号プレースホルダー 7">
            <a:extLst>
              <a:ext uri="{FF2B5EF4-FFF2-40B4-BE49-F238E27FC236}">
                <a16:creationId xmlns:a16="http://schemas.microsoft.com/office/drawing/2014/main" id="{D9E99CFE-230D-D94C-3352-279CD49E6BB5}"/>
              </a:ext>
            </a:extLst>
          </p:cNvPr>
          <p:cNvSpPr>
            <a:spLocks noGrp="1"/>
          </p:cNvSpPr>
          <p:nvPr>
            <p:ph type="sldNum" sz="quarter" idx="5"/>
          </p:nvPr>
        </p:nvSpPr>
        <p:spPr/>
        <p:txBody>
          <a:bodyPr/>
          <a:lstStyle>
            <a:lvl1pPr algn="r">
              <a:defRPr sz="1200"/>
            </a:lvl1pPr>
          </a:lstStyle>
          <a:p>
            <a:fld id="{DE25FFD0-B0B0-4438-B03E-51BC179572DB}"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717C185B-A0F9-7944-9D7C-E23E2F725362}"/>
              </a:ext>
            </a:extLst>
          </p:cNvPr>
          <p:cNvSpPr>
            <a:spLocks noGrp="1" noRot="1" noChangeAspect="1"/>
          </p:cNvSpPr>
          <p:nvPr>
            <p:ph type="sldImg"/>
          </p:nvPr>
        </p:nvSpPr>
        <p:spPr>
          <a:xfrm>
            <a:off x="638175" y="527050"/>
            <a:ext cx="5827713" cy="4121150"/>
          </a:xfrm>
        </p:spPr>
      </p:sp>
    </p:spTree>
    <p:extLst>
      <p:ext uri="{BB962C8B-B14F-4D97-AF65-F5344CB8AC3E}">
        <p14:creationId xmlns:p14="http://schemas.microsoft.com/office/powerpoint/2010/main" val="12167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64384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93497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49857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65145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89832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334747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154934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971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284806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218878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EE308-C78B-4950-8833-05B570D2C375}" type="datetimeFigureOut">
              <a:rPr kumimoji="1" lang="ja-JP" altLang="en-US" smtClean="0"/>
              <a:t>2024/7/17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412522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E9EE308-C78B-4950-8833-05B570D2C375}" type="datetimeFigureOut">
              <a:rPr kumimoji="1" lang="ja-JP" altLang="en-US" smtClean="0"/>
              <a:t>2024/7/17</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93E05BC-9A17-4E9A-8061-CFE0AF290C90}" type="slidenum">
              <a:rPr kumimoji="1" lang="ja-JP" altLang="en-US" smtClean="0"/>
              <a:t>‹#›</a:t>
            </a:fld>
            <a:endParaRPr kumimoji="1" lang="ja-JP" altLang="en-US"/>
          </a:p>
        </p:txBody>
      </p:sp>
    </p:spTree>
    <p:extLst>
      <p:ext uri="{BB962C8B-B14F-4D97-AF65-F5344CB8AC3E}">
        <p14:creationId xmlns:p14="http://schemas.microsoft.com/office/powerpoint/2010/main" val="19800890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1404982" y="1778047"/>
            <a:ext cx="7983570" cy="2687051"/>
          </a:xfrm>
        </p:spPr>
        <p:txBody>
          <a:bodyPr anchor="b">
            <a:noAutofit/>
          </a:bodyPr>
          <a:lstStyle/>
          <a:p>
            <a:pPr algn="l"/>
            <a:r>
              <a:rPr lang="ja-JP" altLang="en-US" sz="7200" b="1" dirty="0">
                <a:latin typeface="メイリオ" panose="020B0604030504040204" pitchFamily="50" charset="-128"/>
                <a:ea typeface="メイリオ" panose="020B0604030504040204" pitchFamily="50" charset="-128"/>
              </a:rPr>
              <a:t>「がん」について</a:t>
            </a:r>
            <a:br>
              <a:rPr lang="ja-JP" altLang="en-US" sz="7200" b="1" dirty="0">
                <a:latin typeface="メイリオ" panose="020B0604030504040204" pitchFamily="50" charset="-128"/>
                <a:ea typeface="メイリオ" panose="020B0604030504040204" pitchFamily="50" charset="-128"/>
              </a:rPr>
            </a:br>
            <a:r>
              <a:rPr lang="ja-JP" altLang="en-US" sz="7200" b="1" dirty="0">
                <a:latin typeface="メイリオ" panose="020B0604030504040204" pitchFamily="50" charset="-128"/>
                <a:ea typeface="メイリオ" panose="020B0604030504040204" pitchFamily="50" charset="-128"/>
              </a:rPr>
              <a:t> 知ろう、考えよう</a:t>
            </a:r>
            <a:endParaRPr kumimoji="1" lang="ja-JP" altLang="en-US" sz="72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日本人のがんと関係のある要因　</a:t>
            </a:r>
          </a:p>
        </p:txBody>
      </p:sp>
      <p:pic>
        <p:nvPicPr>
          <p:cNvPr id="2" name="図 1">
            <a:extLst>
              <a:ext uri="{FF2B5EF4-FFF2-40B4-BE49-F238E27FC236}">
                <a16:creationId xmlns:a16="http://schemas.microsoft.com/office/drawing/2014/main" id="{4780C37E-6592-075C-4F4C-B5FB83ED9EF1}"/>
              </a:ext>
            </a:extLst>
          </p:cNvPr>
          <p:cNvPicPr>
            <a:picLocks noChangeAspect="1"/>
          </p:cNvPicPr>
          <p:nvPr/>
        </p:nvPicPr>
        <p:blipFill>
          <a:blip r:embed="rId3"/>
          <a:stretch>
            <a:fillRect/>
          </a:stretch>
        </p:blipFill>
        <p:spPr>
          <a:xfrm>
            <a:off x="48034" y="1232291"/>
            <a:ext cx="5294912" cy="3474056"/>
          </a:xfrm>
          <a:prstGeom prst="rect">
            <a:avLst/>
          </a:prstGeom>
        </p:spPr>
      </p:pic>
      <p:pic>
        <p:nvPicPr>
          <p:cNvPr id="3" name="図 2">
            <a:extLst>
              <a:ext uri="{FF2B5EF4-FFF2-40B4-BE49-F238E27FC236}">
                <a16:creationId xmlns:a16="http://schemas.microsoft.com/office/drawing/2014/main" id="{D47885E7-96DC-DF0A-6AAE-B9AA399B37EB}"/>
              </a:ext>
            </a:extLst>
          </p:cNvPr>
          <p:cNvPicPr>
            <a:picLocks noChangeAspect="1"/>
          </p:cNvPicPr>
          <p:nvPr/>
        </p:nvPicPr>
        <p:blipFill>
          <a:blip r:embed="rId4"/>
          <a:stretch>
            <a:fillRect/>
          </a:stretch>
        </p:blipFill>
        <p:spPr>
          <a:xfrm>
            <a:off x="5342946" y="1232291"/>
            <a:ext cx="5161174" cy="3474056"/>
          </a:xfrm>
          <a:prstGeom prst="rect">
            <a:avLst/>
          </a:prstGeom>
        </p:spPr>
      </p:pic>
      <p:sp>
        <p:nvSpPr>
          <p:cNvPr id="12" name="テキスト ボックス 11">
            <a:extLst>
              <a:ext uri="{FF2B5EF4-FFF2-40B4-BE49-F238E27FC236}">
                <a16:creationId xmlns:a16="http://schemas.microsoft.com/office/drawing/2014/main" id="{76132099-4FE1-41B3-7732-B4630E0E64B6}"/>
              </a:ext>
            </a:extLst>
          </p:cNvPr>
          <p:cNvSpPr txBox="1"/>
          <p:nvPr/>
        </p:nvSpPr>
        <p:spPr>
          <a:xfrm>
            <a:off x="135171" y="5270562"/>
            <a:ext cx="10556642" cy="1384995"/>
          </a:xfrm>
          <a:prstGeom prst="rect">
            <a:avLst/>
          </a:prstGeom>
          <a:noFill/>
        </p:spPr>
        <p:txBody>
          <a:bodyPr wrap="square" rtlCol="0">
            <a:spAutoFit/>
          </a:bodyPr>
          <a:lstStyle/>
          <a:p>
            <a:r>
              <a:rPr kumimoji="1" lang="ja-JP" altLang="en-US" sz="2800" dirty="0"/>
              <a:t>棒グラフ中の項目「全体」は、他の項目の合計の数値ではなく、</a:t>
            </a:r>
            <a:endParaRPr kumimoji="1" lang="en-US" altLang="ja-JP" sz="2800" dirty="0"/>
          </a:p>
          <a:p>
            <a:r>
              <a:rPr kumimoji="1" lang="ja-JP" altLang="en-US" sz="2800" dirty="0"/>
              <a:t>２つ以上の生活習慣が複合して原因となる「がんの罹患」も</a:t>
            </a:r>
            <a:endParaRPr kumimoji="1" lang="en-US" altLang="ja-JP" sz="2800" dirty="0"/>
          </a:p>
          <a:p>
            <a:r>
              <a:rPr kumimoji="1" lang="ja-JP" altLang="en-US" sz="2800" dirty="0"/>
              <a:t>含めた数値です</a:t>
            </a:r>
          </a:p>
        </p:txBody>
      </p:sp>
      <p:sp>
        <p:nvSpPr>
          <p:cNvPr id="13" name="テキスト ボックス 12">
            <a:extLst>
              <a:ext uri="{FF2B5EF4-FFF2-40B4-BE49-F238E27FC236}">
                <a16:creationId xmlns:a16="http://schemas.microsoft.com/office/drawing/2014/main" id="{F7EDAA2F-DDE9-789B-1EBA-36A06F842232}"/>
              </a:ext>
            </a:extLst>
          </p:cNvPr>
          <p:cNvSpPr txBox="1"/>
          <p:nvPr/>
        </p:nvSpPr>
        <p:spPr>
          <a:xfrm>
            <a:off x="135171" y="7126686"/>
            <a:ext cx="10691812" cy="320001"/>
          </a:xfrm>
          <a:prstGeom prst="rect">
            <a:avLst/>
          </a:prstGeom>
          <a:noFill/>
        </p:spPr>
        <p:txBody>
          <a:bodyPr wrap="square" rtlCol="0">
            <a:spAutoFit/>
          </a:bodyPr>
          <a:lstStyle/>
          <a:p>
            <a:r>
              <a:rPr kumimoji="1" lang="ja-JP" altLang="en-US" sz="1400" dirty="0"/>
              <a:t>引用：国立がん研究センターがん情報サービス「科学的根拠に基づくがんリスク評価とがん予防ガイドライン提言に関する研究」</a:t>
            </a:r>
          </a:p>
        </p:txBody>
      </p:sp>
    </p:spTree>
    <p:extLst>
      <p:ext uri="{BB962C8B-B14F-4D97-AF65-F5344CB8AC3E}">
        <p14:creationId xmlns:p14="http://schemas.microsoft.com/office/powerpoint/2010/main" val="36171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タバコとがんのなりやすさ</a:t>
            </a:r>
          </a:p>
        </p:txBody>
      </p:sp>
      <p:pic>
        <p:nvPicPr>
          <p:cNvPr id="11" name="Picture 2" descr="C:\Users\nakamura\Desktop\サタケさんイラストスライド化拡大-03.png">
            <a:extLst>
              <a:ext uri="{FF2B5EF4-FFF2-40B4-BE49-F238E27FC236}">
                <a16:creationId xmlns:a16="http://schemas.microsoft.com/office/drawing/2014/main" id="{4AC9CF5F-1962-B785-AEC7-64A33FF83B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1773" y="1385210"/>
            <a:ext cx="2947297" cy="5252549"/>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吹き出し 3">
            <a:extLst>
              <a:ext uri="{FF2B5EF4-FFF2-40B4-BE49-F238E27FC236}">
                <a16:creationId xmlns:a16="http://schemas.microsoft.com/office/drawing/2014/main" id="{D3710E1B-F10B-0B0C-81F6-9D12BADC5822}"/>
              </a:ext>
            </a:extLst>
          </p:cNvPr>
          <p:cNvSpPr/>
          <p:nvPr/>
        </p:nvSpPr>
        <p:spPr>
          <a:xfrm>
            <a:off x="1449736" y="4629762"/>
            <a:ext cx="2779646" cy="379443"/>
          </a:xfrm>
          <a:prstGeom prst="wedgeRoundRectCallout">
            <a:avLst>
              <a:gd name="adj1" fmla="val 61322"/>
              <a:gd name="adj2" fmla="val 18940"/>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膵臓がん　</a:t>
            </a:r>
            <a:r>
              <a:rPr lang="en-US" altLang="ja-JP"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1.43</a:t>
            </a:r>
            <a:r>
              <a:rPr lang="ja-JP" altLang="en-US"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5">
            <a:extLst>
              <a:ext uri="{FF2B5EF4-FFF2-40B4-BE49-F238E27FC236}">
                <a16:creationId xmlns:a16="http://schemas.microsoft.com/office/drawing/2014/main" id="{6290F552-A480-481C-74A0-B4760C3C8F0A}"/>
              </a:ext>
            </a:extLst>
          </p:cNvPr>
          <p:cNvSpPr/>
          <p:nvPr/>
        </p:nvSpPr>
        <p:spPr>
          <a:xfrm>
            <a:off x="5794650" y="3888703"/>
            <a:ext cx="1819871" cy="379443"/>
          </a:xfrm>
          <a:prstGeom prst="wedgeRoundRectCallout">
            <a:avLst>
              <a:gd name="adj1" fmla="val -88886"/>
              <a:gd name="adj2" fmla="val 8487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1754"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胃がん</a:t>
            </a:r>
            <a:r>
              <a:rPr lang="en-US" altLang="ja-JP" sz="1754"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1.42</a:t>
            </a:r>
            <a:r>
              <a:rPr lang="ja-JP" altLang="en-US" sz="1754"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1579"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6">
            <a:extLst>
              <a:ext uri="{FF2B5EF4-FFF2-40B4-BE49-F238E27FC236}">
                <a16:creationId xmlns:a16="http://schemas.microsoft.com/office/drawing/2014/main" id="{A417FDB9-8A6F-9F51-7308-29DBE30E68AB}"/>
              </a:ext>
            </a:extLst>
          </p:cNvPr>
          <p:cNvSpPr/>
          <p:nvPr/>
        </p:nvSpPr>
        <p:spPr>
          <a:xfrm>
            <a:off x="1497064" y="4046373"/>
            <a:ext cx="2626489" cy="379443"/>
          </a:xfrm>
          <a:prstGeom prst="wedgeRoundRectCallout">
            <a:avLst>
              <a:gd name="adj1" fmla="val 78812"/>
              <a:gd name="adj2" fmla="val 5048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肝臓がん</a:t>
            </a:r>
            <a:r>
              <a:rPr lang="en-US" altLang="ja-JP"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1.74</a:t>
            </a:r>
            <a:r>
              <a:rPr lang="ja-JP" altLang="en-US"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7">
            <a:extLst>
              <a:ext uri="{FF2B5EF4-FFF2-40B4-BE49-F238E27FC236}">
                <a16:creationId xmlns:a16="http://schemas.microsoft.com/office/drawing/2014/main" id="{3678FB41-4CF8-8838-F2AE-93F7E945406F}"/>
              </a:ext>
            </a:extLst>
          </p:cNvPr>
          <p:cNvSpPr/>
          <p:nvPr/>
        </p:nvSpPr>
        <p:spPr>
          <a:xfrm>
            <a:off x="5671954" y="3233201"/>
            <a:ext cx="2829153" cy="497278"/>
          </a:xfrm>
          <a:prstGeom prst="wedgeRoundRectCallout">
            <a:avLst>
              <a:gd name="adj1" fmla="val -59840"/>
              <a:gd name="adj2" fmla="val 3383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2806"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肺がん</a:t>
            </a:r>
            <a:r>
              <a:rPr lang="en-US" altLang="ja-JP" sz="2806"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3.85</a:t>
            </a:r>
            <a:r>
              <a:rPr lang="ja-JP" altLang="en-US" sz="2806"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80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9">
            <a:extLst>
              <a:ext uri="{FF2B5EF4-FFF2-40B4-BE49-F238E27FC236}">
                <a16:creationId xmlns:a16="http://schemas.microsoft.com/office/drawing/2014/main" id="{4C3D09DD-D598-9A16-4279-3FA652F2F7C5}"/>
              </a:ext>
            </a:extLst>
          </p:cNvPr>
          <p:cNvSpPr/>
          <p:nvPr/>
        </p:nvSpPr>
        <p:spPr>
          <a:xfrm>
            <a:off x="6167193" y="4584594"/>
            <a:ext cx="2947297" cy="497278"/>
          </a:xfrm>
          <a:prstGeom prst="wedgeRoundRectCallout">
            <a:avLst>
              <a:gd name="adj1" fmla="val -78988"/>
              <a:gd name="adj2" fmla="val -10282"/>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腎臓がん　</a:t>
            </a:r>
            <a:r>
              <a:rPr lang="en-US" altLang="ja-JP"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1.51</a:t>
            </a:r>
            <a:r>
              <a:rPr lang="ja-JP" altLang="en-US"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105"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吹き出し 17">
            <a:extLst>
              <a:ext uri="{FF2B5EF4-FFF2-40B4-BE49-F238E27FC236}">
                <a16:creationId xmlns:a16="http://schemas.microsoft.com/office/drawing/2014/main" id="{B3ED575F-E4BB-572D-8C6F-8796CB8ED05D}"/>
              </a:ext>
            </a:extLst>
          </p:cNvPr>
          <p:cNvSpPr/>
          <p:nvPr/>
        </p:nvSpPr>
        <p:spPr>
          <a:xfrm>
            <a:off x="1282085" y="2260194"/>
            <a:ext cx="2947297" cy="517680"/>
          </a:xfrm>
          <a:prstGeom prst="wedgeRoundRectCallout">
            <a:avLst>
              <a:gd name="adj1" fmla="val 58856"/>
              <a:gd name="adj2" fmla="val 1340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94711" tIns="63141" bIns="0" rtlCol="0" anchor="b"/>
          <a:lstStyle>
            <a:defPPr>
              <a:defRPr lang="ja-JP"/>
            </a:defPPr>
          </a:lstStyle>
          <a:p>
            <a:pPr algn="ctr" defTabSz="801929">
              <a:defRPr kumimoji="1" sz="1800" b="0" i="0" normalizeH="0" noProof="0">
                <a:uLnTx/>
                <a:uFillTx/>
                <a:latin typeface="Century Gothic" panose="020B0502020202020204"/>
                <a:ea typeface="Arial" pitchFamily="34" charset="0"/>
                <a:cs typeface="Arial" pitchFamily="34" charset="0"/>
              </a:defRPr>
            </a:pPr>
            <a:r>
              <a:rPr kumimoji="1" lang="ja-JP" altLang="en-US" sz="2806"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喉頭がん</a:t>
            </a:r>
            <a:r>
              <a:rPr kumimoji="1" lang="en-US" altLang="ja-JP" sz="2806"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4.5</a:t>
            </a:r>
            <a:r>
              <a:rPr kumimoji="1" lang="ja-JP" altLang="en-US" sz="2806"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80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吹き出し 36">
            <a:extLst>
              <a:ext uri="{FF2B5EF4-FFF2-40B4-BE49-F238E27FC236}">
                <a16:creationId xmlns:a16="http://schemas.microsoft.com/office/drawing/2014/main" id="{402869E2-7E3E-C748-D77E-E2927E7A2C20}"/>
              </a:ext>
            </a:extLst>
          </p:cNvPr>
          <p:cNvSpPr/>
          <p:nvPr/>
        </p:nvSpPr>
        <p:spPr>
          <a:xfrm>
            <a:off x="2220654" y="2981820"/>
            <a:ext cx="2626489" cy="497278"/>
          </a:xfrm>
          <a:prstGeom prst="wedgeRoundRectCallout">
            <a:avLst>
              <a:gd name="adj1" fmla="val 55995"/>
              <a:gd name="adj2" fmla="val 22973"/>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2105"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食道がん　</a:t>
            </a:r>
            <a:r>
              <a:rPr lang="en-US" altLang="ja-JP" sz="210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2.96</a:t>
            </a:r>
            <a:r>
              <a:rPr lang="ja-JP" altLang="en-US" sz="2105"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10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E553E1F1-07E7-5FCC-3CBC-C2C77898EFEF}"/>
              </a:ext>
            </a:extLst>
          </p:cNvPr>
          <p:cNvSpPr txBox="1"/>
          <p:nvPr/>
        </p:nvSpPr>
        <p:spPr>
          <a:xfrm>
            <a:off x="7039203" y="6005527"/>
            <a:ext cx="2715808" cy="281295"/>
          </a:xfrm>
          <a:prstGeom prst="rect">
            <a:avLst/>
          </a:prstGeom>
          <a:noFill/>
        </p:spPr>
        <p:txBody>
          <a:bodyPr wrap="none" rtlCol="0">
            <a:spAutoFit/>
          </a:bodyPr>
          <a:lstStyle/>
          <a:p>
            <a:r>
              <a:rPr lang="ja-JP" altLang="en-US" sz="1228"/>
              <a:t>出典：</a:t>
            </a:r>
            <a:r>
              <a:rPr lang="en" altLang="ja-JP" sz="1228" dirty="0"/>
              <a:t>J Epidemiol 2008; 18(6) 251-264</a:t>
            </a:r>
            <a:endParaRPr kumimoji="1" lang="ja-JP" altLang="en-US" sz="1228"/>
          </a:p>
        </p:txBody>
      </p:sp>
    </p:spTree>
    <p:extLst>
      <p:ext uri="{BB962C8B-B14F-4D97-AF65-F5344CB8AC3E}">
        <p14:creationId xmlns:p14="http://schemas.microsoft.com/office/powerpoint/2010/main" val="391810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がんと関係する感染</a:t>
            </a:r>
          </a:p>
        </p:txBody>
      </p:sp>
      <p:pic>
        <p:nvPicPr>
          <p:cNvPr id="19" name="Picture 2" descr="C:\Users\nakamura\Desktop\サタケさんイラストスライド化拡大-03.png">
            <a:extLst>
              <a:ext uri="{FF2B5EF4-FFF2-40B4-BE49-F238E27FC236}">
                <a16:creationId xmlns:a16="http://schemas.microsoft.com/office/drawing/2014/main" id="{A60728D9-CD38-04EB-BEF0-082416F91C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57965" y="1399692"/>
            <a:ext cx="2947297" cy="5252549"/>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吹き出し 13">
            <a:extLst>
              <a:ext uri="{FF2B5EF4-FFF2-40B4-BE49-F238E27FC236}">
                <a16:creationId xmlns:a16="http://schemas.microsoft.com/office/drawing/2014/main" id="{352AC756-A345-E8F4-5BF3-87492499BC77}"/>
              </a:ext>
            </a:extLst>
          </p:cNvPr>
          <p:cNvSpPr/>
          <p:nvPr/>
        </p:nvSpPr>
        <p:spPr>
          <a:xfrm>
            <a:off x="5965401" y="2288408"/>
            <a:ext cx="3240077" cy="854381"/>
          </a:xfrm>
          <a:prstGeom prst="wedgeRoundRectCallout">
            <a:avLst>
              <a:gd name="adj1" fmla="val -64448"/>
              <a:gd name="adj2" fmla="val 193247"/>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3508"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胃がん</a:t>
            </a:r>
            <a:endParaRPr lang="en-US" altLang="ja-JP" sz="3508"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吹き出し 14">
            <a:extLst>
              <a:ext uri="{FF2B5EF4-FFF2-40B4-BE49-F238E27FC236}">
                <a16:creationId xmlns:a16="http://schemas.microsoft.com/office/drawing/2014/main" id="{BB472F13-234E-7DD8-79EF-49A553B16A8C}"/>
              </a:ext>
            </a:extLst>
          </p:cNvPr>
          <p:cNvSpPr/>
          <p:nvPr/>
        </p:nvSpPr>
        <p:spPr>
          <a:xfrm>
            <a:off x="6895925" y="4646859"/>
            <a:ext cx="2584884" cy="802609"/>
          </a:xfrm>
          <a:prstGeom prst="wedgeRoundRectCallout">
            <a:avLst>
              <a:gd name="adj1" fmla="val -124978"/>
              <a:gd name="adj2" fmla="val -6879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defTabSz="801929">
              <a:defRPr kumimoji="1" sz="1800" b="0" i="0" normalizeH="0" noProof="0">
                <a:uLnTx/>
                <a:uFillTx/>
                <a:latin typeface="Century Gothic" panose="020B0502020202020204"/>
                <a:ea typeface="Arial" pitchFamily="34" charset="0"/>
                <a:cs typeface="Arial" pitchFamily="34" charset="0"/>
              </a:defRPr>
            </a:pPr>
            <a:r>
              <a:rPr lang="ja-JP" altLang="en-US" sz="3508"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肝臓がん</a:t>
            </a:r>
            <a:endParaRPr lang="en-US" altLang="ja-JP" sz="3508"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6">
            <a:extLst>
              <a:ext uri="{FF2B5EF4-FFF2-40B4-BE49-F238E27FC236}">
                <a16:creationId xmlns:a16="http://schemas.microsoft.com/office/drawing/2014/main" id="{A7520732-9E13-E3DC-0BA7-BD7A3D29E7E9}"/>
              </a:ext>
            </a:extLst>
          </p:cNvPr>
          <p:cNvSpPr/>
          <p:nvPr/>
        </p:nvSpPr>
        <p:spPr>
          <a:xfrm>
            <a:off x="501539" y="3218675"/>
            <a:ext cx="3240077" cy="854382"/>
          </a:xfrm>
          <a:prstGeom prst="wedgeRoundRectCallout">
            <a:avLst>
              <a:gd name="adj1" fmla="val 96816"/>
              <a:gd name="adj2" fmla="val 22611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63141" bIns="0" rtlCol="0" anchor="b"/>
          <a:lstStyle>
            <a:defPPr>
              <a:defRPr lang="ja-JP"/>
            </a:defPPr>
          </a:lstStyle>
          <a:p>
            <a:pPr algn="ctr" defTabSz="801929">
              <a:defRPr kumimoji="1" sz="1800" b="0" i="0" normalizeH="0" noProof="0">
                <a:uLnTx/>
                <a:uFillTx/>
                <a:latin typeface="Century Gothic" panose="020B0502020202020204"/>
                <a:ea typeface="Arial" pitchFamily="34" charset="0"/>
                <a:cs typeface="Arial" pitchFamily="34" charset="0"/>
              </a:defRPr>
            </a:pPr>
            <a:r>
              <a:rPr kumimoji="1" lang="ja-JP" altLang="en-US" sz="3508"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子宮頸がん</a:t>
            </a:r>
            <a:endParaRPr lang="en-US" altLang="ja-JP" sz="3508"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42">
            <a:extLst>
              <a:ext uri="{FF2B5EF4-FFF2-40B4-BE49-F238E27FC236}">
                <a16:creationId xmlns:a16="http://schemas.microsoft.com/office/drawing/2014/main" id="{B079D1FE-6004-F51B-5BA2-887EFD957BAE}"/>
              </a:ext>
            </a:extLst>
          </p:cNvPr>
          <p:cNvSpPr/>
          <p:nvPr/>
        </p:nvSpPr>
        <p:spPr>
          <a:xfrm>
            <a:off x="8715074" y="2912815"/>
            <a:ext cx="1487556" cy="60036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105" b="1"/>
              <a:t>ピロリ菌</a:t>
            </a:r>
          </a:p>
        </p:txBody>
      </p:sp>
      <p:sp>
        <p:nvSpPr>
          <p:cNvPr id="28" name="角丸四角形 43">
            <a:extLst>
              <a:ext uri="{FF2B5EF4-FFF2-40B4-BE49-F238E27FC236}">
                <a16:creationId xmlns:a16="http://schemas.microsoft.com/office/drawing/2014/main" id="{417FD039-9FCA-343E-292C-A2B61BD0C3B2}"/>
              </a:ext>
            </a:extLst>
          </p:cNvPr>
          <p:cNvSpPr/>
          <p:nvPr/>
        </p:nvSpPr>
        <p:spPr>
          <a:xfrm>
            <a:off x="8551729" y="5301040"/>
            <a:ext cx="1858160" cy="60036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105" b="1"/>
              <a:t>肝炎ウィルス</a:t>
            </a:r>
            <a:endParaRPr kumimoji="1" lang="en-US" altLang="ja-JP" sz="2105" b="1" dirty="0"/>
          </a:p>
        </p:txBody>
      </p:sp>
      <p:pic>
        <p:nvPicPr>
          <p:cNvPr id="31" name="Picture 2">
            <a:extLst>
              <a:ext uri="{FF2B5EF4-FFF2-40B4-BE49-F238E27FC236}">
                <a16:creationId xmlns:a16="http://schemas.microsoft.com/office/drawing/2014/main" id="{06DA00DA-061F-B8B6-BF72-448F23E09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37" y="4407847"/>
            <a:ext cx="2812175" cy="2618796"/>
          </a:xfrm>
          <a:prstGeom prst="rect">
            <a:avLst/>
          </a:prstGeom>
          <a:noFill/>
          <a:extLst>
            <a:ext uri="{909E8E84-426E-40DD-AFC4-6F175D3DCCD1}">
              <a14:hiddenFill xmlns:a14="http://schemas.microsoft.com/office/drawing/2010/main">
                <a:solidFill>
                  <a:srgbClr val="FFFFFF"/>
                </a:solidFill>
              </a14:hiddenFill>
            </a:ext>
          </a:extLst>
        </p:spPr>
      </p:pic>
      <p:sp>
        <p:nvSpPr>
          <p:cNvPr id="32" name="角丸四角形 44">
            <a:extLst>
              <a:ext uri="{FF2B5EF4-FFF2-40B4-BE49-F238E27FC236}">
                <a16:creationId xmlns:a16="http://schemas.microsoft.com/office/drawing/2014/main" id="{2A6DB4C1-2807-3974-D152-B520BF73E2DC}"/>
              </a:ext>
            </a:extLst>
          </p:cNvPr>
          <p:cNvSpPr/>
          <p:nvPr/>
        </p:nvSpPr>
        <p:spPr>
          <a:xfrm>
            <a:off x="287587" y="2737677"/>
            <a:ext cx="3240077" cy="600364"/>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105" b="1" dirty="0"/>
              <a:t>ヒトパピローマウィルス</a:t>
            </a:r>
            <a:endParaRPr kumimoji="1" lang="ja-JP" altLang="en-US" sz="2105" b="1" dirty="0"/>
          </a:p>
        </p:txBody>
      </p:sp>
    </p:spTree>
    <p:extLst>
      <p:ext uri="{BB962C8B-B14F-4D97-AF65-F5344CB8AC3E}">
        <p14:creationId xmlns:p14="http://schemas.microsoft.com/office/powerpoint/2010/main" val="290647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HPV</a:t>
            </a:r>
            <a:r>
              <a:rPr lang="ja-JP" altLang="en-US" sz="3600" b="1" dirty="0">
                <a:latin typeface="游ゴシック" panose="020B0400000000000000" pitchFamily="50" charset="-128"/>
                <a:ea typeface="游ゴシック" panose="020B0400000000000000" pitchFamily="50" charset="-128"/>
              </a:rPr>
              <a:t>（ヒトパピローマウィルス）って何？</a:t>
            </a:r>
            <a:endParaRPr lang="ja-JP" altLang="en-US" sz="6000" b="1" dirty="0">
              <a:solidFill>
                <a:srgbClr val="C00000"/>
              </a:solidFill>
              <a:latin typeface="+mn-ea"/>
              <a:ea typeface="+mn-ea"/>
            </a:endParaRPr>
          </a:p>
        </p:txBody>
      </p:sp>
      <p:graphicFrame>
        <p:nvGraphicFramePr>
          <p:cNvPr id="16" name="図表 15">
            <a:extLst>
              <a:ext uri="{FF2B5EF4-FFF2-40B4-BE49-F238E27FC236}">
                <a16:creationId xmlns:a16="http://schemas.microsoft.com/office/drawing/2014/main" id="{677003E5-B38C-EE8E-83CE-7A968C67A1D1}"/>
              </a:ext>
            </a:extLst>
          </p:cNvPr>
          <p:cNvGraphicFramePr/>
          <p:nvPr>
            <p:extLst>
              <p:ext uri="{D42A27DB-BD31-4B8C-83A1-F6EECF244321}">
                <p14:modId xmlns:p14="http://schemas.microsoft.com/office/powerpoint/2010/main" val="4014638917"/>
              </p:ext>
            </p:extLst>
          </p:nvPr>
        </p:nvGraphicFramePr>
        <p:xfrm>
          <a:off x="645255" y="1686366"/>
          <a:ext cx="9669525" cy="4751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テキスト ボックス 16">
            <a:extLst>
              <a:ext uri="{FF2B5EF4-FFF2-40B4-BE49-F238E27FC236}">
                <a16:creationId xmlns:a16="http://schemas.microsoft.com/office/drawing/2014/main" id="{A7E66902-80E9-F82A-BA74-E32A8DCBA05E}"/>
              </a:ext>
            </a:extLst>
          </p:cNvPr>
          <p:cNvSpPr txBox="1"/>
          <p:nvPr/>
        </p:nvSpPr>
        <p:spPr>
          <a:xfrm>
            <a:off x="406945" y="3827195"/>
            <a:ext cx="3640740" cy="470257"/>
          </a:xfrm>
          <a:prstGeom prst="rect">
            <a:avLst/>
          </a:prstGeom>
          <a:noFill/>
        </p:spPr>
        <p:txBody>
          <a:bodyPr wrap="none" rtlCol="0">
            <a:spAutoFit/>
          </a:bodyPr>
          <a:lstStyle/>
          <a:p>
            <a:r>
              <a:rPr kumimoji="1" lang="ja-JP" altLang="en-US" sz="2456" b="1" dirty="0">
                <a:latin typeface="游ゴシック 本文"/>
              </a:rPr>
              <a:t>どうやって感染するの？</a:t>
            </a:r>
          </a:p>
        </p:txBody>
      </p:sp>
    </p:spTree>
    <p:extLst>
      <p:ext uri="{BB962C8B-B14F-4D97-AF65-F5344CB8AC3E}">
        <p14:creationId xmlns:p14="http://schemas.microsoft.com/office/powerpoint/2010/main" val="11544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ワクチンと検診で撲滅できる唯一のがん</a:t>
            </a:r>
          </a:p>
        </p:txBody>
      </p:sp>
      <p:sp>
        <p:nvSpPr>
          <p:cNvPr id="11" name="右矢印 10">
            <a:extLst>
              <a:ext uri="{FF2B5EF4-FFF2-40B4-BE49-F238E27FC236}">
                <a16:creationId xmlns:a16="http://schemas.microsoft.com/office/drawing/2014/main" id="{212B4B3B-A601-25F0-599E-834BB2A7B12A}"/>
              </a:ext>
            </a:extLst>
          </p:cNvPr>
          <p:cNvSpPr/>
          <p:nvPr/>
        </p:nvSpPr>
        <p:spPr>
          <a:xfrm>
            <a:off x="5132811" y="3463608"/>
            <a:ext cx="2116639" cy="6473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79"/>
          </a:p>
        </p:txBody>
      </p:sp>
      <p:sp>
        <p:nvSpPr>
          <p:cNvPr id="16" name="テキスト ボックス 15">
            <a:extLst>
              <a:ext uri="{FF2B5EF4-FFF2-40B4-BE49-F238E27FC236}">
                <a16:creationId xmlns:a16="http://schemas.microsoft.com/office/drawing/2014/main" id="{AB980903-715E-F93B-BDB6-E79A11ABA091}"/>
              </a:ext>
            </a:extLst>
          </p:cNvPr>
          <p:cNvSpPr txBox="1"/>
          <p:nvPr/>
        </p:nvSpPr>
        <p:spPr>
          <a:xfrm>
            <a:off x="834442" y="5469862"/>
            <a:ext cx="3938610" cy="416268"/>
          </a:xfrm>
          <a:prstGeom prst="rect">
            <a:avLst/>
          </a:prstGeom>
          <a:noFill/>
        </p:spPr>
        <p:txBody>
          <a:bodyPr wrap="square" rtlCol="0">
            <a:spAutoFit/>
          </a:bodyPr>
          <a:lstStyle/>
          <a:p>
            <a:r>
              <a:rPr lang="ja-JP" altLang="en-US" sz="2105" b="1" dirty="0"/>
              <a:t>ヒトパピローマウィルス感染</a:t>
            </a:r>
            <a:endParaRPr kumimoji="1" lang="ja-JP" altLang="en-US" sz="2105" b="1" dirty="0"/>
          </a:p>
        </p:txBody>
      </p:sp>
      <p:sp>
        <p:nvSpPr>
          <p:cNvPr id="17" name="角丸四角形 13">
            <a:extLst>
              <a:ext uri="{FF2B5EF4-FFF2-40B4-BE49-F238E27FC236}">
                <a16:creationId xmlns:a16="http://schemas.microsoft.com/office/drawing/2014/main" id="{946124EB-E4FE-CA74-F063-A5AB5893DF10}"/>
              </a:ext>
            </a:extLst>
          </p:cNvPr>
          <p:cNvSpPr/>
          <p:nvPr/>
        </p:nvSpPr>
        <p:spPr>
          <a:xfrm>
            <a:off x="7529405" y="2887458"/>
            <a:ext cx="2537645" cy="1784759"/>
          </a:xfrm>
          <a:prstGeom prst="roundRect">
            <a:avLst/>
          </a:prstGeom>
          <a:solidFill>
            <a:srgbClr val="EE86CA"/>
          </a:solidFill>
          <a:ln>
            <a:solidFill>
              <a:srgbClr val="FF4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157" b="1" dirty="0"/>
              <a:t>子宮頸がん</a:t>
            </a:r>
            <a:endParaRPr kumimoji="1" lang="en-US" altLang="ja-JP" sz="3157" b="1" dirty="0"/>
          </a:p>
          <a:p>
            <a:pPr algn="ctr"/>
            <a:r>
              <a:rPr lang="ja-JP" altLang="en-US" sz="2105" dirty="0"/>
              <a:t>そのほかのがん</a:t>
            </a:r>
            <a:endParaRPr kumimoji="1" lang="ja-JP" altLang="en-US" sz="2105" dirty="0"/>
          </a:p>
        </p:txBody>
      </p:sp>
      <p:pic>
        <p:nvPicPr>
          <p:cNvPr id="18" name="Picture 2">
            <a:extLst>
              <a:ext uri="{FF2B5EF4-FFF2-40B4-BE49-F238E27FC236}">
                <a16:creationId xmlns:a16="http://schemas.microsoft.com/office/drawing/2014/main" id="{71282E05-4D41-6577-2B37-F278BDBFB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04" y="1283677"/>
            <a:ext cx="4732487" cy="440706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吹き出し 2">
            <a:extLst>
              <a:ext uri="{FF2B5EF4-FFF2-40B4-BE49-F238E27FC236}">
                <a16:creationId xmlns:a16="http://schemas.microsoft.com/office/drawing/2014/main" id="{D61D96D8-925F-7F4D-EE76-08E9B57DBB54}"/>
              </a:ext>
            </a:extLst>
          </p:cNvPr>
          <p:cNvSpPr/>
          <p:nvPr/>
        </p:nvSpPr>
        <p:spPr>
          <a:xfrm>
            <a:off x="4391506" y="6229791"/>
            <a:ext cx="5715888" cy="937211"/>
          </a:xfrm>
          <a:prstGeom prst="wedgeRoundRectCallout">
            <a:avLst>
              <a:gd name="adj1" fmla="val -48357"/>
              <a:gd name="adj2" fmla="val -1975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56" b="1" dirty="0"/>
              <a:t>HPV</a:t>
            </a:r>
            <a:r>
              <a:rPr kumimoji="1" lang="ja-JP" altLang="en-US" sz="2456" b="1" dirty="0"/>
              <a:t>ワクチン</a:t>
            </a:r>
            <a:endParaRPr kumimoji="1" lang="en-US" altLang="ja-JP" sz="2456" b="1" dirty="0"/>
          </a:p>
          <a:p>
            <a:pPr algn="ctr"/>
            <a:r>
              <a:rPr kumimoji="1" lang="ja-JP" altLang="en-US" sz="2456" b="1" dirty="0"/>
              <a:t>小</a:t>
            </a:r>
            <a:r>
              <a:rPr kumimoji="1" lang="en-US" altLang="ja-JP" sz="2456" b="1" dirty="0"/>
              <a:t>6〜</a:t>
            </a:r>
            <a:r>
              <a:rPr kumimoji="1" lang="ja-JP" altLang="en-US" sz="2456" b="1" dirty="0"/>
              <a:t>高</a:t>
            </a:r>
            <a:r>
              <a:rPr kumimoji="1" lang="en-US" altLang="ja-JP" sz="2456" b="1" dirty="0"/>
              <a:t>1</a:t>
            </a:r>
            <a:r>
              <a:rPr lang="ja-JP" altLang="en-US" sz="2456" b="1" dirty="0"/>
              <a:t>の女子は無料で接種できます</a:t>
            </a:r>
            <a:endParaRPr lang="en-US" altLang="ja-JP" sz="2456" b="1" dirty="0"/>
          </a:p>
        </p:txBody>
      </p:sp>
    </p:spTree>
    <p:extLst>
      <p:ext uri="{BB962C8B-B14F-4D97-AF65-F5344CB8AC3E}">
        <p14:creationId xmlns:p14="http://schemas.microsoft.com/office/powerpoint/2010/main" val="60602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785F1D9-4210-A546-BCFF-CFD36C649AD4}"/>
              </a:ext>
            </a:extLst>
          </p:cNvPr>
          <p:cNvSpPr>
            <a:spLocks noGrp="1"/>
          </p:cNvSpPr>
          <p:nvPr>
            <p:ph sz="half" idx="1"/>
          </p:nvPr>
        </p:nvSpPr>
        <p:spPr>
          <a:xfrm>
            <a:off x="884015" y="1397056"/>
            <a:ext cx="4680000" cy="5523505"/>
          </a:xfrm>
        </p:spPr>
        <p:txBody>
          <a:bodyPr>
            <a:noAutofit/>
          </a:bodyPr>
          <a:lstStyle/>
          <a:p>
            <a:pPr marL="396000" indent="-396000">
              <a:lnSpc>
                <a:spcPts val="3200"/>
              </a:lnSpc>
              <a:spcBef>
                <a:spcPts val="0"/>
              </a:spcBef>
              <a:spcAft>
                <a:spcPts val="3800"/>
              </a:spcAft>
              <a:buNone/>
            </a:pPr>
            <a:r>
              <a:rPr kumimoji="1" lang="ja-JP" altLang="en-US" sz="2400" b="1" dirty="0">
                <a:latin typeface="+mn-ea"/>
              </a:rPr>
              <a:t>たばこは吸わない</a:t>
            </a:r>
            <a:endParaRPr kumimoji="1" lang="en-US" altLang="ja-JP" sz="2400" b="1" dirty="0">
              <a:latin typeface="+mn-ea"/>
            </a:endParaRPr>
          </a:p>
          <a:p>
            <a:pPr marL="396000" indent="-396000">
              <a:lnSpc>
                <a:spcPts val="3200"/>
              </a:lnSpc>
              <a:spcBef>
                <a:spcPts val="0"/>
              </a:spcBef>
              <a:spcAft>
                <a:spcPts val="3800"/>
              </a:spcAft>
              <a:buNone/>
            </a:pPr>
            <a:r>
              <a:rPr lang="ja-JP" altLang="en-US" sz="2400" b="1" dirty="0">
                <a:latin typeface="+mn-ea"/>
              </a:rPr>
              <a:t>他人のたばこの煙を避ける</a:t>
            </a:r>
            <a:endParaRPr lang="en-US" altLang="ja-JP" sz="2400" b="1" dirty="0">
              <a:latin typeface="+mn-ea"/>
            </a:endParaRPr>
          </a:p>
          <a:p>
            <a:pPr marL="396000" indent="-396000">
              <a:lnSpc>
                <a:spcPts val="3200"/>
              </a:lnSpc>
              <a:spcBef>
                <a:spcPts val="0"/>
              </a:spcBef>
              <a:spcAft>
                <a:spcPts val="3800"/>
              </a:spcAft>
              <a:buNone/>
            </a:pPr>
            <a:r>
              <a:rPr lang="ja-JP" altLang="en-US" sz="2400" b="1" dirty="0">
                <a:latin typeface="+mn-ea"/>
              </a:rPr>
              <a:t>お酒</a:t>
            </a:r>
            <a:r>
              <a:rPr kumimoji="1" lang="ja-JP" altLang="en-US" sz="2400" b="1" dirty="0">
                <a:latin typeface="+mn-ea"/>
              </a:rPr>
              <a:t>はほどほどに</a:t>
            </a:r>
            <a:endParaRPr kumimoji="1" lang="en-US" altLang="ja-JP" sz="2400" b="1" dirty="0">
              <a:latin typeface="+mn-ea"/>
            </a:endParaRPr>
          </a:p>
          <a:p>
            <a:pPr marL="396000" indent="-396000">
              <a:lnSpc>
                <a:spcPts val="3200"/>
              </a:lnSpc>
              <a:spcBef>
                <a:spcPts val="0"/>
              </a:spcBef>
              <a:spcAft>
                <a:spcPts val="3800"/>
              </a:spcAft>
              <a:buNone/>
            </a:pPr>
            <a:r>
              <a:rPr lang="ja-JP" altLang="en-US" sz="2400" b="1" dirty="0">
                <a:latin typeface="+mn-ea"/>
              </a:rPr>
              <a:t>バランスのとれた食生活を</a:t>
            </a:r>
            <a:endParaRPr lang="en-US" altLang="ja-JP" sz="2400" b="1" dirty="0">
              <a:latin typeface="+mn-ea"/>
            </a:endParaRPr>
          </a:p>
          <a:p>
            <a:pPr marL="396000" indent="-396000">
              <a:lnSpc>
                <a:spcPts val="3200"/>
              </a:lnSpc>
              <a:spcBef>
                <a:spcPts val="0"/>
              </a:spcBef>
              <a:spcAft>
                <a:spcPts val="3800"/>
              </a:spcAft>
              <a:buNone/>
            </a:pPr>
            <a:r>
              <a:rPr lang="ja-JP" altLang="en-US" sz="2400" b="1" dirty="0">
                <a:latin typeface="+mn-ea"/>
              </a:rPr>
              <a:t>塩辛い</a:t>
            </a:r>
            <a:r>
              <a:rPr kumimoji="1" lang="ja-JP" altLang="en-US" sz="2400" b="1" dirty="0">
                <a:latin typeface="+mn-ea"/>
              </a:rPr>
              <a:t>食品は控えめに</a:t>
            </a:r>
            <a:endParaRPr kumimoji="1" lang="en-US" altLang="ja-JP" sz="2400" b="1" dirty="0">
              <a:latin typeface="+mn-ea"/>
            </a:endParaRPr>
          </a:p>
          <a:p>
            <a:pPr marL="0" indent="0">
              <a:lnSpc>
                <a:spcPts val="3200"/>
              </a:lnSpc>
              <a:spcBef>
                <a:spcPts val="0"/>
              </a:spcBef>
              <a:spcAft>
                <a:spcPts val="3800"/>
              </a:spcAft>
              <a:buNone/>
            </a:pPr>
            <a:r>
              <a:rPr lang="ja-JP" altLang="en-US" sz="2400" b="1" dirty="0">
                <a:latin typeface="+mn-ea"/>
              </a:rPr>
              <a:t>野菜や果物は</a:t>
            </a:r>
            <a:br>
              <a:rPr lang="en-US" altLang="ja-JP" sz="2400" b="1" dirty="0">
                <a:latin typeface="+mn-ea"/>
              </a:rPr>
            </a:br>
            <a:r>
              <a:rPr lang="ja-JP" altLang="en-US" sz="2400" b="1" dirty="0">
                <a:latin typeface="+mn-ea"/>
              </a:rPr>
              <a:t>不足にならないように</a:t>
            </a:r>
            <a:endParaRPr kumimoji="1" lang="ja-JP" altLang="en-US" sz="2400" b="1" dirty="0">
              <a:latin typeface="+mn-ea"/>
            </a:endParaRPr>
          </a:p>
        </p:txBody>
      </p:sp>
      <p:sp>
        <p:nvSpPr>
          <p:cNvPr id="5" name="コンテンツ プレースホルダー 4">
            <a:extLst>
              <a:ext uri="{FF2B5EF4-FFF2-40B4-BE49-F238E27FC236}">
                <a16:creationId xmlns:a16="http://schemas.microsoft.com/office/drawing/2014/main" id="{A005056B-CA0D-BE47-A6DD-CA0C7E6002FF}"/>
              </a:ext>
            </a:extLst>
          </p:cNvPr>
          <p:cNvSpPr>
            <a:spLocks noGrp="1"/>
          </p:cNvSpPr>
          <p:nvPr>
            <p:ph sz="half" idx="2"/>
          </p:nvPr>
        </p:nvSpPr>
        <p:spPr>
          <a:xfrm>
            <a:off x="5473016" y="1371665"/>
            <a:ext cx="5235364" cy="5084473"/>
          </a:xfrm>
        </p:spPr>
        <p:txBody>
          <a:bodyPr>
            <a:noAutofit/>
          </a:bodyPr>
          <a:lstStyle/>
          <a:p>
            <a:pPr marL="396000" indent="-396000">
              <a:lnSpc>
                <a:spcPts val="3200"/>
              </a:lnSpc>
              <a:spcBef>
                <a:spcPts val="0"/>
              </a:spcBef>
              <a:spcAft>
                <a:spcPts val="3800"/>
              </a:spcAft>
              <a:buNone/>
            </a:pPr>
            <a:r>
              <a:rPr lang="ja-JP" altLang="en-US" sz="2400" b="1" dirty="0">
                <a:latin typeface="+mn-ea"/>
              </a:rPr>
              <a:t>適度</a:t>
            </a:r>
            <a:r>
              <a:rPr kumimoji="1" lang="ja-JP" altLang="en-US" sz="2400" b="1" dirty="0">
                <a:latin typeface="+mn-ea"/>
              </a:rPr>
              <a:t>に運動</a:t>
            </a:r>
            <a:endParaRPr kumimoji="1" lang="en-US" altLang="ja-JP" sz="2400" b="1" dirty="0">
              <a:latin typeface="+mn-ea"/>
            </a:endParaRPr>
          </a:p>
          <a:p>
            <a:pPr marL="396000" indent="-396000">
              <a:lnSpc>
                <a:spcPts val="3200"/>
              </a:lnSpc>
              <a:spcBef>
                <a:spcPts val="0"/>
              </a:spcBef>
              <a:spcAft>
                <a:spcPts val="3800"/>
              </a:spcAft>
              <a:buNone/>
            </a:pPr>
            <a:r>
              <a:rPr lang="ja-JP" altLang="en-US" sz="2400" b="1" dirty="0">
                <a:latin typeface="+mn-ea"/>
              </a:rPr>
              <a:t>適切な体重維持</a:t>
            </a:r>
            <a:endParaRPr lang="en-US" altLang="ja-JP" sz="2400" b="1" dirty="0">
              <a:latin typeface="+mn-ea"/>
            </a:endParaRPr>
          </a:p>
          <a:p>
            <a:pPr marL="396000" indent="-396000">
              <a:lnSpc>
                <a:spcPts val="3200"/>
              </a:lnSpc>
              <a:spcBef>
                <a:spcPts val="0"/>
              </a:spcBef>
              <a:spcAft>
                <a:spcPts val="3800"/>
              </a:spcAft>
              <a:buNone/>
            </a:pPr>
            <a:r>
              <a:rPr lang="ja-JP" altLang="en-US" sz="2400" b="1" dirty="0">
                <a:uFill>
                  <a:solidFill>
                    <a:srgbClr val="008000"/>
                  </a:solidFill>
                </a:uFill>
                <a:latin typeface="+mn-ea"/>
              </a:rPr>
              <a:t>ウイルスや細菌の感染予防と治療</a:t>
            </a:r>
            <a:endParaRPr kumimoji="1" lang="en-US" altLang="ja-JP" sz="2400" b="1" dirty="0">
              <a:uFill>
                <a:solidFill>
                  <a:srgbClr val="008000"/>
                </a:solidFill>
              </a:uFill>
              <a:latin typeface="+mn-ea"/>
            </a:endParaRPr>
          </a:p>
          <a:p>
            <a:pPr marL="396000" indent="-396000">
              <a:lnSpc>
                <a:spcPts val="3200"/>
              </a:lnSpc>
              <a:spcBef>
                <a:spcPts val="0"/>
              </a:spcBef>
              <a:spcAft>
                <a:spcPts val="3800"/>
              </a:spcAft>
              <a:buNone/>
            </a:pPr>
            <a:r>
              <a:rPr lang="ja-JP" altLang="en-US" sz="2400" b="1" dirty="0">
                <a:uFill>
                  <a:solidFill>
                    <a:srgbClr val="008000"/>
                  </a:solidFill>
                </a:uFill>
                <a:latin typeface="+mn-ea"/>
              </a:rPr>
              <a:t>定期的ながん検診を</a:t>
            </a:r>
            <a:endParaRPr lang="en-US" altLang="ja-JP" sz="2400" b="1" dirty="0">
              <a:uFill>
                <a:solidFill>
                  <a:srgbClr val="008000"/>
                </a:solidFill>
              </a:uFill>
              <a:latin typeface="+mn-ea"/>
            </a:endParaRPr>
          </a:p>
          <a:p>
            <a:pPr marL="0" indent="0">
              <a:lnSpc>
                <a:spcPts val="3200"/>
              </a:lnSpc>
              <a:spcBef>
                <a:spcPts val="0"/>
              </a:spcBef>
              <a:spcAft>
                <a:spcPts val="3800"/>
              </a:spcAft>
              <a:buNone/>
            </a:pPr>
            <a:r>
              <a:rPr kumimoji="1" lang="ja-JP" altLang="en-US" sz="2400" b="1" dirty="0">
                <a:latin typeface="+mn-ea"/>
              </a:rPr>
              <a:t>身体の異常に気がついたら</a:t>
            </a:r>
            <a:br>
              <a:rPr kumimoji="1" lang="en-US" altLang="ja-JP" sz="2400" b="1" dirty="0">
                <a:latin typeface="+mn-ea"/>
              </a:rPr>
            </a:br>
            <a:r>
              <a:rPr kumimoji="1" lang="ja-JP" altLang="en-US" sz="2400" b="1" dirty="0">
                <a:latin typeface="+mn-ea"/>
              </a:rPr>
              <a:t>すぐに受診を</a:t>
            </a:r>
            <a:endParaRPr kumimoji="1" lang="en-US" altLang="ja-JP" sz="2400" b="1" dirty="0">
              <a:latin typeface="+mn-ea"/>
            </a:endParaRPr>
          </a:p>
          <a:p>
            <a:pPr marL="0" indent="0">
              <a:lnSpc>
                <a:spcPts val="3200"/>
              </a:lnSpc>
              <a:spcBef>
                <a:spcPts val="0"/>
              </a:spcBef>
              <a:spcAft>
                <a:spcPts val="3800"/>
              </a:spcAft>
              <a:buNone/>
            </a:pPr>
            <a:r>
              <a:rPr lang="ja-JP" altLang="en-US" sz="2400" b="1" dirty="0">
                <a:uFill>
                  <a:solidFill>
                    <a:srgbClr val="008000"/>
                  </a:solidFill>
                </a:uFill>
                <a:latin typeface="+mn-ea"/>
              </a:rPr>
              <a:t>正しいがん情報で</a:t>
            </a:r>
            <a:br>
              <a:rPr lang="en-US" altLang="ja-JP" sz="2400" b="1" dirty="0">
                <a:uFill>
                  <a:solidFill>
                    <a:srgbClr val="008000"/>
                  </a:solidFill>
                </a:uFill>
                <a:latin typeface="+mn-ea"/>
              </a:rPr>
            </a:br>
            <a:r>
              <a:rPr lang="ja-JP" altLang="en-US" sz="2400" b="1" dirty="0">
                <a:uFill>
                  <a:solidFill>
                    <a:srgbClr val="008000"/>
                  </a:solidFill>
                </a:uFill>
                <a:latin typeface="+mn-ea"/>
              </a:rPr>
              <a:t>がんを知ることから</a:t>
            </a:r>
            <a:endParaRPr kumimoji="1" lang="ja-JP" altLang="en-US" sz="2400" b="1" dirty="0">
              <a:uFill>
                <a:solidFill>
                  <a:srgbClr val="008000"/>
                </a:solidFill>
              </a:uFill>
              <a:latin typeface="+mn-ea"/>
            </a:endParaRPr>
          </a:p>
        </p:txBody>
      </p:sp>
      <p:sp>
        <p:nvSpPr>
          <p:cNvPr id="6" name="テキスト ボックス 5">
            <a:extLst>
              <a:ext uri="{FF2B5EF4-FFF2-40B4-BE49-F238E27FC236}">
                <a16:creationId xmlns:a16="http://schemas.microsoft.com/office/drawing/2014/main" id="{C8E12C15-A4B0-7E45-9A8C-345A217DC885}"/>
              </a:ext>
            </a:extLst>
          </p:cNvPr>
          <p:cNvSpPr txBox="1"/>
          <p:nvPr/>
        </p:nvSpPr>
        <p:spPr>
          <a:xfrm>
            <a:off x="360000" y="7020000"/>
            <a:ext cx="4968206" cy="3693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がんを防ぐための新</a:t>
            </a:r>
            <a:r>
              <a:rPr lang="en-US" altLang="ja-JP" sz="900" dirty="0">
                <a:latin typeface="Yu Gothic UI" panose="020B0500000000000000" pitchFamily="50" charset="-128"/>
                <a:ea typeface="Yu Gothic UI" panose="020B0500000000000000" pitchFamily="50" charset="-128"/>
              </a:rPr>
              <a:t>12</a:t>
            </a:r>
            <a:r>
              <a:rPr lang="ja-JP" altLang="en-US" sz="900" dirty="0">
                <a:latin typeface="Yu Gothic UI" panose="020B0500000000000000" pitchFamily="50" charset="-128"/>
                <a:ea typeface="Yu Gothic UI" panose="020B0500000000000000" pitchFamily="50" charset="-128"/>
              </a:rPr>
              <a:t>か条（がん研究振興財団）</a:t>
            </a:r>
            <a:endParaRPr lang="en-US" altLang="ja-JP" sz="900" dirty="0">
              <a:latin typeface="Yu Gothic UI" panose="020B0500000000000000" pitchFamily="50" charset="-128"/>
              <a:ea typeface="Yu Gothic UI" panose="020B0500000000000000" pitchFamily="50" charset="-128"/>
            </a:endParaRPr>
          </a:p>
          <a:p>
            <a:r>
              <a:rPr lang="en" altLang="ja-JP" sz="900" dirty="0">
                <a:latin typeface="Yu Gothic UI" panose="020B0500000000000000" pitchFamily="50" charset="-128"/>
                <a:ea typeface="Yu Gothic UI" panose="020B0500000000000000" pitchFamily="50" charset="-128"/>
              </a:rPr>
              <a:t>https://</a:t>
            </a:r>
            <a:r>
              <a:rPr lang="en" altLang="ja-JP" sz="900" dirty="0" err="1">
                <a:latin typeface="Yu Gothic UI" panose="020B0500000000000000" pitchFamily="50" charset="-128"/>
                <a:ea typeface="Yu Gothic UI" panose="020B0500000000000000" pitchFamily="50" charset="-128"/>
              </a:rPr>
              <a:t>www.fpcr.or.jp</a:t>
            </a:r>
            <a:r>
              <a:rPr lang="en" altLang="ja-JP" sz="900" dirty="0">
                <a:latin typeface="Yu Gothic UI" panose="020B0500000000000000" pitchFamily="50" charset="-128"/>
                <a:ea typeface="Yu Gothic UI" panose="020B0500000000000000" pitchFamily="50" charset="-128"/>
              </a:rPr>
              <a:t>/pdf/p21/12kajyou_2015.pdf</a:t>
            </a:r>
            <a:endParaRPr lang="ja-JP" altLang="en-US" sz="900" dirty="0">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0245860B-3EE8-4FD4-A038-B3D898545E9F}"/>
              </a:ext>
            </a:extLst>
          </p:cNvPr>
          <p:cNvGrpSpPr/>
          <p:nvPr/>
        </p:nvGrpSpPr>
        <p:grpSpPr>
          <a:xfrm>
            <a:off x="406945" y="306442"/>
            <a:ext cx="427497" cy="415776"/>
            <a:chOff x="683170" y="525517"/>
            <a:chExt cx="427497" cy="415776"/>
          </a:xfrm>
        </p:grpSpPr>
        <p:sp>
          <p:nvSpPr>
            <p:cNvPr id="9" name="四角形: 角を丸くする 8">
              <a:extLst>
                <a:ext uri="{FF2B5EF4-FFF2-40B4-BE49-F238E27FC236}">
                  <a16:creationId xmlns:a16="http://schemas.microsoft.com/office/drawing/2014/main" id="{1285681D-71BF-4B46-9532-F16891D51BD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13253118-E0E2-43E5-A5C1-CB7E7B718DE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38318B1-F68F-46C1-BCC7-25BC58CDF45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340AA63-FBE2-4693-B90B-80516D70C3C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C795FA46-A50F-45F4-AC77-E78322E00C31}"/>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「がん」を予防しよう</a:t>
            </a:r>
          </a:p>
        </p:txBody>
      </p:sp>
      <p:cxnSp>
        <p:nvCxnSpPr>
          <p:cNvPr id="3" name="直線コネクタ 2">
            <a:extLst>
              <a:ext uri="{FF2B5EF4-FFF2-40B4-BE49-F238E27FC236}">
                <a16:creationId xmlns:a16="http://schemas.microsoft.com/office/drawing/2014/main" id="{D5CE90DF-38D9-4E18-B995-FDC9BFC8ECFC}"/>
              </a:ext>
            </a:extLst>
          </p:cNvPr>
          <p:cNvCxnSpPr/>
          <p:nvPr/>
        </p:nvCxnSpPr>
        <p:spPr>
          <a:xfrm>
            <a:off x="5592890" y="3564105"/>
            <a:ext cx="4521457" cy="0"/>
          </a:xfrm>
          <a:prstGeom prst="line">
            <a:avLst/>
          </a:prstGeom>
          <a:ln w="412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1BADE67-A095-4ADE-B384-167920E48F5E}"/>
              </a:ext>
            </a:extLst>
          </p:cNvPr>
          <p:cNvCxnSpPr/>
          <p:nvPr/>
        </p:nvCxnSpPr>
        <p:spPr>
          <a:xfrm>
            <a:off x="5592890" y="4489501"/>
            <a:ext cx="2736000" cy="0"/>
          </a:xfrm>
          <a:prstGeom prst="line">
            <a:avLst/>
          </a:prstGeom>
          <a:ln w="412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C2E14AB-14F7-48E4-8C69-1D69F24A9B11}"/>
              </a:ext>
            </a:extLst>
          </p:cNvPr>
          <p:cNvPicPr>
            <a:picLocks noChangeAspect="1"/>
          </p:cNvPicPr>
          <p:nvPr/>
        </p:nvPicPr>
        <p:blipFill>
          <a:blip r:embed="rId3"/>
          <a:stretch>
            <a:fillRect/>
          </a:stretch>
        </p:blipFill>
        <p:spPr>
          <a:xfrm>
            <a:off x="8399416" y="244484"/>
            <a:ext cx="2065999" cy="2443986"/>
          </a:xfrm>
          <a:prstGeom prst="rect">
            <a:avLst/>
          </a:prstGeom>
          <a:effectLst>
            <a:outerShdw blurRad="50800" dist="38100" dir="2700000" algn="tl" rotWithShape="0">
              <a:prstClr val="black">
                <a:alpha val="40000"/>
              </a:prstClr>
            </a:outerShdw>
          </a:effectLst>
        </p:spPr>
      </p:pic>
      <p:cxnSp>
        <p:nvCxnSpPr>
          <p:cNvPr id="18" name="直線コネクタ 17">
            <a:extLst>
              <a:ext uri="{FF2B5EF4-FFF2-40B4-BE49-F238E27FC236}">
                <a16:creationId xmlns:a16="http://schemas.microsoft.com/office/drawing/2014/main" id="{25A4ACB4-9C51-485C-BF09-5980F9A30383}"/>
              </a:ext>
            </a:extLst>
          </p:cNvPr>
          <p:cNvCxnSpPr/>
          <p:nvPr/>
        </p:nvCxnSpPr>
        <p:spPr>
          <a:xfrm>
            <a:off x="5592890" y="7031845"/>
            <a:ext cx="2736000" cy="0"/>
          </a:xfrm>
          <a:prstGeom prst="line">
            <a:avLst/>
          </a:prstGeom>
          <a:ln w="412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21CC7D3-76CD-4177-97ED-EC58DE52ABBB}"/>
              </a:ext>
            </a:extLst>
          </p:cNvPr>
          <p:cNvCxnSpPr/>
          <p:nvPr/>
        </p:nvCxnSpPr>
        <p:spPr>
          <a:xfrm>
            <a:off x="5592890" y="6624936"/>
            <a:ext cx="2412000" cy="0"/>
          </a:xfrm>
          <a:prstGeom prst="line">
            <a:avLst/>
          </a:prstGeom>
          <a:ln w="412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8A49B974-7C39-42A6-8E16-F342BC0AF976}"/>
              </a:ext>
            </a:extLst>
          </p:cNvPr>
          <p:cNvSpPr/>
          <p:nvPr/>
        </p:nvSpPr>
        <p:spPr>
          <a:xfrm>
            <a:off x="251317" y="1327577"/>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1</a:t>
            </a:r>
            <a:r>
              <a:rPr lang="ja-JP" altLang="en-US" sz="1400" b="1" dirty="0">
                <a:solidFill>
                  <a:schemeClr val="bg1"/>
                </a:solidFill>
                <a:latin typeface="+mn-ea"/>
              </a:rPr>
              <a:t>条</a:t>
            </a:r>
            <a:endParaRPr kumimoji="1" lang="ja-JP" altLang="en-US" sz="1400" dirty="0">
              <a:solidFill>
                <a:schemeClr val="bg1"/>
              </a:solidFill>
            </a:endParaRPr>
          </a:p>
        </p:txBody>
      </p:sp>
      <p:sp>
        <p:nvSpPr>
          <p:cNvPr id="20" name="楕円 19">
            <a:extLst>
              <a:ext uri="{FF2B5EF4-FFF2-40B4-BE49-F238E27FC236}">
                <a16:creationId xmlns:a16="http://schemas.microsoft.com/office/drawing/2014/main" id="{EB197D7F-C22F-4333-A9E5-B2AD7D7D2EC1}"/>
              </a:ext>
            </a:extLst>
          </p:cNvPr>
          <p:cNvSpPr/>
          <p:nvPr/>
        </p:nvSpPr>
        <p:spPr>
          <a:xfrm>
            <a:off x="251317" y="2215450"/>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2</a:t>
            </a:r>
            <a:r>
              <a:rPr lang="ja-JP" altLang="en-US" sz="1400" b="1" dirty="0">
                <a:solidFill>
                  <a:schemeClr val="bg1"/>
                </a:solidFill>
                <a:latin typeface="+mn-ea"/>
              </a:rPr>
              <a:t>条</a:t>
            </a:r>
            <a:endParaRPr kumimoji="1" lang="ja-JP" altLang="en-US" sz="1400" dirty="0">
              <a:solidFill>
                <a:schemeClr val="bg1"/>
              </a:solidFill>
            </a:endParaRPr>
          </a:p>
        </p:txBody>
      </p:sp>
      <p:sp>
        <p:nvSpPr>
          <p:cNvPr id="23" name="楕円 22">
            <a:extLst>
              <a:ext uri="{FF2B5EF4-FFF2-40B4-BE49-F238E27FC236}">
                <a16:creationId xmlns:a16="http://schemas.microsoft.com/office/drawing/2014/main" id="{C5610A45-190A-4255-9FC9-231783201375}"/>
              </a:ext>
            </a:extLst>
          </p:cNvPr>
          <p:cNvSpPr/>
          <p:nvPr/>
        </p:nvSpPr>
        <p:spPr>
          <a:xfrm>
            <a:off x="4861016" y="3991196"/>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spc="-100" dirty="0">
                <a:solidFill>
                  <a:schemeClr val="bg1"/>
                </a:solidFill>
                <a:latin typeface="+mn-ea"/>
              </a:rPr>
              <a:t>10</a:t>
            </a:r>
            <a:r>
              <a:rPr lang="ja-JP" altLang="en-US" sz="1400" b="1" spc="-100" dirty="0">
                <a:solidFill>
                  <a:schemeClr val="bg1"/>
                </a:solidFill>
                <a:latin typeface="+mn-ea"/>
              </a:rPr>
              <a:t>条</a:t>
            </a:r>
            <a:endParaRPr kumimoji="1" lang="ja-JP" altLang="en-US" sz="1400" spc="-100" dirty="0">
              <a:solidFill>
                <a:schemeClr val="bg1"/>
              </a:solidFill>
            </a:endParaRPr>
          </a:p>
        </p:txBody>
      </p:sp>
      <p:sp>
        <p:nvSpPr>
          <p:cNvPr id="24" name="楕円 23">
            <a:extLst>
              <a:ext uri="{FF2B5EF4-FFF2-40B4-BE49-F238E27FC236}">
                <a16:creationId xmlns:a16="http://schemas.microsoft.com/office/drawing/2014/main" id="{0AD944D4-0CF3-4081-8E9A-B478C4542FB1}"/>
              </a:ext>
            </a:extLst>
          </p:cNvPr>
          <p:cNvSpPr/>
          <p:nvPr/>
        </p:nvSpPr>
        <p:spPr>
          <a:xfrm>
            <a:off x="251317" y="3103323"/>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3</a:t>
            </a:r>
            <a:r>
              <a:rPr lang="ja-JP" altLang="en-US" sz="1400" b="1" dirty="0">
                <a:solidFill>
                  <a:schemeClr val="bg1"/>
                </a:solidFill>
                <a:latin typeface="+mn-ea"/>
              </a:rPr>
              <a:t>条</a:t>
            </a:r>
            <a:endParaRPr kumimoji="1" lang="ja-JP" altLang="en-US" sz="1400" dirty="0">
              <a:solidFill>
                <a:schemeClr val="bg1"/>
              </a:solidFill>
            </a:endParaRPr>
          </a:p>
        </p:txBody>
      </p:sp>
      <p:sp>
        <p:nvSpPr>
          <p:cNvPr id="27" name="楕円 26">
            <a:extLst>
              <a:ext uri="{FF2B5EF4-FFF2-40B4-BE49-F238E27FC236}">
                <a16:creationId xmlns:a16="http://schemas.microsoft.com/office/drawing/2014/main" id="{E7C0DB28-50D7-4624-9EC6-27BA548195AF}"/>
              </a:ext>
            </a:extLst>
          </p:cNvPr>
          <p:cNvSpPr/>
          <p:nvPr/>
        </p:nvSpPr>
        <p:spPr>
          <a:xfrm>
            <a:off x="251317" y="3991196"/>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4</a:t>
            </a:r>
            <a:r>
              <a:rPr lang="ja-JP" altLang="en-US" sz="1400" b="1" dirty="0">
                <a:solidFill>
                  <a:schemeClr val="bg1"/>
                </a:solidFill>
                <a:latin typeface="+mn-ea"/>
              </a:rPr>
              <a:t>条</a:t>
            </a:r>
            <a:endParaRPr kumimoji="1" lang="ja-JP" altLang="en-US" sz="1400" dirty="0">
              <a:solidFill>
                <a:schemeClr val="bg1"/>
              </a:solidFill>
            </a:endParaRPr>
          </a:p>
        </p:txBody>
      </p:sp>
      <p:sp>
        <p:nvSpPr>
          <p:cNvPr id="28" name="楕円 27">
            <a:extLst>
              <a:ext uri="{FF2B5EF4-FFF2-40B4-BE49-F238E27FC236}">
                <a16:creationId xmlns:a16="http://schemas.microsoft.com/office/drawing/2014/main" id="{262A1369-F1E3-4787-B49F-EB68B8224A27}"/>
              </a:ext>
            </a:extLst>
          </p:cNvPr>
          <p:cNvSpPr/>
          <p:nvPr/>
        </p:nvSpPr>
        <p:spPr>
          <a:xfrm>
            <a:off x="251317" y="4879069"/>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5</a:t>
            </a:r>
            <a:r>
              <a:rPr lang="ja-JP" altLang="en-US" sz="1400" b="1" dirty="0">
                <a:solidFill>
                  <a:schemeClr val="bg1"/>
                </a:solidFill>
                <a:latin typeface="+mn-ea"/>
              </a:rPr>
              <a:t>条</a:t>
            </a:r>
            <a:endParaRPr kumimoji="1" lang="ja-JP" altLang="en-US" sz="1400" dirty="0">
              <a:solidFill>
                <a:schemeClr val="bg1"/>
              </a:solidFill>
            </a:endParaRPr>
          </a:p>
        </p:txBody>
      </p:sp>
      <p:sp>
        <p:nvSpPr>
          <p:cNvPr id="29" name="楕円 28">
            <a:extLst>
              <a:ext uri="{FF2B5EF4-FFF2-40B4-BE49-F238E27FC236}">
                <a16:creationId xmlns:a16="http://schemas.microsoft.com/office/drawing/2014/main" id="{90449386-6E1B-4135-B11B-AADB754A1552}"/>
              </a:ext>
            </a:extLst>
          </p:cNvPr>
          <p:cNvSpPr/>
          <p:nvPr/>
        </p:nvSpPr>
        <p:spPr>
          <a:xfrm>
            <a:off x="251317" y="5930573"/>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6</a:t>
            </a:r>
            <a:r>
              <a:rPr lang="ja-JP" altLang="en-US" sz="1400" b="1" dirty="0">
                <a:solidFill>
                  <a:schemeClr val="bg1"/>
                </a:solidFill>
                <a:latin typeface="+mn-ea"/>
              </a:rPr>
              <a:t>条</a:t>
            </a:r>
            <a:endParaRPr kumimoji="1" lang="ja-JP" altLang="en-US" sz="1400" dirty="0">
              <a:solidFill>
                <a:schemeClr val="bg1"/>
              </a:solidFill>
            </a:endParaRPr>
          </a:p>
        </p:txBody>
      </p:sp>
      <p:sp>
        <p:nvSpPr>
          <p:cNvPr id="30" name="楕円 29">
            <a:extLst>
              <a:ext uri="{FF2B5EF4-FFF2-40B4-BE49-F238E27FC236}">
                <a16:creationId xmlns:a16="http://schemas.microsoft.com/office/drawing/2014/main" id="{D25F27C6-CF75-4954-B058-0C9D7D3109E2}"/>
              </a:ext>
            </a:extLst>
          </p:cNvPr>
          <p:cNvSpPr/>
          <p:nvPr/>
        </p:nvSpPr>
        <p:spPr>
          <a:xfrm>
            <a:off x="4861016" y="1327577"/>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7</a:t>
            </a:r>
            <a:r>
              <a:rPr lang="ja-JP" altLang="en-US" sz="1400" b="1" dirty="0">
                <a:solidFill>
                  <a:schemeClr val="bg1"/>
                </a:solidFill>
                <a:latin typeface="+mn-ea"/>
              </a:rPr>
              <a:t>条</a:t>
            </a:r>
            <a:endParaRPr kumimoji="1" lang="ja-JP" altLang="en-US" sz="1400" dirty="0">
              <a:solidFill>
                <a:schemeClr val="bg1"/>
              </a:solidFill>
            </a:endParaRPr>
          </a:p>
        </p:txBody>
      </p:sp>
      <p:sp>
        <p:nvSpPr>
          <p:cNvPr id="31" name="楕円 30">
            <a:extLst>
              <a:ext uri="{FF2B5EF4-FFF2-40B4-BE49-F238E27FC236}">
                <a16:creationId xmlns:a16="http://schemas.microsoft.com/office/drawing/2014/main" id="{D1F5657A-40B8-4D19-80CB-730CAEC62289}"/>
              </a:ext>
            </a:extLst>
          </p:cNvPr>
          <p:cNvSpPr/>
          <p:nvPr/>
        </p:nvSpPr>
        <p:spPr>
          <a:xfrm>
            <a:off x="4861016" y="2215450"/>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8</a:t>
            </a:r>
            <a:r>
              <a:rPr lang="ja-JP" altLang="en-US" sz="1400" b="1" dirty="0">
                <a:solidFill>
                  <a:schemeClr val="bg1"/>
                </a:solidFill>
                <a:latin typeface="+mn-ea"/>
              </a:rPr>
              <a:t>条</a:t>
            </a:r>
            <a:endParaRPr kumimoji="1" lang="ja-JP" altLang="en-US" sz="1400" dirty="0">
              <a:solidFill>
                <a:schemeClr val="bg1"/>
              </a:solidFill>
            </a:endParaRPr>
          </a:p>
        </p:txBody>
      </p:sp>
      <p:sp>
        <p:nvSpPr>
          <p:cNvPr id="32" name="楕円 31">
            <a:extLst>
              <a:ext uri="{FF2B5EF4-FFF2-40B4-BE49-F238E27FC236}">
                <a16:creationId xmlns:a16="http://schemas.microsoft.com/office/drawing/2014/main" id="{9E5228C0-F626-49A5-9E66-21E933A06736}"/>
              </a:ext>
            </a:extLst>
          </p:cNvPr>
          <p:cNvSpPr/>
          <p:nvPr/>
        </p:nvSpPr>
        <p:spPr>
          <a:xfrm>
            <a:off x="4861016" y="3103323"/>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solidFill>
                  <a:schemeClr val="bg1"/>
                </a:solidFill>
                <a:latin typeface="+mn-ea"/>
              </a:rPr>
              <a:t>9</a:t>
            </a:r>
            <a:r>
              <a:rPr lang="ja-JP" altLang="en-US" sz="1400" b="1" dirty="0">
                <a:solidFill>
                  <a:schemeClr val="bg1"/>
                </a:solidFill>
                <a:latin typeface="+mn-ea"/>
              </a:rPr>
              <a:t>条</a:t>
            </a:r>
            <a:endParaRPr kumimoji="1" lang="ja-JP" altLang="en-US" sz="1400" dirty="0">
              <a:solidFill>
                <a:schemeClr val="bg1"/>
              </a:solidFill>
            </a:endParaRPr>
          </a:p>
        </p:txBody>
      </p:sp>
      <p:sp>
        <p:nvSpPr>
          <p:cNvPr id="34" name="楕円 33">
            <a:extLst>
              <a:ext uri="{FF2B5EF4-FFF2-40B4-BE49-F238E27FC236}">
                <a16:creationId xmlns:a16="http://schemas.microsoft.com/office/drawing/2014/main" id="{68BF501D-7BB3-4A74-97D9-BD050771E5CA}"/>
              </a:ext>
            </a:extLst>
          </p:cNvPr>
          <p:cNvSpPr/>
          <p:nvPr/>
        </p:nvSpPr>
        <p:spPr>
          <a:xfrm>
            <a:off x="4861016" y="5076479"/>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spc="-100" dirty="0">
                <a:solidFill>
                  <a:schemeClr val="bg1"/>
                </a:solidFill>
                <a:latin typeface="+mn-ea"/>
              </a:rPr>
              <a:t>11</a:t>
            </a:r>
            <a:r>
              <a:rPr lang="ja-JP" altLang="en-US" sz="1400" b="1" spc="-100" dirty="0">
                <a:solidFill>
                  <a:schemeClr val="bg1"/>
                </a:solidFill>
                <a:latin typeface="+mn-ea"/>
              </a:rPr>
              <a:t>条</a:t>
            </a:r>
            <a:endParaRPr kumimoji="1" lang="ja-JP" altLang="en-US" sz="1400" spc="-100" dirty="0">
              <a:solidFill>
                <a:schemeClr val="bg1"/>
              </a:solidFill>
            </a:endParaRPr>
          </a:p>
        </p:txBody>
      </p:sp>
      <p:sp>
        <p:nvSpPr>
          <p:cNvPr id="35" name="楕円 34">
            <a:extLst>
              <a:ext uri="{FF2B5EF4-FFF2-40B4-BE49-F238E27FC236}">
                <a16:creationId xmlns:a16="http://schemas.microsoft.com/office/drawing/2014/main" id="{507C9014-AED7-41DE-B806-02DF347754A9}"/>
              </a:ext>
            </a:extLst>
          </p:cNvPr>
          <p:cNvSpPr/>
          <p:nvPr/>
        </p:nvSpPr>
        <p:spPr>
          <a:xfrm>
            <a:off x="4861016" y="6339788"/>
            <a:ext cx="612000" cy="612000"/>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spc="-100" dirty="0">
                <a:solidFill>
                  <a:schemeClr val="bg1"/>
                </a:solidFill>
                <a:latin typeface="+mn-ea"/>
              </a:rPr>
              <a:t>12</a:t>
            </a:r>
            <a:r>
              <a:rPr lang="ja-JP" altLang="en-US" sz="1400" b="1" spc="-100" dirty="0">
                <a:solidFill>
                  <a:schemeClr val="bg1"/>
                </a:solidFill>
                <a:latin typeface="+mn-ea"/>
              </a:rPr>
              <a:t>条</a:t>
            </a:r>
            <a:endParaRPr kumimoji="1" lang="ja-JP" altLang="en-US" sz="1400" spc="-100" dirty="0">
              <a:solidFill>
                <a:schemeClr val="bg1"/>
              </a:solidFill>
            </a:endParaRPr>
          </a:p>
        </p:txBody>
      </p:sp>
    </p:spTree>
    <p:extLst>
      <p:ext uri="{BB962C8B-B14F-4D97-AF65-F5344CB8AC3E}">
        <p14:creationId xmlns:p14="http://schemas.microsoft.com/office/powerpoint/2010/main" val="335666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400" b="1" dirty="0">
                <a:latin typeface="游ゴシック" panose="020B0400000000000000" pitchFamily="50" charset="-128"/>
                <a:ea typeface="游ゴシック" panose="020B0400000000000000" pitchFamily="50" charset="-128"/>
              </a:rPr>
              <a:t>Q.</a:t>
            </a:r>
            <a:r>
              <a:rPr lang="ja-JP" altLang="en-US" sz="3400" b="1" dirty="0">
                <a:latin typeface="游ゴシック" panose="020B0400000000000000" pitchFamily="50" charset="-128"/>
                <a:ea typeface="游ゴシック" panose="020B0400000000000000" pitchFamily="50" charset="-128"/>
              </a:rPr>
              <a:t>がんを早期発見できる可能性があるのはどれ？</a:t>
            </a:r>
            <a:endParaRPr lang="ja-JP" altLang="en-US" sz="3400" b="1" dirty="0">
              <a:solidFill>
                <a:srgbClr val="C00000"/>
              </a:solidFill>
              <a:latin typeface="+mn-ea"/>
              <a:ea typeface="+mn-ea"/>
            </a:endParaRPr>
          </a:p>
        </p:txBody>
      </p:sp>
      <p:sp>
        <p:nvSpPr>
          <p:cNvPr id="11" name="テキスト ボックス 10">
            <a:extLst>
              <a:ext uri="{FF2B5EF4-FFF2-40B4-BE49-F238E27FC236}">
                <a16:creationId xmlns:a16="http://schemas.microsoft.com/office/drawing/2014/main" id="{6F6C7AE2-CBCC-2843-F8A6-8901F65AB92C}"/>
              </a:ext>
            </a:extLst>
          </p:cNvPr>
          <p:cNvSpPr txBox="1"/>
          <p:nvPr/>
        </p:nvSpPr>
        <p:spPr>
          <a:xfrm>
            <a:off x="1526514" y="1844275"/>
            <a:ext cx="8068978" cy="3871124"/>
          </a:xfrm>
          <a:prstGeom prst="rect">
            <a:avLst/>
          </a:prstGeom>
          <a:noFill/>
        </p:spPr>
        <p:txBody>
          <a:bodyPr wrap="square" rtlCol="0">
            <a:spAutoFit/>
          </a:bodyPr>
          <a:lstStyle/>
          <a:p>
            <a:pPr marL="300723" indent="-300723">
              <a:buFont typeface="+mj-lt"/>
              <a:buAutoNum type="alphaUcParenR"/>
            </a:pPr>
            <a:r>
              <a:rPr kumimoji="1" lang="ja-JP" altLang="en-US" sz="3508" dirty="0"/>
              <a:t>症状でわかる</a:t>
            </a:r>
            <a:endParaRPr kumimoji="1" lang="en-US" altLang="ja-JP" sz="3508" dirty="0"/>
          </a:p>
          <a:p>
            <a:pPr marL="300723" indent="-300723">
              <a:buFont typeface="+mj-lt"/>
              <a:buAutoNum type="alphaUcParenR"/>
            </a:pPr>
            <a:endParaRPr kumimoji="1" lang="en-US" altLang="ja-JP" sz="3508" dirty="0"/>
          </a:p>
          <a:p>
            <a:pPr marL="300723" indent="-300723">
              <a:buFont typeface="+mj-lt"/>
              <a:buAutoNum type="alphaUcParenR"/>
            </a:pPr>
            <a:endParaRPr kumimoji="1" lang="en-US" altLang="ja-JP" sz="3508" dirty="0"/>
          </a:p>
          <a:p>
            <a:pPr marL="300723" indent="-300723">
              <a:buFont typeface="+mj-lt"/>
              <a:buAutoNum type="alphaUcParenR"/>
            </a:pPr>
            <a:r>
              <a:rPr kumimoji="1" lang="ja-JP" altLang="en-US" sz="3508" dirty="0"/>
              <a:t>血圧でわかる</a:t>
            </a:r>
            <a:endParaRPr kumimoji="1" lang="en-US" altLang="ja-JP" sz="3508" dirty="0"/>
          </a:p>
          <a:p>
            <a:pPr marL="300723" indent="-300723">
              <a:buFont typeface="+mj-lt"/>
              <a:buAutoNum type="alphaUcParenR"/>
            </a:pPr>
            <a:endParaRPr kumimoji="1" lang="en-US" altLang="ja-JP" sz="3508" dirty="0"/>
          </a:p>
          <a:p>
            <a:pPr marL="300723" indent="-300723">
              <a:buFont typeface="+mj-lt"/>
              <a:buAutoNum type="alphaUcParenR"/>
            </a:pPr>
            <a:endParaRPr kumimoji="1" lang="en-US" altLang="ja-JP" sz="3508" dirty="0"/>
          </a:p>
          <a:p>
            <a:pPr marL="300723" indent="-300723">
              <a:buFont typeface="+mj-lt"/>
              <a:buAutoNum type="alphaUcParenR"/>
            </a:pPr>
            <a:r>
              <a:rPr kumimoji="1" lang="ja-JP" altLang="en-US" sz="3508" dirty="0"/>
              <a:t>がん検診でわかる</a:t>
            </a:r>
          </a:p>
        </p:txBody>
      </p:sp>
      <p:sp>
        <p:nvSpPr>
          <p:cNvPr id="13" name="円/楕円 6">
            <a:extLst>
              <a:ext uri="{FF2B5EF4-FFF2-40B4-BE49-F238E27FC236}">
                <a16:creationId xmlns:a16="http://schemas.microsoft.com/office/drawing/2014/main" id="{FEA1E1AE-058C-D109-3FE2-849B2932F655}"/>
              </a:ext>
            </a:extLst>
          </p:cNvPr>
          <p:cNvSpPr/>
          <p:nvPr/>
        </p:nvSpPr>
        <p:spPr>
          <a:xfrm>
            <a:off x="6293509" y="2016103"/>
            <a:ext cx="3521827" cy="3335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419"/>
          </a:p>
        </p:txBody>
      </p:sp>
      <p:pic>
        <p:nvPicPr>
          <p:cNvPr id="15" name="グラフィックス 14" descr="砂時計: 終了 単色塗りつぶし">
            <a:extLst>
              <a:ext uri="{FF2B5EF4-FFF2-40B4-BE49-F238E27FC236}">
                <a16:creationId xmlns:a16="http://schemas.microsoft.com/office/drawing/2014/main" id="{1FBCC994-FF1F-578F-0578-0639D6396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0948" y="2267626"/>
            <a:ext cx="2786947" cy="2786947"/>
          </a:xfrm>
          <a:prstGeom prst="rect">
            <a:avLst/>
          </a:prstGeom>
        </p:spPr>
      </p:pic>
      <p:sp>
        <p:nvSpPr>
          <p:cNvPr id="16" name="ドーナツ 13">
            <a:extLst>
              <a:ext uri="{FF2B5EF4-FFF2-40B4-BE49-F238E27FC236}">
                <a16:creationId xmlns:a16="http://schemas.microsoft.com/office/drawing/2014/main" id="{FEA9423D-86AF-B8C4-6E86-D9203A5B3A7E}"/>
              </a:ext>
            </a:extLst>
          </p:cNvPr>
          <p:cNvSpPr/>
          <p:nvPr/>
        </p:nvSpPr>
        <p:spPr>
          <a:xfrm>
            <a:off x="406945" y="4842359"/>
            <a:ext cx="1077534" cy="1019063"/>
          </a:xfrm>
          <a:prstGeom prst="donut">
            <a:avLst>
              <a:gd name="adj" fmla="val 8948"/>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579">
              <a:solidFill>
                <a:schemeClr val="tx1"/>
              </a:solidFill>
            </a:endParaRPr>
          </a:p>
        </p:txBody>
      </p:sp>
    </p:spTree>
    <p:extLst>
      <p:ext uri="{BB962C8B-B14F-4D97-AF65-F5344CB8AC3E}">
        <p14:creationId xmlns:p14="http://schemas.microsoft.com/office/powerpoint/2010/main" val="32529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repeatCount="0" fill="hold" grpId="0" nodeType="clickEffect">
                                  <p:stCondLst>
                                    <p:cond delay="0"/>
                                  </p:stCondLst>
                                  <p:childTnLst>
                                    <p:animEffect transition="out" filter="wheel(1)">
                                      <p:cBhvr>
                                        <p:cTn id="6" dur="5000"/>
                                        <p:tgtEl>
                                          <p:spTgt spid="13"/>
                                        </p:tgtEl>
                                      </p:cBhvr>
                                    </p:animEffect>
                                    <p:set>
                                      <p:cBhvr>
                                        <p:cTn id="7" dur="1" fill="hold">
                                          <p:stCondLst>
                                            <p:cond delay="4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主ながん検診の種類</a:t>
            </a:r>
          </a:p>
        </p:txBody>
      </p:sp>
      <p:pic>
        <p:nvPicPr>
          <p:cNvPr id="11" name="図 10">
            <a:extLst>
              <a:ext uri="{FF2B5EF4-FFF2-40B4-BE49-F238E27FC236}">
                <a16:creationId xmlns:a16="http://schemas.microsoft.com/office/drawing/2014/main" id="{592FA682-3027-7BCD-CE15-E3FC98BE3F94}"/>
              </a:ext>
            </a:extLst>
          </p:cNvPr>
          <p:cNvPicPr>
            <a:picLocks noChangeAspect="1"/>
          </p:cNvPicPr>
          <p:nvPr/>
        </p:nvPicPr>
        <p:blipFill>
          <a:blip r:embed="rId3"/>
          <a:stretch>
            <a:fillRect/>
          </a:stretch>
        </p:blipFill>
        <p:spPr>
          <a:xfrm>
            <a:off x="120531" y="1742921"/>
            <a:ext cx="10450749" cy="4601370"/>
          </a:xfrm>
          <a:prstGeom prst="rect">
            <a:avLst/>
          </a:prstGeom>
        </p:spPr>
      </p:pic>
    </p:spTree>
    <p:extLst>
      <p:ext uri="{BB962C8B-B14F-4D97-AF65-F5344CB8AC3E}">
        <p14:creationId xmlns:p14="http://schemas.microsoft.com/office/powerpoint/2010/main" val="384913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4C8B01-AC58-FF77-8561-74EB3EE7A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45" y="2781733"/>
            <a:ext cx="4192031" cy="4471500"/>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円形 1">
            <a:extLst>
              <a:ext uri="{FF2B5EF4-FFF2-40B4-BE49-F238E27FC236}">
                <a16:creationId xmlns:a16="http://schemas.microsoft.com/office/drawing/2014/main" id="{3249A2F0-DBC5-2C58-1EF0-9FB9262F8BDE}"/>
              </a:ext>
            </a:extLst>
          </p:cNvPr>
          <p:cNvSpPr/>
          <p:nvPr/>
        </p:nvSpPr>
        <p:spPr>
          <a:xfrm>
            <a:off x="5059483" y="495628"/>
            <a:ext cx="5225385" cy="4010339"/>
          </a:xfrm>
          <a:prstGeom prst="wedgeEllipseCallout">
            <a:avLst>
              <a:gd name="adj1" fmla="val -47418"/>
              <a:gd name="adj2" fmla="val 46277"/>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AR丸ゴシック体M" panose="020F0609000000000000" pitchFamily="49" charset="-128"/>
                <a:ea typeface="AR丸ゴシック体M" panose="020F0609000000000000" pitchFamily="49" charset="-128"/>
              </a:rPr>
              <a:t>がんになったらどんな治療が</a:t>
            </a:r>
            <a:endParaRPr kumimoji="1" lang="en-US" altLang="ja-JP" sz="3600" b="1" dirty="0">
              <a:latin typeface="AR丸ゴシック体M" panose="020F0609000000000000" pitchFamily="49" charset="-128"/>
              <a:ea typeface="AR丸ゴシック体M" panose="020F0609000000000000" pitchFamily="49" charset="-128"/>
            </a:endParaRPr>
          </a:p>
          <a:p>
            <a:pPr algn="ctr"/>
            <a:r>
              <a:rPr kumimoji="1" lang="ja-JP" altLang="en-US" sz="3600" b="1" dirty="0">
                <a:latin typeface="AR丸ゴシック体M" panose="020F0609000000000000" pitchFamily="49" charset="-128"/>
                <a:ea typeface="AR丸ゴシック体M" panose="020F0609000000000000" pitchFamily="49" charset="-128"/>
              </a:rPr>
              <a:t>あるの？</a:t>
            </a:r>
          </a:p>
        </p:txBody>
      </p:sp>
    </p:spTree>
    <p:extLst>
      <p:ext uri="{BB962C8B-B14F-4D97-AF65-F5344CB8AC3E}">
        <p14:creationId xmlns:p14="http://schemas.microsoft.com/office/powerpoint/2010/main" val="204561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がんの治療</a:t>
            </a:r>
          </a:p>
        </p:txBody>
      </p:sp>
      <p:grpSp>
        <p:nvGrpSpPr>
          <p:cNvPr id="11" name="グループ化 10">
            <a:extLst>
              <a:ext uri="{FF2B5EF4-FFF2-40B4-BE49-F238E27FC236}">
                <a16:creationId xmlns:a16="http://schemas.microsoft.com/office/drawing/2014/main" id="{2EB5B3CF-134D-9E22-BF19-8DC7384AD6D4}"/>
              </a:ext>
            </a:extLst>
          </p:cNvPr>
          <p:cNvGrpSpPr/>
          <p:nvPr/>
        </p:nvGrpSpPr>
        <p:grpSpPr>
          <a:xfrm>
            <a:off x="3072592" y="2349160"/>
            <a:ext cx="4205007" cy="3690730"/>
            <a:chOff x="2124829" y="1148735"/>
            <a:chExt cx="4795019" cy="4208583"/>
          </a:xfrm>
        </p:grpSpPr>
        <p:sp>
          <p:nvSpPr>
            <p:cNvPr id="12" name="円/楕円 15">
              <a:extLst>
                <a:ext uri="{FF2B5EF4-FFF2-40B4-BE49-F238E27FC236}">
                  <a16:creationId xmlns:a16="http://schemas.microsoft.com/office/drawing/2014/main" id="{8D78EB18-5A3C-8AB6-B1F6-D77B65BB4DA5}"/>
                </a:ext>
              </a:extLst>
            </p:cNvPr>
            <p:cNvSpPr/>
            <p:nvPr/>
          </p:nvSpPr>
          <p:spPr>
            <a:xfrm>
              <a:off x="3232121" y="1148735"/>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20992" rtlCol="0" anchor="ctr"/>
            <a:lstStyle>
              <a:defPPr>
                <a:defRPr lang="ja-JP"/>
              </a:defPPr>
            </a:lstStyle>
            <a:p>
              <a:pPr algn="just">
                <a:defRPr/>
              </a:pPr>
              <a:r>
                <a:rPr lang="en-US" altLang="ja-JP" sz="2806" b="1" dirty="0">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rPr>
                <a:t>   </a:t>
              </a:r>
              <a:r>
                <a:rPr lang="ja-JP" altLang="en-US" sz="2806" b="1">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rPr>
                <a:t>手術</a:t>
              </a:r>
              <a:endParaRPr lang="ja-JP" altLang="ja-JP" sz="921" kern="100" dirty="0">
                <a:solidFill>
                  <a:prstClr val="white"/>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円/楕円 16">
              <a:extLst>
                <a:ext uri="{FF2B5EF4-FFF2-40B4-BE49-F238E27FC236}">
                  <a16:creationId xmlns:a16="http://schemas.microsoft.com/office/drawing/2014/main" id="{2685ECE7-FC6A-3214-9FF7-7C1BE6E06DB8}"/>
                </a:ext>
              </a:extLst>
            </p:cNvPr>
            <p:cNvSpPr/>
            <p:nvPr/>
          </p:nvSpPr>
          <p:spPr>
            <a:xfrm>
              <a:off x="2124829" y="2681317"/>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15703" rtlCol="0" anchor="ctr"/>
            <a:lstStyle>
              <a:defPPr>
                <a:defRPr lang="ja-JP"/>
              </a:defPPr>
            </a:lstStyle>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2806" b="1" dirty="0">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rPr>
                <a:t>放射線</a:t>
              </a:r>
              <a:endParaRPr lang="en-US" altLang="ja-JP" sz="2806" b="1" dirty="0">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endParaRPr>
            </a:p>
            <a:p>
              <a:pPr algn="ctr">
                <a:defRPr kumimoji="1" sz="1800" b="0" i="0" normalizeH="0" noProof="0">
                  <a:uLnTx/>
                  <a:uFillTx/>
                  <a:latin typeface="Calibri"/>
                  <a:ea typeface="Arial" panose="020B0604020202020204" pitchFamily="34" charset="0"/>
                  <a:cs typeface="Arial" panose="020B0604020202020204" pitchFamily="34" charset="0"/>
                </a:defRPr>
              </a:pPr>
              <a:endParaRPr lang="ja-JP" altLang="ja-JP" sz="921" kern="100" dirty="0">
                <a:solidFill>
                  <a:prstClr val="white"/>
                </a:solidFill>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14" name="グループ化 13">
              <a:extLst>
                <a:ext uri="{FF2B5EF4-FFF2-40B4-BE49-F238E27FC236}">
                  <a16:creationId xmlns:a16="http://schemas.microsoft.com/office/drawing/2014/main" id="{43D544D1-CD7E-C171-280D-D389DB6ECCFC}"/>
                </a:ext>
              </a:extLst>
            </p:cNvPr>
            <p:cNvGrpSpPr/>
            <p:nvPr/>
          </p:nvGrpSpPr>
          <p:grpSpPr>
            <a:xfrm>
              <a:off x="4208120" y="2725341"/>
              <a:ext cx="2711728" cy="2631977"/>
              <a:chOff x="4603431" y="2624638"/>
              <a:chExt cx="2711728" cy="2631977"/>
            </a:xfrm>
          </p:grpSpPr>
          <p:sp>
            <p:nvSpPr>
              <p:cNvPr id="15" name="円/楕円 17">
                <a:extLst>
                  <a:ext uri="{FF2B5EF4-FFF2-40B4-BE49-F238E27FC236}">
                    <a16:creationId xmlns:a16="http://schemas.microsoft.com/office/drawing/2014/main" id="{BC3888EA-7B3E-CB2F-E129-7D1D6EEBC184}"/>
                  </a:ext>
                </a:extLst>
              </p:cNvPr>
              <p:cNvSpPr/>
              <p:nvPr/>
            </p:nvSpPr>
            <p:spPr>
              <a:xfrm>
                <a:off x="4603431" y="262463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10414" rIns="0" rtlCol="0" anchor="ctr"/>
              <a:lstStyle>
                <a:defPPr>
                  <a:defRPr lang="ja-JP"/>
                </a:defPPr>
              </a:lstStyle>
              <a:p>
                <a:pPr algn="ctr">
                  <a:defRPr/>
                </a:pPr>
                <a:r>
                  <a:rPr lang="ja-JP" altLang="en-US" sz="2806" b="1">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rPr>
                  <a:t>くすり</a:t>
                </a:r>
                <a:endParaRPr lang="en-US" altLang="ja-JP" sz="2806" b="1" dirty="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a:p>
                <a:pPr algn="ctr">
                  <a:defRPr kumimoji="1" sz="1800" b="0" i="0" normalizeH="0" noProof="0">
                    <a:uLnTx/>
                    <a:uFillTx/>
                    <a:latin typeface="Calibri"/>
                    <a:ea typeface="Arial" panose="020B0604020202020204" pitchFamily="34" charset="0"/>
                    <a:cs typeface="Arial" panose="020B0604020202020204" pitchFamily="34" charset="0"/>
                  </a:defRPr>
                </a:pPr>
                <a:endParaRPr lang="en-US" altLang="ja-JP" sz="3859" b="1" dirty="0">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72C54B33-F617-D313-DB9A-8786E9E63508}"/>
                  </a:ext>
                </a:extLst>
              </p:cNvPr>
              <p:cNvSpPr/>
              <p:nvPr/>
            </p:nvSpPr>
            <p:spPr>
              <a:xfrm>
                <a:off x="4740701" y="4173379"/>
                <a:ext cx="2441695" cy="443820"/>
              </a:xfrm>
              <a:prstGeom prst="rect">
                <a:avLst/>
              </a:prstGeom>
            </p:spPr>
            <p:txBody>
              <a:bodyPr wrap="square">
                <a:spAutoFit/>
              </a:bodyPr>
              <a:lstStyle>
                <a:defPPr>
                  <a:defRPr lang="ja-JP"/>
                </a:defPPr>
              </a:lstStyle>
              <a:p>
                <a:pPr algn="ctr">
                  <a:defRPr kumimoji="1" sz="1800" b="0" i="0" normalizeH="0" noProof="0">
                    <a:uLnTx/>
                    <a:uFillTx/>
                    <a:latin typeface="+mn-lt"/>
                    <a:ea typeface="+mn-ea"/>
                    <a:cs typeface="+mn-cs"/>
                  </a:defRPr>
                </a:pPr>
                <a:r>
                  <a:rPr lang="ja-JP" altLang="en-US" sz="1929" b="1" dirty="0">
                    <a:solidFill>
                      <a:prstClr val="black">
                        <a:lumMod val="75000"/>
                        <a:lumOff val="25000"/>
                      </a:prstClr>
                    </a:solidFill>
                    <a:latin typeface="メイリオ" panose="020B0604030504040204" pitchFamily="50" charset="-128"/>
                    <a:ea typeface="メイリオ" panose="020B0604030504040204" pitchFamily="50" charset="-128"/>
                    <a:cs typeface="Arial" panose="020B0604020202020204" pitchFamily="34" charset="0"/>
                  </a:rPr>
                  <a:t>（抗がん剤など）</a:t>
                </a:r>
              </a:p>
            </p:txBody>
          </p:sp>
        </p:grpSp>
      </p:grpSp>
      <p:sp>
        <p:nvSpPr>
          <p:cNvPr id="17" name="テキスト ボックス 16">
            <a:extLst>
              <a:ext uri="{FF2B5EF4-FFF2-40B4-BE49-F238E27FC236}">
                <a16:creationId xmlns:a16="http://schemas.microsoft.com/office/drawing/2014/main" id="{2CA56A0F-6936-C18B-F89B-3328F662A6BE}"/>
              </a:ext>
            </a:extLst>
          </p:cNvPr>
          <p:cNvSpPr txBox="1"/>
          <p:nvPr/>
        </p:nvSpPr>
        <p:spPr>
          <a:xfrm>
            <a:off x="3466184" y="1308852"/>
            <a:ext cx="3532959" cy="891331"/>
          </a:xfrm>
          <a:prstGeom prst="roundRect">
            <a:avLst/>
          </a:prstGeom>
          <a:solidFill>
            <a:srgbClr val="0070C0">
              <a:alpha val="90000"/>
            </a:srgbClr>
          </a:solidFill>
        </p:spPr>
        <p:txBody>
          <a:bodyPr wrap="square" tIns="157852" rtlCol="0" anchor="ctr" anchorCtr="0">
            <a:noAutofit/>
          </a:bodyPr>
          <a:lstStyle>
            <a:defPPr>
              <a:defRPr lang="ja-JP"/>
            </a:defPPr>
          </a:lstStyle>
          <a:p>
            <a:pPr algn="ctr">
              <a:defRPr kumimoji="1" sz="1800" b="0" i="0" normalizeH="0" noProof="0">
                <a:uLnTx/>
                <a:uFillTx/>
                <a:latin typeface="+mn-lt"/>
                <a:ea typeface="+mn-ea"/>
                <a:cs typeface="+mn-cs"/>
              </a:defRPr>
            </a:pPr>
            <a:r>
              <a:rPr lang="en-US" altLang="ja-JP" sz="4210" b="1"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3</a:t>
            </a:r>
            <a:r>
              <a:rPr lang="ja-JP" altLang="en-US" sz="4210" b="1">
                <a:solidFill>
                  <a:prstClr val="white"/>
                </a:solidFill>
                <a:latin typeface="メイリオ" panose="020B0604030504040204" pitchFamily="50" charset="-128"/>
                <a:ea typeface="メイリオ" panose="020B0604030504040204" pitchFamily="50" charset="-128"/>
                <a:cs typeface="Arial" panose="020B0604020202020204" pitchFamily="34" charset="0"/>
              </a:rPr>
              <a:t>つの</a:t>
            </a:r>
            <a:r>
              <a:rPr lang="ja-JP" altLang="en-US" sz="4210" b="1"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治療</a:t>
            </a:r>
          </a:p>
        </p:txBody>
      </p:sp>
      <p:sp>
        <p:nvSpPr>
          <p:cNvPr id="27" name="テキスト ボックス 26">
            <a:extLst>
              <a:ext uri="{FF2B5EF4-FFF2-40B4-BE49-F238E27FC236}">
                <a16:creationId xmlns:a16="http://schemas.microsoft.com/office/drawing/2014/main" id="{43BC148D-8FB5-EAEC-E27E-4463F11C4B9A}"/>
              </a:ext>
            </a:extLst>
          </p:cNvPr>
          <p:cNvSpPr txBox="1"/>
          <p:nvPr/>
        </p:nvSpPr>
        <p:spPr>
          <a:xfrm>
            <a:off x="296499" y="6260630"/>
            <a:ext cx="10308302" cy="602344"/>
          </a:xfrm>
          <a:prstGeom prst="rect">
            <a:avLst/>
          </a:prstGeom>
          <a:noFill/>
        </p:spPr>
        <p:txBody>
          <a:bodyPr wrap="square" rtlCol="0">
            <a:spAutoFit/>
          </a:bodyPr>
          <a:lstStyle>
            <a:defPPr>
              <a:defRPr lang="ja-JP"/>
            </a:defPPr>
            <a:lvl1pPr marL="538163" indent="-538163" algn="l" defTabSz="914400" rtl="0" eaLnBrk="1" latinLnBrk="0" hangingPunct="1">
              <a:defRPr kumimoji="1" sz="40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lnSpc>
                <a:spcPts val="3947"/>
              </a:lnSpc>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lang="ja-JP" altLang="en-US" sz="3508" spc="-88" dirty="0">
                <a:solidFill>
                  <a:schemeClr val="tx1"/>
                </a:solidFill>
              </a:rPr>
              <a:t>がんの種類や状態で治療を組み合わせることもある</a:t>
            </a:r>
            <a:endParaRPr lang="en-US" altLang="ja-JP" sz="3508" spc="-88" dirty="0">
              <a:solidFill>
                <a:schemeClr val="tx1"/>
              </a:solidFill>
              <a:highlight>
                <a:srgbClr val="FFFF00"/>
              </a:highlight>
            </a:endParaRPr>
          </a:p>
        </p:txBody>
      </p:sp>
    </p:spTree>
    <p:extLst>
      <p:ext uri="{BB962C8B-B14F-4D97-AF65-F5344CB8AC3E}">
        <p14:creationId xmlns:p14="http://schemas.microsoft.com/office/powerpoint/2010/main" val="325245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がんになる人の割合</a:t>
            </a:r>
          </a:p>
        </p:txBody>
      </p:sp>
      <p:pic>
        <p:nvPicPr>
          <p:cNvPr id="10" name="図 9">
            <a:extLst>
              <a:ext uri="{FF2B5EF4-FFF2-40B4-BE49-F238E27FC236}">
                <a16:creationId xmlns:a16="http://schemas.microsoft.com/office/drawing/2014/main" id="{7AEFEC8F-A01D-33AB-FE43-C0A161297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175" y="1510751"/>
            <a:ext cx="4812964" cy="2750266"/>
          </a:xfrm>
          <a:prstGeom prst="rect">
            <a:avLst/>
          </a:prstGeom>
        </p:spPr>
      </p:pic>
      <p:pic>
        <p:nvPicPr>
          <p:cNvPr id="11" name="図 10">
            <a:extLst>
              <a:ext uri="{FF2B5EF4-FFF2-40B4-BE49-F238E27FC236}">
                <a16:creationId xmlns:a16="http://schemas.microsoft.com/office/drawing/2014/main" id="{1848A803-09FC-897D-CBDA-23F158615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175" y="1510751"/>
            <a:ext cx="4812964" cy="2750266"/>
          </a:xfrm>
          <a:prstGeom prst="rect">
            <a:avLst/>
          </a:prstGeom>
        </p:spPr>
      </p:pic>
      <p:sp>
        <p:nvSpPr>
          <p:cNvPr id="12" name="角丸四角形吹き出し 15">
            <a:extLst>
              <a:ext uri="{FF2B5EF4-FFF2-40B4-BE49-F238E27FC236}">
                <a16:creationId xmlns:a16="http://schemas.microsoft.com/office/drawing/2014/main" id="{DEE26C69-660D-1DF9-211E-004A7E253FDE}"/>
              </a:ext>
            </a:extLst>
          </p:cNvPr>
          <p:cNvSpPr/>
          <p:nvPr/>
        </p:nvSpPr>
        <p:spPr>
          <a:xfrm>
            <a:off x="1703289" y="4261017"/>
            <a:ext cx="6950566" cy="1747876"/>
          </a:xfrm>
          <a:custGeom>
            <a:avLst/>
            <a:gdLst>
              <a:gd name="connsiteX0" fmla="*/ 0 w 5806539"/>
              <a:gd name="connsiteY0" fmla="*/ 878234 h 1923155"/>
              <a:gd name="connsiteX1" fmla="*/ 208989 w 5806539"/>
              <a:gd name="connsiteY1" fmla="*/ 669245 h 1923155"/>
              <a:gd name="connsiteX2" fmla="*/ 2580387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539" h="1923155">
                <a:moveTo>
                  <a:pt x="0" y="878234"/>
                </a:moveTo>
                <a:cubicBezTo>
                  <a:pt x="0" y="762813"/>
                  <a:pt x="93568" y="669245"/>
                  <a:pt x="208989" y="669245"/>
                </a:cubicBezTo>
                <a:lnTo>
                  <a:pt x="2580387" y="668824"/>
                </a:lnTo>
                <a:lnTo>
                  <a:pt x="2905528" y="0"/>
                </a:lnTo>
                <a:lnTo>
                  <a:pt x="3242351" y="673880"/>
                </a:lnTo>
                <a:lnTo>
                  <a:pt x="5597550" y="669245"/>
                </a:lnTo>
                <a:cubicBezTo>
                  <a:pt x="5712971" y="669245"/>
                  <a:pt x="5806539" y="762813"/>
                  <a:pt x="5806539" y="878234"/>
                </a:cubicBezTo>
                <a:lnTo>
                  <a:pt x="5806539" y="878230"/>
                </a:lnTo>
                <a:lnTo>
                  <a:pt x="5806539" y="878230"/>
                </a:lnTo>
                <a:lnTo>
                  <a:pt x="5806539" y="1191708"/>
                </a:lnTo>
                <a:lnTo>
                  <a:pt x="5806539" y="1714166"/>
                </a:lnTo>
                <a:cubicBezTo>
                  <a:pt x="5806539" y="1829587"/>
                  <a:pt x="5712971" y="1923155"/>
                  <a:pt x="5597550" y="1923155"/>
                </a:cubicBezTo>
                <a:lnTo>
                  <a:pt x="2419391" y="1923155"/>
                </a:lnTo>
                <a:lnTo>
                  <a:pt x="967757" y="1923155"/>
                </a:lnTo>
                <a:lnTo>
                  <a:pt x="967757" y="1923155"/>
                </a:lnTo>
                <a:lnTo>
                  <a:pt x="208989" y="1923155"/>
                </a:lnTo>
                <a:cubicBezTo>
                  <a:pt x="93568" y="1923155"/>
                  <a:pt x="0" y="1829587"/>
                  <a:pt x="0" y="1714166"/>
                </a:cubicBezTo>
                <a:lnTo>
                  <a:pt x="0" y="1191708"/>
                </a:lnTo>
                <a:lnTo>
                  <a:pt x="0" y="878230"/>
                </a:lnTo>
                <a:lnTo>
                  <a:pt x="0" y="878230"/>
                </a:lnTo>
                <a:lnTo>
                  <a:pt x="0" y="878234"/>
                </a:lnTo>
                <a:close/>
              </a:path>
            </a:pathLst>
          </a:cu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9422" rIns="0" bIns="94711"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4736"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２人に１人</a:t>
            </a:r>
          </a:p>
        </p:txBody>
      </p:sp>
      <p:sp>
        <p:nvSpPr>
          <p:cNvPr id="13" name="テキスト ボックス 12">
            <a:extLst>
              <a:ext uri="{FF2B5EF4-FFF2-40B4-BE49-F238E27FC236}">
                <a16:creationId xmlns:a16="http://schemas.microsoft.com/office/drawing/2014/main" id="{176CF7F2-BE2F-EEC8-052B-21EE6AF2FCC9}"/>
              </a:ext>
            </a:extLst>
          </p:cNvPr>
          <p:cNvSpPr txBox="1"/>
          <p:nvPr/>
        </p:nvSpPr>
        <p:spPr>
          <a:xfrm>
            <a:off x="2801175" y="6610852"/>
            <a:ext cx="6950566" cy="234038"/>
          </a:xfrm>
          <a:prstGeom prst="rect">
            <a:avLst/>
          </a:prstGeom>
          <a:noFill/>
        </p:spPr>
        <p:txBody>
          <a:bodyPr wrap="square" rtlCol="0">
            <a:spAutoFit/>
          </a:bodyPr>
          <a:lstStyle>
            <a:defPPr>
              <a:defRPr lang="ja-JP"/>
            </a:defPPr>
          </a:lstStyle>
          <a:p>
            <a:pPr algn="r">
              <a:defRPr kumimoji="1" sz="1800" b="0" i="0" normalizeH="0" noProof="0">
                <a:uLnTx/>
                <a:uFillTx/>
                <a:latin typeface="+mn-lt"/>
                <a:ea typeface="+mn-ea"/>
                <a:cs typeface="+mn-cs"/>
              </a:defRPr>
            </a:pPr>
            <a:r>
              <a:rPr lang="ja-JP" altLang="en-US" sz="92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出典：国立がん研究センターがん情報サービス「がん登録・統計」最新がん統計</a:t>
            </a:r>
          </a:p>
        </p:txBody>
      </p:sp>
    </p:spTree>
    <p:extLst>
      <p:ext uri="{BB962C8B-B14F-4D97-AF65-F5344CB8AC3E}">
        <p14:creationId xmlns:p14="http://schemas.microsoft.com/office/powerpoint/2010/main" val="22240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緩和ケア</a:t>
            </a:r>
          </a:p>
        </p:txBody>
      </p:sp>
      <p:sp>
        <p:nvSpPr>
          <p:cNvPr id="11" name="角丸四角形 1">
            <a:extLst>
              <a:ext uri="{FF2B5EF4-FFF2-40B4-BE49-F238E27FC236}">
                <a16:creationId xmlns:a16="http://schemas.microsoft.com/office/drawing/2014/main" id="{52F765B3-8AF5-7A6D-DE12-30F44A3E7C01}"/>
              </a:ext>
            </a:extLst>
          </p:cNvPr>
          <p:cNvSpPr/>
          <p:nvPr/>
        </p:nvSpPr>
        <p:spPr>
          <a:xfrm>
            <a:off x="3191081" y="1432120"/>
            <a:ext cx="6763563" cy="170292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defRPr kumimoji="1" sz="1800" b="0" i="0" normalizeH="0" noProof="0">
                <a:uLnTx/>
                <a:uFillTx/>
                <a:latin typeface="Calibri"/>
                <a:ea typeface="Arial" panose="020B0604020202020204" pitchFamily="34" charset="0"/>
                <a:cs typeface="Arial" panose="020B0604020202020204" pitchFamily="34" charset="0"/>
              </a:defRPr>
            </a:pPr>
            <a:endParaRPr lang="ja-JP" altLang="en-US" sz="1579">
              <a:solidFill>
                <a:prstClr val="white"/>
              </a:solidFill>
            </a:endParaRPr>
          </a:p>
        </p:txBody>
      </p:sp>
      <p:sp>
        <p:nvSpPr>
          <p:cNvPr id="12" name="円/楕円 22">
            <a:extLst>
              <a:ext uri="{FF2B5EF4-FFF2-40B4-BE49-F238E27FC236}">
                <a16:creationId xmlns:a16="http://schemas.microsoft.com/office/drawing/2014/main" id="{66EEBFFF-7B76-48E2-9757-4171D6D59A04}"/>
              </a:ext>
            </a:extLst>
          </p:cNvPr>
          <p:cNvSpPr/>
          <p:nvPr/>
        </p:nvSpPr>
        <p:spPr>
          <a:xfrm>
            <a:off x="2733429" y="1454433"/>
            <a:ext cx="1596092" cy="159609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26281"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defRPr kumimoji="1" sz="1800" b="0" i="0" normalizeH="0" noProof="0">
                <a:uLnTx/>
                <a:uFillTx/>
                <a:latin typeface="Calibri"/>
                <a:ea typeface="Arial" panose="020B0604020202020204" pitchFamily="34" charset="0"/>
                <a:cs typeface="Arial" panose="020B0604020202020204" pitchFamily="34" charset="0"/>
              </a:defRPr>
            </a:pPr>
            <a:endParaRPr lang="ja-JP" altLang="en-US" sz="2806" b="1">
              <a:solidFill>
                <a:srgbClr val="01B3B7"/>
              </a:solidFill>
              <a:latin typeface="メイリオ" panose="020B0604030504040204" pitchFamily="50" charset="-128"/>
              <a:ea typeface="メイリオ" panose="020B0604030504040204" pitchFamily="50" charset="-128"/>
            </a:endParaRPr>
          </a:p>
        </p:txBody>
      </p:sp>
      <p:sp>
        <p:nvSpPr>
          <p:cNvPr id="13" name="角丸四角形吹き出し 15">
            <a:extLst>
              <a:ext uri="{FF2B5EF4-FFF2-40B4-BE49-F238E27FC236}">
                <a16:creationId xmlns:a16="http://schemas.microsoft.com/office/drawing/2014/main" id="{86E8AC5E-BE15-A6A7-07C5-5EF27BD40936}"/>
              </a:ext>
            </a:extLst>
          </p:cNvPr>
          <p:cNvSpPr/>
          <p:nvPr/>
        </p:nvSpPr>
        <p:spPr>
          <a:xfrm>
            <a:off x="5989087" y="1169072"/>
            <a:ext cx="3627413" cy="1086204"/>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defRPr/>
            </a:pPr>
            <a:r>
              <a:rPr lang="ja-JP" altLang="en-US" sz="280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吐き気でつらい</a:t>
            </a:r>
            <a:endParaRPr lang="en-US" altLang="ja-JP" sz="280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80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体が痛くてつらい</a:t>
            </a:r>
            <a:endParaRPr lang="ja-JP" altLang="en-US" sz="2806" b="1" dirty="0">
              <a:solidFill>
                <a:prstClr val="black"/>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descr="C:\Users\nakamura\Desktop\イラスト-24.png">
            <a:extLst>
              <a:ext uri="{FF2B5EF4-FFF2-40B4-BE49-F238E27FC236}">
                <a16:creationId xmlns:a16="http://schemas.microsoft.com/office/drawing/2014/main" id="{D339A931-8065-3233-ADB5-6C4518C5DD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2585" y="1420119"/>
            <a:ext cx="1426329" cy="16335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nakamura\Desktop\イラスト-25.png">
            <a:extLst>
              <a:ext uri="{FF2B5EF4-FFF2-40B4-BE49-F238E27FC236}">
                <a16:creationId xmlns:a16="http://schemas.microsoft.com/office/drawing/2014/main" id="{BB5925D8-4846-A3D3-806D-8A18459C0B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39646" y="3914906"/>
            <a:ext cx="1925918" cy="2205537"/>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03BB90ED-D513-29C3-D2D3-67F474E5423F}"/>
              </a:ext>
            </a:extLst>
          </p:cNvPr>
          <p:cNvSpPr/>
          <p:nvPr/>
        </p:nvSpPr>
        <p:spPr>
          <a:xfrm>
            <a:off x="2635001" y="1593127"/>
            <a:ext cx="1870429" cy="1819857"/>
          </a:xfrm>
          <a:prstGeom prst="rect">
            <a:avLst/>
          </a:prstGeom>
        </p:spPr>
        <p:txBody>
          <a:bodyPr>
            <a:spAutoFit/>
          </a:bodyPr>
          <a:lstStyle>
            <a:defPPr>
              <a:defRPr lang="ja-JP"/>
            </a:defPPr>
          </a:lstStyle>
          <a:p>
            <a:pPr algn="ctr">
              <a:defRPr/>
            </a:pPr>
            <a:r>
              <a:rPr lang="ja-JP" altLang="en-US" sz="4210" b="1" dirty="0">
                <a:solidFill>
                  <a:srgbClr val="01B3B7"/>
                </a:solidFill>
                <a:latin typeface="メイリオ" panose="020B0604030504040204" pitchFamily="50" charset="-128"/>
                <a:ea typeface="メイリオ" panose="020B0604030504040204" pitchFamily="50" charset="-128"/>
                <a:cs typeface="Arial" panose="020B0604020202020204" pitchFamily="34" charset="0"/>
              </a:rPr>
              <a:t>体</a:t>
            </a:r>
            <a:br>
              <a:rPr lang="en-US" altLang="ja-JP" sz="3508" b="1" dirty="0">
                <a:solidFill>
                  <a:srgbClr val="01B3B7"/>
                </a:solidFill>
                <a:latin typeface="メイリオ" panose="020B0604030504040204" pitchFamily="50" charset="-128"/>
                <a:ea typeface="メイリオ" panose="020B0604030504040204" pitchFamily="50" charset="-128"/>
                <a:cs typeface="Arial" panose="020B0604020202020204" pitchFamily="34" charset="0"/>
              </a:rPr>
            </a:br>
            <a:r>
              <a:rPr lang="ja-JP" altLang="en-US" sz="2105" b="1" dirty="0">
                <a:solidFill>
                  <a:srgbClr val="01B3B7"/>
                </a:solidFill>
                <a:latin typeface="メイリオ" panose="020B0604030504040204" pitchFamily="50" charset="-128"/>
                <a:ea typeface="メイリオ" panose="020B0604030504040204" pitchFamily="50" charset="-128"/>
                <a:cs typeface="Arial" panose="020B0604020202020204" pitchFamily="34" charset="0"/>
              </a:rPr>
              <a:t>の痛み・</a:t>
            </a:r>
            <a:endParaRPr lang="en-US" altLang="ja-JP" sz="2105" b="1" dirty="0">
              <a:solidFill>
                <a:srgbClr val="01B3B7"/>
              </a:solidFill>
              <a:latin typeface="メイリオ" panose="020B0604030504040204" pitchFamily="50" charset="-128"/>
              <a:ea typeface="メイリオ" panose="020B0604030504040204" pitchFamily="50" charset="-128"/>
              <a:cs typeface="Arial" panose="020B0604020202020204" pitchFamily="34" charset="0"/>
            </a:endParaRPr>
          </a:p>
          <a:p>
            <a:pPr algn="ctr">
              <a:defRPr/>
            </a:pPr>
            <a:r>
              <a:rPr lang="ja-JP" altLang="en-US" sz="2105" b="1" dirty="0">
                <a:solidFill>
                  <a:srgbClr val="01B3B7"/>
                </a:solidFill>
                <a:latin typeface="メイリオ" panose="020B0604030504040204" pitchFamily="50" charset="-128"/>
                <a:ea typeface="メイリオ" panose="020B0604030504040204" pitchFamily="50" charset="-128"/>
                <a:cs typeface="Arial" panose="020B0604020202020204" pitchFamily="34" charset="0"/>
              </a:rPr>
              <a:t>つらさ</a:t>
            </a:r>
            <a:endParaRPr lang="ja-JP" altLang="ja-JP" sz="614"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algn="ctr">
              <a:defRPr kumimoji="1" sz="1800" b="0" i="0" normalizeH="0" noProof="0">
                <a:uLnTx/>
                <a:uFillTx/>
                <a:latin typeface="+mn-lt"/>
                <a:ea typeface="+mn-ea"/>
                <a:cs typeface="+mn-cs"/>
              </a:defRPr>
            </a:pPr>
            <a:endParaRPr lang="ja-JP" altLang="en-US" sz="2806" b="1" dirty="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7" name="角丸四角形吹き出し 4">
            <a:extLst>
              <a:ext uri="{FF2B5EF4-FFF2-40B4-BE49-F238E27FC236}">
                <a16:creationId xmlns:a16="http://schemas.microsoft.com/office/drawing/2014/main" id="{6C94495A-7197-EE7C-8409-07A3D8858BF3}"/>
              </a:ext>
            </a:extLst>
          </p:cNvPr>
          <p:cNvSpPr/>
          <p:nvPr/>
        </p:nvSpPr>
        <p:spPr>
          <a:xfrm>
            <a:off x="5989087" y="2464247"/>
            <a:ext cx="3501119" cy="1086204"/>
          </a:xfrm>
          <a:prstGeom prst="wedgeRoundRectCallout">
            <a:avLst>
              <a:gd name="adj1" fmla="val -57102"/>
              <a:gd name="adj2" fmla="val -44793"/>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9471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defRPr kumimoji="1" sz="1800" b="0" i="0" normalizeH="0" noProof="0">
                <a:uLnTx/>
                <a:uFillTx/>
                <a:latin typeface="Calibri"/>
                <a:ea typeface="Arial" panose="020B0604020202020204" pitchFamily="34" charset="0"/>
                <a:cs typeface="Arial" panose="020B0604020202020204" pitchFamily="34" charset="0"/>
              </a:defRPr>
            </a:pPr>
            <a:r>
              <a:rPr lang="ja-JP" altLang="en-US" sz="280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不安で眠れない</a:t>
            </a:r>
            <a:endParaRPr lang="ja-JP" altLang="en-US" sz="2806" b="1" dirty="0">
              <a:solidFill>
                <a:prstClr val="black"/>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C0CE891A-69B7-C90E-AAD5-A25648F50538}"/>
              </a:ext>
            </a:extLst>
          </p:cNvPr>
          <p:cNvSpPr/>
          <p:nvPr/>
        </p:nvSpPr>
        <p:spPr>
          <a:xfrm>
            <a:off x="7278712" y="6120443"/>
            <a:ext cx="2822828" cy="1230945"/>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defTabSz="801929">
              <a:defRPr kumimoji="1" sz="1800" b="0" i="0" normalizeH="0" noProof="0">
                <a:uLnTx/>
                <a:uFillTx/>
                <a:latin typeface="Calibri"/>
                <a:ea typeface="Arial" panose="020B0604020202020204" pitchFamily="34" charset="0"/>
                <a:cs typeface="Arial" panose="020B0604020202020204" pitchFamily="34" charset="0"/>
              </a:defRPr>
            </a:pPr>
            <a:r>
              <a:rPr lang="ja-JP" altLang="en-US" sz="245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患者だけでなく</a:t>
            </a:r>
            <a:endParaRPr lang="en-US" altLang="ja-JP" sz="245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01929">
              <a:defRPr kumimoji="1" sz="1800" b="0" i="0" normalizeH="0" noProof="0">
                <a:uLnTx/>
                <a:uFillTx/>
                <a:latin typeface="Calibri"/>
                <a:ea typeface="Arial" panose="020B0604020202020204" pitchFamily="34" charset="0"/>
                <a:cs typeface="Arial" panose="020B0604020202020204" pitchFamily="34" charset="0"/>
              </a:defRPr>
            </a:pPr>
            <a:r>
              <a:rPr lang="ja-JP" altLang="en-US" sz="2456"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周りの人のことも応援する</a:t>
            </a:r>
            <a:endParaRPr lang="ja-JP" altLang="ja-JP" sz="2456"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39" name="角丸四角形吹き出し 14">
            <a:extLst>
              <a:ext uri="{FF2B5EF4-FFF2-40B4-BE49-F238E27FC236}">
                <a16:creationId xmlns:a16="http://schemas.microsoft.com/office/drawing/2014/main" id="{05D1994D-6F61-4F29-DE6A-A499C3FB11FE}"/>
              </a:ext>
            </a:extLst>
          </p:cNvPr>
          <p:cNvSpPr/>
          <p:nvPr/>
        </p:nvSpPr>
        <p:spPr>
          <a:xfrm>
            <a:off x="663023" y="4139186"/>
            <a:ext cx="6099566" cy="2389339"/>
          </a:xfrm>
          <a:prstGeom prst="wedgeRoundRectCallout">
            <a:avLst>
              <a:gd name="adj1" fmla="val 61951"/>
              <a:gd name="adj2" fmla="val -17113"/>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94711" tIns="94711" rIns="63141"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3157"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薬で痛みをやわらげたり</a:t>
            </a:r>
            <a:endParaRPr lang="en-US" altLang="ja-JP" sz="3157"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3157"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不安に耳をかたむけ</a:t>
            </a:r>
            <a:endParaRPr lang="en-US" altLang="ja-JP" sz="3157"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3157"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その人らしい生活ができるよう応援します</a:t>
            </a:r>
            <a:endParaRPr lang="en-US" altLang="ja-JP" sz="3157" b="1"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2">
            <a:extLst>
              <a:ext uri="{FF2B5EF4-FFF2-40B4-BE49-F238E27FC236}">
                <a16:creationId xmlns:a16="http://schemas.microsoft.com/office/drawing/2014/main" id="{9FCBB180-634F-4D0F-FB39-F5DC6B012E8A}"/>
              </a:ext>
            </a:extLst>
          </p:cNvPr>
          <p:cNvSpPr/>
          <p:nvPr/>
        </p:nvSpPr>
        <p:spPr>
          <a:xfrm>
            <a:off x="965681" y="1419598"/>
            <a:ext cx="1596092" cy="159609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20992" rIns="0" b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3859" b="1" dirty="0">
                <a:solidFill>
                  <a:srgbClr val="01B3B7"/>
                </a:solidFill>
                <a:latin typeface="メイリオ" panose="020B0604030504040204" pitchFamily="50" charset="-128"/>
                <a:ea typeface="メイリオ" panose="020B0604030504040204" pitchFamily="50" charset="-128"/>
              </a:rPr>
              <a:t>心</a:t>
            </a:r>
            <a:endParaRPr lang="en-US" altLang="ja-JP" sz="3859" b="1" dirty="0">
              <a:solidFill>
                <a:srgbClr val="01B3B7"/>
              </a:solidFill>
              <a:latin typeface="メイリオ" panose="020B0604030504040204" pitchFamily="50" charset="-128"/>
              <a:ea typeface="メイリオ" panose="020B0604030504040204" pitchFamily="50" charset="-128"/>
            </a:endParaRPr>
          </a:p>
          <a:p>
            <a:pPr algn="ctr">
              <a:defRPr kumimoji="1" sz="1800" b="0" i="0" normalizeH="0" noProof="0">
                <a:uLnTx/>
                <a:uFillTx/>
                <a:latin typeface="Calibri"/>
                <a:ea typeface="Arial" panose="020B0604020202020204" pitchFamily="34" charset="0"/>
                <a:cs typeface="Arial" panose="020B0604020202020204" pitchFamily="34" charset="0"/>
              </a:defRPr>
            </a:pPr>
            <a:r>
              <a:rPr lang="ja-JP" altLang="en-US" sz="2105" b="1" dirty="0">
                <a:solidFill>
                  <a:srgbClr val="01B3B7"/>
                </a:solidFill>
                <a:latin typeface="メイリオ" panose="020B0604030504040204" pitchFamily="50" charset="-128"/>
                <a:ea typeface="メイリオ" panose="020B0604030504040204" pitchFamily="50" charset="-128"/>
              </a:rPr>
              <a:t>のつらさ</a:t>
            </a:r>
            <a:endParaRPr lang="en-US" altLang="ja-JP" sz="2105" b="1" dirty="0">
              <a:solidFill>
                <a:srgbClr val="01B3B7"/>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662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E9B9ED1-FF74-5E47-982D-5295A8D00D09}"/>
              </a:ext>
            </a:extLst>
          </p:cNvPr>
          <p:cNvSpPr>
            <a:spLocks noGrp="1"/>
          </p:cNvSpPr>
          <p:nvPr>
            <p:ph idx="1"/>
          </p:nvPr>
        </p:nvSpPr>
        <p:spPr>
          <a:xfrm>
            <a:off x="406945" y="1198684"/>
            <a:ext cx="9608969" cy="5413871"/>
          </a:xfrm>
        </p:spPr>
        <p:txBody>
          <a:bodyPr>
            <a:noAutofit/>
          </a:bodyPr>
          <a:lstStyle/>
          <a:p>
            <a:pPr marL="0" indent="0">
              <a:buNone/>
            </a:pPr>
            <a:r>
              <a:rPr kumimoji="1" lang="ja-JP" altLang="en-US" b="1" dirty="0">
                <a:solidFill>
                  <a:schemeClr val="accent2">
                    <a:lumMod val="75000"/>
                  </a:schemeClr>
                </a:solidFill>
                <a:latin typeface="+mn-ea"/>
              </a:rPr>
              <a:t>「がん」になった人はどんな気持ちになるでしょう？</a:t>
            </a:r>
            <a:endParaRPr kumimoji="1" lang="en-US" altLang="ja-JP" b="1" dirty="0">
              <a:solidFill>
                <a:schemeClr val="accent2">
                  <a:lumMod val="75000"/>
                </a:schemeClr>
              </a:solidFill>
              <a:latin typeface="+mn-ea"/>
            </a:endParaRPr>
          </a:p>
        </p:txBody>
      </p:sp>
      <p:grpSp>
        <p:nvGrpSpPr>
          <p:cNvPr id="6" name="グループ化 5">
            <a:extLst>
              <a:ext uri="{FF2B5EF4-FFF2-40B4-BE49-F238E27FC236}">
                <a16:creationId xmlns:a16="http://schemas.microsoft.com/office/drawing/2014/main" id="{2730C5B3-2D1C-49E7-B5C6-38D44B4B19A1}"/>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B66B0925-1954-43FE-AE43-E1E46B953CF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255DC81-A209-4BB9-8DD3-517DEF3F90D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11CB0F6-60BD-49FA-9FF4-1ED34A49F64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D077459-67E3-4187-80D4-837C34DF6FA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D2CA211D-F299-4B8A-8AA9-60A3646E453B}"/>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「がん」が見つかったら</a:t>
            </a:r>
          </a:p>
        </p:txBody>
      </p:sp>
      <p:sp>
        <p:nvSpPr>
          <p:cNvPr id="2" name="矢印: 下 1">
            <a:extLst>
              <a:ext uri="{FF2B5EF4-FFF2-40B4-BE49-F238E27FC236}">
                <a16:creationId xmlns:a16="http://schemas.microsoft.com/office/drawing/2014/main" id="{F666B7FA-140E-4B48-A44A-B421BAC6CC21}"/>
              </a:ext>
            </a:extLst>
          </p:cNvPr>
          <p:cNvSpPr/>
          <p:nvPr/>
        </p:nvSpPr>
        <p:spPr>
          <a:xfrm>
            <a:off x="5152851" y="2907239"/>
            <a:ext cx="481263" cy="43313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9FE7577B-78AC-48FD-B4FF-B38C83FC949A}"/>
              </a:ext>
            </a:extLst>
          </p:cNvPr>
          <p:cNvSpPr/>
          <p:nvPr/>
        </p:nvSpPr>
        <p:spPr>
          <a:xfrm>
            <a:off x="5152851" y="4131743"/>
            <a:ext cx="481263" cy="43313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4F281837-907A-4BE5-9C14-85E189279527}"/>
              </a:ext>
            </a:extLst>
          </p:cNvPr>
          <p:cNvSpPr/>
          <p:nvPr/>
        </p:nvSpPr>
        <p:spPr>
          <a:xfrm>
            <a:off x="5152851" y="5356247"/>
            <a:ext cx="481263" cy="43313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9BC50E3-8673-491E-8FCA-6DFB03B3F6A7}"/>
              </a:ext>
            </a:extLst>
          </p:cNvPr>
          <p:cNvSpPr txBox="1"/>
          <p:nvPr/>
        </p:nvSpPr>
        <p:spPr>
          <a:xfrm>
            <a:off x="1277204" y="2188390"/>
            <a:ext cx="8232556" cy="646331"/>
          </a:xfrm>
          <a:prstGeom prst="roundRect">
            <a:avLst/>
          </a:prstGeom>
          <a:solidFill>
            <a:schemeClr val="accent6">
              <a:lumMod val="20000"/>
              <a:lumOff val="80000"/>
            </a:schemeClr>
          </a:solidFill>
        </p:spPr>
        <p:txBody>
          <a:bodyPr wrap="square" rtlCol="0" anchor="ctr">
            <a:noAutofit/>
          </a:bodyPr>
          <a:lstStyle/>
          <a:p>
            <a:pPr marL="182563"/>
            <a:r>
              <a:rPr lang="ja-JP" altLang="en-US" sz="2400" b="1" dirty="0">
                <a:latin typeface="+mn-ea"/>
              </a:rPr>
              <a:t>ショックで気分が落ち込む</a:t>
            </a:r>
            <a:endParaRPr kumimoji="1" lang="ja-JP" altLang="en-US" sz="2400" dirty="0"/>
          </a:p>
        </p:txBody>
      </p:sp>
      <p:sp>
        <p:nvSpPr>
          <p:cNvPr id="15" name="テキスト ボックス 14">
            <a:extLst>
              <a:ext uri="{FF2B5EF4-FFF2-40B4-BE49-F238E27FC236}">
                <a16:creationId xmlns:a16="http://schemas.microsoft.com/office/drawing/2014/main" id="{3959A0E4-263E-43A7-A929-0CB0676DB529}"/>
              </a:ext>
            </a:extLst>
          </p:cNvPr>
          <p:cNvSpPr txBox="1"/>
          <p:nvPr/>
        </p:nvSpPr>
        <p:spPr>
          <a:xfrm>
            <a:off x="1277204" y="3412894"/>
            <a:ext cx="8232556" cy="646331"/>
          </a:xfrm>
          <a:prstGeom prst="roundRect">
            <a:avLst/>
          </a:prstGeom>
          <a:solidFill>
            <a:schemeClr val="accent6">
              <a:lumMod val="20000"/>
              <a:lumOff val="80000"/>
            </a:schemeClr>
          </a:solidFill>
        </p:spPr>
        <p:txBody>
          <a:bodyPr wrap="square" rtlCol="0" anchor="ctr">
            <a:noAutofit/>
          </a:bodyPr>
          <a:lstStyle/>
          <a:p>
            <a:pPr marL="182563"/>
            <a:r>
              <a:rPr lang="ja-JP" altLang="en-US" sz="2400" b="1" dirty="0">
                <a:latin typeface="+mn-ea"/>
              </a:rPr>
              <a:t>最大の落ち込みを経験　　　　</a:t>
            </a:r>
          </a:p>
        </p:txBody>
      </p:sp>
      <p:sp>
        <p:nvSpPr>
          <p:cNvPr id="16" name="テキスト ボックス 15">
            <a:extLst>
              <a:ext uri="{FF2B5EF4-FFF2-40B4-BE49-F238E27FC236}">
                <a16:creationId xmlns:a16="http://schemas.microsoft.com/office/drawing/2014/main" id="{F0F7E04B-60CE-490E-90CE-6AB778E95348}"/>
              </a:ext>
            </a:extLst>
          </p:cNvPr>
          <p:cNvSpPr txBox="1"/>
          <p:nvPr/>
        </p:nvSpPr>
        <p:spPr>
          <a:xfrm>
            <a:off x="1277204" y="4637398"/>
            <a:ext cx="8232556" cy="646331"/>
          </a:xfrm>
          <a:prstGeom prst="roundRect">
            <a:avLst/>
          </a:prstGeom>
          <a:solidFill>
            <a:schemeClr val="accent6">
              <a:lumMod val="20000"/>
              <a:lumOff val="80000"/>
            </a:schemeClr>
          </a:solidFill>
        </p:spPr>
        <p:txBody>
          <a:bodyPr wrap="square" rtlCol="0" anchor="ctr">
            <a:noAutofit/>
          </a:bodyPr>
          <a:lstStyle/>
          <a:p>
            <a:pPr marL="182563"/>
            <a:r>
              <a:rPr lang="ja-JP" altLang="en-US" sz="2400" b="1" dirty="0">
                <a:latin typeface="+mn-ea"/>
              </a:rPr>
              <a:t>落ち込みと前向きな気持ちになるを繰り返す</a:t>
            </a:r>
          </a:p>
        </p:txBody>
      </p:sp>
      <p:sp>
        <p:nvSpPr>
          <p:cNvPr id="17" name="テキスト ボックス 16">
            <a:extLst>
              <a:ext uri="{FF2B5EF4-FFF2-40B4-BE49-F238E27FC236}">
                <a16:creationId xmlns:a16="http://schemas.microsoft.com/office/drawing/2014/main" id="{B1ED2B89-CFEA-4DAB-8D6E-1011693DFD92}"/>
              </a:ext>
            </a:extLst>
          </p:cNvPr>
          <p:cNvSpPr txBox="1"/>
          <p:nvPr/>
        </p:nvSpPr>
        <p:spPr>
          <a:xfrm>
            <a:off x="1277204" y="5861903"/>
            <a:ext cx="8232556" cy="646331"/>
          </a:xfrm>
          <a:prstGeom prst="roundRect">
            <a:avLst/>
          </a:prstGeom>
          <a:solidFill>
            <a:schemeClr val="accent6">
              <a:lumMod val="20000"/>
              <a:lumOff val="80000"/>
            </a:schemeClr>
          </a:solidFill>
        </p:spPr>
        <p:txBody>
          <a:bodyPr wrap="square" rtlCol="0" anchor="ctr">
            <a:noAutofit/>
          </a:bodyPr>
          <a:lstStyle/>
          <a:p>
            <a:pPr marL="182563"/>
            <a:r>
              <a:rPr lang="ja-JP" altLang="en-US" sz="2400" b="1" dirty="0">
                <a:latin typeface="+mn-ea"/>
              </a:rPr>
              <a:t>落ち込みを乗り越え治療に取り組む</a:t>
            </a:r>
          </a:p>
        </p:txBody>
      </p:sp>
    </p:spTree>
    <p:extLst>
      <p:ext uri="{BB962C8B-B14F-4D97-AF65-F5344CB8AC3E}">
        <p14:creationId xmlns:p14="http://schemas.microsoft.com/office/powerpoint/2010/main" val="67587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0F882900-060F-9B29-81B0-0BAE222B8E48}"/>
              </a:ext>
            </a:extLst>
          </p:cNvPr>
          <p:cNvSpPr/>
          <p:nvPr/>
        </p:nvSpPr>
        <p:spPr>
          <a:xfrm>
            <a:off x="870621" y="386863"/>
            <a:ext cx="8950569" cy="1547446"/>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kumimoji="1" sz="1800" b="0" i="0" normalizeH="0" noProof="0">
                <a:uLnTx/>
                <a:uFillTx/>
                <a:latin typeface="+mn-lt"/>
                <a:ea typeface="+mn-ea"/>
                <a:cs typeface="+mn-cs"/>
              </a:defRPr>
            </a:pPr>
            <a:endParaRPr lang="en-US" altLang="ja-JP" sz="2000" b="1" dirty="0">
              <a:solidFill>
                <a:schemeClr val="bg1"/>
              </a:solidFill>
              <a:latin typeface="メイリオ" panose="020B0604030504040204" pitchFamily="50" charset="-128"/>
              <a:ea typeface="メイリオ" panose="020B0604030504040204" pitchFamily="50" charset="-128"/>
            </a:endParaRPr>
          </a:p>
          <a:p>
            <a:pPr algn="ctr">
              <a:defRPr kumimoji="1" sz="1800" b="0" i="0" normalizeH="0" noProof="0">
                <a:uLnTx/>
                <a:uFillTx/>
                <a:latin typeface="+mn-lt"/>
                <a:ea typeface="+mn-ea"/>
                <a:cs typeface="+mn-cs"/>
              </a:defRPr>
            </a:pPr>
            <a:r>
              <a:rPr lang="ja-JP" altLang="en-US" sz="3600" b="1" dirty="0">
                <a:solidFill>
                  <a:schemeClr val="bg1"/>
                </a:solidFill>
                <a:latin typeface="メイリオ" panose="020B0604030504040204" pitchFamily="50" charset="-128"/>
                <a:ea typeface="メイリオ" panose="020B0604030504040204" pitchFamily="50" charset="-128"/>
              </a:rPr>
              <a:t>いろいろな専門家がチームになって</a:t>
            </a:r>
            <a:endParaRPr lang="en-US" altLang="ja-JP" sz="3600" b="1" dirty="0">
              <a:solidFill>
                <a:schemeClr val="bg1"/>
              </a:solidFill>
              <a:latin typeface="メイリオ" panose="020B0604030504040204" pitchFamily="50" charset="-128"/>
              <a:ea typeface="メイリオ" panose="020B0604030504040204" pitchFamily="50" charset="-128"/>
            </a:endParaRPr>
          </a:p>
          <a:p>
            <a:pPr algn="ctr">
              <a:defRPr kumimoji="1" sz="1800" b="0" i="0" normalizeH="0" noProof="0">
                <a:uLnTx/>
                <a:uFillTx/>
                <a:latin typeface="+mn-lt"/>
                <a:ea typeface="+mn-ea"/>
                <a:cs typeface="+mn-cs"/>
              </a:defRPr>
            </a:pPr>
            <a:r>
              <a:rPr lang="ja-JP" altLang="en-US" sz="3600" b="1" dirty="0">
                <a:solidFill>
                  <a:schemeClr val="bg1"/>
                </a:solidFill>
                <a:latin typeface="メイリオ" panose="020B0604030504040204" pitchFamily="50" charset="-128"/>
                <a:ea typeface="メイリオ" panose="020B0604030504040204" pitchFamily="50" charset="-128"/>
              </a:rPr>
              <a:t>患者さんを応援しています</a:t>
            </a:r>
          </a:p>
          <a:p>
            <a:pPr algn="ctr"/>
            <a:endParaRPr kumimoji="1" lang="ja-JP" altLang="en-US" dirty="0"/>
          </a:p>
        </p:txBody>
      </p:sp>
      <p:grpSp>
        <p:nvGrpSpPr>
          <p:cNvPr id="13" name="グループ化 12">
            <a:extLst>
              <a:ext uri="{FF2B5EF4-FFF2-40B4-BE49-F238E27FC236}">
                <a16:creationId xmlns:a16="http://schemas.microsoft.com/office/drawing/2014/main" id="{86A45915-BE4C-F782-8816-7A4D174D3768}"/>
              </a:ext>
            </a:extLst>
          </p:cNvPr>
          <p:cNvGrpSpPr/>
          <p:nvPr/>
        </p:nvGrpSpPr>
        <p:grpSpPr>
          <a:xfrm>
            <a:off x="1220261" y="2232164"/>
            <a:ext cx="8106191" cy="4498683"/>
            <a:chOff x="298938" y="1704395"/>
            <a:chExt cx="8355125" cy="4646104"/>
          </a:xfrm>
        </p:grpSpPr>
        <p:sp>
          <p:nvSpPr>
            <p:cNvPr id="14" name="円/楕円 6">
              <a:extLst>
                <a:ext uri="{FF2B5EF4-FFF2-40B4-BE49-F238E27FC236}">
                  <a16:creationId xmlns:a16="http://schemas.microsoft.com/office/drawing/2014/main" id="{EF220BD3-6D2A-C74A-6AC9-3FDAD7FD8154}"/>
                </a:ext>
              </a:extLst>
            </p:cNvPr>
            <p:cNvSpPr/>
            <p:nvPr/>
          </p:nvSpPr>
          <p:spPr>
            <a:xfrm>
              <a:off x="2924482" y="2475462"/>
              <a:ext cx="3335224" cy="3141932"/>
            </a:xfrm>
            <a:prstGeom prst="ellipse">
              <a:avLst/>
            </a:prstGeom>
            <a:noFill/>
            <a:ln w="254000">
              <a:solidFill>
                <a:srgbClr val="FFCB97">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defRPr kumimoji="1" sz="1800" b="0" i="0" normalizeH="0" noProof="0">
                  <a:uLnTx/>
                  <a:uFillTx/>
                  <a:latin typeface="Calibri"/>
                  <a:ea typeface="Arial" panose="020B0604020202020204" pitchFamily="34" charset="0"/>
                  <a:cs typeface="Arial" panose="020B0604020202020204" pitchFamily="34" charset="0"/>
                </a:defRPr>
              </a:pPr>
              <a:endParaRPr lang="ja-JP" altLang="en-US" sz="1579"/>
            </a:p>
          </p:txBody>
        </p:sp>
        <p:sp>
          <p:nvSpPr>
            <p:cNvPr id="15" name="テキスト ボックス 14">
              <a:extLst>
                <a:ext uri="{FF2B5EF4-FFF2-40B4-BE49-F238E27FC236}">
                  <a16:creationId xmlns:a16="http://schemas.microsoft.com/office/drawing/2014/main" id="{7D990258-FAEA-8B51-0885-C3AAF27CA8FF}"/>
                </a:ext>
              </a:extLst>
            </p:cNvPr>
            <p:cNvSpPr txBox="1"/>
            <p:nvPr/>
          </p:nvSpPr>
          <p:spPr>
            <a:xfrm>
              <a:off x="6190084" y="4742287"/>
              <a:ext cx="2463979" cy="1567033"/>
            </a:xfrm>
            <a:prstGeom prst="ellipse">
              <a:avLst/>
            </a:prstGeom>
            <a:solidFill>
              <a:srgbClr val="FCFEBE">
                <a:alpha val="80000"/>
              </a:srgbClr>
            </a:solidFill>
            <a:ln>
              <a:noFill/>
            </a:ln>
            <a:effectLst>
              <a:softEdge rad="127000"/>
            </a:effectLst>
          </p:spPr>
          <p:txBody>
            <a:bodyPr wrap="square" tIns="126281" rtlCol="0" anchor="ctr" anchorCtr="0">
              <a:noAutofit/>
            </a:bodyPr>
            <a:lstStyle>
              <a:defPPr>
                <a:defRPr lang="ja-JP"/>
              </a:defPPr>
            </a:lstStyle>
            <a:p>
              <a:pPr algn="ctr">
                <a:defRPr kumimoji="1" sz="1800" b="0" i="0" normalizeH="0" noProof="0">
                  <a:uLnTx/>
                  <a:uFillTx/>
                  <a:latin typeface="+mn-lt"/>
                  <a:ea typeface="+mn-ea"/>
                  <a:cs typeface="+mn-cs"/>
                </a:defRPr>
              </a:pPr>
              <a:r>
                <a:rPr lang="ja-JP" altLang="en-US" sz="2105"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日常生活を取り戻す</a:t>
              </a:r>
            </a:p>
          </p:txBody>
        </p:sp>
        <p:sp>
          <p:nvSpPr>
            <p:cNvPr id="16" name="テキスト ボックス 15">
              <a:extLst>
                <a:ext uri="{FF2B5EF4-FFF2-40B4-BE49-F238E27FC236}">
                  <a16:creationId xmlns:a16="http://schemas.microsoft.com/office/drawing/2014/main" id="{C83737DB-FA2C-3FAE-73FB-E1F8E092F97E}"/>
                </a:ext>
              </a:extLst>
            </p:cNvPr>
            <p:cNvSpPr txBox="1"/>
            <p:nvPr/>
          </p:nvSpPr>
          <p:spPr>
            <a:xfrm>
              <a:off x="298938" y="4725144"/>
              <a:ext cx="2606186" cy="1584175"/>
            </a:xfrm>
            <a:prstGeom prst="ellipse">
              <a:avLst/>
            </a:prstGeom>
            <a:solidFill>
              <a:srgbClr val="FCFEBE">
                <a:alpha val="80000"/>
              </a:srgbClr>
            </a:solidFill>
            <a:effectLst>
              <a:softEdge rad="127000"/>
            </a:effectLst>
          </p:spPr>
          <p:txBody>
            <a:bodyPr wrap="square" tIns="126281" rtlCol="0" anchor="ctr" anchorCtr="0">
              <a:noAutofit/>
            </a:bodyPr>
            <a:lstStyle>
              <a:defPPr>
                <a:defRPr lang="ja-JP"/>
              </a:defPPr>
            </a:lstStyle>
            <a:p>
              <a:pPr algn="ctr">
                <a:defRPr kumimoji="1" sz="1800" b="0" i="0" normalizeH="0" noProof="0">
                  <a:uLnTx/>
                  <a:uFillTx/>
                  <a:latin typeface="+mn-lt"/>
                  <a:ea typeface="+mn-ea"/>
                  <a:cs typeface="+mn-cs"/>
                </a:defRPr>
              </a:pPr>
              <a:r>
                <a:rPr lang="ja-JP" altLang="en-US" sz="2105"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お金やくらしの相談</a:t>
              </a:r>
            </a:p>
          </p:txBody>
        </p:sp>
        <p:sp>
          <p:nvSpPr>
            <p:cNvPr id="17" name="テキスト ボックス 16">
              <a:extLst>
                <a:ext uri="{FF2B5EF4-FFF2-40B4-BE49-F238E27FC236}">
                  <a16:creationId xmlns:a16="http://schemas.microsoft.com/office/drawing/2014/main" id="{EC597432-F14D-4D62-95EA-FF1AEF3A7E7C}"/>
                </a:ext>
              </a:extLst>
            </p:cNvPr>
            <p:cNvSpPr txBox="1"/>
            <p:nvPr/>
          </p:nvSpPr>
          <p:spPr>
            <a:xfrm>
              <a:off x="592510" y="1787794"/>
              <a:ext cx="2283553" cy="1791650"/>
            </a:xfrm>
            <a:prstGeom prst="ellipse">
              <a:avLst/>
            </a:prstGeom>
            <a:solidFill>
              <a:srgbClr val="FCFEBE">
                <a:alpha val="80000"/>
              </a:srgbClr>
            </a:solidFill>
            <a:ln>
              <a:noFill/>
            </a:ln>
            <a:effectLst>
              <a:softEdge rad="127000"/>
            </a:effectLst>
          </p:spPr>
          <p:txBody>
            <a:bodyPr wrap="square" tIns="94711" rtlCol="0" anchor="ctr" anchorCtr="0">
              <a:noAutofit/>
            </a:bodyPr>
            <a:lstStyle>
              <a:defPPr>
                <a:defRPr lang="ja-JP"/>
              </a:defPPr>
            </a:lstStyle>
            <a:p>
              <a:pPr algn="ctr">
                <a:defRPr kumimoji="1" sz="1800" b="0" i="0" normalizeH="0" noProof="0">
                  <a:uLnTx/>
                  <a:uFillTx/>
                  <a:latin typeface="+mn-lt"/>
                  <a:ea typeface="+mn-ea"/>
                  <a:cs typeface="+mn-cs"/>
                </a:defRPr>
              </a:pPr>
              <a:r>
                <a:rPr lang="ja-JP" altLang="en-US" sz="2105"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暮らしや気持ちを助ける</a:t>
              </a:r>
              <a:endParaRPr lang="en-US" altLang="ja-JP" sz="2105"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F4F50EC3-73C2-DED5-6DEB-500C9034C25E}"/>
                </a:ext>
              </a:extLst>
            </p:cNvPr>
            <p:cNvSpPr txBox="1"/>
            <p:nvPr/>
          </p:nvSpPr>
          <p:spPr>
            <a:xfrm>
              <a:off x="6338323" y="1804716"/>
              <a:ext cx="2220512" cy="1774728"/>
            </a:xfrm>
            <a:prstGeom prst="ellipse">
              <a:avLst/>
            </a:prstGeom>
            <a:solidFill>
              <a:srgbClr val="FCFEBE">
                <a:alpha val="80000"/>
              </a:srgbClr>
            </a:solidFill>
            <a:ln>
              <a:noFill/>
            </a:ln>
            <a:effectLst>
              <a:softEdge rad="127000"/>
            </a:effectLst>
          </p:spPr>
          <p:txBody>
            <a:bodyPr wrap="square" tIns="94711" rtlCol="0" anchor="ctr" anchorCtr="0">
              <a:noAutofit/>
            </a:bodyPr>
            <a:lstStyle>
              <a:defPPr>
                <a:defRPr lang="ja-JP"/>
              </a:defPPr>
            </a:lstStyle>
            <a:p>
              <a:pPr algn="ctr">
                <a:defRPr kumimoji="1" sz="1800" b="0" i="0" normalizeH="0" noProof="0">
                  <a:uLnTx/>
                  <a:uFillTx/>
                  <a:latin typeface="+mn-lt"/>
                  <a:ea typeface="+mn-ea"/>
                  <a:cs typeface="+mn-cs"/>
                </a:defRPr>
              </a:pPr>
              <a:r>
                <a:rPr lang="ja-JP" altLang="en-US" sz="2105"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痛みを</a:t>
              </a:r>
              <a:br>
                <a:rPr lang="en-US" altLang="ja-JP" sz="2105"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105"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取り除く</a:t>
              </a:r>
            </a:p>
          </p:txBody>
        </p:sp>
        <p:pic>
          <p:nvPicPr>
            <p:cNvPr id="19" name="Picture 2" descr="C:\Users\nakamura\Desktop\サタケさんイラストスライド化拡大-02.png">
              <a:extLst>
                <a:ext uri="{FF2B5EF4-FFF2-40B4-BE49-F238E27FC236}">
                  <a16:creationId xmlns:a16="http://schemas.microsoft.com/office/drawing/2014/main" id="{E1496CCD-8E71-5B30-C7E0-669CA16A3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0507" y="3084274"/>
              <a:ext cx="1175598" cy="930642"/>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10434CD5-688D-A833-3EB0-72774CDFBDD9}"/>
                </a:ext>
              </a:extLst>
            </p:cNvPr>
            <p:cNvSpPr txBox="1"/>
            <p:nvPr/>
          </p:nvSpPr>
          <p:spPr>
            <a:xfrm>
              <a:off x="3937408" y="3955427"/>
              <a:ext cx="1512168" cy="262568"/>
            </a:xfrm>
            <a:prstGeom prst="rect">
              <a:avLst/>
            </a:prstGeom>
            <a:noFill/>
          </p:spPr>
          <p:txBody>
            <a:bodyPr wrap="square" rtlCol="0">
              <a:spAutoFit/>
            </a:bodyPr>
            <a:lstStyle>
              <a:defPPr>
                <a:defRPr lang="ja-JP"/>
              </a:defPPr>
            </a:lstStyle>
            <a:p>
              <a:pPr algn="ctr">
                <a:defRPr kumimoji="1" sz="1800" b="0" i="0" normalizeH="0" noProof="0">
                  <a:uLnTx/>
                  <a:uFillTx/>
                  <a:latin typeface="+mn-lt"/>
                  <a:ea typeface="+mn-ea"/>
                  <a:cs typeface="+mn-cs"/>
                </a:defRPr>
              </a:pPr>
              <a:r>
                <a:rPr lang="ja-JP" altLang="en-US" sz="1052"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患者・その家族</a:t>
              </a:r>
            </a:p>
          </p:txBody>
        </p:sp>
        <p:pic>
          <p:nvPicPr>
            <p:cNvPr id="21" name="Picture 10" descr="C:\Users\nakamura\Desktop\イラスト-26.png">
              <a:extLst>
                <a:ext uri="{FF2B5EF4-FFF2-40B4-BE49-F238E27FC236}">
                  <a16:creationId xmlns:a16="http://schemas.microsoft.com/office/drawing/2014/main" id="{8514F439-785D-1B0A-0B44-CE3366F833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27154" y="2132856"/>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descr="C:\Users\nakamura\Desktop\イラスト-28.png">
              <a:extLst>
                <a:ext uri="{FF2B5EF4-FFF2-40B4-BE49-F238E27FC236}">
                  <a16:creationId xmlns:a16="http://schemas.microsoft.com/office/drawing/2014/main" id="{9AD958FC-63FB-F3FE-043A-70194D5418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68101" y="498641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nakamura\Desktop\イラスト-27.png">
              <a:extLst>
                <a:ext uri="{FF2B5EF4-FFF2-40B4-BE49-F238E27FC236}">
                  <a16:creationId xmlns:a16="http://schemas.microsoft.com/office/drawing/2014/main" id="{640FEE9E-7776-B16D-D750-E4B8E0D04D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20540" y="2178103"/>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C:\Users\nakamura\Desktop\イラスト-29.png">
              <a:extLst>
                <a:ext uri="{FF2B5EF4-FFF2-40B4-BE49-F238E27FC236}">
                  <a16:creationId xmlns:a16="http://schemas.microsoft.com/office/drawing/2014/main" id="{1FD735E6-8909-EA2E-D57B-94F1CB19949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62872" y="3530544"/>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C:\Users\nakamura\Desktop\イラスト-30.png">
              <a:extLst>
                <a:ext uri="{FF2B5EF4-FFF2-40B4-BE49-F238E27FC236}">
                  <a16:creationId xmlns:a16="http://schemas.microsoft.com/office/drawing/2014/main" id="{AC65284E-3DB7-C7A3-1A76-D28104C8C44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08026" y="353054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 descr="C:\Users\nakamura\Desktop\イラスト-31.png">
              <a:extLst>
                <a:ext uri="{FF2B5EF4-FFF2-40B4-BE49-F238E27FC236}">
                  <a16:creationId xmlns:a16="http://schemas.microsoft.com/office/drawing/2014/main" id="{76845C82-5B3C-623C-CF4F-09E6FFC2E4A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11758" y="4977928"/>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C:\Users\nakamura\Desktop\イラスト-32.png">
              <a:extLst>
                <a:ext uri="{FF2B5EF4-FFF2-40B4-BE49-F238E27FC236}">
                  <a16:creationId xmlns:a16="http://schemas.microsoft.com/office/drawing/2014/main" id="{B875C56F-C8FE-96D4-33E3-3E1E4DC2FF6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073199" y="4134092"/>
              <a:ext cx="1146690" cy="8944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C:\Users\nakamura\Desktop\イラスト-25.png">
              <a:extLst>
                <a:ext uri="{FF2B5EF4-FFF2-40B4-BE49-F238E27FC236}">
                  <a16:creationId xmlns:a16="http://schemas.microsoft.com/office/drawing/2014/main" id="{E9F88692-7A15-FB00-39AC-C01802D2B6F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245868" y="1704395"/>
              <a:ext cx="840793" cy="962865"/>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6">
              <a:extLst>
                <a:ext uri="{FF2B5EF4-FFF2-40B4-BE49-F238E27FC236}">
                  <a16:creationId xmlns:a16="http://schemas.microsoft.com/office/drawing/2014/main" id="{0BEE6A00-ADBC-FCE8-A11E-8855FB756BAC}"/>
                </a:ext>
              </a:extLst>
            </p:cNvPr>
            <p:cNvSpPr/>
            <p:nvPr/>
          </p:nvSpPr>
          <p:spPr>
            <a:xfrm>
              <a:off x="5345334" y="2996952"/>
              <a:ext cx="1156054" cy="412074"/>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spAutoFit/>
            </a:bodyPr>
            <a:lstStyle>
              <a:defPPr>
                <a:defRPr lang="ja-JP"/>
              </a:defPPr>
            </a:lstStyle>
            <a:p>
              <a:pPr algn="ctr" fontAlgn="base">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薬剤師</a:t>
              </a:r>
            </a:p>
          </p:txBody>
        </p:sp>
        <p:sp>
          <p:nvSpPr>
            <p:cNvPr id="30" name="角丸四角形 28">
              <a:extLst>
                <a:ext uri="{FF2B5EF4-FFF2-40B4-BE49-F238E27FC236}">
                  <a16:creationId xmlns:a16="http://schemas.microsoft.com/office/drawing/2014/main" id="{B45F4F64-65F4-4F5B-DEB4-DBF6EF80D0DB}"/>
                </a:ext>
              </a:extLst>
            </p:cNvPr>
            <p:cNvSpPr/>
            <p:nvPr/>
          </p:nvSpPr>
          <p:spPr>
            <a:xfrm>
              <a:off x="4696966" y="5938425"/>
              <a:ext cx="2218911" cy="412074"/>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nchor="ctr">
              <a:spAutoFit/>
            </a:bodyPr>
            <a:lstStyle>
              <a:defPPr>
                <a:defRPr lang="ja-JP"/>
              </a:defPPr>
            </a:lstStyle>
            <a:p>
              <a:pPr algn="ctr" fontAlgn="base">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リハビリスタッフ</a:t>
              </a:r>
              <a:endParaRPr lang="en-US" altLang="ja-JP" sz="1929"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1" name="角丸四角形 31">
              <a:extLst>
                <a:ext uri="{FF2B5EF4-FFF2-40B4-BE49-F238E27FC236}">
                  <a16:creationId xmlns:a16="http://schemas.microsoft.com/office/drawing/2014/main" id="{099F6647-577A-10BB-2F60-838EC641EEB7}"/>
                </a:ext>
              </a:extLst>
            </p:cNvPr>
            <p:cNvSpPr/>
            <p:nvPr/>
          </p:nvSpPr>
          <p:spPr>
            <a:xfrm>
              <a:off x="2778383" y="3000121"/>
              <a:ext cx="1100862" cy="412074"/>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spAutoFit/>
            </a:bodyPr>
            <a:lstStyle>
              <a:defPPr>
                <a:defRPr lang="ja-JP"/>
              </a:defPPr>
            </a:lstStyle>
            <a:p>
              <a:pPr algn="ctr" fontAlgn="base">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看護師</a:t>
              </a:r>
            </a:p>
          </p:txBody>
        </p:sp>
        <p:sp>
          <p:nvSpPr>
            <p:cNvPr id="32" name="角丸四角形 48">
              <a:extLst>
                <a:ext uri="{FF2B5EF4-FFF2-40B4-BE49-F238E27FC236}">
                  <a16:creationId xmlns:a16="http://schemas.microsoft.com/office/drawing/2014/main" id="{283358CE-F688-C939-9302-843DE8E46607}"/>
                </a:ext>
              </a:extLst>
            </p:cNvPr>
            <p:cNvSpPr/>
            <p:nvPr/>
          </p:nvSpPr>
          <p:spPr>
            <a:xfrm>
              <a:off x="4219812" y="2546986"/>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noAutofit/>
            </a:bodyPr>
            <a:lstStyle>
              <a:defPPr>
                <a:defRPr lang="ja-JP"/>
              </a:defPPr>
            </a:lstStyle>
            <a:p>
              <a:pPr algn="ctr" fontAlgn="base">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p>
          </p:txBody>
        </p:sp>
        <p:sp>
          <p:nvSpPr>
            <p:cNvPr id="33" name="角丸四角形 22">
              <a:extLst>
                <a:ext uri="{FF2B5EF4-FFF2-40B4-BE49-F238E27FC236}">
                  <a16:creationId xmlns:a16="http://schemas.microsoft.com/office/drawing/2014/main" id="{FD9A91C8-1A5F-77D0-CEF7-B556A1FA8775}"/>
                </a:ext>
              </a:extLst>
            </p:cNvPr>
            <p:cNvSpPr/>
            <p:nvPr/>
          </p:nvSpPr>
          <p:spPr>
            <a:xfrm>
              <a:off x="3381724" y="5938424"/>
              <a:ext cx="1099218" cy="412074"/>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nchor="ctr">
              <a:spAutoFit/>
            </a:bodyPr>
            <a:lstStyle>
              <a:defPPr>
                <a:defRPr lang="ja-JP"/>
              </a:defPPr>
            </a:lstStyle>
            <a:p>
              <a:pPr algn="ctr" fontAlgn="base">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栄養士</a:t>
              </a:r>
            </a:p>
          </p:txBody>
        </p:sp>
        <p:sp>
          <p:nvSpPr>
            <p:cNvPr id="34" name="角丸四角形 27">
              <a:extLst>
                <a:ext uri="{FF2B5EF4-FFF2-40B4-BE49-F238E27FC236}">
                  <a16:creationId xmlns:a16="http://schemas.microsoft.com/office/drawing/2014/main" id="{76DB825C-9B76-477F-26F9-FBDDB7485019}"/>
                </a:ext>
              </a:extLst>
            </p:cNvPr>
            <p:cNvSpPr/>
            <p:nvPr/>
          </p:nvSpPr>
          <p:spPr>
            <a:xfrm>
              <a:off x="5345038" y="4257446"/>
              <a:ext cx="1871912" cy="412074"/>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spAutoFit/>
            </a:bodyPr>
            <a:lstStyle>
              <a:defPPr>
                <a:defRPr lang="ja-JP"/>
              </a:defPPr>
            </a:lstStyle>
            <a:p>
              <a:pPr algn="ctr" fontAlgn="base">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カウンセラー</a:t>
              </a:r>
            </a:p>
          </p:txBody>
        </p:sp>
        <p:sp>
          <p:nvSpPr>
            <p:cNvPr id="35" name="角丸四角形 30">
              <a:extLst>
                <a:ext uri="{FF2B5EF4-FFF2-40B4-BE49-F238E27FC236}">
                  <a16:creationId xmlns:a16="http://schemas.microsoft.com/office/drawing/2014/main" id="{C7CF1BC3-A519-0B25-6616-87C8C049C5C4}"/>
                </a:ext>
              </a:extLst>
            </p:cNvPr>
            <p:cNvSpPr/>
            <p:nvPr/>
          </p:nvSpPr>
          <p:spPr>
            <a:xfrm>
              <a:off x="2176686" y="4254142"/>
              <a:ext cx="1523047" cy="670484"/>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63141" rIns="0" bIns="0">
              <a:spAutoFit/>
            </a:bodyPr>
            <a:lstStyle>
              <a:defPPr>
                <a:defRPr lang="ja-JP"/>
              </a:defPPr>
            </a:lstStyle>
            <a:p>
              <a:pPr algn="ctr" fontAlgn="base">
                <a:lnSpc>
                  <a:spcPts val="2017"/>
                </a:lnSpc>
                <a:spcAft>
                  <a:spcPct val="0"/>
                </a:spcAft>
                <a:defRPr kumimoji="1" sz="1800" b="0" i="0" normalizeH="0" noProof="0">
                  <a:uLnTx/>
                  <a:uFillTx/>
                  <a:latin typeface="Calibri"/>
                  <a:ea typeface="Arial" panose="020B0604020202020204" pitchFamily="34" charset="0"/>
                  <a:cs typeface="Arial" panose="020B0604020202020204" pitchFamily="34" charset="0"/>
                </a:defRPr>
              </a:pPr>
              <a:r>
                <a:rPr lang="ja-JP" altLang="en-US" sz="1929"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ソーシャルワーカー</a:t>
              </a:r>
            </a:p>
          </p:txBody>
        </p:sp>
      </p:grpSp>
    </p:spTree>
    <p:extLst>
      <p:ext uri="{BB962C8B-B14F-4D97-AF65-F5344CB8AC3E}">
        <p14:creationId xmlns:p14="http://schemas.microsoft.com/office/powerpoint/2010/main" val="644382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86E97DDA-681D-4BBF-82A5-58A3894C1668}"/>
              </a:ext>
            </a:extLst>
          </p:cNvPr>
          <p:cNvSpPr txBox="1"/>
          <p:nvPr/>
        </p:nvSpPr>
        <p:spPr>
          <a:xfrm>
            <a:off x="863147" y="2031420"/>
            <a:ext cx="8848743" cy="5062398"/>
          </a:xfrm>
          <a:prstGeom prst="roundRect">
            <a:avLst>
              <a:gd name="adj" fmla="val 4417"/>
            </a:avLst>
          </a:prstGeom>
          <a:solidFill>
            <a:schemeClr val="accent6">
              <a:lumMod val="20000"/>
              <a:lumOff val="80000"/>
            </a:schemeClr>
          </a:solidFill>
        </p:spPr>
        <p:txBody>
          <a:bodyPr wrap="square" lIns="0" tIns="180000" rtlCol="0" anchor="t">
            <a:noAutofit/>
          </a:bodyPr>
          <a:lstStyle/>
          <a:p>
            <a:pPr marL="182563">
              <a:spcBef>
                <a:spcPts val="1200"/>
              </a:spcBef>
            </a:pPr>
            <a:r>
              <a:rPr lang="ja-JP" altLang="en-US" sz="3000" b="1" dirty="0">
                <a:latin typeface="+mn-ea"/>
              </a:rPr>
              <a:t>インターネットで検索する　　　　</a:t>
            </a:r>
          </a:p>
        </p:txBody>
      </p:sp>
      <p:sp>
        <p:nvSpPr>
          <p:cNvPr id="5" name="テキスト ボックス 4">
            <a:extLst>
              <a:ext uri="{FF2B5EF4-FFF2-40B4-BE49-F238E27FC236}">
                <a16:creationId xmlns:a16="http://schemas.microsoft.com/office/drawing/2014/main" id="{01E691BC-C21E-E54D-8D4F-9029D39261FD}"/>
              </a:ext>
            </a:extLst>
          </p:cNvPr>
          <p:cNvSpPr txBox="1"/>
          <p:nvPr/>
        </p:nvSpPr>
        <p:spPr>
          <a:xfrm>
            <a:off x="1596108" y="2887151"/>
            <a:ext cx="7699330" cy="3770263"/>
          </a:xfrm>
          <a:prstGeom prst="rect">
            <a:avLst/>
          </a:prstGeom>
          <a:noFill/>
        </p:spPr>
        <p:txBody>
          <a:bodyPr wrap="square" rtlCol="0">
            <a:spAutoFit/>
          </a:bodyPr>
          <a:lstStyle/>
          <a:p>
            <a:pPr>
              <a:spcAft>
                <a:spcPts val="600"/>
              </a:spcAft>
            </a:pPr>
            <a:r>
              <a:rPr lang="ja-JP" altLang="en-US" sz="2800" b="1" dirty="0">
                <a:solidFill>
                  <a:srgbClr val="FFC000"/>
                </a:solidFill>
                <a:latin typeface="+mn-ea"/>
              </a:rPr>
              <a:t>✔</a:t>
            </a:r>
            <a:r>
              <a:rPr lang="ja-JP" altLang="en-US" sz="2800" b="1" dirty="0">
                <a:latin typeface="+mn-ea"/>
              </a:rPr>
              <a:t>  </a:t>
            </a:r>
            <a:r>
              <a:rPr lang="ja-JP" altLang="en-US" sz="2800" b="1" dirty="0">
                <a:solidFill>
                  <a:srgbClr val="008000"/>
                </a:solidFill>
                <a:latin typeface="+mn-ea"/>
              </a:rPr>
              <a:t>誰が発信しているかチェック</a:t>
            </a:r>
            <a:endParaRPr lang="en-US" altLang="ja-JP" sz="2800" b="1" dirty="0">
              <a:solidFill>
                <a:srgbClr val="008000"/>
              </a:solidFill>
              <a:latin typeface="+mn-ea"/>
            </a:endParaRPr>
          </a:p>
          <a:p>
            <a:pPr marL="722313"/>
            <a:r>
              <a:rPr lang="ja-JP" altLang="en-US" sz="2000" b="1" dirty="0">
                <a:solidFill>
                  <a:schemeClr val="tx1">
                    <a:lumMod val="75000"/>
                    <a:lumOff val="25000"/>
                  </a:schemeClr>
                </a:solidFill>
                <a:latin typeface="+mn-ea"/>
              </a:rPr>
              <a:t>個人の体験は、必ずしも皆に当てはまらない</a:t>
            </a:r>
            <a:endParaRPr lang="en-US" altLang="ja-JP" sz="2000" b="1" dirty="0">
              <a:solidFill>
                <a:schemeClr val="tx1">
                  <a:lumMod val="75000"/>
                  <a:lumOff val="25000"/>
                </a:schemeClr>
              </a:solidFill>
              <a:latin typeface="+mn-ea"/>
            </a:endParaRPr>
          </a:p>
          <a:p>
            <a:pPr marL="722313"/>
            <a:r>
              <a:rPr lang="ja-JP" altLang="en-US" sz="2000" b="1" dirty="0">
                <a:solidFill>
                  <a:schemeClr val="tx1">
                    <a:lumMod val="75000"/>
                    <a:lumOff val="25000"/>
                  </a:schemeClr>
                </a:solidFill>
                <a:latin typeface="+mn-ea"/>
              </a:rPr>
              <a:t>医療機関や健康食品の宣伝の可能性</a:t>
            </a:r>
            <a:endParaRPr lang="en-US" altLang="ja-JP" sz="2000" b="1" dirty="0">
              <a:solidFill>
                <a:schemeClr val="tx1">
                  <a:lumMod val="75000"/>
                  <a:lumOff val="25000"/>
                </a:schemeClr>
              </a:solidFill>
              <a:latin typeface="+mn-ea"/>
            </a:endParaRPr>
          </a:p>
          <a:p>
            <a:pPr marL="722313"/>
            <a:endParaRPr lang="en-US" altLang="ja-JP" sz="2000" b="1" dirty="0">
              <a:solidFill>
                <a:schemeClr val="tx1">
                  <a:lumMod val="65000"/>
                  <a:lumOff val="35000"/>
                </a:schemeClr>
              </a:solidFill>
              <a:latin typeface="+mn-ea"/>
            </a:endParaRPr>
          </a:p>
          <a:p>
            <a:pPr>
              <a:spcAft>
                <a:spcPts val="600"/>
              </a:spcAft>
            </a:pPr>
            <a:r>
              <a:rPr lang="ja-JP" altLang="en-US" sz="2800" b="1" dirty="0">
                <a:solidFill>
                  <a:srgbClr val="FFC000"/>
                </a:solidFill>
                <a:latin typeface="+mn-ea"/>
              </a:rPr>
              <a:t>✔ </a:t>
            </a:r>
            <a:r>
              <a:rPr lang="ja-JP" altLang="en-US" sz="2105" b="1" dirty="0">
                <a:solidFill>
                  <a:srgbClr val="FFC000"/>
                </a:solidFill>
                <a:latin typeface="+mn-ea"/>
              </a:rPr>
              <a:t>  </a:t>
            </a:r>
            <a:r>
              <a:rPr lang="ja-JP" altLang="en-US" sz="2800" b="1" dirty="0">
                <a:solidFill>
                  <a:srgbClr val="008000"/>
                </a:solidFill>
                <a:latin typeface="+mn-ea"/>
              </a:rPr>
              <a:t>いつの情報なのかチェック</a:t>
            </a:r>
            <a:endParaRPr lang="en-US" altLang="ja-JP" sz="2800" b="1" dirty="0">
              <a:solidFill>
                <a:srgbClr val="008000"/>
              </a:solidFill>
              <a:latin typeface="+mn-ea"/>
            </a:endParaRPr>
          </a:p>
          <a:p>
            <a:pPr marL="722313"/>
            <a:r>
              <a:rPr lang="ja-JP" altLang="en-US" sz="2000" b="1" dirty="0">
                <a:solidFill>
                  <a:schemeClr val="tx1">
                    <a:lumMod val="75000"/>
                    <a:lumOff val="25000"/>
                  </a:schemeClr>
                </a:solidFill>
                <a:latin typeface="+mn-ea"/>
              </a:rPr>
              <a:t>医療は日進月歩</a:t>
            </a:r>
            <a:endParaRPr lang="en-US" altLang="ja-JP" sz="2000" b="1" dirty="0">
              <a:solidFill>
                <a:schemeClr val="tx1">
                  <a:lumMod val="75000"/>
                  <a:lumOff val="25000"/>
                </a:schemeClr>
              </a:solidFill>
              <a:latin typeface="+mn-ea"/>
            </a:endParaRPr>
          </a:p>
          <a:p>
            <a:pPr marL="722313"/>
            <a:r>
              <a:rPr lang="ja-JP" altLang="en-US" sz="2000" b="1" dirty="0">
                <a:solidFill>
                  <a:schemeClr val="tx1">
                    <a:lumMod val="75000"/>
                    <a:lumOff val="25000"/>
                  </a:schemeClr>
                </a:solidFill>
                <a:latin typeface="+mn-ea"/>
              </a:rPr>
              <a:t>古い情報はそのまま信じない方が良いです</a:t>
            </a:r>
            <a:endParaRPr lang="en-US" altLang="ja-JP" sz="2000" b="1" dirty="0">
              <a:solidFill>
                <a:schemeClr val="tx1">
                  <a:lumMod val="75000"/>
                  <a:lumOff val="25000"/>
                </a:schemeClr>
              </a:solidFill>
              <a:latin typeface="+mn-ea"/>
            </a:endParaRPr>
          </a:p>
          <a:p>
            <a:pPr marL="625475"/>
            <a:endParaRPr lang="en-US" altLang="ja-JP" sz="2000" b="1" dirty="0">
              <a:solidFill>
                <a:schemeClr val="tx1">
                  <a:lumMod val="65000"/>
                  <a:lumOff val="35000"/>
                </a:schemeClr>
              </a:solidFill>
              <a:latin typeface="+mn-ea"/>
            </a:endParaRPr>
          </a:p>
          <a:p>
            <a:pPr>
              <a:spcAft>
                <a:spcPts val="600"/>
              </a:spcAft>
            </a:pPr>
            <a:r>
              <a:rPr lang="ja-JP" altLang="en-US" sz="2800" b="1" dirty="0">
                <a:solidFill>
                  <a:srgbClr val="FFC000"/>
                </a:solidFill>
                <a:latin typeface="+mn-ea"/>
              </a:rPr>
              <a:t>✔ </a:t>
            </a:r>
            <a:r>
              <a:rPr lang="ja-JP" altLang="en-US" sz="2800" b="1" dirty="0">
                <a:solidFill>
                  <a:srgbClr val="008000"/>
                </a:solidFill>
                <a:latin typeface="+mn-ea"/>
              </a:rPr>
              <a:t> 何を根拠にしているかチェック</a:t>
            </a:r>
            <a:endParaRPr lang="en-US" altLang="ja-JP" sz="2800" b="1" dirty="0">
              <a:solidFill>
                <a:srgbClr val="008000"/>
              </a:solidFill>
              <a:latin typeface="+mn-ea"/>
            </a:endParaRPr>
          </a:p>
          <a:p>
            <a:pPr marL="722313"/>
            <a:r>
              <a:rPr lang="ja-JP" altLang="en-US" sz="2000" b="1" dirty="0">
                <a:solidFill>
                  <a:schemeClr val="tx1">
                    <a:lumMod val="75000"/>
                    <a:lumOff val="25000"/>
                  </a:schemeClr>
                </a:solidFill>
                <a:latin typeface="+mn-ea"/>
              </a:rPr>
              <a:t>本当に効くと科学的に証明されてるか確認しましょう</a:t>
            </a:r>
            <a:endParaRPr lang="en-US" altLang="ja-JP" sz="2000" b="1" dirty="0">
              <a:solidFill>
                <a:schemeClr val="tx1">
                  <a:lumMod val="75000"/>
                  <a:lumOff val="25000"/>
                </a:schemeClr>
              </a:solidFill>
              <a:latin typeface="+mn-ea"/>
            </a:endParaRPr>
          </a:p>
        </p:txBody>
      </p:sp>
      <p:sp>
        <p:nvSpPr>
          <p:cNvPr id="8" name="円形吹き出し 7">
            <a:extLst>
              <a:ext uri="{FF2B5EF4-FFF2-40B4-BE49-F238E27FC236}">
                <a16:creationId xmlns:a16="http://schemas.microsoft.com/office/drawing/2014/main" id="{EF5128EF-F839-3A40-B23A-D561388B11DE}"/>
              </a:ext>
            </a:extLst>
          </p:cNvPr>
          <p:cNvSpPr/>
          <p:nvPr/>
        </p:nvSpPr>
        <p:spPr>
          <a:xfrm>
            <a:off x="1983516" y="6222977"/>
            <a:ext cx="5584145" cy="1708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1579" b="1" dirty="0">
              <a:solidFill>
                <a:schemeClr val="tx1">
                  <a:alpha val="93000"/>
                </a:schemeClr>
              </a:solidFill>
              <a:latin typeface="+mn-ea"/>
            </a:endParaRPr>
          </a:p>
        </p:txBody>
      </p:sp>
      <p:sp>
        <p:nvSpPr>
          <p:cNvPr id="9" name="円形吹き出し 8">
            <a:extLst>
              <a:ext uri="{FF2B5EF4-FFF2-40B4-BE49-F238E27FC236}">
                <a16:creationId xmlns:a16="http://schemas.microsoft.com/office/drawing/2014/main" id="{88175DF4-FA1B-2444-AD5C-D752CB4C1A96}"/>
              </a:ext>
            </a:extLst>
          </p:cNvPr>
          <p:cNvSpPr/>
          <p:nvPr/>
        </p:nvSpPr>
        <p:spPr>
          <a:xfrm>
            <a:off x="1396375" y="4114035"/>
            <a:ext cx="7699329" cy="1711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b="1" dirty="0">
              <a:solidFill>
                <a:schemeClr val="tx1">
                  <a:lumMod val="65000"/>
                  <a:lumOff val="35000"/>
                </a:schemeClr>
              </a:solidFill>
              <a:latin typeface="+mn-ea"/>
            </a:endParaRPr>
          </a:p>
        </p:txBody>
      </p:sp>
      <p:grpSp>
        <p:nvGrpSpPr>
          <p:cNvPr id="11" name="グループ化 10">
            <a:extLst>
              <a:ext uri="{FF2B5EF4-FFF2-40B4-BE49-F238E27FC236}">
                <a16:creationId xmlns:a16="http://schemas.microsoft.com/office/drawing/2014/main" id="{F06CE1E4-C11A-44BA-8605-BC9B9BD497A5}"/>
              </a:ext>
            </a:extLst>
          </p:cNvPr>
          <p:cNvGrpSpPr/>
          <p:nvPr/>
        </p:nvGrpSpPr>
        <p:grpSpPr>
          <a:xfrm>
            <a:off x="406945" y="306442"/>
            <a:ext cx="427497" cy="415776"/>
            <a:chOff x="683170" y="525517"/>
            <a:chExt cx="427497" cy="415776"/>
          </a:xfrm>
        </p:grpSpPr>
        <p:sp>
          <p:nvSpPr>
            <p:cNvPr id="12" name="四角形: 角を丸くする 11">
              <a:extLst>
                <a:ext uri="{FF2B5EF4-FFF2-40B4-BE49-F238E27FC236}">
                  <a16:creationId xmlns:a16="http://schemas.microsoft.com/office/drawing/2014/main" id="{767DCB21-9701-447A-AA55-636B872EA06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191240DF-8020-434B-A0C5-08467CEAB6B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86BEB8-6735-4697-B155-3FB7736FF44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80573F56-7EA7-4F82-BB5E-F0C321EDCB9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B3D06D79-6F2E-4468-85D3-B4EA4DA20330}"/>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がんの情報はどこから手に入れる？</a:t>
            </a:r>
          </a:p>
        </p:txBody>
      </p:sp>
      <p:sp>
        <p:nvSpPr>
          <p:cNvPr id="17" name="テキスト ボックス 16">
            <a:extLst>
              <a:ext uri="{FF2B5EF4-FFF2-40B4-BE49-F238E27FC236}">
                <a16:creationId xmlns:a16="http://schemas.microsoft.com/office/drawing/2014/main" id="{6717EE94-009B-45B3-80C8-2371A27271EB}"/>
              </a:ext>
            </a:extLst>
          </p:cNvPr>
          <p:cNvSpPr txBox="1"/>
          <p:nvPr/>
        </p:nvSpPr>
        <p:spPr>
          <a:xfrm>
            <a:off x="863147" y="1025621"/>
            <a:ext cx="8848743" cy="785867"/>
          </a:xfrm>
          <a:prstGeom prst="roundRect">
            <a:avLst/>
          </a:prstGeom>
          <a:solidFill>
            <a:schemeClr val="accent6">
              <a:lumMod val="20000"/>
              <a:lumOff val="80000"/>
            </a:schemeClr>
          </a:solidFill>
        </p:spPr>
        <p:txBody>
          <a:bodyPr wrap="square" rtlCol="0" anchor="ctr">
            <a:noAutofit/>
          </a:bodyPr>
          <a:lstStyle/>
          <a:p>
            <a:pPr marL="182563"/>
            <a:r>
              <a:rPr lang="ja-JP" altLang="en-US" sz="3000" b="1" dirty="0">
                <a:latin typeface="+mn-ea"/>
              </a:rPr>
              <a:t>病院の医師や看護師に聞く</a:t>
            </a:r>
          </a:p>
        </p:txBody>
      </p:sp>
    </p:spTree>
    <p:extLst>
      <p:ext uri="{BB962C8B-B14F-4D97-AF65-F5344CB8AC3E}">
        <p14:creationId xmlns:p14="http://schemas.microsoft.com/office/powerpoint/2010/main" val="379940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BEE1E01-CDA6-4495-8F23-884428088A6B}"/>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8FA485C8-0E53-420D-897F-0D7B63A5796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BECB7FB-3219-4AC5-A5AE-96576215B46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0E655BA-F474-4255-BD8C-BFC75D1E3AE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0518711-6318-4CCD-B5C5-6A2F5E31006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B0438E87-91E7-4C01-ADE1-6707F0A742E3}"/>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家族や友人が「がん」になったら</a:t>
            </a:r>
          </a:p>
        </p:txBody>
      </p:sp>
      <p:sp>
        <p:nvSpPr>
          <p:cNvPr id="11" name="テキスト ボックス 10">
            <a:extLst>
              <a:ext uri="{FF2B5EF4-FFF2-40B4-BE49-F238E27FC236}">
                <a16:creationId xmlns:a16="http://schemas.microsoft.com/office/drawing/2014/main" id="{F9420287-485F-4B1C-950D-C33B1B4B6A5D}"/>
              </a:ext>
            </a:extLst>
          </p:cNvPr>
          <p:cNvSpPr txBox="1"/>
          <p:nvPr/>
        </p:nvSpPr>
        <p:spPr>
          <a:xfrm>
            <a:off x="406944" y="1147816"/>
            <a:ext cx="9882461" cy="646331"/>
          </a:xfrm>
          <a:prstGeom prst="roundRect">
            <a:avLst/>
          </a:prstGeom>
          <a:solidFill>
            <a:schemeClr val="accent6">
              <a:lumMod val="20000"/>
              <a:lumOff val="80000"/>
            </a:schemeClr>
          </a:solidFill>
        </p:spPr>
        <p:txBody>
          <a:bodyPr wrap="square" rtlCol="0" anchor="ctr">
            <a:noAutofit/>
          </a:bodyPr>
          <a:lstStyle/>
          <a:p>
            <a:pPr marL="182563"/>
            <a:r>
              <a:rPr lang="ja-JP" altLang="en-US" sz="3000" b="1" dirty="0">
                <a:latin typeface="+mn-ea"/>
              </a:rPr>
              <a:t>患者さん本人の気持ちや希望を理解しましょう</a:t>
            </a:r>
            <a:endParaRPr kumimoji="1" lang="ja-JP" altLang="en-US" sz="3000" dirty="0"/>
          </a:p>
        </p:txBody>
      </p:sp>
      <p:sp>
        <p:nvSpPr>
          <p:cNvPr id="12" name="コンテンツ プレースホルダー 2">
            <a:extLst>
              <a:ext uri="{FF2B5EF4-FFF2-40B4-BE49-F238E27FC236}">
                <a16:creationId xmlns:a16="http://schemas.microsoft.com/office/drawing/2014/main" id="{8D6D99E3-656E-4202-AE8B-8C33C4FC2878}"/>
              </a:ext>
            </a:extLst>
          </p:cNvPr>
          <p:cNvSpPr txBox="1">
            <a:spLocks/>
          </p:cNvSpPr>
          <p:nvPr/>
        </p:nvSpPr>
        <p:spPr>
          <a:xfrm>
            <a:off x="645255" y="1849073"/>
            <a:ext cx="9959340" cy="1027711"/>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2400" dirty="0">
                <a:latin typeface="游ゴシック Medium" panose="020B0500000000000000" pitchFamily="50" charset="-128"/>
                <a:ea typeface="游ゴシック Medium" panose="020B0500000000000000" pitchFamily="50" charset="-128"/>
              </a:rPr>
              <a:t>患者さんの言葉に耳を傾けましょう</a:t>
            </a:r>
            <a:endParaRPr lang="en-US" altLang="ja-JP" sz="24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buFont typeface="Arial" panose="020B0604020202020204" pitchFamily="34" charset="0"/>
              <a:buNone/>
            </a:pPr>
            <a:r>
              <a:rPr lang="ja-JP" altLang="en-US" sz="2400" dirty="0">
                <a:latin typeface="游ゴシック Medium" panose="020B0500000000000000" pitchFamily="50" charset="-128"/>
                <a:ea typeface="游ゴシック Medium" panose="020B0500000000000000" pitchFamily="50" charset="-128"/>
              </a:rPr>
              <a:t>理解し、共感するようにしましょう</a:t>
            </a:r>
          </a:p>
        </p:txBody>
      </p:sp>
      <p:sp>
        <p:nvSpPr>
          <p:cNvPr id="13" name="テキスト ボックス 12">
            <a:extLst>
              <a:ext uri="{FF2B5EF4-FFF2-40B4-BE49-F238E27FC236}">
                <a16:creationId xmlns:a16="http://schemas.microsoft.com/office/drawing/2014/main" id="{25FD4BEE-0B56-492E-AEE8-B13C6505FF17}"/>
              </a:ext>
            </a:extLst>
          </p:cNvPr>
          <p:cNvSpPr txBox="1"/>
          <p:nvPr/>
        </p:nvSpPr>
        <p:spPr>
          <a:xfrm>
            <a:off x="406944" y="3167866"/>
            <a:ext cx="9882461" cy="646331"/>
          </a:xfrm>
          <a:prstGeom prst="roundRect">
            <a:avLst/>
          </a:prstGeom>
          <a:solidFill>
            <a:schemeClr val="accent6">
              <a:lumMod val="20000"/>
              <a:lumOff val="80000"/>
            </a:schemeClr>
          </a:solidFill>
        </p:spPr>
        <p:txBody>
          <a:bodyPr wrap="square" rtlCol="0" anchor="ctr">
            <a:noAutofit/>
          </a:bodyPr>
          <a:lstStyle/>
          <a:p>
            <a:pPr marL="182563"/>
            <a:r>
              <a:rPr lang="ja-JP" altLang="en-US" sz="3000" b="1" dirty="0">
                <a:latin typeface="+mn-ea"/>
              </a:rPr>
              <a:t>自分自身も大切にする</a:t>
            </a:r>
            <a:endParaRPr kumimoji="1" lang="ja-JP" altLang="en-US" sz="3000" dirty="0"/>
          </a:p>
        </p:txBody>
      </p:sp>
      <p:sp>
        <p:nvSpPr>
          <p:cNvPr id="14" name="コンテンツ プレースホルダー 2">
            <a:extLst>
              <a:ext uri="{FF2B5EF4-FFF2-40B4-BE49-F238E27FC236}">
                <a16:creationId xmlns:a16="http://schemas.microsoft.com/office/drawing/2014/main" id="{A8F349ED-18F1-40D2-B79D-D08A1461365E}"/>
              </a:ext>
            </a:extLst>
          </p:cNvPr>
          <p:cNvSpPr txBox="1">
            <a:spLocks/>
          </p:cNvSpPr>
          <p:nvPr/>
        </p:nvSpPr>
        <p:spPr>
          <a:xfrm>
            <a:off x="645255" y="3869123"/>
            <a:ext cx="9959340" cy="1027711"/>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2400" dirty="0">
                <a:latin typeface="游ゴシック Medium" panose="020B0500000000000000" pitchFamily="50" charset="-128"/>
                <a:ea typeface="游ゴシック Medium" panose="020B0500000000000000" pitchFamily="50" charset="-128"/>
              </a:rPr>
              <a:t>家族が動揺していては、患者さんをしっかり支えることはできません</a:t>
            </a:r>
          </a:p>
          <a:p>
            <a:pPr marL="0" indent="0">
              <a:lnSpc>
                <a:spcPct val="100000"/>
              </a:lnSpc>
              <a:spcBef>
                <a:spcPts val="0"/>
              </a:spcBef>
              <a:buNone/>
            </a:pPr>
            <a:r>
              <a:rPr lang="ja-JP" altLang="en-US" sz="2400" dirty="0">
                <a:latin typeface="游ゴシック Medium" panose="020B0500000000000000" pitchFamily="50" charset="-128"/>
                <a:ea typeface="游ゴシック Medium" panose="020B0500000000000000" pitchFamily="50" charset="-128"/>
              </a:rPr>
              <a:t>まず、自分の体と心をいたわりましょう</a:t>
            </a:r>
          </a:p>
        </p:txBody>
      </p:sp>
      <p:sp>
        <p:nvSpPr>
          <p:cNvPr id="15" name="テキスト ボックス 14">
            <a:extLst>
              <a:ext uri="{FF2B5EF4-FFF2-40B4-BE49-F238E27FC236}">
                <a16:creationId xmlns:a16="http://schemas.microsoft.com/office/drawing/2014/main" id="{B393F944-480E-4174-9555-CD533876C00E}"/>
              </a:ext>
            </a:extLst>
          </p:cNvPr>
          <p:cNvSpPr txBox="1"/>
          <p:nvPr/>
        </p:nvSpPr>
        <p:spPr>
          <a:xfrm>
            <a:off x="406944" y="5187916"/>
            <a:ext cx="9882461" cy="646331"/>
          </a:xfrm>
          <a:prstGeom prst="roundRect">
            <a:avLst/>
          </a:prstGeom>
          <a:solidFill>
            <a:schemeClr val="accent6">
              <a:lumMod val="20000"/>
              <a:lumOff val="80000"/>
            </a:schemeClr>
          </a:solidFill>
        </p:spPr>
        <p:txBody>
          <a:bodyPr wrap="square" rtlCol="0" anchor="ctr">
            <a:noAutofit/>
          </a:bodyPr>
          <a:lstStyle/>
          <a:p>
            <a:pPr marL="182563"/>
            <a:r>
              <a:rPr lang="ja-JP" altLang="en-US" sz="3000" b="1" dirty="0">
                <a:latin typeface="+mn-ea"/>
              </a:rPr>
              <a:t>情報とうまく付き合う</a:t>
            </a:r>
            <a:endParaRPr kumimoji="1" lang="ja-JP" altLang="en-US" sz="3000" dirty="0"/>
          </a:p>
        </p:txBody>
      </p:sp>
      <p:sp>
        <p:nvSpPr>
          <p:cNvPr id="16" name="コンテンツ プレースホルダー 2">
            <a:extLst>
              <a:ext uri="{FF2B5EF4-FFF2-40B4-BE49-F238E27FC236}">
                <a16:creationId xmlns:a16="http://schemas.microsoft.com/office/drawing/2014/main" id="{62A8B3A8-2B82-46D2-9A24-BF715EBB8A9E}"/>
              </a:ext>
            </a:extLst>
          </p:cNvPr>
          <p:cNvSpPr txBox="1">
            <a:spLocks/>
          </p:cNvSpPr>
          <p:nvPr/>
        </p:nvSpPr>
        <p:spPr>
          <a:xfrm>
            <a:off x="645255" y="5889173"/>
            <a:ext cx="9959340" cy="1426018"/>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2400" dirty="0">
                <a:latin typeface="游ゴシック Medium" panose="020B0500000000000000" pitchFamily="50" charset="-128"/>
                <a:ea typeface="游ゴシック Medium" panose="020B0500000000000000" pitchFamily="50" charset="-128"/>
              </a:rPr>
              <a:t>主治医やかかりつけ医、「がん情報サービス」や</a:t>
            </a:r>
            <a:endParaRPr lang="en-US" altLang="ja-JP" sz="2400" dirty="0">
              <a:latin typeface="游ゴシック Medium" panose="020B0500000000000000" pitchFamily="50" charset="-128"/>
              <a:ea typeface="游ゴシック Medium" panose="020B0500000000000000" pitchFamily="50" charset="-128"/>
            </a:endParaRPr>
          </a:p>
          <a:p>
            <a:pPr marL="0" indent="0">
              <a:lnSpc>
                <a:spcPct val="100000"/>
              </a:lnSpc>
              <a:spcBef>
                <a:spcPts val="0"/>
              </a:spcBef>
              <a:buNone/>
            </a:pPr>
            <a:r>
              <a:rPr lang="ja-JP" altLang="en-US" sz="2400" dirty="0">
                <a:latin typeface="游ゴシック Medium" panose="020B0500000000000000" pitchFamily="50" charset="-128"/>
                <a:ea typeface="游ゴシック Medium" panose="020B0500000000000000" pitchFamily="50" charset="-128"/>
              </a:rPr>
              <a:t>「がん相談支援センター」などから常に正しい情報を入手しましょう</a:t>
            </a:r>
          </a:p>
        </p:txBody>
      </p:sp>
    </p:spTree>
    <p:extLst>
      <p:ext uri="{BB962C8B-B14F-4D97-AF65-F5344CB8AC3E}">
        <p14:creationId xmlns:p14="http://schemas.microsoft.com/office/powerpoint/2010/main" val="382467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AFBA545-9DEB-A144-857D-4DA202E22682}"/>
              </a:ext>
            </a:extLst>
          </p:cNvPr>
          <p:cNvSpPr>
            <a:spLocks noGrp="1"/>
          </p:cNvSpPr>
          <p:nvPr>
            <p:ph idx="1"/>
          </p:nvPr>
        </p:nvSpPr>
        <p:spPr>
          <a:xfrm>
            <a:off x="1172985" y="981777"/>
            <a:ext cx="9221688" cy="6194454"/>
          </a:xfrm>
        </p:spPr>
        <p:txBody>
          <a:bodyPr>
            <a:noAutofit/>
          </a:bodyPr>
          <a:lstStyle/>
          <a:p>
            <a:pPr marL="0" indent="0">
              <a:lnSpc>
                <a:spcPct val="200000"/>
              </a:lnSpc>
              <a:spcBef>
                <a:spcPts val="0"/>
              </a:spcBef>
              <a:buNone/>
            </a:pPr>
            <a:r>
              <a:rPr lang="ja-JP" altLang="en-US" sz="3200" b="1" dirty="0">
                <a:solidFill>
                  <a:schemeClr val="accent2">
                    <a:lumMod val="75000"/>
                  </a:schemeClr>
                </a:solidFill>
                <a:latin typeface="+mn-ea"/>
              </a:rPr>
              <a:t>➊</a:t>
            </a:r>
            <a:r>
              <a:rPr lang="ja-JP" altLang="en-US" sz="3200" b="1" dirty="0">
                <a:solidFill>
                  <a:srgbClr val="008000"/>
                </a:solidFill>
                <a:latin typeface="+mn-ea"/>
              </a:rPr>
              <a:t> </a:t>
            </a:r>
            <a:r>
              <a:rPr kumimoji="1" lang="ja-JP" altLang="en-US" b="1" dirty="0">
                <a:latin typeface="+mn-ea"/>
              </a:rPr>
              <a:t>これまで通りふつうに接する</a:t>
            </a:r>
            <a:endParaRPr kumimoji="1" lang="en-US" altLang="ja-JP" b="1" dirty="0">
              <a:latin typeface="+mn-ea"/>
            </a:endParaRPr>
          </a:p>
          <a:p>
            <a:pPr marL="0" indent="0">
              <a:lnSpc>
                <a:spcPct val="200000"/>
              </a:lnSpc>
              <a:spcBef>
                <a:spcPts val="0"/>
              </a:spcBef>
              <a:buNone/>
            </a:pPr>
            <a:r>
              <a:rPr lang="ja-JP" altLang="en-US" sz="3200" b="1" dirty="0">
                <a:solidFill>
                  <a:schemeClr val="accent2">
                    <a:lumMod val="75000"/>
                  </a:schemeClr>
                </a:solidFill>
                <a:latin typeface="+mn-ea"/>
              </a:rPr>
              <a:t>➋</a:t>
            </a:r>
            <a:r>
              <a:rPr lang="ja-JP" altLang="en-US" sz="3200" b="1" dirty="0">
                <a:solidFill>
                  <a:srgbClr val="008000"/>
                </a:solidFill>
                <a:latin typeface="+mn-ea"/>
              </a:rPr>
              <a:t> </a:t>
            </a:r>
            <a:r>
              <a:rPr lang="ja-JP" altLang="en-US" b="1" dirty="0">
                <a:latin typeface="+mn-ea"/>
              </a:rPr>
              <a:t>必要以上に心配しない</a:t>
            </a:r>
            <a:endParaRPr lang="en-US" altLang="ja-JP" b="1" dirty="0">
              <a:latin typeface="+mn-ea"/>
            </a:endParaRPr>
          </a:p>
          <a:p>
            <a:pPr marL="0" indent="0">
              <a:lnSpc>
                <a:spcPct val="200000"/>
              </a:lnSpc>
              <a:spcBef>
                <a:spcPts val="0"/>
              </a:spcBef>
              <a:buNone/>
            </a:pPr>
            <a:r>
              <a:rPr lang="ja-JP" altLang="en-US" sz="3200" b="1" dirty="0">
                <a:solidFill>
                  <a:schemeClr val="accent2">
                    <a:lumMod val="75000"/>
                  </a:schemeClr>
                </a:solidFill>
                <a:latin typeface="+mn-ea"/>
              </a:rPr>
              <a:t>➌</a:t>
            </a:r>
            <a:r>
              <a:rPr lang="ja-JP" altLang="en-US" sz="3200" b="1" dirty="0">
                <a:solidFill>
                  <a:srgbClr val="008000"/>
                </a:solidFill>
                <a:latin typeface="+mn-ea"/>
              </a:rPr>
              <a:t> </a:t>
            </a:r>
            <a:r>
              <a:rPr kumimoji="1" lang="ja-JP" altLang="en-US" b="1" dirty="0">
                <a:latin typeface="+mn-ea"/>
              </a:rPr>
              <a:t>治療について余計なことは言わない</a:t>
            </a:r>
            <a:endParaRPr kumimoji="1" lang="en-US" altLang="ja-JP" b="1" dirty="0">
              <a:latin typeface="+mn-ea"/>
            </a:endParaRPr>
          </a:p>
          <a:p>
            <a:pPr marL="0" indent="0">
              <a:lnSpc>
                <a:spcPct val="200000"/>
              </a:lnSpc>
              <a:spcBef>
                <a:spcPts val="0"/>
              </a:spcBef>
              <a:buNone/>
            </a:pPr>
            <a:r>
              <a:rPr lang="ja-JP" altLang="en-US" sz="3200" b="1" dirty="0">
                <a:solidFill>
                  <a:schemeClr val="accent2">
                    <a:lumMod val="75000"/>
                  </a:schemeClr>
                </a:solidFill>
                <a:latin typeface="+mn-ea"/>
              </a:rPr>
              <a:t>➍</a:t>
            </a:r>
            <a:r>
              <a:rPr lang="ja-JP" altLang="en-US" sz="3200" b="1" dirty="0">
                <a:solidFill>
                  <a:srgbClr val="008000"/>
                </a:solidFill>
                <a:latin typeface="+mn-ea"/>
              </a:rPr>
              <a:t> </a:t>
            </a:r>
            <a:r>
              <a:rPr lang="ja-JP" altLang="en-US" b="1" dirty="0">
                <a:latin typeface="+mn-ea"/>
              </a:rPr>
              <a:t>他人にはむやみに言わない</a:t>
            </a:r>
            <a:endParaRPr lang="en-US" altLang="ja-JP" b="1" dirty="0">
              <a:latin typeface="+mn-ea"/>
            </a:endParaRPr>
          </a:p>
          <a:p>
            <a:pPr marL="0" indent="0">
              <a:lnSpc>
                <a:spcPct val="200000"/>
              </a:lnSpc>
              <a:spcBef>
                <a:spcPts val="0"/>
              </a:spcBef>
              <a:buNone/>
            </a:pPr>
            <a:r>
              <a:rPr lang="ja-JP" altLang="en-US" sz="3200" b="1" dirty="0">
                <a:solidFill>
                  <a:schemeClr val="accent2">
                    <a:lumMod val="75000"/>
                  </a:schemeClr>
                </a:solidFill>
                <a:latin typeface="+mn-ea"/>
              </a:rPr>
              <a:t>➎</a:t>
            </a:r>
            <a:r>
              <a:rPr lang="ja-JP" altLang="en-US" sz="3200" b="1" dirty="0">
                <a:solidFill>
                  <a:srgbClr val="008000"/>
                </a:solidFill>
                <a:latin typeface="+mn-ea"/>
              </a:rPr>
              <a:t> </a:t>
            </a:r>
            <a:r>
              <a:rPr kumimoji="1" lang="ja-JP" altLang="en-US" b="1" dirty="0">
                <a:latin typeface="+mn-ea"/>
              </a:rPr>
              <a:t>悩みを打ち明けられたら、じっくり聞く</a:t>
            </a:r>
            <a:endParaRPr kumimoji="1" lang="en-US" altLang="ja-JP" b="1" dirty="0">
              <a:latin typeface="+mn-ea"/>
            </a:endParaRPr>
          </a:p>
          <a:p>
            <a:pPr marL="0" indent="0">
              <a:lnSpc>
                <a:spcPct val="200000"/>
              </a:lnSpc>
              <a:spcBef>
                <a:spcPts val="0"/>
              </a:spcBef>
              <a:buNone/>
            </a:pPr>
            <a:r>
              <a:rPr lang="ja-JP" altLang="en-US" sz="3200" b="1" dirty="0">
                <a:solidFill>
                  <a:schemeClr val="accent2">
                    <a:lumMod val="75000"/>
                  </a:schemeClr>
                </a:solidFill>
                <a:latin typeface="+mn-ea"/>
              </a:rPr>
              <a:t>➏ </a:t>
            </a:r>
            <a:r>
              <a:rPr lang="ja-JP" altLang="en-US" b="1" dirty="0">
                <a:latin typeface="+mn-ea"/>
              </a:rPr>
              <a:t>これをきっかけにがんを正しく理解する</a:t>
            </a:r>
            <a:endParaRPr kumimoji="1" lang="ja-JP" altLang="en-US" b="1" dirty="0">
              <a:latin typeface="+mn-ea"/>
            </a:endParaRPr>
          </a:p>
        </p:txBody>
      </p:sp>
      <p:grpSp>
        <p:nvGrpSpPr>
          <p:cNvPr id="5" name="グループ化 4">
            <a:extLst>
              <a:ext uri="{FF2B5EF4-FFF2-40B4-BE49-F238E27FC236}">
                <a16:creationId xmlns:a16="http://schemas.microsoft.com/office/drawing/2014/main" id="{A6C2A9B3-21F3-4107-BC33-6A7BE79BAEE7}"/>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7A88725D-BFE8-48E6-81D0-B92C09842506}"/>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B8C9F33-17A3-48EE-94E6-485F41EC168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56A7765-BE36-49D1-86A9-FF78BACE36B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1976581-DFD2-46D0-8981-4DE735C9D6B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796E231C-6575-4968-877D-066B20ECAEA7}"/>
              </a:ext>
            </a:extLst>
          </p:cNvPr>
          <p:cNvSpPr txBox="1">
            <a:spLocks/>
          </p:cNvSpPr>
          <p:nvPr/>
        </p:nvSpPr>
        <p:spPr>
          <a:xfrm>
            <a:off x="834441" y="244484"/>
            <a:ext cx="10330863"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もし誰かから「がん」だと打ち明けられたら？</a:t>
            </a:r>
          </a:p>
        </p:txBody>
      </p:sp>
    </p:spTree>
    <p:extLst>
      <p:ext uri="{BB962C8B-B14F-4D97-AF65-F5344CB8AC3E}">
        <p14:creationId xmlns:p14="http://schemas.microsoft.com/office/powerpoint/2010/main" val="55520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214071"/>
            <a:ext cx="10400634" cy="6156417"/>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学校保健学校医委員会委員　</a:t>
            </a:r>
            <a:r>
              <a:rPr lang="ja-JP" altLang="en-US" sz="1400" dirty="0">
                <a:latin typeface="ＭＳ 明朝" panose="02020609040205080304" pitchFamily="17" charset="-128"/>
                <a:ea typeface="ＭＳ 明朝" panose="02020609040205080304" pitchFamily="17" charset="-128"/>
              </a:rPr>
              <a:t>任期：自）令和５年８月２３日　～　至）令和７年５月３１日</a:t>
            </a:r>
            <a:endParaRPr lang="ja-JP" altLang="ja-JP" sz="14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山田　正興</a:t>
            </a:r>
            <a:r>
              <a:rPr lang="ja-JP" altLang="en-US" sz="2000" dirty="0">
                <a:latin typeface="HGS明朝E" panose="02020900000000000000" pitchFamily="18" charset="-128"/>
                <a:ea typeface="HGS明朝E" panose="02020900000000000000" pitchFamily="18" charset="-128"/>
              </a:rPr>
              <a:t>（中野</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富田　　香</a:t>
            </a:r>
            <a:r>
              <a:rPr lang="ja-JP" altLang="en-US" sz="2000" dirty="0">
                <a:latin typeface="HGS明朝E" panose="02020900000000000000" pitchFamily="18" charset="-128"/>
                <a:ea typeface="HGS明朝E" panose="02020900000000000000" pitchFamily="18" charset="-128"/>
              </a:rPr>
              <a:t>（豊島</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太田　義人</a:t>
            </a:r>
            <a:r>
              <a:rPr lang="ja-JP" altLang="en-US" sz="2000" dirty="0">
                <a:latin typeface="HGS明朝E" panose="02020900000000000000" pitchFamily="18" charset="-128"/>
                <a:ea typeface="HGS明朝E" panose="02020900000000000000" pitchFamily="18" charset="-128"/>
              </a:rPr>
              <a:t>（杉並</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友寄　広士</a:t>
            </a:r>
            <a:r>
              <a:rPr lang="ja-JP" altLang="en-US" sz="2000" dirty="0">
                <a:latin typeface="HGS明朝E" panose="02020900000000000000" pitchFamily="18" charset="-128"/>
                <a:ea typeface="HGS明朝E" panose="02020900000000000000" pitchFamily="18" charset="-128"/>
              </a:rPr>
              <a:t>（荏原</a:t>
            </a:r>
            <a:r>
              <a:rPr lang="zh-TW"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木村美和子</a:t>
            </a:r>
            <a:r>
              <a:rPr lang="ja-JP" altLang="en-US" sz="2000" dirty="0">
                <a:latin typeface="HGS明朝E" panose="02020900000000000000" pitchFamily="18" charset="-128"/>
                <a:ea typeface="HGS明朝E" panose="02020900000000000000" pitchFamily="18" charset="-128"/>
              </a:rPr>
              <a:t>（文京</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渡辺　　剛</a:t>
            </a:r>
            <a:r>
              <a:rPr lang="zh-TW" altLang="en-US"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大森</a:t>
            </a:r>
            <a:r>
              <a:rPr lang="zh-TW" altLang="en-US" sz="2000" dirty="0">
                <a:latin typeface="HGS明朝E" panose="02020900000000000000" pitchFamily="18" charset="-128"/>
                <a:ea typeface="HGS明朝E" panose="02020900000000000000" pitchFamily="18" charset="-128"/>
              </a:rPr>
              <a:t>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真田　玲子</a:t>
            </a:r>
            <a:r>
              <a:rPr lang="ja-JP" altLang="en-US" sz="2000" dirty="0">
                <a:latin typeface="HGS明朝E" panose="02020900000000000000" pitchFamily="18" charset="-128"/>
                <a:ea typeface="HGS明朝E" panose="02020900000000000000" pitchFamily="18" charset="-128"/>
              </a:rPr>
              <a:t>（葛飾</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山口　俊一</a:t>
            </a:r>
            <a:r>
              <a:rPr lang="zh-TW" altLang="en-US"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調布市</a:t>
            </a:r>
            <a:r>
              <a:rPr lang="zh-TW" altLang="en-US" sz="2000" dirty="0">
                <a:latin typeface="HGS明朝E" panose="02020900000000000000" pitchFamily="18" charset="-128"/>
                <a:ea typeface="HGS明朝E" panose="02020900000000000000" pitchFamily="18" charset="-128"/>
              </a:rPr>
              <a:t>医師会）</a:t>
            </a:r>
            <a:r>
              <a:rPr lang="ja-JP" altLang="en-US" sz="22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大江麻里子</a:t>
            </a:r>
            <a:r>
              <a:rPr lang="ja-JP" altLang="en-US" sz="2000" dirty="0">
                <a:latin typeface="HGS明朝E" panose="02020900000000000000" pitchFamily="18" charset="-128"/>
                <a:ea typeface="HGS明朝E" panose="02020900000000000000" pitchFamily="18" charset="-128"/>
              </a:rPr>
              <a:t>（新宿</a:t>
            </a:r>
            <a:r>
              <a:rPr lang="zh-CN" altLang="en-US" sz="2000" dirty="0">
                <a:latin typeface="HGS明朝E" panose="02020900000000000000" pitchFamily="18" charset="-128"/>
                <a:ea typeface="HGS明朝E" panose="02020900000000000000" pitchFamily="18" charset="-128"/>
              </a:rPr>
              <a:t>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資料提供　　　　　　　　　　　　 東京都医師会理事　　　</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谷山　智子（国立国際医療研究センター）　 　弘瀨　知江子（大森</a:t>
            </a:r>
            <a:r>
              <a:rPr lang="zh-CN" altLang="en-US" sz="2200" dirty="0">
                <a:latin typeface="HGS明朝E" panose="02020900000000000000" pitchFamily="18" charset="-128"/>
                <a:ea typeface="HGS明朝E" panose="02020900000000000000" pitchFamily="18" charset="-128"/>
              </a:rPr>
              <a:t>医師会</a:t>
            </a:r>
            <a:r>
              <a:rPr lang="ja-JP" altLang="en-US" sz="2200" dirty="0">
                <a:latin typeface="HGS明朝E" panose="02020900000000000000" pitchFamily="18" charset="-128"/>
                <a:ea typeface="HGS明朝E" panose="02020900000000000000" pitchFamily="18" charset="-128"/>
              </a:rPr>
              <a:t>）　　</a:t>
            </a:r>
            <a:endParaRPr lang="en-US" altLang="ja-JP" sz="22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a:t>
            </a:r>
            <a:r>
              <a:rPr lang="ja-JP" altLang="en-US" sz="1800" dirty="0">
                <a:latin typeface="HGS明朝E" panose="02020900000000000000" pitchFamily="18" charset="-128"/>
                <a:ea typeface="HGS明朝E" panose="02020900000000000000" pitchFamily="18" charset="-128"/>
              </a:rPr>
              <a:t>「がん教育における外部講師活用モデル　　　　　　　</a:t>
            </a:r>
            <a:r>
              <a:rPr lang="zh-CN" altLang="en-US" sz="2200" dirty="0">
                <a:latin typeface="HGS明朝E" panose="02020900000000000000" pitchFamily="18" charset="-128"/>
                <a:ea typeface="HGS明朝E" panose="02020900000000000000" pitchFamily="18" charset="-128"/>
              </a:rPr>
              <a:t>川上　一　恵（渋谷区医師会）</a:t>
            </a:r>
            <a:r>
              <a:rPr lang="ja-JP" altLang="en-US" sz="2200" dirty="0">
                <a:latin typeface="HGS明朝E" panose="02020900000000000000" pitchFamily="18" charset="-128"/>
                <a:ea typeface="HGS明朝E" panose="02020900000000000000" pitchFamily="18" charset="-128"/>
              </a:rPr>
              <a:t>　　</a:t>
            </a:r>
            <a:endParaRPr lang="en-US" altLang="ja-JP" sz="22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1800" dirty="0">
                <a:latin typeface="HGS明朝E" panose="02020900000000000000" pitchFamily="18" charset="-128"/>
                <a:ea typeface="HGS明朝E" panose="02020900000000000000" pitchFamily="18" charset="-128"/>
              </a:rPr>
              <a:t>　　　の開発と評価 </a:t>
            </a:r>
            <a:r>
              <a:rPr lang="en-US" altLang="ja-JP" sz="1800" dirty="0">
                <a:latin typeface="HGS明朝E" panose="02020900000000000000" pitchFamily="18" charset="-128"/>
                <a:ea typeface="HGS明朝E" panose="02020900000000000000" pitchFamily="18" charset="-128"/>
              </a:rPr>
              <a:t>—</a:t>
            </a:r>
            <a:r>
              <a:rPr lang="ja-JP" altLang="en-US" sz="1800" dirty="0">
                <a:latin typeface="HGS明朝E" panose="02020900000000000000" pitchFamily="18" charset="-128"/>
                <a:ea typeface="HGS明朝E" panose="02020900000000000000" pitchFamily="18" charset="-128"/>
              </a:rPr>
              <a:t>医師会モデルの構築</a:t>
            </a:r>
            <a:r>
              <a:rPr lang="en-US" altLang="ja-JP" sz="1800" dirty="0">
                <a:latin typeface="HGS明朝E" panose="02020900000000000000" pitchFamily="18" charset="-128"/>
                <a:ea typeface="HGS明朝E" panose="02020900000000000000" pitchFamily="18" charset="-128"/>
              </a:rPr>
              <a:t>—</a:t>
            </a:r>
            <a:r>
              <a:rPr lang="ja-JP" altLang="en-US" sz="1800" dirty="0">
                <a:latin typeface="HGS明朝E" panose="02020900000000000000" pitchFamily="18" charset="-128"/>
                <a:ea typeface="HGS明朝E" panose="02020900000000000000" pitchFamily="18" charset="-128"/>
              </a:rPr>
              <a:t>」</a:t>
            </a:r>
            <a:endParaRPr lang="en-US" altLang="ja-JP" sz="1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1800" dirty="0">
                <a:latin typeface="HGS明朝E" panose="02020900000000000000" pitchFamily="18" charset="-128"/>
                <a:ea typeface="HGS明朝E" panose="02020900000000000000" pitchFamily="18" charset="-128"/>
              </a:rPr>
              <a:t>　　　　　　　　　　　　　　　より一部抜粋</a:t>
            </a:r>
            <a:endParaRPr lang="en-US" altLang="ja-JP" sz="1800" dirty="0">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F90A9AB-4C04-4D45-9812-BE11109E2596}"/>
              </a:ext>
            </a:extLst>
          </p:cNvPr>
          <p:cNvSpPr>
            <a:spLocks noGrp="1"/>
          </p:cNvSpPr>
          <p:nvPr>
            <p:ph type="body" sz="half" idx="4294967295"/>
          </p:nvPr>
        </p:nvSpPr>
        <p:spPr>
          <a:xfrm>
            <a:off x="406945" y="1073192"/>
            <a:ext cx="7414409" cy="806450"/>
          </a:xfrm>
        </p:spPr>
        <p:txBody>
          <a:bodyPr vert="horz" lIns="80189" tIns="40094" rIns="80189" bIns="40094" rtlCol="0">
            <a:noAutofit/>
          </a:bodyPr>
          <a:lstStyle/>
          <a:p>
            <a:pPr marL="0" indent="0">
              <a:lnSpc>
                <a:spcPct val="100000"/>
              </a:lnSpc>
              <a:buNone/>
            </a:pPr>
            <a:r>
              <a:rPr lang="ja-JP" altLang="en-US" sz="2600" b="1" dirty="0">
                <a:latin typeface="+mn-ea"/>
              </a:rPr>
              <a:t>日本人の死因の</a:t>
            </a:r>
            <a:r>
              <a:rPr lang="ja-JP" altLang="en-US" sz="3200" b="1" dirty="0">
                <a:solidFill>
                  <a:srgbClr val="FF0000"/>
                </a:solidFill>
                <a:latin typeface="+mn-ea"/>
              </a:rPr>
              <a:t>第１位</a:t>
            </a:r>
            <a:r>
              <a:rPr lang="ja-JP" altLang="en-US" sz="2600" b="1" dirty="0">
                <a:latin typeface="+mn-ea"/>
              </a:rPr>
              <a:t>は</a:t>
            </a:r>
            <a:r>
              <a:rPr lang="ja-JP" altLang="en-US" sz="3200" b="1" dirty="0">
                <a:solidFill>
                  <a:srgbClr val="FF0000"/>
                </a:solidFill>
                <a:latin typeface="+mn-ea"/>
              </a:rPr>
              <a:t>「がん」</a:t>
            </a:r>
            <a:r>
              <a:rPr lang="ja-JP" altLang="en-US" sz="2600" b="1" dirty="0">
                <a:latin typeface="+mn-ea"/>
              </a:rPr>
              <a:t>です</a:t>
            </a:r>
            <a:endParaRPr lang="en-US" altLang="ja-JP" sz="2600" b="1" dirty="0">
              <a:latin typeface="+mn-ea"/>
            </a:endParaRPr>
          </a:p>
          <a:p>
            <a:pPr marL="0" indent="0">
              <a:lnSpc>
                <a:spcPct val="100000"/>
              </a:lnSpc>
              <a:buNone/>
            </a:pPr>
            <a:endParaRPr lang="ja-JP" altLang="ja-JP" sz="1579" b="1" dirty="0">
              <a:latin typeface="+mn-ea"/>
            </a:endParaRPr>
          </a:p>
        </p:txBody>
      </p:sp>
      <p:sp>
        <p:nvSpPr>
          <p:cNvPr id="13" name="テキスト ボックス 12">
            <a:extLst>
              <a:ext uri="{FF2B5EF4-FFF2-40B4-BE49-F238E27FC236}">
                <a16:creationId xmlns:a16="http://schemas.microsoft.com/office/drawing/2014/main" id="{2A650ABE-7A95-E144-BCA1-108F3998A343}"/>
              </a:ext>
            </a:extLst>
          </p:cNvPr>
          <p:cNvSpPr txBox="1"/>
          <p:nvPr/>
        </p:nvSpPr>
        <p:spPr>
          <a:xfrm>
            <a:off x="6401734" y="6949486"/>
            <a:ext cx="3724096" cy="276999"/>
          </a:xfrm>
          <a:prstGeom prst="rect">
            <a:avLst/>
          </a:prstGeom>
          <a:noFill/>
        </p:spPr>
        <p:txBody>
          <a:bodyPr wrap="none" rtlCol="0">
            <a:spAutoFit/>
          </a:bodyPr>
          <a:lstStyle/>
          <a:p>
            <a:r>
              <a:rPr lang="ja-JP" altLang="en-US" sz="1200" dirty="0">
                <a:latin typeface="+mn-ea"/>
              </a:rPr>
              <a:t>（人口動態統計：厚生労働省大臣官房統計情報部）</a:t>
            </a:r>
          </a:p>
        </p:txBody>
      </p:sp>
      <p:grpSp>
        <p:nvGrpSpPr>
          <p:cNvPr id="8" name="グループ化 7">
            <a:extLst>
              <a:ext uri="{FF2B5EF4-FFF2-40B4-BE49-F238E27FC236}">
                <a16:creationId xmlns:a16="http://schemas.microsoft.com/office/drawing/2014/main" id="{D77DCE6F-8546-4191-81BB-115429C3C1A0}"/>
              </a:ext>
            </a:extLst>
          </p:cNvPr>
          <p:cNvGrpSpPr/>
          <p:nvPr/>
        </p:nvGrpSpPr>
        <p:grpSpPr>
          <a:xfrm>
            <a:off x="406945" y="306442"/>
            <a:ext cx="427497" cy="415776"/>
            <a:chOff x="683170" y="525517"/>
            <a:chExt cx="427497" cy="415776"/>
          </a:xfrm>
        </p:grpSpPr>
        <p:sp>
          <p:nvSpPr>
            <p:cNvPr id="9" name="四角形: 角を丸くする 8">
              <a:extLst>
                <a:ext uri="{FF2B5EF4-FFF2-40B4-BE49-F238E27FC236}">
                  <a16:creationId xmlns:a16="http://schemas.microsoft.com/office/drawing/2014/main" id="{837093A4-0CF3-44A1-AE66-64FA84E8134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0705330-6BAC-433A-8C17-D020F5A257F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E85989C-186D-4B4F-B7D9-F5AEB77391B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8D6517A-B3DD-4581-833C-A2CEB2BC7BA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88A7555E-B8B0-4F25-87C8-07477140F9F7}"/>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「がん」の実際</a:t>
            </a:r>
          </a:p>
        </p:txBody>
      </p:sp>
      <p:pic>
        <p:nvPicPr>
          <p:cNvPr id="2" name="図 1">
            <a:extLst>
              <a:ext uri="{FF2B5EF4-FFF2-40B4-BE49-F238E27FC236}">
                <a16:creationId xmlns:a16="http://schemas.microsoft.com/office/drawing/2014/main" id="{09D39C12-6531-16E2-F1D4-CE8ACC3C0C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380" y="1621336"/>
            <a:ext cx="8441734" cy="5575729"/>
          </a:xfrm>
          <a:prstGeom prst="rect">
            <a:avLst/>
          </a:prstGeom>
        </p:spPr>
      </p:pic>
      <p:sp>
        <p:nvSpPr>
          <p:cNvPr id="4" name="矢印: 下 3">
            <a:extLst>
              <a:ext uri="{FF2B5EF4-FFF2-40B4-BE49-F238E27FC236}">
                <a16:creationId xmlns:a16="http://schemas.microsoft.com/office/drawing/2014/main" id="{EE48DE2E-29D2-67FB-5280-68C3607B32F4}"/>
              </a:ext>
            </a:extLst>
          </p:cNvPr>
          <p:cNvSpPr/>
          <p:nvPr/>
        </p:nvSpPr>
        <p:spPr>
          <a:xfrm rot="2368199">
            <a:off x="7693033" y="1977235"/>
            <a:ext cx="591980" cy="794241"/>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787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F90A9AB-4C04-4D45-9812-BE11109E2596}"/>
              </a:ext>
            </a:extLst>
          </p:cNvPr>
          <p:cNvSpPr>
            <a:spLocks noGrp="1"/>
          </p:cNvSpPr>
          <p:nvPr>
            <p:ph type="body" sz="half" idx="4294967295"/>
          </p:nvPr>
        </p:nvSpPr>
        <p:spPr>
          <a:xfrm>
            <a:off x="406945" y="1073192"/>
            <a:ext cx="7414409" cy="806450"/>
          </a:xfrm>
        </p:spPr>
        <p:txBody>
          <a:bodyPr vert="horz" lIns="80189" tIns="40094" rIns="80189" bIns="40094" rtlCol="0">
            <a:noAutofit/>
          </a:bodyPr>
          <a:lstStyle/>
          <a:p>
            <a:pPr marL="0" indent="0">
              <a:lnSpc>
                <a:spcPct val="100000"/>
              </a:lnSpc>
              <a:buNone/>
            </a:pPr>
            <a:r>
              <a:rPr lang="ja-JP" altLang="en-US" sz="2600" b="1" dirty="0">
                <a:latin typeface="+mn-ea"/>
              </a:rPr>
              <a:t>日本人の死因の</a:t>
            </a:r>
            <a:r>
              <a:rPr lang="ja-JP" altLang="en-US" sz="3200" b="1" dirty="0">
                <a:solidFill>
                  <a:srgbClr val="FF0000"/>
                </a:solidFill>
                <a:latin typeface="+mn-ea"/>
              </a:rPr>
              <a:t>第１位</a:t>
            </a:r>
            <a:r>
              <a:rPr lang="ja-JP" altLang="en-US" sz="2600" b="1" dirty="0">
                <a:latin typeface="+mn-ea"/>
              </a:rPr>
              <a:t>は</a:t>
            </a:r>
            <a:r>
              <a:rPr lang="ja-JP" altLang="en-US" sz="3200" b="1" dirty="0">
                <a:solidFill>
                  <a:srgbClr val="FF0000"/>
                </a:solidFill>
                <a:latin typeface="+mn-ea"/>
              </a:rPr>
              <a:t>「がん」</a:t>
            </a:r>
            <a:r>
              <a:rPr lang="ja-JP" altLang="en-US" sz="2600" b="1" dirty="0">
                <a:latin typeface="+mn-ea"/>
              </a:rPr>
              <a:t>です</a:t>
            </a:r>
            <a:endParaRPr lang="en-US" altLang="ja-JP" sz="2600" b="1" dirty="0">
              <a:latin typeface="+mn-ea"/>
            </a:endParaRPr>
          </a:p>
          <a:p>
            <a:pPr marL="0" indent="0">
              <a:lnSpc>
                <a:spcPct val="100000"/>
              </a:lnSpc>
              <a:buNone/>
            </a:pPr>
            <a:endParaRPr lang="ja-JP" altLang="ja-JP" sz="1579" b="1" dirty="0">
              <a:latin typeface="+mn-ea"/>
            </a:endParaRPr>
          </a:p>
        </p:txBody>
      </p:sp>
      <p:sp>
        <p:nvSpPr>
          <p:cNvPr id="13" name="テキスト ボックス 12">
            <a:extLst>
              <a:ext uri="{FF2B5EF4-FFF2-40B4-BE49-F238E27FC236}">
                <a16:creationId xmlns:a16="http://schemas.microsoft.com/office/drawing/2014/main" id="{2A650ABE-7A95-E144-BCA1-108F3998A343}"/>
              </a:ext>
            </a:extLst>
          </p:cNvPr>
          <p:cNvSpPr txBox="1"/>
          <p:nvPr/>
        </p:nvSpPr>
        <p:spPr>
          <a:xfrm>
            <a:off x="6401734" y="6949486"/>
            <a:ext cx="3724096" cy="276999"/>
          </a:xfrm>
          <a:prstGeom prst="rect">
            <a:avLst/>
          </a:prstGeom>
          <a:noFill/>
        </p:spPr>
        <p:txBody>
          <a:bodyPr wrap="none" rtlCol="0">
            <a:spAutoFit/>
          </a:bodyPr>
          <a:lstStyle/>
          <a:p>
            <a:r>
              <a:rPr lang="ja-JP" altLang="en-US" sz="1200" dirty="0">
                <a:latin typeface="+mn-ea"/>
              </a:rPr>
              <a:t>（人口動態統計：厚生労働省大臣官房統計情報部）</a:t>
            </a:r>
          </a:p>
        </p:txBody>
      </p:sp>
      <p:grpSp>
        <p:nvGrpSpPr>
          <p:cNvPr id="8" name="グループ化 7">
            <a:extLst>
              <a:ext uri="{FF2B5EF4-FFF2-40B4-BE49-F238E27FC236}">
                <a16:creationId xmlns:a16="http://schemas.microsoft.com/office/drawing/2014/main" id="{D77DCE6F-8546-4191-81BB-115429C3C1A0}"/>
              </a:ext>
            </a:extLst>
          </p:cNvPr>
          <p:cNvGrpSpPr/>
          <p:nvPr/>
        </p:nvGrpSpPr>
        <p:grpSpPr>
          <a:xfrm>
            <a:off x="406945" y="306442"/>
            <a:ext cx="427497" cy="415776"/>
            <a:chOff x="683170" y="525517"/>
            <a:chExt cx="427497" cy="415776"/>
          </a:xfrm>
        </p:grpSpPr>
        <p:sp>
          <p:nvSpPr>
            <p:cNvPr id="9" name="四角形: 角を丸くする 8">
              <a:extLst>
                <a:ext uri="{FF2B5EF4-FFF2-40B4-BE49-F238E27FC236}">
                  <a16:creationId xmlns:a16="http://schemas.microsoft.com/office/drawing/2014/main" id="{837093A4-0CF3-44A1-AE66-64FA84E8134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0705330-6BAC-433A-8C17-D020F5A257F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E85989C-186D-4B4F-B7D9-F5AEB77391B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8D6517A-B3DD-4581-833C-A2CEB2BC7BA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88A7555E-B8B0-4F25-87C8-07477140F9F7}"/>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「がん」の実際</a:t>
            </a:r>
          </a:p>
        </p:txBody>
      </p:sp>
      <p:pic>
        <p:nvPicPr>
          <p:cNvPr id="3" name="図 2">
            <a:extLst>
              <a:ext uri="{FF2B5EF4-FFF2-40B4-BE49-F238E27FC236}">
                <a16:creationId xmlns:a16="http://schemas.microsoft.com/office/drawing/2014/main" id="{908C96C6-9621-027D-3B1C-3C5B901FE4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256"/>
          <a:stretch/>
        </p:blipFill>
        <p:spPr>
          <a:xfrm>
            <a:off x="1638701" y="1672991"/>
            <a:ext cx="7414409" cy="5276495"/>
          </a:xfrm>
          <a:prstGeom prst="rect">
            <a:avLst/>
          </a:prstGeom>
        </p:spPr>
      </p:pic>
      <p:sp>
        <p:nvSpPr>
          <p:cNvPr id="6" name="矢印: 下 5">
            <a:extLst>
              <a:ext uri="{FF2B5EF4-FFF2-40B4-BE49-F238E27FC236}">
                <a16:creationId xmlns:a16="http://schemas.microsoft.com/office/drawing/2014/main" id="{6545C878-EE1D-801E-2D6B-C3A78F659273}"/>
              </a:ext>
            </a:extLst>
          </p:cNvPr>
          <p:cNvSpPr/>
          <p:nvPr/>
        </p:nvSpPr>
        <p:spPr>
          <a:xfrm rot="19520224">
            <a:off x="5636427" y="2577301"/>
            <a:ext cx="591980" cy="794241"/>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527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54B88-937B-0A86-7A94-6CB013BBBD57}"/>
            </a:ext>
          </a:extLst>
        </p:cNvPr>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F68792ED-DF1A-5D9C-4BC6-333989F618E6}"/>
              </a:ext>
            </a:extLst>
          </p:cNvPr>
          <p:cNvGraphicFramePr>
            <a:graphicFrameLocks noGrp="1"/>
          </p:cNvGraphicFramePr>
          <p:nvPr/>
        </p:nvGraphicFramePr>
        <p:xfrm>
          <a:off x="2841488" y="1280160"/>
          <a:ext cx="5099354" cy="5197640"/>
        </p:xfrm>
        <a:graphic>
          <a:graphicData uri="http://schemas.openxmlformats.org/drawingml/2006/table">
            <a:tbl>
              <a:tblPr firstRow="1" bandRow="1">
                <a:tableStyleId>{93296810-A885-4BE3-A3E7-6D5BEEA58F35}</a:tableStyleId>
              </a:tblPr>
              <a:tblGrid>
                <a:gridCol w="2293707">
                  <a:extLst>
                    <a:ext uri="{9D8B030D-6E8A-4147-A177-3AD203B41FA5}">
                      <a16:colId xmlns:a16="http://schemas.microsoft.com/office/drawing/2014/main" val="1139332161"/>
                    </a:ext>
                  </a:extLst>
                </a:gridCol>
                <a:gridCol w="2805647">
                  <a:extLst>
                    <a:ext uri="{9D8B030D-6E8A-4147-A177-3AD203B41FA5}">
                      <a16:colId xmlns:a16="http://schemas.microsoft.com/office/drawing/2014/main" val="180818410"/>
                    </a:ext>
                  </a:extLst>
                </a:gridCol>
              </a:tblGrid>
              <a:tr h="519764">
                <a:tc>
                  <a:txBody>
                    <a:bodyPr/>
                    <a:lstStyle/>
                    <a:p>
                      <a:pPr algn="ctr"/>
                      <a:r>
                        <a:rPr kumimoji="1" lang="ja-JP" altLang="en-US" sz="2500" dirty="0"/>
                        <a:t>全体</a:t>
                      </a:r>
                    </a:p>
                  </a:txBody>
                  <a:tcPr marL="80189" marR="80189" marT="40094" marB="40094"/>
                </a:tc>
                <a:tc>
                  <a:txBody>
                    <a:bodyPr/>
                    <a:lstStyle/>
                    <a:p>
                      <a:pPr algn="ctr"/>
                      <a:r>
                        <a:rPr kumimoji="1" lang="en-US" altLang="ja-JP" sz="2500" dirty="0"/>
                        <a:t>56.3%</a:t>
                      </a:r>
                      <a:endParaRPr kumimoji="1" lang="ja-JP" altLang="en-US" sz="2500" dirty="0"/>
                    </a:p>
                  </a:txBody>
                  <a:tcPr marL="80189" marR="80189" marT="40094" marB="40094"/>
                </a:tc>
                <a:extLst>
                  <a:ext uri="{0D108BD9-81ED-4DB2-BD59-A6C34878D82A}">
                    <a16:rowId xmlns:a16="http://schemas.microsoft.com/office/drawing/2014/main" val="3238150820"/>
                  </a:ext>
                </a:extLst>
              </a:tr>
              <a:tr h="519764">
                <a:tc>
                  <a:txBody>
                    <a:bodyPr/>
                    <a:lstStyle/>
                    <a:p>
                      <a:pPr marL="180000"/>
                      <a:r>
                        <a:rPr kumimoji="1" lang="ja-JP" altLang="en-US" sz="2500" dirty="0"/>
                        <a:t>前立腺がん</a:t>
                      </a:r>
                    </a:p>
                  </a:txBody>
                  <a:tcPr marL="80189" marR="80189" marT="40094" marB="40094"/>
                </a:tc>
                <a:tc>
                  <a:txBody>
                    <a:bodyPr/>
                    <a:lstStyle/>
                    <a:p>
                      <a:pPr algn="ctr"/>
                      <a:r>
                        <a:rPr kumimoji="1" lang="en-US" altLang="ja-JP" sz="2500" dirty="0"/>
                        <a:t>95.7%</a:t>
                      </a:r>
                      <a:endParaRPr kumimoji="1" lang="ja-JP" altLang="en-US" sz="2500" dirty="0"/>
                    </a:p>
                  </a:txBody>
                  <a:tcPr marL="80189" marR="80189" marT="40094" marB="40094"/>
                </a:tc>
                <a:extLst>
                  <a:ext uri="{0D108BD9-81ED-4DB2-BD59-A6C34878D82A}">
                    <a16:rowId xmlns:a16="http://schemas.microsoft.com/office/drawing/2014/main" val="3276431520"/>
                  </a:ext>
                </a:extLst>
              </a:tr>
              <a:tr h="519764">
                <a:tc>
                  <a:txBody>
                    <a:bodyPr/>
                    <a:lstStyle/>
                    <a:p>
                      <a:pPr marL="180000"/>
                      <a:r>
                        <a:rPr kumimoji="1" lang="ja-JP" altLang="en-US" sz="2500" dirty="0"/>
                        <a:t>甲状腺がん</a:t>
                      </a:r>
                    </a:p>
                  </a:txBody>
                  <a:tcPr marL="80189" marR="80189" marT="40094" marB="40094"/>
                </a:tc>
                <a:tc>
                  <a:txBody>
                    <a:bodyPr/>
                    <a:lstStyle/>
                    <a:p>
                      <a:pPr algn="ctr"/>
                      <a:r>
                        <a:rPr kumimoji="1" lang="en-US" altLang="ja-JP" sz="2500" dirty="0"/>
                        <a:t>84.3%</a:t>
                      </a:r>
                      <a:endParaRPr kumimoji="1" lang="ja-JP" altLang="en-US" sz="2500" dirty="0"/>
                    </a:p>
                  </a:txBody>
                  <a:tcPr marL="80189" marR="80189" marT="40094" marB="40094"/>
                </a:tc>
                <a:extLst>
                  <a:ext uri="{0D108BD9-81ED-4DB2-BD59-A6C34878D82A}">
                    <a16:rowId xmlns:a16="http://schemas.microsoft.com/office/drawing/2014/main" val="721704948"/>
                  </a:ext>
                </a:extLst>
              </a:tr>
              <a:tr h="519764">
                <a:tc>
                  <a:txBody>
                    <a:bodyPr/>
                    <a:lstStyle/>
                    <a:p>
                      <a:pPr marL="180000"/>
                      <a:r>
                        <a:rPr kumimoji="1" lang="ja-JP" altLang="en-US" sz="2500" dirty="0"/>
                        <a:t>乳がん</a:t>
                      </a:r>
                    </a:p>
                  </a:txBody>
                  <a:tcPr marL="80189" marR="80189" marT="40094" marB="40094"/>
                </a:tc>
                <a:tc>
                  <a:txBody>
                    <a:bodyPr/>
                    <a:lstStyle/>
                    <a:p>
                      <a:pPr algn="ctr"/>
                      <a:r>
                        <a:rPr kumimoji="1" lang="en-US" altLang="ja-JP" sz="2500" dirty="0"/>
                        <a:t>83.9%</a:t>
                      </a:r>
                      <a:endParaRPr kumimoji="1" lang="ja-JP" altLang="en-US" sz="2500" dirty="0"/>
                    </a:p>
                  </a:txBody>
                  <a:tcPr marL="80189" marR="80189" marT="40094" marB="40094"/>
                </a:tc>
                <a:extLst>
                  <a:ext uri="{0D108BD9-81ED-4DB2-BD59-A6C34878D82A}">
                    <a16:rowId xmlns:a16="http://schemas.microsoft.com/office/drawing/2014/main" val="438967656"/>
                  </a:ext>
                </a:extLst>
              </a:tr>
              <a:tr h="519764">
                <a:tc>
                  <a:txBody>
                    <a:bodyPr/>
                    <a:lstStyle/>
                    <a:p>
                      <a:pPr marL="180000"/>
                      <a:r>
                        <a:rPr kumimoji="1" lang="ja-JP" altLang="en-US" sz="2500" dirty="0"/>
                        <a:t>子宮頸がん</a:t>
                      </a:r>
                    </a:p>
                  </a:txBody>
                  <a:tcPr marL="80189" marR="80189" marT="40094" marB="40094"/>
                </a:tc>
                <a:tc>
                  <a:txBody>
                    <a:bodyPr/>
                    <a:lstStyle/>
                    <a:p>
                      <a:pPr algn="ctr"/>
                      <a:r>
                        <a:rPr kumimoji="1" lang="en-US" altLang="ja-JP" sz="2500" dirty="0"/>
                        <a:t>69.0%</a:t>
                      </a:r>
                      <a:endParaRPr kumimoji="1" lang="ja-JP" altLang="en-US" sz="2500" dirty="0"/>
                    </a:p>
                  </a:txBody>
                  <a:tcPr marL="80189" marR="80189" marT="40094" marB="40094"/>
                </a:tc>
                <a:extLst>
                  <a:ext uri="{0D108BD9-81ED-4DB2-BD59-A6C34878D82A}">
                    <a16:rowId xmlns:a16="http://schemas.microsoft.com/office/drawing/2014/main" val="821908984"/>
                  </a:ext>
                </a:extLst>
              </a:tr>
              <a:tr h="519764">
                <a:tc>
                  <a:txBody>
                    <a:bodyPr/>
                    <a:lstStyle/>
                    <a:p>
                      <a:pPr marL="180000"/>
                      <a:r>
                        <a:rPr kumimoji="1" lang="ja-JP" altLang="en-US" sz="2500" dirty="0"/>
                        <a:t>大腸がん</a:t>
                      </a:r>
                    </a:p>
                  </a:txBody>
                  <a:tcPr marL="80189" marR="80189" marT="40094" marB="40094"/>
                </a:tc>
                <a:tc>
                  <a:txBody>
                    <a:bodyPr/>
                    <a:lstStyle/>
                    <a:p>
                      <a:pPr algn="ctr"/>
                      <a:r>
                        <a:rPr kumimoji="1" lang="en-US" altLang="ja-JP" sz="2500" dirty="0"/>
                        <a:t>66.3%</a:t>
                      </a:r>
                      <a:endParaRPr kumimoji="1" lang="ja-JP" altLang="en-US" sz="2500" dirty="0"/>
                    </a:p>
                  </a:txBody>
                  <a:tcPr marL="80189" marR="80189" marT="40094" marB="40094"/>
                </a:tc>
                <a:extLst>
                  <a:ext uri="{0D108BD9-81ED-4DB2-BD59-A6C34878D82A}">
                    <a16:rowId xmlns:a16="http://schemas.microsoft.com/office/drawing/2014/main" val="1387420770"/>
                  </a:ext>
                </a:extLst>
              </a:tr>
              <a:tr h="519764">
                <a:tc>
                  <a:txBody>
                    <a:bodyPr/>
                    <a:lstStyle/>
                    <a:p>
                      <a:pPr marL="180000"/>
                      <a:r>
                        <a:rPr kumimoji="1" lang="ja-JP" altLang="en-US" sz="2500" dirty="0"/>
                        <a:t>胃がん</a:t>
                      </a:r>
                    </a:p>
                  </a:txBody>
                  <a:tcPr marL="80189" marR="80189" marT="40094" marB="40094"/>
                </a:tc>
                <a:tc>
                  <a:txBody>
                    <a:bodyPr/>
                    <a:lstStyle/>
                    <a:p>
                      <a:pPr algn="ctr"/>
                      <a:r>
                        <a:rPr kumimoji="1" lang="en-US" altLang="ja-JP" sz="2500" dirty="0"/>
                        <a:t>64.2%</a:t>
                      </a:r>
                      <a:endParaRPr kumimoji="1" lang="ja-JP" altLang="en-US" sz="2500" dirty="0"/>
                    </a:p>
                  </a:txBody>
                  <a:tcPr marL="80189" marR="80189" marT="40094" marB="40094"/>
                </a:tc>
                <a:extLst>
                  <a:ext uri="{0D108BD9-81ED-4DB2-BD59-A6C34878D82A}">
                    <a16:rowId xmlns:a16="http://schemas.microsoft.com/office/drawing/2014/main" val="1112546511"/>
                  </a:ext>
                </a:extLst>
              </a:tr>
              <a:tr h="519764">
                <a:tc>
                  <a:txBody>
                    <a:bodyPr/>
                    <a:lstStyle/>
                    <a:p>
                      <a:pPr marL="180000"/>
                      <a:r>
                        <a:rPr kumimoji="1" lang="ja-JP" altLang="en-US" sz="2500" dirty="0"/>
                        <a:t>肺がん</a:t>
                      </a:r>
                    </a:p>
                  </a:txBody>
                  <a:tcPr marL="80189" marR="80189" marT="40094" marB="40094"/>
                </a:tc>
                <a:tc>
                  <a:txBody>
                    <a:bodyPr/>
                    <a:lstStyle/>
                    <a:p>
                      <a:pPr algn="ctr"/>
                      <a:r>
                        <a:rPr kumimoji="1" lang="en-US" altLang="ja-JP" sz="2500" dirty="0"/>
                        <a:t>31.0%</a:t>
                      </a:r>
                      <a:endParaRPr kumimoji="1" lang="ja-JP" altLang="en-US" sz="2500" dirty="0"/>
                    </a:p>
                  </a:txBody>
                  <a:tcPr marL="80189" marR="80189" marT="40094" marB="40094"/>
                </a:tc>
                <a:extLst>
                  <a:ext uri="{0D108BD9-81ED-4DB2-BD59-A6C34878D82A}">
                    <a16:rowId xmlns:a16="http://schemas.microsoft.com/office/drawing/2014/main" val="4106861784"/>
                  </a:ext>
                </a:extLst>
              </a:tr>
              <a:tr h="519764">
                <a:tc>
                  <a:txBody>
                    <a:bodyPr/>
                    <a:lstStyle/>
                    <a:p>
                      <a:pPr marL="180000"/>
                      <a:r>
                        <a:rPr kumimoji="1" lang="ja-JP" altLang="en-US" sz="2500" dirty="0"/>
                        <a:t>肝臓がん</a:t>
                      </a:r>
                    </a:p>
                  </a:txBody>
                  <a:tcPr marL="80189" marR="80189" marT="40094" marB="40094"/>
                </a:tc>
                <a:tc>
                  <a:txBody>
                    <a:bodyPr/>
                    <a:lstStyle/>
                    <a:p>
                      <a:pPr algn="ctr"/>
                      <a:r>
                        <a:rPr kumimoji="1" lang="en-US" altLang="ja-JP" sz="2500" dirty="0"/>
                        <a:t>14.6%</a:t>
                      </a:r>
                      <a:endParaRPr kumimoji="1" lang="ja-JP" altLang="en-US" sz="2500" dirty="0"/>
                    </a:p>
                  </a:txBody>
                  <a:tcPr marL="80189" marR="80189" marT="40094" marB="40094"/>
                </a:tc>
                <a:extLst>
                  <a:ext uri="{0D108BD9-81ED-4DB2-BD59-A6C34878D82A}">
                    <a16:rowId xmlns:a16="http://schemas.microsoft.com/office/drawing/2014/main" val="3686784206"/>
                  </a:ext>
                </a:extLst>
              </a:tr>
              <a:tr h="519764">
                <a:tc>
                  <a:txBody>
                    <a:bodyPr/>
                    <a:lstStyle/>
                    <a:p>
                      <a:pPr marL="180000"/>
                      <a:r>
                        <a:rPr kumimoji="1" lang="ja-JP" altLang="en-US" sz="2500" dirty="0"/>
                        <a:t>すい臓がん</a:t>
                      </a:r>
                    </a:p>
                  </a:txBody>
                  <a:tcPr marL="80189" marR="80189" marT="40094" marB="40094"/>
                </a:tc>
                <a:tc>
                  <a:txBody>
                    <a:bodyPr/>
                    <a:lstStyle/>
                    <a:p>
                      <a:pPr algn="ctr"/>
                      <a:r>
                        <a:rPr kumimoji="1" lang="en-US" altLang="ja-JP" sz="2500" dirty="0"/>
                        <a:t>  5.4%</a:t>
                      </a:r>
                      <a:endParaRPr kumimoji="1" lang="ja-JP" altLang="en-US" sz="2500" dirty="0"/>
                    </a:p>
                  </a:txBody>
                  <a:tcPr marL="80189" marR="80189" marT="40094" marB="40094"/>
                </a:tc>
                <a:extLst>
                  <a:ext uri="{0D108BD9-81ED-4DB2-BD59-A6C34878D82A}">
                    <a16:rowId xmlns:a16="http://schemas.microsoft.com/office/drawing/2014/main" val="4279510722"/>
                  </a:ext>
                </a:extLst>
              </a:tr>
            </a:tbl>
          </a:graphicData>
        </a:graphic>
      </p:graphicFrame>
      <p:sp>
        <p:nvSpPr>
          <p:cNvPr id="22" name="テキスト ボックス 21">
            <a:extLst>
              <a:ext uri="{FF2B5EF4-FFF2-40B4-BE49-F238E27FC236}">
                <a16:creationId xmlns:a16="http://schemas.microsoft.com/office/drawing/2014/main" id="{625F994C-0AE8-B30D-6DC1-B80A8D856E14}"/>
              </a:ext>
            </a:extLst>
          </p:cNvPr>
          <p:cNvSpPr txBox="1"/>
          <p:nvPr/>
        </p:nvSpPr>
        <p:spPr>
          <a:xfrm>
            <a:off x="360000" y="7200000"/>
            <a:ext cx="3916553" cy="230832"/>
          </a:xfrm>
          <a:prstGeom prst="rect">
            <a:avLst/>
          </a:prstGeom>
          <a:noFill/>
        </p:spPr>
        <p:txBody>
          <a:bodyPr wrap="square" rtlCol="0">
            <a:spAutoFit/>
          </a:bodyPr>
          <a:lstStyle/>
          <a:p>
            <a:r>
              <a:rPr lang="ja-JP" altLang="en-US" sz="900" dirty="0"/>
              <a:t>（国立がんセンター</a:t>
            </a:r>
            <a:r>
              <a:rPr lang="en-US" altLang="ja-JP" sz="900" dirty="0"/>
              <a:t>2019</a:t>
            </a:r>
            <a:r>
              <a:rPr lang="ja-JP" altLang="en-US" sz="900" dirty="0"/>
              <a:t>年発表データ）</a:t>
            </a:r>
          </a:p>
        </p:txBody>
      </p:sp>
      <p:grpSp>
        <p:nvGrpSpPr>
          <p:cNvPr id="6" name="グループ化 5">
            <a:extLst>
              <a:ext uri="{FF2B5EF4-FFF2-40B4-BE49-F238E27FC236}">
                <a16:creationId xmlns:a16="http://schemas.microsoft.com/office/drawing/2014/main" id="{DAD6857D-4B4A-0E6E-0460-9BDD13B61445}"/>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300B04E7-5458-DF00-8FE8-6DF3BC2D71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6860BB7-0EA0-63C7-EA11-B1549391A08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5B721FE-05E1-6221-BD7E-5AA79A659BF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238048D-55CB-BC59-F66D-89CF3C34CEB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2F4E6A34-D856-AC24-1F29-A2780367F1F9}"/>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主ながんの部位別</a:t>
            </a:r>
            <a:r>
              <a:rPr lang="en-US" altLang="ja-JP" sz="3600" b="1" dirty="0">
                <a:latin typeface="游ゴシック" panose="020B0400000000000000" pitchFamily="50" charset="-128"/>
                <a:ea typeface="游ゴシック" panose="020B0400000000000000" pitchFamily="50" charset="-128"/>
              </a:rPr>
              <a:t>10</a:t>
            </a:r>
            <a:r>
              <a:rPr lang="ja-JP" altLang="en-US" sz="3600" b="1" dirty="0">
                <a:latin typeface="游ゴシック" panose="020B0400000000000000" pitchFamily="50" charset="-128"/>
                <a:ea typeface="游ゴシック" panose="020B0400000000000000" pitchFamily="50" charset="-128"/>
              </a:rPr>
              <a:t>年生存率</a:t>
            </a:r>
          </a:p>
        </p:txBody>
      </p:sp>
    </p:spTree>
    <p:extLst>
      <p:ext uri="{BB962C8B-B14F-4D97-AF65-F5344CB8AC3E}">
        <p14:creationId xmlns:p14="http://schemas.microsoft.com/office/powerpoint/2010/main" val="263110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EF7592F-8677-CE52-5DB2-1858C64E6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49" y="2883877"/>
            <a:ext cx="3824284" cy="4402810"/>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円形 11">
            <a:extLst>
              <a:ext uri="{FF2B5EF4-FFF2-40B4-BE49-F238E27FC236}">
                <a16:creationId xmlns:a16="http://schemas.microsoft.com/office/drawing/2014/main" id="{68DFC13A-88EF-F21C-7406-DCEDD6571F5C}"/>
              </a:ext>
            </a:extLst>
          </p:cNvPr>
          <p:cNvSpPr/>
          <p:nvPr/>
        </p:nvSpPr>
        <p:spPr>
          <a:xfrm>
            <a:off x="858892" y="1074943"/>
            <a:ext cx="5225385" cy="4010339"/>
          </a:xfrm>
          <a:prstGeom prst="wedgeEllipseCallout">
            <a:avLst>
              <a:gd name="adj1" fmla="val 53539"/>
              <a:gd name="adj2" fmla="val 35753"/>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AR丸ゴシック体M" panose="020F0609000000000000" pitchFamily="49" charset="-128"/>
                <a:ea typeface="AR丸ゴシック体M" panose="020F0609000000000000" pitchFamily="49" charset="-128"/>
              </a:rPr>
              <a:t>がんはどうして</a:t>
            </a:r>
            <a:endParaRPr kumimoji="1" lang="en-US" altLang="ja-JP" sz="3600" b="1" dirty="0">
              <a:latin typeface="AR丸ゴシック体M" panose="020F0609000000000000" pitchFamily="49" charset="-128"/>
              <a:ea typeface="AR丸ゴシック体M" panose="020F0609000000000000" pitchFamily="49" charset="-128"/>
            </a:endParaRPr>
          </a:p>
          <a:p>
            <a:pPr algn="ctr"/>
            <a:r>
              <a:rPr kumimoji="1" lang="ja-JP" altLang="en-US" sz="3600" b="1" dirty="0">
                <a:latin typeface="AR丸ゴシック体M" panose="020F0609000000000000" pitchFamily="49" charset="-128"/>
                <a:ea typeface="AR丸ゴシック体M" panose="020F0609000000000000" pitchFamily="49" charset="-128"/>
              </a:rPr>
              <a:t>できるの？</a:t>
            </a:r>
          </a:p>
        </p:txBody>
      </p:sp>
    </p:spTree>
    <p:extLst>
      <p:ext uri="{BB962C8B-B14F-4D97-AF65-F5344CB8AC3E}">
        <p14:creationId xmlns:p14="http://schemas.microsoft.com/office/powerpoint/2010/main" val="277453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がん細胞が生まれるしくみ</a:t>
            </a:r>
          </a:p>
        </p:txBody>
      </p:sp>
      <p:sp>
        <p:nvSpPr>
          <p:cNvPr id="11" name="テキスト ボックス 10">
            <a:extLst>
              <a:ext uri="{FF2B5EF4-FFF2-40B4-BE49-F238E27FC236}">
                <a16:creationId xmlns:a16="http://schemas.microsoft.com/office/drawing/2014/main" id="{69697287-6E9A-9402-5C77-924C259B624A}"/>
              </a:ext>
            </a:extLst>
          </p:cNvPr>
          <p:cNvSpPr txBox="1"/>
          <p:nvPr/>
        </p:nvSpPr>
        <p:spPr>
          <a:xfrm>
            <a:off x="1252661" y="1306314"/>
            <a:ext cx="4230892" cy="2251642"/>
          </a:xfrm>
          <a:prstGeom prst="rect">
            <a:avLst/>
          </a:prstGeom>
          <a:noFill/>
        </p:spPr>
        <p:txBody>
          <a:bodyPr wrap="square" rtlCol="0">
            <a:spAutoFit/>
          </a:bodyPr>
          <a:lstStyle>
            <a:defPPr>
              <a:defRPr lang="ja-JP"/>
            </a:defPPr>
          </a:lstStyle>
          <a:p>
            <a:pPr algn="ctr">
              <a:defRPr kumimoji="1" sz="1800" b="0" i="0" normalizeH="0" noProof="0">
                <a:uLnTx/>
                <a:uFillTx/>
                <a:latin typeface="+mn-lt"/>
                <a:ea typeface="+mn-ea"/>
                <a:cs typeface="+mn-cs"/>
              </a:defRPr>
            </a:pPr>
            <a:r>
              <a:rPr lang="ja-JP" altLang="en-US"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わたしたちの</a:t>
            </a:r>
            <a:br>
              <a:rPr lang="en-US" altLang="ja-JP"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br>
            <a:r>
              <a:rPr lang="ja-JP" altLang="en-US"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体の細胞は</a:t>
            </a:r>
            <a:br>
              <a:rPr lang="en-US" altLang="ja-JP"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br>
            <a:r>
              <a:rPr lang="ja-JP" altLang="en-US"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毎日分裂し</a:t>
            </a:r>
            <a:endParaRPr lang="en-US" altLang="ja-JP"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endParaRPr>
          </a:p>
          <a:p>
            <a:pPr algn="ctr">
              <a:defRPr kumimoji="1" sz="1800" b="0" i="0" normalizeH="0" noProof="0">
                <a:uLnTx/>
                <a:uFillTx/>
                <a:latin typeface="+mn-lt"/>
                <a:ea typeface="+mn-ea"/>
                <a:cs typeface="+mn-cs"/>
              </a:defRPr>
            </a:pPr>
            <a:r>
              <a:rPr lang="ja-JP" altLang="en-US"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新しくなっている</a:t>
            </a:r>
            <a:endParaRPr lang="en-US" altLang="ja-JP" sz="3508"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endParaRPr>
          </a:p>
        </p:txBody>
      </p:sp>
      <p:grpSp>
        <p:nvGrpSpPr>
          <p:cNvPr id="12" name="グループ化 11">
            <a:extLst>
              <a:ext uri="{FF2B5EF4-FFF2-40B4-BE49-F238E27FC236}">
                <a16:creationId xmlns:a16="http://schemas.microsoft.com/office/drawing/2014/main" id="{F6ACB46F-235B-0C9D-A720-B4C8A1F4BDDA}"/>
              </a:ext>
            </a:extLst>
          </p:cNvPr>
          <p:cNvGrpSpPr/>
          <p:nvPr/>
        </p:nvGrpSpPr>
        <p:grpSpPr>
          <a:xfrm>
            <a:off x="1490018" y="4093072"/>
            <a:ext cx="1567121" cy="2153837"/>
            <a:chOff x="1352744" y="3977813"/>
            <a:chExt cx="1279613" cy="1845874"/>
          </a:xfrm>
        </p:grpSpPr>
        <p:pic>
          <p:nvPicPr>
            <p:cNvPr id="13" name="図 12">
              <a:extLst>
                <a:ext uri="{FF2B5EF4-FFF2-40B4-BE49-F238E27FC236}">
                  <a16:creationId xmlns:a16="http://schemas.microsoft.com/office/drawing/2014/main" id="{7C102C39-8946-0F62-6B3E-93BEBA3D7B70}"/>
                </a:ext>
              </a:extLst>
            </p:cNvPr>
            <p:cNvPicPr>
              <a:picLocks noChangeAspect="1"/>
            </p:cNvPicPr>
            <p:nvPr/>
          </p:nvPicPr>
          <p:blipFill>
            <a:blip r:embed="rId3" cstate="print">
              <a:extLst>
                <a:ext uri="{28A0092B-C50C-407E-A947-70E740481C1C}">
                  <a14:useLocalDpi xmlns:a14="http://schemas.microsoft.com/office/drawing/2010/main" val="0"/>
                </a:ext>
              </a:extLst>
            </a:blip>
            <a:srcRect l="33770"/>
            <a:stretch>
              <a:fillRect/>
            </a:stretch>
          </p:blipFill>
          <p:spPr>
            <a:xfrm rot="10800000">
              <a:off x="1352744" y="5164054"/>
              <a:ext cx="1279613" cy="659633"/>
            </a:xfrm>
            <a:prstGeom prst="rect">
              <a:avLst/>
            </a:prstGeom>
          </p:spPr>
        </p:pic>
        <p:pic>
          <p:nvPicPr>
            <p:cNvPr id="14" name="図 13">
              <a:extLst>
                <a:ext uri="{FF2B5EF4-FFF2-40B4-BE49-F238E27FC236}">
                  <a16:creationId xmlns:a16="http://schemas.microsoft.com/office/drawing/2014/main" id="{95467152-31AB-B4BE-ED0C-229088593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15" name="下矢印 21">
              <a:extLst>
                <a:ext uri="{FF2B5EF4-FFF2-40B4-BE49-F238E27FC236}">
                  <a16:creationId xmlns:a16="http://schemas.microsoft.com/office/drawing/2014/main" id="{AB2E7150-DEBF-F035-6451-9E60BB5F9239}"/>
                </a:ext>
              </a:extLst>
            </p:cNvPr>
            <p:cNvSpPr/>
            <p:nvPr/>
          </p:nvSpPr>
          <p:spPr>
            <a:xfrm rot="1519670">
              <a:off x="1677017" y="4648046"/>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algn="ctr" fontAlgn="base">
                <a:lnSpc>
                  <a:spcPts val="3157"/>
                </a:lnSpc>
                <a:spcBef>
                  <a:spcPct val="0"/>
                </a:spcBef>
                <a:spcAft>
                  <a:spcPct val="0"/>
                </a:spcAft>
                <a:defRPr kumimoji="1" sz="1800" b="0" i="0" normalizeH="0" noProof="0">
                  <a:uLnTx/>
                  <a:uFillTx/>
                  <a:latin typeface="Century Gothic" panose="020B0502020202020204"/>
                  <a:ea typeface="Arial" pitchFamily="34" charset="0"/>
                  <a:cs typeface="Arial" pitchFamily="34" charset="0"/>
                </a:defRPr>
              </a:pPr>
              <a:endParaRPr lang="ja-JP" altLang="en-US" sz="3508">
                <a:solidFill>
                  <a:prstClr val="white"/>
                </a:solidFill>
                <a:latin typeface="HGP創英角ｺﾞｼｯｸUB" pitchFamily="50" charset="-128"/>
                <a:ea typeface="HGP創英角ｺﾞｼｯｸUB" pitchFamily="50" charset="-128"/>
                <a:cs typeface="Arial" pitchFamily="34" charset="0"/>
              </a:endParaRPr>
            </a:p>
          </p:txBody>
        </p:sp>
        <p:sp>
          <p:nvSpPr>
            <p:cNvPr id="16" name="下矢印 23">
              <a:extLst>
                <a:ext uri="{FF2B5EF4-FFF2-40B4-BE49-F238E27FC236}">
                  <a16:creationId xmlns:a16="http://schemas.microsoft.com/office/drawing/2014/main" id="{D1F0312C-C3AF-8B45-B71E-4F7E32DCB800}"/>
                </a:ext>
              </a:extLst>
            </p:cNvPr>
            <p:cNvSpPr/>
            <p:nvPr/>
          </p:nvSpPr>
          <p:spPr>
            <a:xfrm rot="20080333" flipH="1">
              <a:off x="2089516" y="4651908"/>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algn="ctr" fontAlgn="base">
                <a:lnSpc>
                  <a:spcPts val="3157"/>
                </a:lnSpc>
                <a:spcBef>
                  <a:spcPct val="0"/>
                </a:spcBef>
                <a:spcAft>
                  <a:spcPct val="0"/>
                </a:spcAft>
                <a:defRPr kumimoji="1" sz="1800" b="0" i="0" normalizeH="0" noProof="0">
                  <a:uLnTx/>
                  <a:uFillTx/>
                  <a:latin typeface="Century Gothic" panose="020B0502020202020204"/>
                  <a:ea typeface="Arial" pitchFamily="34" charset="0"/>
                  <a:cs typeface="Arial" pitchFamily="34" charset="0"/>
                </a:defRPr>
              </a:pPr>
              <a:endParaRPr lang="ja-JP" altLang="en-US" sz="3508">
                <a:solidFill>
                  <a:prstClr val="white"/>
                </a:solidFill>
                <a:latin typeface="HGP創英角ｺﾞｼｯｸUB" pitchFamily="50" charset="-128"/>
                <a:ea typeface="HGP創英角ｺﾞｼｯｸUB" pitchFamily="50" charset="-128"/>
                <a:cs typeface="Arial" pitchFamily="34" charset="0"/>
              </a:endParaRPr>
            </a:p>
          </p:txBody>
        </p:sp>
      </p:grpSp>
      <p:sp>
        <p:nvSpPr>
          <p:cNvPr id="17" name="角丸四角形 16">
            <a:extLst>
              <a:ext uri="{FF2B5EF4-FFF2-40B4-BE49-F238E27FC236}">
                <a16:creationId xmlns:a16="http://schemas.microsoft.com/office/drawing/2014/main" id="{7F418401-4359-4EF0-D39D-56294D69BA35}"/>
              </a:ext>
            </a:extLst>
          </p:cNvPr>
          <p:cNvSpPr/>
          <p:nvPr/>
        </p:nvSpPr>
        <p:spPr>
          <a:xfrm>
            <a:off x="2273579" y="5456205"/>
            <a:ext cx="932652" cy="838453"/>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a:defRPr kumimoji="1" sz="1800" b="0" i="0" normalizeH="0" noProof="0">
                <a:uLnTx/>
                <a:uFillTx/>
                <a:latin typeface="Century Gothic" panose="020B0502020202020204"/>
                <a:ea typeface="Arial" pitchFamily="34" charset="0"/>
                <a:cs typeface="Arial" pitchFamily="34" charset="0"/>
              </a:defRPr>
            </a:pPr>
            <a:endParaRPr lang="ja-JP" altLang="en-US" sz="1579">
              <a:solidFill>
                <a:prstClr val="black"/>
              </a:solidFill>
            </a:endParaRPr>
          </a:p>
        </p:txBody>
      </p:sp>
      <p:sp>
        <p:nvSpPr>
          <p:cNvPr id="18" name="正方形/長方形 17">
            <a:extLst>
              <a:ext uri="{FF2B5EF4-FFF2-40B4-BE49-F238E27FC236}">
                <a16:creationId xmlns:a16="http://schemas.microsoft.com/office/drawing/2014/main" id="{45AD54D5-1446-5AD7-4579-1C4603D5DCAC}"/>
              </a:ext>
            </a:extLst>
          </p:cNvPr>
          <p:cNvSpPr/>
          <p:nvPr/>
        </p:nvSpPr>
        <p:spPr>
          <a:xfrm>
            <a:off x="6180671" y="2912314"/>
            <a:ext cx="1553630" cy="470257"/>
          </a:xfrm>
          <a:prstGeom prst="rect">
            <a:avLst/>
          </a:prstGeom>
        </p:spPr>
        <p:txBody>
          <a:bodyPr wrap="none">
            <a:spAutoFit/>
          </a:bodyPr>
          <a:lstStyle>
            <a:defPPr>
              <a:defRPr lang="ja-JP"/>
            </a:defPPr>
          </a:lstStyle>
          <a:p>
            <a:pPr>
              <a:defRPr kumimoji="1" sz="1800" b="0" i="0" normalizeH="0" noProof="0">
                <a:uLnTx/>
                <a:uFillTx/>
                <a:latin typeface="+mn-lt"/>
                <a:ea typeface="+mn-ea"/>
                <a:cs typeface="+mn-cs"/>
              </a:defRPr>
            </a:pPr>
            <a:r>
              <a:rPr lang="ja-JP" altLang="en-US" sz="2456"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約</a:t>
            </a:r>
            <a:r>
              <a:rPr lang="en-US" altLang="ja-JP" sz="2456"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37</a:t>
            </a:r>
            <a:r>
              <a:rPr lang="ja-JP" altLang="en-US" sz="2456" b="1" dirty="0">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兆個</a:t>
            </a:r>
            <a:endParaRPr lang="ja-JP" altLang="en-US" sz="2456" dirty="0">
              <a:solidFill>
                <a:prstClr val="black"/>
              </a:solidFill>
              <a:latin typeface="Century Gothic" panose="020B0502020202020204"/>
              <a:ea typeface="メイリオ" panose="020B0604030504040204" pitchFamily="50" charset="-128"/>
              <a:cs typeface="Arial" pitchFamily="34" charset="0"/>
            </a:endParaRPr>
          </a:p>
        </p:txBody>
      </p:sp>
      <p:pic>
        <p:nvPicPr>
          <p:cNvPr id="19" name="Picture 4" descr="C:\Users\nakamura\Desktop\サタケさんイラストスライド化拡大-01.png">
            <a:extLst>
              <a:ext uri="{FF2B5EF4-FFF2-40B4-BE49-F238E27FC236}">
                <a16:creationId xmlns:a16="http://schemas.microsoft.com/office/drawing/2014/main" id="{1B0852D8-DBC0-D4AC-2186-3A44D2E61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836"/>
          <a:stretch>
            <a:fillRect/>
          </a:stretch>
        </p:blipFill>
        <p:spPr bwMode="auto">
          <a:xfrm>
            <a:off x="7734301" y="1181400"/>
            <a:ext cx="1553630" cy="2138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927995B-F81D-0AA5-C41D-435FC7E213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66377" y="1133182"/>
            <a:ext cx="2414708" cy="184178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521E7EBA-1A9E-3EC3-82A7-E5635358A98D}"/>
              </a:ext>
            </a:extLst>
          </p:cNvPr>
          <p:cNvSpPr txBox="1"/>
          <p:nvPr/>
        </p:nvSpPr>
        <p:spPr>
          <a:xfrm>
            <a:off x="2955369" y="6912109"/>
            <a:ext cx="6883093" cy="234038"/>
          </a:xfrm>
          <a:prstGeom prst="rect">
            <a:avLst/>
          </a:prstGeom>
          <a:noFill/>
        </p:spPr>
        <p:txBody>
          <a:bodyPr wrap="square" rtlCol="0">
            <a:spAutoFit/>
          </a:bodyPr>
          <a:lstStyle>
            <a:defPPr>
              <a:defRPr lang="ja-JP"/>
            </a:defPPr>
            <a:lvl1pPr marL="0" algn="r" defTabSz="914400" rtl="0" eaLnBrk="1" latinLnBrk="0" hangingPunct="1">
              <a:defRPr kumimoji="1" sz="1050" kern="1200">
                <a:solidFill>
                  <a:schemeClr val="tx1">
                    <a:lumMod val="65000"/>
                    <a:lumOff val="35000"/>
                  </a:schemeClr>
                </a:solidFill>
                <a:latin typeface="+mn-lt"/>
                <a:ea typeface="+mn-ea"/>
                <a:cs typeface="+mn-cs"/>
              </a:defRPr>
            </a:lvl1pPr>
          </a:lstStyle>
          <a:p>
            <a:pPr>
              <a:defRPr kumimoji="1" sz="1050" b="0" i="0" normalizeH="0" noProof="0">
                <a:solidFill>
                  <a:srgbClr val="595959"/>
                </a:solidFill>
                <a:uLnTx/>
                <a:uFillTx/>
                <a:latin typeface="+mn-lt"/>
                <a:ea typeface="+mn-ea"/>
                <a:cs typeface="+mn-cs"/>
              </a:defRPr>
            </a:pPr>
            <a:r>
              <a:rPr lang="ja-JP" altLang="en-US" sz="92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出典（細胞の数） </a:t>
            </a:r>
            <a:r>
              <a:rPr lang="ja-JP" altLang="en-US" sz="921" dirty="0">
                <a:solidFill>
                  <a:prstClr val="black">
                    <a:lumMod val="65000"/>
                    <a:lumOff val="35000"/>
                  </a:prstClr>
                </a:solidFill>
                <a:latin typeface="Calibri"/>
                <a:ea typeface="ＭＳ Ｐゴシック"/>
                <a:cs typeface="Arial" pitchFamily="34" charset="0"/>
              </a:rPr>
              <a:t>：</a:t>
            </a:r>
            <a:r>
              <a:rPr lang="en-US" altLang="ja-JP" sz="921" dirty="0">
                <a:solidFill>
                  <a:prstClr val="black">
                    <a:lumMod val="65000"/>
                    <a:lumOff val="35000"/>
                  </a:prstClr>
                </a:solidFill>
                <a:latin typeface="Calibri"/>
                <a:ea typeface="ＭＳ Ｐゴシック"/>
                <a:cs typeface="Arial" pitchFamily="34" charset="0"/>
              </a:rPr>
              <a:t> Annals of Human Biology Volume 40, 2013 -  Issue 6 ‘An estimation of the number of cells in the human body’</a:t>
            </a:r>
            <a:endParaRPr lang="ja-JP" altLang="en-US" sz="921" dirty="0">
              <a:solidFill>
                <a:prstClr val="black">
                  <a:lumMod val="65000"/>
                  <a:lumOff val="35000"/>
                </a:prstClr>
              </a:solidFill>
              <a:latin typeface="Calibri"/>
              <a:ea typeface="ＭＳ Ｐゴシック"/>
              <a:cs typeface="Arial" pitchFamily="34" charset="0"/>
            </a:endParaRPr>
          </a:p>
        </p:txBody>
      </p:sp>
      <p:sp>
        <p:nvSpPr>
          <p:cNvPr id="24" name="テキスト ボックス 23">
            <a:extLst>
              <a:ext uri="{FF2B5EF4-FFF2-40B4-BE49-F238E27FC236}">
                <a16:creationId xmlns:a16="http://schemas.microsoft.com/office/drawing/2014/main" id="{1B347256-506A-0599-0661-82A842648AB8}"/>
              </a:ext>
            </a:extLst>
          </p:cNvPr>
          <p:cNvSpPr txBox="1"/>
          <p:nvPr/>
        </p:nvSpPr>
        <p:spPr>
          <a:xfrm>
            <a:off x="4860668" y="3968971"/>
            <a:ext cx="992579" cy="335348"/>
          </a:xfrm>
          <a:prstGeom prst="rect">
            <a:avLst/>
          </a:prstGeom>
          <a:noFill/>
        </p:spPr>
        <p:txBody>
          <a:bodyPr wrap="none" rtlCol="0">
            <a:spAutoFit/>
          </a:bodyPr>
          <a:lstStyle/>
          <a:p>
            <a:r>
              <a:rPr kumimoji="1" lang="ja-JP" altLang="en-US" sz="1579">
                <a:solidFill>
                  <a:schemeClr val="bg1"/>
                </a:solidFill>
              </a:rPr>
              <a:t>さいぼう</a:t>
            </a:r>
          </a:p>
        </p:txBody>
      </p:sp>
      <p:sp>
        <p:nvSpPr>
          <p:cNvPr id="25" name="テキスト ボックス 24">
            <a:extLst>
              <a:ext uri="{FF2B5EF4-FFF2-40B4-BE49-F238E27FC236}">
                <a16:creationId xmlns:a16="http://schemas.microsoft.com/office/drawing/2014/main" id="{C5A8DF70-46D4-1BD6-06BE-2D2C7ABB88D8}"/>
              </a:ext>
            </a:extLst>
          </p:cNvPr>
          <p:cNvSpPr txBox="1"/>
          <p:nvPr/>
        </p:nvSpPr>
        <p:spPr>
          <a:xfrm>
            <a:off x="6031450" y="3987771"/>
            <a:ext cx="992579" cy="335348"/>
          </a:xfrm>
          <a:prstGeom prst="rect">
            <a:avLst/>
          </a:prstGeom>
          <a:noFill/>
        </p:spPr>
        <p:txBody>
          <a:bodyPr wrap="none" rtlCol="0">
            <a:spAutoFit/>
          </a:bodyPr>
          <a:lstStyle/>
          <a:p>
            <a:r>
              <a:rPr kumimoji="1" lang="ja-JP" altLang="en-US" sz="1579">
                <a:solidFill>
                  <a:schemeClr val="bg1"/>
                </a:solidFill>
              </a:rPr>
              <a:t>ぶん</a:t>
            </a:r>
            <a:r>
              <a:rPr lang="ja-JP" altLang="en-US" sz="1579">
                <a:solidFill>
                  <a:schemeClr val="bg1"/>
                </a:solidFill>
              </a:rPr>
              <a:t>れつ</a:t>
            </a:r>
            <a:endParaRPr kumimoji="1" lang="ja-JP" altLang="en-US" sz="1579">
              <a:solidFill>
                <a:schemeClr val="bg1"/>
              </a:solidFill>
            </a:endParaRPr>
          </a:p>
        </p:txBody>
      </p:sp>
      <p:sp>
        <p:nvSpPr>
          <p:cNvPr id="26" name="テキスト ボックス 25">
            <a:extLst>
              <a:ext uri="{FF2B5EF4-FFF2-40B4-BE49-F238E27FC236}">
                <a16:creationId xmlns:a16="http://schemas.microsoft.com/office/drawing/2014/main" id="{54F4CBCB-5833-7B80-A5E8-38541F9F5FA3}"/>
              </a:ext>
            </a:extLst>
          </p:cNvPr>
          <p:cNvSpPr txBox="1"/>
          <p:nvPr/>
        </p:nvSpPr>
        <p:spPr>
          <a:xfrm>
            <a:off x="5583873" y="4506951"/>
            <a:ext cx="813043" cy="281295"/>
          </a:xfrm>
          <a:prstGeom prst="rect">
            <a:avLst/>
          </a:prstGeom>
          <a:noFill/>
        </p:spPr>
        <p:txBody>
          <a:bodyPr wrap="none" rtlCol="0">
            <a:spAutoFit/>
          </a:bodyPr>
          <a:lstStyle/>
          <a:p>
            <a:r>
              <a:rPr kumimoji="1" lang="ja-JP" altLang="en-US" sz="1228">
                <a:solidFill>
                  <a:schemeClr val="bg1"/>
                </a:solidFill>
              </a:rPr>
              <a:t>いじょう</a:t>
            </a:r>
          </a:p>
        </p:txBody>
      </p:sp>
      <p:sp>
        <p:nvSpPr>
          <p:cNvPr id="27" name="テキスト ボックス 26">
            <a:extLst>
              <a:ext uri="{FF2B5EF4-FFF2-40B4-BE49-F238E27FC236}">
                <a16:creationId xmlns:a16="http://schemas.microsoft.com/office/drawing/2014/main" id="{B39A241C-C015-766B-6D68-589EEFE33541}"/>
              </a:ext>
            </a:extLst>
          </p:cNvPr>
          <p:cNvSpPr txBox="1"/>
          <p:nvPr/>
        </p:nvSpPr>
        <p:spPr>
          <a:xfrm>
            <a:off x="6709986" y="4486073"/>
            <a:ext cx="813043" cy="281295"/>
          </a:xfrm>
          <a:prstGeom prst="rect">
            <a:avLst/>
          </a:prstGeom>
          <a:noFill/>
        </p:spPr>
        <p:txBody>
          <a:bodyPr wrap="none" rtlCol="0">
            <a:spAutoFit/>
          </a:bodyPr>
          <a:lstStyle/>
          <a:p>
            <a:r>
              <a:rPr lang="ja-JP" altLang="en-US" sz="1228">
                <a:solidFill>
                  <a:schemeClr val="bg1"/>
                </a:solidFill>
              </a:rPr>
              <a:t>さいぼう</a:t>
            </a:r>
            <a:endParaRPr kumimoji="1" lang="ja-JP" altLang="en-US" sz="1228">
              <a:solidFill>
                <a:schemeClr val="bg1"/>
              </a:solidFill>
            </a:endParaRPr>
          </a:p>
        </p:txBody>
      </p:sp>
      <p:sp>
        <p:nvSpPr>
          <p:cNvPr id="29" name="テキスト ボックス 28">
            <a:extLst>
              <a:ext uri="{FF2B5EF4-FFF2-40B4-BE49-F238E27FC236}">
                <a16:creationId xmlns:a16="http://schemas.microsoft.com/office/drawing/2014/main" id="{1307618B-76A2-569E-AC1C-AC44FDED6C5E}"/>
              </a:ext>
            </a:extLst>
          </p:cNvPr>
          <p:cNvSpPr txBox="1"/>
          <p:nvPr/>
        </p:nvSpPr>
        <p:spPr>
          <a:xfrm>
            <a:off x="4907153" y="4918513"/>
            <a:ext cx="341760" cy="281295"/>
          </a:xfrm>
          <a:prstGeom prst="rect">
            <a:avLst/>
          </a:prstGeom>
          <a:noFill/>
        </p:spPr>
        <p:txBody>
          <a:bodyPr wrap="none" rtlCol="0">
            <a:spAutoFit/>
          </a:bodyPr>
          <a:lstStyle/>
          <a:p>
            <a:r>
              <a:rPr kumimoji="1" lang="ja-JP" altLang="en-US" sz="1228">
                <a:solidFill>
                  <a:schemeClr val="bg1"/>
                </a:solidFill>
              </a:rPr>
              <a:t>う</a:t>
            </a:r>
          </a:p>
        </p:txBody>
      </p:sp>
      <p:sp>
        <p:nvSpPr>
          <p:cNvPr id="30" name="テキスト ボックス 29">
            <a:extLst>
              <a:ext uri="{FF2B5EF4-FFF2-40B4-BE49-F238E27FC236}">
                <a16:creationId xmlns:a16="http://schemas.microsoft.com/office/drawing/2014/main" id="{A8DB671A-A3D7-6FA9-8356-A20B717B894C}"/>
              </a:ext>
            </a:extLst>
          </p:cNvPr>
          <p:cNvSpPr txBox="1"/>
          <p:nvPr/>
        </p:nvSpPr>
        <p:spPr>
          <a:xfrm>
            <a:off x="7105847" y="5451111"/>
            <a:ext cx="813043" cy="281295"/>
          </a:xfrm>
          <a:prstGeom prst="rect">
            <a:avLst/>
          </a:prstGeom>
          <a:noFill/>
        </p:spPr>
        <p:txBody>
          <a:bodyPr wrap="none" rtlCol="0">
            <a:spAutoFit/>
          </a:bodyPr>
          <a:lstStyle/>
          <a:p>
            <a:r>
              <a:rPr kumimoji="1" lang="ja-JP" altLang="en-US" sz="1228">
                <a:solidFill>
                  <a:schemeClr val="bg1"/>
                </a:solidFill>
              </a:rPr>
              <a:t>さいぼう</a:t>
            </a:r>
          </a:p>
        </p:txBody>
      </p:sp>
      <p:sp>
        <p:nvSpPr>
          <p:cNvPr id="31" name="角丸四角形吹き出し 37">
            <a:extLst>
              <a:ext uri="{FF2B5EF4-FFF2-40B4-BE49-F238E27FC236}">
                <a16:creationId xmlns:a16="http://schemas.microsoft.com/office/drawing/2014/main" id="{474DD6FE-2D00-3439-B5C2-FB186697153D}"/>
              </a:ext>
            </a:extLst>
          </p:cNvPr>
          <p:cNvSpPr/>
          <p:nvPr/>
        </p:nvSpPr>
        <p:spPr>
          <a:xfrm>
            <a:off x="4147637" y="3883376"/>
            <a:ext cx="5619698" cy="2725180"/>
          </a:xfrm>
          <a:prstGeom prst="wedgeRoundRectCallout">
            <a:avLst>
              <a:gd name="adj1" fmla="val -64145"/>
              <a:gd name="adj2" fmla="val 24994"/>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94711"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a:defRPr kumimoji="1" sz="1800" b="0" i="0" normalizeH="0" noProof="0">
                <a:uLnTx/>
                <a:uFillTx/>
                <a:latin typeface="Century Gothic" panose="020B0502020202020204"/>
                <a:ea typeface="Arial" pitchFamily="34" charset="0"/>
                <a:cs typeface="Arial" pitchFamily="34" charset="0"/>
              </a:defRPr>
            </a:pPr>
            <a:r>
              <a:rPr lang="ja-JP" altLang="en-US"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細胞が分裂するとき</a:t>
            </a:r>
          </a:p>
          <a:p>
            <a:pPr algn="ctr">
              <a:defRPr kumimoji="1" sz="1800" b="0" i="0" normalizeH="0" noProof="0">
                <a:uLnTx/>
                <a:uFillTx/>
                <a:latin typeface="Century Gothic" panose="020B0502020202020204"/>
                <a:ea typeface="Arial" pitchFamily="34" charset="0"/>
                <a:cs typeface="Arial" pitchFamily="34" charset="0"/>
              </a:defRPr>
            </a:pPr>
            <a:r>
              <a:rPr lang="ja-JP" altLang="en-US"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異常な細胞が</a:t>
            </a:r>
            <a:endParaRPr lang="en-US" altLang="ja-JP"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defRPr kumimoji="1" sz="1800" b="0" i="0" normalizeH="0" noProof="0">
                <a:uLnTx/>
                <a:uFillTx/>
                <a:latin typeface="Century Gothic" panose="020B0502020202020204"/>
                <a:ea typeface="Arial" pitchFamily="34" charset="0"/>
                <a:cs typeface="Arial" pitchFamily="34" charset="0"/>
              </a:defRPr>
            </a:pPr>
            <a:r>
              <a:rPr lang="ja-JP" altLang="en-US"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生まれることがある</a:t>
            </a:r>
            <a:endParaRPr lang="en-US" altLang="ja-JP"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defRPr kumimoji="1" sz="1800" b="0" i="0" normalizeH="0" noProof="0">
                <a:uLnTx/>
                <a:uFillTx/>
                <a:latin typeface="Century Gothic" panose="020B0502020202020204"/>
                <a:ea typeface="Arial" pitchFamily="34" charset="0"/>
                <a:cs typeface="Arial" pitchFamily="34" charset="0"/>
              </a:defRPr>
            </a:pPr>
            <a:r>
              <a:rPr lang="ja-JP" altLang="en-US"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→これが、がん細胞のもと</a:t>
            </a:r>
            <a:endParaRPr lang="en-US" altLang="ja-JP" sz="3157"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675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がん細胞が広がるしくみ</a:t>
            </a:r>
          </a:p>
        </p:txBody>
      </p:sp>
      <p:sp>
        <p:nvSpPr>
          <p:cNvPr id="11" name="角丸四角形吹き出し 21">
            <a:extLst>
              <a:ext uri="{FF2B5EF4-FFF2-40B4-BE49-F238E27FC236}">
                <a16:creationId xmlns:a16="http://schemas.microsoft.com/office/drawing/2014/main" id="{E53943F5-6F90-0016-19FC-057701A9C33E}"/>
              </a:ext>
            </a:extLst>
          </p:cNvPr>
          <p:cNvSpPr/>
          <p:nvPr/>
        </p:nvSpPr>
        <p:spPr>
          <a:xfrm>
            <a:off x="3013444" y="1803100"/>
            <a:ext cx="4535481" cy="825750"/>
          </a:xfrm>
          <a:prstGeom prst="wedgeRoundRectCallout">
            <a:avLst>
              <a:gd name="adj1" fmla="val -58028"/>
              <a:gd name="adj2" fmla="val 211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57852"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a:defRPr kumimoji="1" sz="1800" b="0" i="0" normalizeH="0" noProof="0">
                <a:uLnTx/>
                <a:uFillTx/>
                <a:latin typeface="Century Gothic" panose="020B0502020202020204"/>
                <a:ea typeface="Arial" pitchFamily="34" charset="0"/>
                <a:cs typeface="Arial" pitchFamily="34" charset="0"/>
              </a:defRPr>
            </a:pPr>
            <a:r>
              <a:rPr lang="ja-JP" altLang="en-US" sz="3157" b="1">
                <a:solidFill>
                  <a:prstClr val="black">
                    <a:lumMod val="75000"/>
                    <a:lumOff val="25000"/>
                  </a:prstClr>
                </a:solidFill>
                <a:latin typeface="メイリオ" panose="020B0604030504040204" pitchFamily="50" charset="-128"/>
                <a:ea typeface="メイリオ" panose="020B0604030504040204" pitchFamily="50" charset="-128"/>
              </a:rPr>
              <a:t>異常な細胞ができる</a:t>
            </a:r>
          </a:p>
        </p:txBody>
      </p:sp>
      <p:grpSp>
        <p:nvGrpSpPr>
          <p:cNvPr id="12" name="グループ化 11">
            <a:extLst>
              <a:ext uri="{FF2B5EF4-FFF2-40B4-BE49-F238E27FC236}">
                <a16:creationId xmlns:a16="http://schemas.microsoft.com/office/drawing/2014/main" id="{7743AFE2-09C0-C2B1-393C-34764E97F93A}"/>
              </a:ext>
            </a:extLst>
          </p:cNvPr>
          <p:cNvGrpSpPr/>
          <p:nvPr/>
        </p:nvGrpSpPr>
        <p:grpSpPr>
          <a:xfrm>
            <a:off x="579652" y="2306805"/>
            <a:ext cx="2234634" cy="1976120"/>
            <a:chOff x="729313" y="2197671"/>
            <a:chExt cx="2548179" cy="2253393"/>
          </a:xfrm>
        </p:grpSpPr>
        <p:grpSp>
          <p:nvGrpSpPr>
            <p:cNvPr id="13" name="グループ化 12">
              <a:extLst>
                <a:ext uri="{FF2B5EF4-FFF2-40B4-BE49-F238E27FC236}">
                  <a16:creationId xmlns:a16="http://schemas.microsoft.com/office/drawing/2014/main" id="{93A7844B-9DDC-7DA7-F7DD-128C9D87CF69}"/>
                </a:ext>
              </a:extLst>
            </p:cNvPr>
            <p:cNvGrpSpPr/>
            <p:nvPr/>
          </p:nvGrpSpPr>
          <p:grpSpPr>
            <a:xfrm>
              <a:off x="1366197" y="2197671"/>
              <a:ext cx="1268891" cy="1060930"/>
              <a:chOff x="1366197" y="2197671"/>
              <a:chExt cx="1268891" cy="1060930"/>
            </a:xfrm>
          </p:grpSpPr>
          <p:pic>
            <p:nvPicPr>
              <p:cNvPr id="17" name="図 16">
                <a:extLst>
                  <a:ext uri="{FF2B5EF4-FFF2-40B4-BE49-F238E27FC236}">
                    <a16:creationId xmlns:a16="http://schemas.microsoft.com/office/drawing/2014/main" id="{0305DC55-C753-0769-CF35-1F11B6956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18" name="下矢印 33">
                <a:extLst>
                  <a:ext uri="{FF2B5EF4-FFF2-40B4-BE49-F238E27FC236}">
                    <a16:creationId xmlns:a16="http://schemas.microsoft.com/office/drawing/2014/main" id="{DC72DBC5-D4CB-670E-93D9-52F511C6F3D2}"/>
                  </a:ext>
                </a:extLst>
              </p:cNvPr>
              <p:cNvSpPr/>
              <p:nvPr/>
            </p:nvSpPr>
            <p:spPr>
              <a:xfrm>
                <a:off x="1795112" y="2197671"/>
                <a:ext cx="411062" cy="415917"/>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algn="ctr" fontAlgn="base">
                  <a:lnSpc>
                    <a:spcPts val="3157"/>
                  </a:lnSpc>
                  <a:spcBef>
                    <a:spcPct val="0"/>
                  </a:spcBef>
                  <a:spcAft>
                    <a:spcPct val="0"/>
                  </a:spcAft>
                  <a:defRPr kumimoji="1" sz="1800" b="0" i="0" normalizeH="0" noProof="0">
                    <a:uLnTx/>
                    <a:uFillTx/>
                    <a:latin typeface="Century Gothic" panose="020B0502020202020204"/>
                    <a:ea typeface="Arial" pitchFamily="34" charset="0"/>
                    <a:cs typeface="Arial" pitchFamily="34" charset="0"/>
                  </a:defRPr>
                </a:pPr>
                <a:endParaRPr lang="ja-JP" altLang="en-US" sz="3508">
                  <a:solidFill>
                    <a:prstClr val="white"/>
                  </a:solidFill>
                  <a:latin typeface="HGP創英角ｺﾞｼｯｸUB" pitchFamily="50" charset="-128"/>
                  <a:ea typeface="HGP創英角ｺﾞｼｯｸUB" pitchFamily="50" charset="-128"/>
                  <a:cs typeface="Arial" pitchFamily="34" charset="0"/>
                </a:endParaRPr>
              </a:p>
            </p:txBody>
          </p:sp>
        </p:grpSp>
        <p:grpSp>
          <p:nvGrpSpPr>
            <p:cNvPr id="14" name="グループ化 13">
              <a:extLst>
                <a:ext uri="{FF2B5EF4-FFF2-40B4-BE49-F238E27FC236}">
                  <a16:creationId xmlns:a16="http://schemas.microsoft.com/office/drawing/2014/main" id="{FAB351C2-9896-F2B5-1C08-B1A324675A3E}"/>
                </a:ext>
              </a:extLst>
            </p:cNvPr>
            <p:cNvGrpSpPr/>
            <p:nvPr/>
          </p:nvGrpSpPr>
          <p:grpSpPr>
            <a:xfrm>
              <a:off x="729313" y="3340309"/>
              <a:ext cx="2548179" cy="1110755"/>
              <a:chOff x="729313" y="3340309"/>
              <a:chExt cx="2548179" cy="1110755"/>
            </a:xfrm>
          </p:grpSpPr>
          <p:pic>
            <p:nvPicPr>
              <p:cNvPr id="15" name="図 14">
                <a:extLst>
                  <a:ext uri="{FF2B5EF4-FFF2-40B4-BE49-F238E27FC236}">
                    <a16:creationId xmlns:a16="http://schemas.microsoft.com/office/drawing/2014/main" id="{971B3C64-99E4-17E5-8525-C1A5AF663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16" name="下矢印 35">
                <a:extLst>
                  <a:ext uri="{FF2B5EF4-FFF2-40B4-BE49-F238E27FC236}">
                    <a16:creationId xmlns:a16="http://schemas.microsoft.com/office/drawing/2014/main" id="{755B2E15-043B-3218-9346-E761EDC3F85D}"/>
                  </a:ext>
                </a:extLst>
              </p:cNvPr>
              <p:cNvSpPr/>
              <p:nvPr/>
            </p:nvSpPr>
            <p:spPr>
              <a:xfrm>
                <a:off x="1795112" y="3340309"/>
                <a:ext cx="411062" cy="43280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algn="ctr" fontAlgn="base">
                  <a:lnSpc>
                    <a:spcPts val="3157"/>
                  </a:lnSpc>
                  <a:spcBef>
                    <a:spcPct val="0"/>
                  </a:spcBef>
                  <a:spcAft>
                    <a:spcPct val="0"/>
                  </a:spcAft>
                  <a:defRPr kumimoji="1" sz="1800" b="0" i="0" normalizeH="0" noProof="0">
                    <a:uLnTx/>
                    <a:uFillTx/>
                    <a:latin typeface="Century Gothic" panose="020B0502020202020204"/>
                    <a:ea typeface="Arial" pitchFamily="34" charset="0"/>
                    <a:cs typeface="Arial" pitchFamily="34" charset="0"/>
                  </a:defRPr>
                </a:pPr>
                <a:endParaRPr lang="ja-JP" altLang="en-US" sz="3508">
                  <a:solidFill>
                    <a:prstClr val="white"/>
                  </a:solidFill>
                  <a:latin typeface="HGP創英角ｺﾞｼｯｸUB" pitchFamily="50" charset="-128"/>
                  <a:ea typeface="HGP創英角ｺﾞｼｯｸUB" pitchFamily="50" charset="-128"/>
                  <a:cs typeface="Arial" pitchFamily="34" charset="0"/>
                </a:endParaRPr>
              </a:p>
            </p:txBody>
          </p:sp>
        </p:grpSp>
      </p:grpSp>
      <p:pic>
        <p:nvPicPr>
          <p:cNvPr id="19" name="図 18">
            <a:extLst>
              <a:ext uri="{FF2B5EF4-FFF2-40B4-BE49-F238E27FC236}">
                <a16:creationId xmlns:a16="http://schemas.microsoft.com/office/drawing/2014/main" id="{B843AA67-220D-8039-915F-685F1E5D3C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765" y="1454897"/>
            <a:ext cx="2066872" cy="672320"/>
          </a:xfrm>
          <a:prstGeom prst="rect">
            <a:avLst/>
          </a:prstGeom>
        </p:spPr>
      </p:pic>
      <p:sp>
        <p:nvSpPr>
          <p:cNvPr id="20" name="角丸四角形 23">
            <a:extLst>
              <a:ext uri="{FF2B5EF4-FFF2-40B4-BE49-F238E27FC236}">
                <a16:creationId xmlns:a16="http://schemas.microsoft.com/office/drawing/2014/main" id="{F2E8B25E-34EE-0293-19CB-09C7E446411A}"/>
              </a:ext>
            </a:extLst>
          </p:cNvPr>
          <p:cNvSpPr/>
          <p:nvPr/>
        </p:nvSpPr>
        <p:spPr>
          <a:xfrm>
            <a:off x="1301487" y="1386646"/>
            <a:ext cx="795518" cy="808301"/>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a:defRPr kumimoji="1" sz="1800" b="0" i="0" normalizeH="0" noProof="0">
                <a:uLnTx/>
                <a:uFillTx/>
                <a:latin typeface="Century Gothic" panose="020B0502020202020204"/>
                <a:ea typeface="Arial" pitchFamily="34" charset="0"/>
                <a:cs typeface="Arial" pitchFamily="34" charset="0"/>
              </a:defRPr>
            </a:pPr>
            <a:endParaRPr lang="ja-JP" altLang="en-US" sz="1579">
              <a:solidFill>
                <a:prstClr val="black"/>
              </a:solidFill>
            </a:endParaRPr>
          </a:p>
        </p:txBody>
      </p:sp>
      <p:sp>
        <p:nvSpPr>
          <p:cNvPr id="21" name="下矢印 27">
            <a:extLst>
              <a:ext uri="{FF2B5EF4-FFF2-40B4-BE49-F238E27FC236}">
                <a16:creationId xmlns:a16="http://schemas.microsoft.com/office/drawing/2014/main" id="{FCDFB9D2-F741-E1F9-951B-21508A7AB52F}"/>
              </a:ext>
            </a:extLst>
          </p:cNvPr>
          <p:cNvSpPr/>
          <p:nvPr/>
        </p:nvSpPr>
        <p:spPr>
          <a:xfrm>
            <a:off x="1527960" y="4331161"/>
            <a:ext cx="360482" cy="45925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algn="ctr" fontAlgn="base">
              <a:lnSpc>
                <a:spcPts val="3157"/>
              </a:lnSpc>
              <a:defRPr kumimoji="1" sz="1800" b="0" i="0" normalizeH="0" noProof="0">
                <a:uLnTx/>
                <a:uFillTx/>
                <a:latin typeface="Century Gothic" panose="020B0502020202020204"/>
                <a:ea typeface="Arial" pitchFamily="34" charset="0"/>
                <a:cs typeface="Arial" pitchFamily="34" charset="0"/>
              </a:defRPr>
            </a:pPr>
            <a:endParaRPr lang="ja-JP" altLang="en-US" sz="3508">
              <a:solidFill>
                <a:prstClr val="white"/>
              </a:solidFill>
              <a:latin typeface="HGP創英角ｺﾞｼｯｸUB" pitchFamily="50" charset="-128"/>
              <a:ea typeface="HGP創英角ｺﾞｼｯｸUB" pitchFamily="50" charset="-128"/>
            </a:endParaRPr>
          </a:p>
        </p:txBody>
      </p:sp>
      <p:sp>
        <p:nvSpPr>
          <p:cNvPr id="22" name="角丸四角形吹き出し 29">
            <a:extLst>
              <a:ext uri="{FF2B5EF4-FFF2-40B4-BE49-F238E27FC236}">
                <a16:creationId xmlns:a16="http://schemas.microsoft.com/office/drawing/2014/main" id="{9EAA0DC3-D838-DE50-5B5C-03D002A8BD03}"/>
              </a:ext>
            </a:extLst>
          </p:cNvPr>
          <p:cNvSpPr/>
          <p:nvPr/>
        </p:nvSpPr>
        <p:spPr>
          <a:xfrm>
            <a:off x="596132" y="5012198"/>
            <a:ext cx="7095638" cy="1250812"/>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57852"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algn="ctr">
              <a:defRPr kumimoji="1" sz="1800" b="0" i="0" normalizeH="0" noProof="0">
                <a:uLnTx/>
                <a:uFillTx/>
                <a:latin typeface="Century Gothic" panose="020B0502020202020204"/>
                <a:ea typeface="Arial" pitchFamily="34" charset="0"/>
                <a:cs typeface="Arial" pitchFamily="34" charset="0"/>
              </a:defRPr>
            </a:pPr>
            <a:r>
              <a:rPr lang="ja-JP" altLang="en-US" sz="3157" b="1">
                <a:solidFill>
                  <a:prstClr val="black">
                    <a:lumMod val="75000"/>
                    <a:lumOff val="25000"/>
                  </a:prstClr>
                </a:solidFill>
                <a:latin typeface="メイリオ" panose="020B0604030504040204" pitchFamily="50" charset="-128"/>
                <a:ea typeface="メイリオ" panose="020B0604030504040204" pitchFamily="50" charset="-128"/>
              </a:rPr>
              <a:t>周りに広がりやすくなり</a:t>
            </a:r>
            <a:endParaRPr lang="en-US" altLang="ja-JP" sz="3157" b="1" dirty="0">
              <a:solidFill>
                <a:prstClr val="black">
                  <a:lumMod val="75000"/>
                  <a:lumOff val="25000"/>
                </a:prstClr>
              </a:solidFill>
              <a:latin typeface="メイリオ" panose="020B0604030504040204" pitchFamily="50" charset="-128"/>
              <a:ea typeface="メイリオ" panose="020B0604030504040204" pitchFamily="50" charset="-128"/>
            </a:endParaRPr>
          </a:p>
          <a:p>
            <a:pPr algn="ctr">
              <a:defRPr kumimoji="1" sz="1800" b="0" i="0" normalizeH="0" noProof="0">
                <a:uLnTx/>
                <a:uFillTx/>
                <a:latin typeface="Century Gothic" panose="020B0502020202020204"/>
                <a:ea typeface="Arial" pitchFamily="34" charset="0"/>
                <a:cs typeface="Arial" pitchFamily="34" charset="0"/>
              </a:defRPr>
            </a:pPr>
            <a:r>
              <a:rPr lang="ja-JP" altLang="en-US" sz="3157" b="1">
                <a:solidFill>
                  <a:prstClr val="black">
                    <a:lumMod val="75000"/>
                    <a:lumOff val="25000"/>
                  </a:prstClr>
                </a:solidFill>
                <a:latin typeface="メイリオ" panose="020B0604030504040204" pitchFamily="50" charset="-128"/>
                <a:ea typeface="メイリオ" panose="020B0604030504040204" pitchFamily="50" charset="-128"/>
              </a:rPr>
              <a:t>血管などに入りこんで全身に広がる</a:t>
            </a:r>
          </a:p>
        </p:txBody>
      </p:sp>
      <p:grpSp>
        <p:nvGrpSpPr>
          <p:cNvPr id="23" name="グループ化 22">
            <a:extLst>
              <a:ext uri="{FF2B5EF4-FFF2-40B4-BE49-F238E27FC236}">
                <a16:creationId xmlns:a16="http://schemas.microsoft.com/office/drawing/2014/main" id="{A57390C0-BB1B-F0E3-932F-F3ADAA45F3A6}"/>
              </a:ext>
            </a:extLst>
          </p:cNvPr>
          <p:cNvGrpSpPr/>
          <p:nvPr/>
        </p:nvGrpSpPr>
        <p:grpSpPr>
          <a:xfrm>
            <a:off x="3013443" y="2904522"/>
            <a:ext cx="4535481" cy="1842938"/>
            <a:chOff x="3504595" y="2937181"/>
            <a:chExt cx="5171862" cy="1908005"/>
          </a:xfrm>
        </p:grpSpPr>
        <p:sp>
          <p:nvSpPr>
            <p:cNvPr id="24" name="角丸四角形吹き出し 24">
              <a:extLst>
                <a:ext uri="{FF2B5EF4-FFF2-40B4-BE49-F238E27FC236}">
                  <a16:creationId xmlns:a16="http://schemas.microsoft.com/office/drawing/2014/main" id="{103FDEBD-6992-B699-0D78-A6622E8304DF}"/>
                </a:ext>
              </a:extLst>
            </p:cNvPr>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57852" bIns="126281" rtlCol="0" anchor="ctr"/>
            <a:lstStyle>
              <a:defPPr>
                <a:defRPr lang="ja-JP"/>
              </a:defPPr>
            </a:lstStyle>
            <a:p>
              <a:pPr algn="ctr">
                <a:defRPr kumimoji="1" sz="1800" b="0" i="0" normalizeH="0" noProof="0">
                  <a:uLnTx/>
                  <a:uFillTx/>
                  <a:latin typeface="Century Gothic" panose="020B0502020202020204"/>
                  <a:ea typeface="Arial" pitchFamily="34" charset="0"/>
                  <a:cs typeface="Arial" pitchFamily="34" charset="0"/>
                </a:defRPr>
              </a:pPr>
              <a:r>
                <a:rPr lang="ja-JP" altLang="en-US" sz="3157" b="1">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異常な細胞が増えて</a:t>
              </a:r>
              <a:br>
                <a:rPr lang="en-US" altLang="ja-JP" sz="3157" b="1">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br>
              <a:r>
                <a:rPr lang="ja-JP" altLang="en-US" sz="3157" b="1">
                  <a:solidFill>
                    <a:prstClr val="black">
                      <a:lumMod val="75000"/>
                      <a:lumOff val="25000"/>
                    </a:prstClr>
                  </a:solidFill>
                  <a:latin typeface="メイリオ" panose="020B0604030504040204" pitchFamily="50" charset="-128"/>
                  <a:ea typeface="メイリオ" panose="020B0604030504040204" pitchFamily="50" charset="-128"/>
                  <a:cs typeface="Arial" pitchFamily="34" charset="0"/>
                </a:rPr>
                <a:t>かたまりになる</a:t>
              </a:r>
            </a:p>
          </p:txBody>
        </p:sp>
        <p:sp>
          <p:nvSpPr>
            <p:cNvPr id="25" name="角丸四角形 2">
              <a:extLst>
                <a:ext uri="{FF2B5EF4-FFF2-40B4-BE49-F238E27FC236}">
                  <a16:creationId xmlns:a16="http://schemas.microsoft.com/office/drawing/2014/main" id="{4AB4F679-1962-7031-F1A5-653745F4B7E0}"/>
                </a:ext>
              </a:extLst>
            </p:cNvPr>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26281" rtlCol="0" anchor="ctr"/>
            <a:lstStyle>
              <a:defPPr>
                <a:defRPr lang="ja-JP"/>
              </a:defPPr>
            </a:lstStyle>
            <a:p>
              <a:pPr algn="ctr">
                <a:defRPr kumimoji="1" sz="1800" b="0" i="0" normalizeH="0" noProof="0">
                  <a:uLnTx/>
                  <a:uFillTx/>
                  <a:latin typeface="Century Gothic" panose="020B0502020202020204"/>
                  <a:ea typeface="Arial" pitchFamily="34" charset="0"/>
                  <a:cs typeface="Arial" pitchFamily="34" charset="0"/>
                </a:defRPr>
              </a:pPr>
              <a:endParaRPr lang="ja-JP" altLang="en-US" sz="1579">
                <a:solidFill>
                  <a:prstClr val="white"/>
                </a:solidFill>
                <a:latin typeface="Century Gothic" panose="020B0502020202020204"/>
                <a:cs typeface="Arial" pitchFamily="34" charset="0"/>
              </a:endParaRPr>
            </a:p>
          </p:txBody>
        </p:sp>
        <p:sp>
          <p:nvSpPr>
            <p:cNvPr id="26" name="テキスト ボックス 25">
              <a:extLst>
                <a:ext uri="{FF2B5EF4-FFF2-40B4-BE49-F238E27FC236}">
                  <a16:creationId xmlns:a16="http://schemas.microsoft.com/office/drawing/2014/main" id="{DC99371F-9DDC-38AA-409F-7F05668AB4CD}"/>
                </a:ext>
              </a:extLst>
            </p:cNvPr>
            <p:cNvSpPr txBox="1"/>
            <p:nvPr/>
          </p:nvSpPr>
          <p:spPr>
            <a:xfrm>
              <a:off x="3985271" y="4176256"/>
              <a:ext cx="4637540" cy="668930"/>
            </a:xfrm>
            <a:prstGeom prst="rect">
              <a:avLst/>
            </a:prstGeom>
            <a:noFill/>
          </p:spPr>
          <p:txBody>
            <a:bodyPr wrap="square" bIns="126281" rtlCol="0">
              <a:spAutoFit/>
            </a:bodyPr>
            <a:lstStyle>
              <a:defPPr>
                <a:defRPr lang="ja-JP"/>
              </a:defPPr>
            </a:lstStyle>
            <a:p>
              <a:pPr>
                <a:defRPr kumimoji="1" sz="1800" b="0" i="0" normalizeH="0" noProof="0">
                  <a:uLnTx/>
                  <a:uFillTx/>
                  <a:latin typeface="+mn-lt"/>
                  <a:ea typeface="+mn-ea"/>
                  <a:cs typeface="+mn-cs"/>
                </a:defRPr>
              </a:pPr>
              <a:r>
                <a:rPr lang="ja-JP" altLang="en-US" sz="2456" b="1" spc="44" dirty="0">
                  <a:solidFill>
                    <a:prstClr val="white"/>
                  </a:solidFill>
                  <a:latin typeface="Century Gothic" panose="020B0502020202020204"/>
                  <a:ea typeface="メイリオ" panose="020B0604030504040204" pitchFamily="50" charset="-128"/>
                  <a:cs typeface="Arial" pitchFamily="34" charset="0"/>
                </a:rPr>
                <a:t>悪性のものを</a:t>
              </a:r>
              <a:r>
                <a:rPr lang="ja-JP" altLang="en-US" sz="3070" b="1" spc="44" dirty="0">
                  <a:solidFill>
                    <a:prstClr val="white"/>
                  </a:solidFill>
                  <a:latin typeface="Century Gothic" panose="020B0502020202020204"/>
                  <a:ea typeface="メイリオ" panose="020B0604030504040204" pitchFamily="50" charset="-128"/>
                  <a:cs typeface="Arial" pitchFamily="34" charset="0"/>
                </a:rPr>
                <a:t>がん</a:t>
              </a:r>
              <a:r>
                <a:rPr lang="ja-JP" altLang="en-US" sz="2456" b="1" spc="44" dirty="0">
                  <a:solidFill>
                    <a:prstClr val="white"/>
                  </a:solidFill>
                  <a:latin typeface="Century Gothic" panose="020B0502020202020204"/>
                  <a:ea typeface="メイリオ" panose="020B0604030504040204" pitchFamily="50" charset="-128"/>
                  <a:cs typeface="Arial" pitchFamily="34" charset="0"/>
                </a:rPr>
                <a:t>という</a:t>
              </a:r>
              <a:endParaRPr lang="en-US" altLang="ja-JP" sz="2456" b="1" spc="44" dirty="0">
                <a:solidFill>
                  <a:prstClr val="white"/>
                </a:solidFill>
                <a:latin typeface="Century Gothic" panose="020B0502020202020204"/>
                <a:ea typeface="メイリオ" panose="020B0604030504040204" pitchFamily="50" charset="-128"/>
                <a:cs typeface="Arial" pitchFamily="34" charset="0"/>
              </a:endParaRPr>
            </a:p>
          </p:txBody>
        </p:sp>
      </p:grpSp>
      <p:sp>
        <p:nvSpPr>
          <p:cNvPr id="27" name="テキスト ボックス 26">
            <a:extLst>
              <a:ext uri="{FF2B5EF4-FFF2-40B4-BE49-F238E27FC236}">
                <a16:creationId xmlns:a16="http://schemas.microsoft.com/office/drawing/2014/main" id="{29BF7347-3671-20FB-E206-16F72B03CD7A}"/>
              </a:ext>
            </a:extLst>
          </p:cNvPr>
          <p:cNvSpPr txBox="1"/>
          <p:nvPr/>
        </p:nvSpPr>
        <p:spPr>
          <a:xfrm>
            <a:off x="3580817" y="6887575"/>
            <a:ext cx="6416000" cy="234038"/>
          </a:xfrm>
          <a:prstGeom prst="rect">
            <a:avLst/>
          </a:prstGeom>
          <a:noFill/>
        </p:spPr>
        <p:txBody>
          <a:bodyPr wrap="square" rtlCol="0">
            <a:spAutoFit/>
          </a:bodyPr>
          <a:lstStyle>
            <a:defPPr>
              <a:defRPr lang="ja-JP"/>
            </a:defPPr>
          </a:lstStyle>
          <a:p>
            <a:pPr algn="r">
              <a:defRPr kumimoji="1" sz="1800" b="0" i="0" normalizeH="0" noProof="0">
                <a:uLnTx/>
                <a:uFillTx/>
                <a:latin typeface="+mn-lt"/>
                <a:ea typeface="+mn-ea"/>
                <a:cs typeface="+mn-cs"/>
              </a:defRPr>
            </a:pPr>
            <a:r>
              <a:rPr lang="ja-JP" altLang="en-US" sz="921" dirty="0">
                <a:solidFill>
                  <a:prstClr val="black">
                    <a:lumMod val="65000"/>
                    <a:lumOff val="35000"/>
                  </a:prstClr>
                </a:solidFill>
                <a:latin typeface="Century Gothic" panose="020B0502020202020204"/>
                <a:ea typeface="メイリオ" panose="020B0604030504040204" pitchFamily="50" charset="-128"/>
                <a:cs typeface="Arial" pitchFamily="34" charset="0"/>
              </a:rPr>
              <a:t>出典：国立がん研究センターがん情報サービス「知っておきたいがんの基礎知識」（一部改変）</a:t>
            </a:r>
          </a:p>
        </p:txBody>
      </p:sp>
      <p:pic>
        <p:nvPicPr>
          <p:cNvPr id="28" name="Picture 6">
            <a:extLst>
              <a:ext uri="{FF2B5EF4-FFF2-40B4-BE49-F238E27FC236}">
                <a16:creationId xmlns:a16="http://schemas.microsoft.com/office/drawing/2014/main" id="{3C5B185A-43C6-0185-E354-967D8EFB24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8448" y="1134981"/>
            <a:ext cx="2298369" cy="2487835"/>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吹き出し 4">
            <a:extLst>
              <a:ext uri="{FF2B5EF4-FFF2-40B4-BE49-F238E27FC236}">
                <a16:creationId xmlns:a16="http://schemas.microsoft.com/office/drawing/2014/main" id="{3E3E1F64-E430-BF88-B98B-8D22BAD3D69C}"/>
              </a:ext>
            </a:extLst>
          </p:cNvPr>
          <p:cNvSpPr/>
          <p:nvPr/>
        </p:nvSpPr>
        <p:spPr>
          <a:xfrm>
            <a:off x="7249827" y="3122147"/>
            <a:ext cx="3148017" cy="922023"/>
          </a:xfrm>
          <a:prstGeom prst="wedgeRoundRectCallout">
            <a:avLst>
              <a:gd name="adj1" fmla="val 3007"/>
              <a:gd name="adj2" fmla="val -7760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754" b="1" dirty="0"/>
              <a:t>1</a:t>
            </a:r>
            <a:r>
              <a:rPr kumimoji="1" lang="ja-JP" altLang="en-US" sz="1754" b="1"/>
              <a:t>つや</a:t>
            </a:r>
            <a:r>
              <a:rPr kumimoji="1" lang="en-US" altLang="ja-JP" sz="1754" b="1" dirty="0"/>
              <a:t>2</a:t>
            </a:r>
            <a:r>
              <a:rPr kumimoji="1" lang="ja-JP" altLang="en-US" sz="1754" b="1"/>
              <a:t>つくらいなら</a:t>
            </a:r>
            <a:endParaRPr kumimoji="1" lang="en-US" altLang="ja-JP" sz="1754" b="1" dirty="0"/>
          </a:p>
          <a:p>
            <a:pPr algn="ctr"/>
            <a:r>
              <a:rPr kumimoji="1" lang="ja-JP" altLang="en-US" sz="1754" b="1"/>
              <a:t>なおすよ！</a:t>
            </a:r>
            <a:endParaRPr kumimoji="1" lang="en-US" altLang="ja-JP" sz="1754" b="1" dirty="0"/>
          </a:p>
        </p:txBody>
      </p:sp>
    </p:spTree>
    <p:extLst>
      <p:ext uri="{BB962C8B-B14F-4D97-AF65-F5344CB8AC3E}">
        <p14:creationId xmlns:p14="http://schemas.microsoft.com/office/powerpoint/2010/main" val="356565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A7CACCD-01D2-437C-98D4-D611DBD25142}"/>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E4231B8F-7B7F-4480-8D5D-C072259F18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321B980-357B-4A52-A9B3-F19B1A6181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EBF4717-01C2-4A1B-991A-79A927D8A74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CEAF554-2F34-4F56-B68C-C66BCC2F04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AA04D902-B7EE-4950-8EEE-AC58C5AA0593}"/>
              </a:ext>
            </a:extLst>
          </p:cNvPr>
          <p:cNvSpPr txBox="1">
            <a:spLocks/>
          </p:cNvSpPr>
          <p:nvPr/>
        </p:nvSpPr>
        <p:spPr>
          <a:xfrm>
            <a:off x="876477" y="272988"/>
            <a:ext cx="9795458" cy="1816825"/>
          </a:xfrm>
          <a:prstGeom prst="rect">
            <a:avLst/>
          </a:prstGeom>
        </p:spPr>
        <p:txBody>
          <a:bodyPr vert="horz" lIns="91440" tIns="45720" rIns="91440" bIns="45720" rtlCol="0" anchor="t" anchorCtr="0">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がんの原因</a:t>
            </a:r>
          </a:p>
        </p:txBody>
      </p:sp>
      <p:pic>
        <p:nvPicPr>
          <p:cNvPr id="11" name="図 10">
            <a:extLst>
              <a:ext uri="{FF2B5EF4-FFF2-40B4-BE49-F238E27FC236}">
                <a16:creationId xmlns:a16="http://schemas.microsoft.com/office/drawing/2014/main" id="{7875832B-94B7-BB9C-A38E-F6715ABF8335}"/>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1287575" y="2851257"/>
            <a:ext cx="7447984" cy="3473120"/>
          </a:xfrm>
          <a:prstGeom prst="rect">
            <a:avLst/>
          </a:prstGeom>
        </p:spPr>
      </p:pic>
      <p:grpSp>
        <p:nvGrpSpPr>
          <p:cNvPr id="12" name="グループ化 11">
            <a:extLst>
              <a:ext uri="{FF2B5EF4-FFF2-40B4-BE49-F238E27FC236}">
                <a16:creationId xmlns:a16="http://schemas.microsoft.com/office/drawing/2014/main" id="{C5B10D97-C264-7997-04F0-5028346098E9}"/>
              </a:ext>
            </a:extLst>
          </p:cNvPr>
          <p:cNvGrpSpPr/>
          <p:nvPr/>
        </p:nvGrpSpPr>
        <p:grpSpPr>
          <a:xfrm>
            <a:off x="4006415" y="2663946"/>
            <a:ext cx="2645245" cy="2615638"/>
            <a:chOff x="3806998" y="1894775"/>
            <a:chExt cx="2915872" cy="2915870"/>
          </a:xfrm>
        </p:grpSpPr>
        <p:sp>
          <p:nvSpPr>
            <p:cNvPr id="13" name="円/楕円 19">
              <a:extLst>
                <a:ext uri="{FF2B5EF4-FFF2-40B4-BE49-F238E27FC236}">
                  <a16:creationId xmlns:a16="http://schemas.microsoft.com/office/drawing/2014/main" id="{930F94C5-F694-92B6-C83A-08970775047B}"/>
                </a:ext>
              </a:extLst>
            </p:cNvPr>
            <p:cNvSpPr/>
            <p:nvPr/>
          </p:nvSpPr>
          <p:spPr>
            <a:xfrm>
              <a:off x="3806998" y="1894775"/>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defRPr kumimoji="1" sz="1800" b="0" i="0" normalizeH="0" noProof="0">
                  <a:uLnTx/>
                  <a:uFillTx/>
                  <a:latin typeface="Century Gothic" panose="020B0502020202020204"/>
                  <a:ea typeface="Arial" pitchFamily="34" charset="0"/>
                  <a:cs typeface="Arial" pitchFamily="34" charset="0"/>
                </a:defRPr>
              </a:pPr>
              <a:endParaRPr lang="ja-JP" altLang="en-US" sz="1579">
                <a:solidFill>
                  <a:prstClr val="white"/>
                </a:solidFill>
                <a:latin typeface="Century Gothic" panose="020B0502020202020204"/>
                <a:cs typeface="Arial" pitchFamily="34" charset="0"/>
              </a:endParaRPr>
            </a:p>
          </p:txBody>
        </p:sp>
        <p:sp>
          <p:nvSpPr>
            <p:cNvPr id="14" name="テキスト ボックス 13">
              <a:extLst>
                <a:ext uri="{FF2B5EF4-FFF2-40B4-BE49-F238E27FC236}">
                  <a16:creationId xmlns:a16="http://schemas.microsoft.com/office/drawing/2014/main" id="{1F034464-0EF4-E882-0FAB-2A90E4B48BC0}"/>
                </a:ext>
              </a:extLst>
            </p:cNvPr>
            <p:cNvSpPr txBox="1"/>
            <p:nvPr/>
          </p:nvSpPr>
          <p:spPr>
            <a:xfrm>
              <a:off x="4040230" y="3077035"/>
              <a:ext cx="2449408" cy="64453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a:defRPr kumimoji="1" sz="4400" b="1" i="0" normalizeH="0" noProof="0">
                  <a:uLnTx/>
                  <a:uFillTx/>
                  <a:latin typeface="+mn-lt"/>
                  <a:ea typeface="+mn-ea"/>
                  <a:cs typeface="+mn-cs"/>
                </a:defRPr>
              </a:pPr>
              <a:r>
                <a:rPr lang="ja-JP" altLang="en-US" sz="3157" dirty="0">
                  <a:solidFill>
                    <a:prstClr val="black">
                      <a:lumMod val="75000"/>
                      <a:lumOff val="25000"/>
                    </a:prstClr>
                  </a:solidFill>
                  <a:latin typeface="Century Gothic" panose="020B0502020202020204"/>
                  <a:ea typeface="メイリオ" panose="020B0604030504040204" pitchFamily="50" charset="-128"/>
                  <a:cs typeface="Arial" pitchFamily="34" charset="0"/>
                </a:rPr>
                <a:t>生活習慣</a:t>
              </a:r>
            </a:p>
          </p:txBody>
        </p:sp>
      </p:grpSp>
      <p:grpSp>
        <p:nvGrpSpPr>
          <p:cNvPr id="15" name="グループ化 14">
            <a:extLst>
              <a:ext uri="{FF2B5EF4-FFF2-40B4-BE49-F238E27FC236}">
                <a16:creationId xmlns:a16="http://schemas.microsoft.com/office/drawing/2014/main" id="{EDDE0DFD-9A52-89CE-828F-DB20FAF960DF}"/>
              </a:ext>
            </a:extLst>
          </p:cNvPr>
          <p:cNvGrpSpPr/>
          <p:nvPr/>
        </p:nvGrpSpPr>
        <p:grpSpPr>
          <a:xfrm>
            <a:off x="1987372" y="2809590"/>
            <a:ext cx="2403725" cy="2328870"/>
            <a:chOff x="754810" y="1751022"/>
            <a:chExt cx="2915872" cy="2915870"/>
          </a:xfrm>
        </p:grpSpPr>
        <p:sp>
          <p:nvSpPr>
            <p:cNvPr id="16" name="円/楕円 23">
              <a:extLst>
                <a:ext uri="{FF2B5EF4-FFF2-40B4-BE49-F238E27FC236}">
                  <a16:creationId xmlns:a16="http://schemas.microsoft.com/office/drawing/2014/main" id="{AEE7F3DE-EE09-26A5-F471-F5E26023FCFA}"/>
                </a:ext>
              </a:extLst>
            </p:cNvPr>
            <p:cNvSpPr/>
            <p:nvPr/>
          </p:nvSpPr>
          <p:spPr>
            <a:xfrm>
              <a:off x="754810" y="1751022"/>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defRPr kumimoji="1" sz="1800" b="0" i="0" normalizeH="0" noProof="0">
                  <a:uLnTx/>
                  <a:uFillTx/>
                  <a:latin typeface="Century Gothic" panose="020B0502020202020204"/>
                  <a:ea typeface="Arial" pitchFamily="34" charset="0"/>
                  <a:cs typeface="Arial" pitchFamily="34" charset="0"/>
                </a:defRPr>
              </a:pPr>
              <a:endParaRPr lang="ja-JP" altLang="en-US" sz="1579">
                <a:solidFill>
                  <a:prstClr val="white"/>
                </a:solidFill>
                <a:latin typeface="Century Gothic" panose="020B0502020202020204"/>
                <a:cs typeface="Arial" pitchFamily="34" charset="0"/>
              </a:endParaRPr>
            </a:p>
          </p:txBody>
        </p:sp>
        <p:sp>
          <p:nvSpPr>
            <p:cNvPr id="17" name="テキスト ボックス 16">
              <a:extLst>
                <a:ext uri="{FF2B5EF4-FFF2-40B4-BE49-F238E27FC236}">
                  <a16:creationId xmlns:a16="http://schemas.microsoft.com/office/drawing/2014/main" id="{A47AFA18-08A5-083E-0C52-23134F9221E6}"/>
                </a:ext>
              </a:extLst>
            </p:cNvPr>
            <p:cNvSpPr txBox="1"/>
            <p:nvPr/>
          </p:nvSpPr>
          <p:spPr>
            <a:xfrm>
              <a:off x="754810" y="2852832"/>
              <a:ext cx="2723328" cy="791499"/>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a:defRPr kumimoji="1" sz="4400" b="1" i="0" normalizeH="0" noProof="0">
                  <a:uLnTx/>
                  <a:uFillTx/>
                  <a:latin typeface="+mn-lt"/>
                  <a:ea typeface="+mn-ea"/>
                  <a:cs typeface="+mn-cs"/>
                </a:defRPr>
              </a:pPr>
              <a:r>
                <a:rPr lang="ja-JP" altLang="en-US" sz="3508" dirty="0">
                  <a:solidFill>
                    <a:prstClr val="black">
                      <a:lumMod val="75000"/>
                      <a:lumOff val="25000"/>
                    </a:prstClr>
                  </a:solidFill>
                  <a:latin typeface="Century Gothic" panose="020B0502020202020204"/>
                  <a:ea typeface="メイリオ" panose="020B0604030504040204" pitchFamily="50" charset="-128"/>
                  <a:cs typeface="Arial" pitchFamily="34" charset="0"/>
                </a:rPr>
                <a:t>感染</a:t>
              </a:r>
            </a:p>
          </p:txBody>
        </p:sp>
      </p:grpSp>
      <p:sp>
        <p:nvSpPr>
          <p:cNvPr id="18" name="テキスト ボックス 17">
            <a:extLst>
              <a:ext uri="{FF2B5EF4-FFF2-40B4-BE49-F238E27FC236}">
                <a16:creationId xmlns:a16="http://schemas.microsoft.com/office/drawing/2014/main" id="{87BC7B19-7ED7-1F52-9DE3-338EB6826D75}"/>
              </a:ext>
            </a:extLst>
          </p:cNvPr>
          <p:cNvSpPr txBox="1"/>
          <p:nvPr/>
        </p:nvSpPr>
        <p:spPr>
          <a:xfrm>
            <a:off x="1741645" y="1279903"/>
            <a:ext cx="6993914" cy="1387880"/>
          </a:xfrm>
          <a:prstGeom prst="rect">
            <a:avLst/>
          </a:prstGeom>
          <a:noFill/>
        </p:spPr>
        <p:txBody>
          <a:bodyPr wrap="square" rtlCol="0">
            <a:spAutoFit/>
          </a:bodyPr>
          <a:lstStyle>
            <a:defPPr>
              <a:defRPr lang="ja-JP"/>
            </a:defPPr>
          </a:lstStyle>
          <a:p>
            <a:pPr algn="ctr">
              <a:defRPr kumimoji="1" sz="1800" b="0" i="0" normalizeH="0" noProof="0">
                <a:uLnTx/>
                <a:uFillTx/>
                <a:latin typeface="+mn-lt"/>
                <a:ea typeface="+mn-ea"/>
                <a:cs typeface="+mn-cs"/>
              </a:defRPr>
            </a:pPr>
            <a:r>
              <a:rPr lang="ja-JP" altLang="en-US" sz="3508" b="1" dirty="0">
                <a:solidFill>
                  <a:prstClr val="black">
                    <a:lumMod val="75000"/>
                    <a:lumOff val="25000"/>
                  </a:prstClr>
                </a:solidFill>
                <a:latin typeface="Century Gothic" panose="020B0502020202020204"/>
                <a:ea typeface="メイリオ" panose="020B0604030504040204" pitchFamily="50" charset="-128"/>
                <a:cs typeface="Arial" pitchFamily="34" charset="0"/>
              </a:rPr>
              <a:t>いろいろな原因が関係している</a:t>
            </a:r>
            <a:endParaRPr lang="en-US" altLang="ja-JP" sz="3508" b="1" dirty="0">
              <a:solidFill>
                <a:prstClr val="black">
                  <a:lumMod val="75000"/>
                  <a:lumOff val="25000"/>
                </a:prstClr>
              </a:solidFill>
              <a:latin typeface="Century Gothic" panose="020B0502020202020204"/>
              <a:ea typeface="メイリオ" panose="020B0604030504040204" pitchFamily="50" charset="-128"/>
              <a:cs typeface="Arial" pitchFamily="34" charset="0"/>
            </a:endParaRPr>
          </a:p>
          <a:p>
            <a:pPr algn="ctr">
              <a:defRPr kumimoji="1" sz="1800" b="0" i="0" normalizeH="0" noProof="0">
                <a:uLnTx/>
                <a:uFillTx/>
                <a:latin typeface="+mn-lt"/>
                <a:ea typeface="+mn-ea"/>
                <a:cs typeface="+mn-cs"/>
              </a:defRPr>
            </a:pPr>
            <a:endParaRPr lang="en-US" altLang="ja-JP" sz="1403" b="1" dirty="0">
              <a:solidFill>
                <a:prstClr val="black">
                  <a:lumMod val="75000"/>
                  <a:lumOff val="25000"/>
                </a:prstClr>
              </a:solidFill>
              <a:latin typeface="Century Gothic" panose="020B0502020202020204"/>
              <a:ea typeface="メイリオ" panose="020B0604030504040204" pitchFamily="50" charset="-128"/>
              <a:cs typeface="Arial" pitchFamily="34" charset="0"/>
            </a:endParaRPr>
          </a:p>
          <a:p>
            <a:pPr algn="ctr">
              <a:defRPr kumimoji="1" sz="1800" b="0" i="0" normalizeH="0" noProof="0">
                <a:uLnTx/>
                <a:uFillTx/>
                <a:latin typeface="+mn-lt"/>
                <a:ea typeface="+mn-ea"/>
                <a:cs typeface="+mn-cs"/>
              </a:defRPr>
            </a:pPr>
            <a:r>
              <a:rPr lang="ja-JP" altLang="en-US" sz="3508" b="1" dirty="0">
                <a:solidFill>
                  <a:prstClr val="black">
                    <a:lumMod val="75000"/>
                    <a:lumOff val="25000"/>
                  </a:prstClr>
                </a:solidFill>
                <a:latin typeface="Century Gothic" panose="020B0502020202020204"/>
                <a:ea typeface="メイリオ" panose="020B0604030504040204" pitchFamily="50" charset="-128"/>
                <a:cs typeface="Arial" pitchFamily="34" charset="0"/>
              </a:rPr>
              <a:t>原因がはっきりしないことも多い</a:t>
            </a:r>
            <a:endParaRPr lang="en-US" altLang="ja-JP" sz="3508" b="1" dirty="0">
              <a:solidFill>
                <a:prstClr val="black">
                  <a:lumMod val="75000"/>
                  <a:lumOff val="25000"/>
                </a:prstClr>
              </a:solidFill>
              <a:latin typeface="Century Gothic" panose="020B0502020202020204"/>
              <a:ea typeface="メイリオ" panose="020B0604030504040204" pitchFamily="50" charset="-128"/>
              <a:cs typeface="Arial" pitchFamily="34" charset="0"/>
            </a:endParaRPr>
          </a:p>
        </p:txBody>
      </p:sp>
      <p:grpSp>
        <p:nvGrpSpPr>
          <p:cNvPr id="19" name="グループ化 18">
            <a:extLst>
              <a:ext uri="{FF2B5EF4-FFF2-40B4-BE49-F238E27FC236}">
                <a16:creationId xmlns:a16="http://schemas.microsoft.com/office/drawing/2014/main" id="{A892C6DA-7EEC-0D0C-F261-0BB5334A43F3}"/>
              </a:ext>
            </a:extLst>
          </p:cNvPr>
          <p:cNvGrpSpPr/>
          <p:nvPr/>
        </p:nvGrpSpPr>
        <p:grpSpPr>
          <a:xfrm>
            <a:off x="6323961" y="3138100"/>
            <a:ext cx="1835301" cy="1715791"/>
            <a:chOff x="7156012" y="446875"/>
            <a:chExt cx="1702756" cy="1653128"/>
          </a:xfrm>
        </p:grpSpPr>
        <p:sp>
          <p:nvSpPr>
            <p:cNvPr id="20" name="円/楕円 17">
              <a:extLst>
                <a:ext uri="{FF2B5EF4-FFF2-40B4-BE49-F238E27FC236}">
                  <a16:creationId xmlns:a16="http://schemas.microsoft.com/office/drawing/2014/main" id="{E1AB35C1-1137-92FF-6C69-EBD79EBDD58F}"/>
                </a:ext>
              </a:extLst>
            </p:cNvPr>
            <p:cNvSpPr/>
            <p:nvPr/>
          </p:nvSpPr>
          <p:spPr>
            <a:xfrm>
              <a:off x="7156012" y="446875"/>
              <a:ext cx="1702756" cy="1653128"/>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defRPr kumimoji="1" sz="1800" b="0" i="0" normalizeH="0" noProof="0">
                  <a:uLnTx/>
                  <a:uFillTx/>
                  <a:latin typeface="Century Gothic" panose="020B0502020202020204"/>
                  <a:ea typeface="Arial" pitchFamily="34" charset="0"/>
                  <a:cs typeface="Arial" pitchFamily="34" charset="0"/>
                </a:defRPr>
              </a:pPr>
              <a:endParaRPr lang="ja-JP" altLang="en-US" sz="1579" dirty="0">
                <a:solidFill>
                  <a:prstClr val="white"/>
                </a:solidFill>
                <a:latin typeface="Century Gothic" panose="020B0502020202020204"/>
                <a:cs typeface="Arial" pitchFamily="34" charset="0"/>
              </a:endParaRPr>
            </a:p>
          </p:txBody>
        </p:sp>
        <p:sp>
          <p:nvSpPr>
            <p:cNvPr id="21" name="テキスト ボックス 20">
              <a:extLst>
                <a:ext uri="{FF2B5EF4-FFF2-40B4-BE49-F238E27FC236}">
                  <a16:creationId xmlns:a16="http://schemas.microsoft.com/office/drawing/2014/main" id="{9D14F0E0-1378-770C-2E92-7549923F72F4}"/>
                </a:ext>
              </a:extLst>
            </p:cNvPr>
            <p:cNvSpPr txBox="1"/>
            <p:nvPr/>
          </p:nvSpPr>
          <p:spPr>
            <a:xfrm>
              <a:off x="7350309" y="766689"/>
              <a:ext cx="1352497" cy="102527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a:defRPr kumimoji="1" sz="4400" b="1" i="0" normalizeH="0" noProof="0">
                  <a:uLnTx/>
                  <a:uFillTx/>
                  <a:latin typeface="+mn-lt"/>
                  <a:ea typeface="+mn-ea"/>
                  <a:cs typeface="+mn-cs"/>
                </a:defRPr>
              </a:pPr>
              <a:r>
                <a:rPr lang="ja-JP" altLang="en-US" sz="2105" dirty="0">
                  <a:solidFill>
                    <a:prstClr val="black">
                      <a:lumMod val="75000"/>
                      <a:lumOff val="25000"/>
                    </a:prstClr>
                  </a:solidFill>
                  <a:latin typeface="Century Gothic" panose="020B0502020202020204"/>
                  <a:ea typeface="メイリオ" panose="020B0604030504040204" pitchFamily="50" charset="-128"/>
                  <a:cs typeface="Arial" pitchFamily="34" charset="0"/>
                </a:rPr>
                <a:t>うまれもった</a:t>
              </a:r>
              <a:endParaRPr lang="en-US" altLang="ja-JP" sz="2105" dirty="0">
                <a:solidFill>
                  <a:prstClr val="black">
                    <a:lumMod val="75000"/>
                    <a:lumOff val="25000"/>
                  </a:prstClr>
                </a:solidFill>
                <a:latin typeface="Century Gothic" panose="020B0502020202020204"/>
                <a:ea typeface="メイリオ" panose="020B0604030504040204" pitchFamily="50" charset="-128"/>
                <a:cs typeface="Arial" pitchFamily="34" charset="0"/>
              </a:endParaRPr>
            </a:p>
            <a:p>
              <a:pPr>
                <a:defRPr kumimoji="1" sz="4400" b="1" i="0" normalizeH="0" noProof="0">
                  <a:uLnTx/>
                  <a:uFillTx/>
                  <a:latin typeface="+mn-lt"/>
                  <a:ea typeface="+mn-ea"/>
                  <a:cs typeface="+mn-cs"/>
                </a:defRPr>
              </a:pPr>
              <a:r>
                <a:rPr lang="ja-JP" altLang="en-US" sz="2105" dirty="0">
                  <a:solidFill>
                    <a:prstClr val="black">
                      <a:lumMod val="75000"/>
                      <a:lumOff val="25000"/>
                    </a:prstClr>
                  </a:solidFill>
                  <a:latin typeface="Century Gothic" panose="020B0502020202020204"/>
                  <a:ea typeface="メイリオ" panose="020B0604030504040204" pitchFamily="50" charset="-128"/>
                  <a:cs typeface="Arial" pitchFamily="34" charset="0"/>
                </a:rPr>
                <a:t>体質</a:t>
              </a:r>
              <a:endParaRPr lang="en-US" altLang="ja-JP" sz="2105" dirty="0">
                <a:solidFill>
                  <a:prstClr val="black">
                    <a:lumMod val="75000"/>
                    <a:lumOff val="25000"/>
                  </a:prstClr>
                </a:solidFill>
                <a:latin typeface="Century Gothic" panose="020B0502020202020204"/>
                <a:ea typeface="メイリオ" panose="020B0604030504040204" pitchFamily="50" charset="-128"/>
                <a:cs typeface="Arial" pitchFamily="34" charset="0"/>
              </a:endParaRPr>
            </a:p>
          </p:txBody>
        </p:sp>
      </p:grpSp>
      <p:sp>
        <p:nvSpPr>
          <p:cNvPr id="22" name="正方形/長方形 21">
            <a:extLst>
              <a:ext uri="{FF2B5EF4-FFF2-40B4-BE49-F238E27FC236}">
                <a16:creationId xmlns:a16="http://schemas.microsoft.com/office/drawing/2014/main" id="{3DFFAD20-1220-FCFE-212A-00105543ABD6}"/>
              </a:ext>
            </a:extLst>
          </p:cNvPr>
          <p:cNvSpPr/>
          <p:nvPr/>
        </p:nvSpPr>
        <p:spPr>
          <a:xfrm>
            <a:off x="5083469" y="5324552"/>
            <a:ext cx="2273460" cy="52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kumimoji="1" sz="4400" b="1" i="0" normalizeH="0" noProof="0">
                <a:uLnTx/>
                <a:uFillTx/>
                <a:latin typeface="+mn-lt"/>
                <a:ea typeface="+mn-ea"/>
                <a:cs typeface="+mn-cs"/>
              </a:defRPr>
            </a:pPr>
            <a:r>
              <a:rPr lang="ja-JP" altLang="en-US" sz="3859" b="1" dirty="0">
                <a:solidFill>
                  <a:schemeClr val="accent1"/>
                </a:solidFill>
                <a:latin typeface="Century Gothic" panose="020B0502020202020204"/>
                <a:ea typeface="メイリオ" panose="020B0604030504040204" pitchFamily="50" charset="-128"/>
                <a:cs typeface="Arial" pitchFamily="34" charset="0"/>
              </a:rPr>
              <a:t>原因不明</a:t>
            </a:r>
          </a:p>
        </p:txBody>
      </p:sp>
      <p:sp>
        <p:nvSpPr>
          <p:cNvPr id="28" name="角丸四角形 4">
            <a:extLst>
              <a:ext uri="{FF2B5EF4-FFF2-40B4-BE49-F238E27FC236}">
                <a16:creationId xmlns:a16="http://schemas.microsoft.com/office/drawing/2014/main" id="{F8EF4CCA-BAEE-172B-8E1F-9C47083333C0}"/>
              </a:ext>
            </a:extLst>
          </p:cNvPr>
          <p:cNvSpPr/>
          <p:nvPr/>
        </p:nvSpPr>
        <p:spPr>
          <a:xfrm>
            <a:off x="5238602" y="5945488"/>
            <a:ext cx="4725398" cy="725645"/>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56" b="1" dirty="0"/>
              <a:t>だれもがなるかもしれない病気</a:t>
            </a:r>
            <a:endParaRPr kumimoji="1" lang="ja-JP" altLang="en-US" sz="2456" b="1" dirty="0"/>
          </a:p>
        </p:txBody>
      </p:sp>
    </p:spTree>
    <p:extLst>
      <p:ext uri="{BB962C8B-B14F-4D97-AF65-F5344CB8AC3E}">
        <p14:creationId xmlns:p14="http://schemas.microsoft.com/office/powerpoint/2010/main" val="230141542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3735</Words>
  <Application>Microsoft Office PowerPoint</Application>
  <PresentationFormat>ユーザー設定</PresentationFormat>
  <Paragraphs>426</Paragraphs>
  <Slides>26</Slides>
  <Notes>26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AR丸ゴシック体M</vt:lpstr>
      <vt:lpstr>HGP創英角ｺﾞｼｯｸUB</vt:lpstr>
      <vt:lpstr>HGS明朝E</vt:lpstr>
      <vt:lpstr>ＭＳ 明朝</vt:lpstr>
      <vt:lpstr>Yu Gothic UI</vt:lpstr>
      <vt:lpstr>メイリオ</vt:lpstr>
      <vt:lpstr>游ゴシック</vt:lpstr>
      <vt:lpstr>游ゴシック Medium</vt:lpstr>
      <vt:lpstr>游ゴシック 本文</vt:lpstr>
      <vt:lpstr>游明朝</vt:lpstr>
      <vt:lpstr>Arial</vt:lpstr>
      <vt:lpstr>Calibri</vt:lpstr>
      <vt:lpstr>Calibri Light</vt:lpstr>
      <vt:lpstr>Century Gothic</vt:lpstr>
      <vt:lpstr>Office Theme</vt:lpstr>
      <vt:lpstr>「がん」について  知ろう、考えよう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感染症について</dc:title>
  <dc:creator>Nishijima Yumi</dc:creator>
  <cp:lastModifiedBy>畑中 健登</cp:lastModifiedBy>
  <cp:revision>91</cp:revision>
  <cp:lastPrinted>2024-07-16T03:57:44Z</cp:lastPrinted>
  <dcterms:created xsi:type="dcterms:W3CDTF">2020-06-17T16:52:06Z</dcterms:created>
  <dcterms:modified xsi:type="dcterms:W3CDTF">2024-07-17T04:23:57Z</dcterms:modified>
</cp:coreProperties>
</file>