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handoutMasterIdLst>
    <p:handoutMasterId r:id="rId17"/>
  </p:handoutMasterIdLst>
  <p:sldIdLst>
    <p:sldId id="334" r:id="rId2"/>
    <p:sldId id="257" r:id="rId3"/>
    <p:sldId id="344" r:id="rId4"/>
    <p:sldId id="345" r:id="rId5"/>
    <p:sldId id="258" r:id="rId6"/>
    <p:sldId id="275" r:id="rId7"/>
    <p:sldId id="256" r:id="rId8"/>
    <p:sldId id="330" r:id="rId9"/>
    <p:sldId id="347" r:id="rId10"/>
    <p:sldId id="339" r:id="rId11"/>
    <p:sldId id="340" r:id="rId12"/>
    <p:sldId id="341" r:id="rId13"/>
    <p:sldId id="343" r:id="rId14"/>
    <p:sldId id="327" r:id="rId15"/>
  </p:sldIdLst>
  <p:sldSz cx="10691813" cy="7559675"/>
  <p:notesSz cx="6807200" cy="9939338"/>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mada masaoki" initials="ym" lastIdx="8" clrIdx="0">
    <p:extLst>
      <p:ext uri="{19B8F6BF-5375-455C-9EA6-DF929625EA0E}">
        <p15:presenceInfo xmlns:p15="http://schemas.microsoft.com/office/powerpoint/2012/main" userId="yamada masao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228"/>
    <a:srgbClr val="FF9900"/>
    <a:srgbClr val="008000"/>
    <a:srgbClr val="47B4EB"/>
    <a:srgbClr val="3399FF"/>
    <a:srgbClr val="33CC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2620" autoAdjust="0"/>
  </p:normalViewPr>
  <p:slideViewPr>
    <p:cSldViewPr snapToGrid="0">
      <p:cViewPr varScale="1">
        <p:scale>
          <a:sx n="64" d="100"/>
          <a:sy n="64" d="100"/>
        </p:scale>
        <p:origin x="922" y="67"/>
      </p:cViewPr>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p:cViewPr varScale="1">
        <p:scale>
          <a:sx n="74" d="100"/>
          <a:sy n="74" d="100"/>
        </p:scale>
        <p:origin x="220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7404C74-4B08-40D5-9B7E-7E551C593361}"/>
              </a:ext>
            </a:extLst>
          </p:cNvPr>
          <p:cNvSpPr>
            <a:spLocks noGrp="1"/>
          </p:cNvSpPr>
          <p:nvPr>
            <p:ph type="hdr" sz="quarter"/>
          </p:nvPr>
        </p:nvSpPr>
        <p:spPr>
          <a:xfrm>
            <a:off x="1" y="0"/>
            <a:ext cx="2949786" cy="498157"/>
          </a:xfrm>
          <a:prstGeom prst="rect">
            <a:avLst/>
          </a:prstGeom>
        </p:spPr>
        <p:txBody>
          <a:bodyPr vert="horz" lIns="91123" tIns="45561" rIns="91123" bIns="45561"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F132762-B911-4A9A-B8E0-D51681FCF2CF}"/>
              </a:ext>
            </a:extLst>
          </p:cNvPr>
          <p:cNvSpPr>
            <a:spLocks noGrp="1"/>
          </p:cNvSpPr>
          <p:nvPr>
            <p:ph type="dt" sz="quarter" idx="1"/>
          </p:nvPr>
        </p:nvSpPr>
        <p:spPr>
          <a:xfrm>
            <a:off x="3855839" y="0"/>
            <a:ext cx="2949786" cy="498157"/>
          </a:xfrm>
          <a:prstGeom prst="rect">
            <a:avLst/>
          </a:prstGeom>
        </p:spPr>
        <p:txBody>
          <a:bodyPr vert="horz" lIns="91123" tIns="45561" rIns="91123" bIns="45561" rtlCol="0"/>
          <a:lstStyle>
            <a:lvl1pPr algn="r">
              <a:defRPr sz="1200"/>
            </a:lvl1pPr>
          </a:lstStyle>
          <a:p>
            <a:fld id="{E8A1EF5E-4580-4893-BE78-BC1317C9BF02}" type="datetimeFigureOut">
              <a:rPr kumimoji="1" lang="ja-JP" altLang="en-US" smtClean="0"/>
              <a:t>2021/3/2</a:t>
            </a:fld>
            <a:endParaRPr kumimoji="1" lang="ja-JP" altLang="en-US"/>
          </a:p>
        </p:txBody>
      </p:sp>
      <p:sp>
        <p:nvSpPr>
          <p:cNvPr id="4" name="フッター プレースホルダー 3">
            <a:extLst>
              <a:ext uri="{FF2B5EF4-FFF2-40B4-BE49-F238E27FC236}">
                <a16:creationId xmlns:a16="http://schemas.microsoft.com/office/drawing/2014/main" id="{118276FE-F15E-49A1-8BF4-8F6D288DFA85}"/>
              </a:ext>
            </a:extLst>
          </p:cNvPr>
          <p:cNvSpPr>
            <a:spLocks noGrp="1"/>
          </p:cNvSpPr>
          <p:nvPr>
            <p:ph type="ftr" sz="quarter" idx="2"/>
          </p:nvPr>
        </p:nvSpPr>
        <p:spPr>
          <a:xfrm>
            <a:off x="1" y="9441182"/>
            <a:ext cx="2949786" cy="498157"/>
          </a:xfrm>
          <a:prstGeom prst="rect">
            <a:avLst/>
          </a:prstGeom>
        </p:spPr>
        <p:txBody>
          <a:bodyPr vert="horz" lIns="91123" tIns="45561" rIns="91123" bIns="45561"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C4220D7-5793-4259-9F6C-F8A4B3402EEB}"/>
              </a:ext>
            </a:extLst>
          </p:cNvPr>
          <p:cNvSpPr>
            <a:spLocks noGrp="1"/>
          </p:cNvSpPr>
          <p:nvPr>
            <p:ph type="sldNum" sz="quarter" idx="3"/>
          </p:nvPr>
        </p:nvSpPr>
        <p:spPr>
          <a:xfrm>
            <a:off x="3855839" y="9441182"/>
            <a:ext cx="2949786" cy="498157"/>
          </a:xfrm>
          <a:prstGeom prst="rect">
            <a:avLst/>
          </a:prstGeom>
        </p:spPr>
        <p:txBody>
          <a:bodyPr vert="horz" lIns="91123" tIns="45561" rIns="91123" bIns="45561" rtlCol="0" anchor="b"/>
          <a:lstStyle>
            <a:lvl1pPr algn="r">
              <a:defRPr sz="1200"/>
            </a:lvl1pPr>
          </a:lstStyle>
          <a:p>
            <a:fld id="{AD519C29-650D-4CEE-8657-18F27DD0C376}" type="slidenum">
              <a:rPr kumimoji="1" lang="ja-JP" altLang="en-US" smtClean="0"/>
              <a:t>‹#›</a:t>
            </a:fld>
            <a:endParaRPr kumimoji="1" lang="ja-JP" altLang="en-US"/>
          </a:p>
        </p:txBody>
      </p:sp>
    </p:spTree>
    <p:extLst>
      <p:ext uri="{BB962C8B-B14F-4D97-AF65-F5344CB8AC3E}">
        <p14:creationId xmlns:p14="http://schemas.microsoft.com/office/powerpoint/2010/main" val="3353686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6" cy="498693"/>
          </a:xfrm>
          <a:prstGeom prst="rect">
            <a:avLst/>
          </a:prstGeom>
        </p:spPr>
        <p:txBody>
          <a:bodyPr vert="horz" lIns="91123" tIns="45561" rIns="91123" bIns="4556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8693"/>
          </a:xfrm>
          <a:prstGeom prst="rect">
            <a:avLst/>
          </a:prstGeom>
        </p:spPr>
        <p:txBody>
          <a:bodyPr vert="horz" lIns="91123" tIns="45561" rIns="91123" bIns="45561" rtlCol="0"/>
          <a:lstStyle>
            <a:lvl1pPr algn="r">
              <a:defRPr sz="1200"/>
            </a:lvl1pPr>
          </a:lstStyle>
          <a:p>
            <a:fld id="{FDBE78E7-C7D7-425A-A501-919642033A1E}" type="datetimeFigureOut">
              <a:rPr kumimoji="1" lang="ja-JP" altLang="en-US" smtClean="0"/>
              <a:t>2021/3/2</a:t>
            </a:fld>
            <a:endParaRPr kumimoji="1" lang="ja-JP" altLang="en-US"/>
          </a:p>
        </p:txBody>
      </p:sp>
      <p:sp>
        <p:nvSpPr>
          <p:cNvPr id="4" name="スライド イメージ プレースホルダー 3"/>
          <p:cNvSpPr>
            <a:spLocks noGrp="1" noRot="1" noChangeAspect="1"/>
          </p:cNvSpPr>
          <p:nvPr>
            <p:ph type="sldImg" idx="2"/>
          </p:nvPr>
        </p:nvSpPr>
        <p:spPr>
          <a:xfrm>
            <a:off x="1031875" y="1243013"/>
            <a:ext cx="4743450" cy="3354387"/>
          </a:xfrm>
          <a:prstGeom prst="rect">
            <a:avLst/>
          </a:prstGeom>
          <a:noFill/>
          <a:ln w="12700">
            <a:solidFill>
              <a:prstClr val="black"/>
            </a:solidFill>
          </a:ln>
        </p:spPr>
        <p:txBody>
          <a:bodyPr vert="horz" lIns="91123" tIns="45561" rIns="91123" bIns="45561" rtlCol="0" anchor="ctr"/>
          <a:lstStyle/>
          <a:p>
            <a:endParaRPr lang="ja-JP" altLang="en-US"/>
          </a:p>
        </p:txBody>
      </p:sp>
      <p:sp>
        <p:nvSpPr>
          <p:cNvPr id="5" name="ノート プレースホルダー 4"/>
          <p:cNvSpPr>
            <a:spLocks noGrp="1"/>
          </p:cNvSpPr>
          <p:nvPr>
            <p:ph type="body" sz="quarter" idx="3"/>
          </p:nvPr>
        </p:nvSpPr>
        <p:spPr>
          <a:xfrm>
            <a:off x="680720" y="4783308"/>
            <a:ext cx="5445760" cy="3913614"/>
          </a:xfrm>
          <a:prstGeom prst="rect">
            <a:avLst/>
          </a:prstGeom>
        </p:spPr>
        <p:txBody>
          <a:bodyPr vert="horz" lIns="91123" tIns="45561" rIns="91123" bIns="45561"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123" tIns="45561" rIns="91123" bIns="45561" rtlCol="0" anchor="b"/>
          <a:lstStyle>
            <a:lvl1pPr algn="l">
              <a:defRPr sz="1200"/>
            </a:lvl1pPr>
          </a:lstStyle>
          <a:p>
            <a:endParaRPr kumimoji="1" lang="ja-JP" altLang="en-US"/>
          </a:p>
        </p:txBody>
      </p:sp>
    </p:spTree>
    <p:extLst>
      <p:ext uri="{BB962C8B-B14F-4D97-AF65-F5344CB8AC3E}">
        <p14:creationId xmlns:p14="http://schemas.microsoft.com/office/powerpoint/2010/main" val="1926893709"/>
      </p:ext>
    </p:extLst>
  </p:cSld>
  <p:clrMap bg1="lt1" tx1="dk1" bg2="lt2" tx2="dk2" accent1="accent1" accent2="accent2" accent3="accent3" accent4="accent4" accent5="accent5" accent6="accent6" hlink="hlink" folHlink="folHlink"/>
  <p:notesStyle>
    <a:lvl1pPr marL="0"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521437"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2pPr>
    <a:lvl3pPr marL="1042873"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3pPr>
    <a:lvl4pPr marL="1564310"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4pPr>
    <a:lvl5pPr marL="2085746"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5pPr>
    <a:lvl6pPr marL="2607183" algn="l" defTabSz="1042873" rtl="0" eaLnBrk="1" latinLnBrk="0" hangingPunct="1">
      <a:defRPr kumimoji="1" sz="1369" kern="1200">
        <a:solidFill>
          <a:schemeClr val="tx1"/>
        </a:solidFill>
        <a:latin typeface="+mn-lt"/>
        <a:ea typeface="+mn-ea"/>
        <a:cs typeface="+mn-cs"/>
      </a:defRPr>
    </a:lvl6pPr>
    <a:lvl7pPr marL="3128620" algn="l" defTabSz="1042873" rtl="0" eaLnBrk="1" latinLnBrk="0" hangingPunct="1">
      <a:defRPr kumimoji="1" sz="1369" kern="1200">
        <a:solidFill>
          <a:schemeClr val="tx1"/>
        </a:solidFill>
        <a:latin typeface="+mn-lt"/>
        <a:ea typeface="+mn-ea"/>
        <a:cs typeface="+mn-cs"/>
      </a:defRPr>
    </a:lvl7pPr>
    <a:lvl8pPr marL="3650056" algn="l" defTabSz="1042873" rtl="0" eaLnBrk="1" latinLnBrk="0" hangingPunct="1">
      <a:defRPr kumimoji="1" sz="1369" kern="1200">
        <a:solidFill>
          <a:schemeClr val="tx1"/>
        </a:solidFill>
        <a:latin typeface="+mn-lt"/>
        <a:ea typeface="+mn-ea"/>
        <a:cs typeface="+mn-cs"/>
      </a:defRPr>
    </a:lvl8pPr>
    <a:lvl9pPr marL="4171493" algn="l" defTabSz="1042873" rtl="0" eaLnBrk="1" latinLnBrk="0" hangingPunct="1">
      <a:defRPr kumimoji="1"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47234" defTabSz="1007520">
              <a:defRPr/>
            </a:pPr>
            <a:r>
              <a:rPr lang="ja-JP" altLang="en-US" dirty="0">
                <a:latin typeface="游明朝" panose="02020400000000000000" pitchFamily="18" charset="-128"/>
                <a:ea typeface="游明朝" panose="02020400000000000000" pitchFamily="18" charset="-128"/>
              </a:rPr>
              <a:t>石鹸（せっけん）がなくて手が洗えない場合は、アルコール消毒も有効です。</a:t>
            </a:r>
            <a:endParaRPr lang="en-US" altLang="ja-JP" dirty="0">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289173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lang="ja-JP" altLang="en-US" sz="1200" dirty="0">
                <a:latin typeface="游明朝" panose="02020400000000000000" pitchFamily="18" charset="-128"/>
                <a:ea typeface="游明朝" panose="02020400000000000000" pitchFamily="18" charset="-128"/>
              </a:rPr>
              <a:t>そのほかに、感染（かんせん）を予防（よぼう）するために注意することは、他の人と十分な距離（きょり）をとることです。</a:t>
            </a:r>
            <a:endParaRPr lang="en-US" altLang="ja-JP" sz="1200" dirty="0">
              <a:latin typeface="游明朝" panose="02020400000000000000" pitchFamily="18" charset="-128"/>
              <a:ea typeface="游明朝" panose="02020400000000000000" pitchFamily="18" charset="-128"/>
            </a:endParaRPr>
          </a:p>
          <a:p>
            <a:r>
              <a:rPr lang="ja-JP" altLang="en-US" sz="1200" dirty="0">
                <a:latin typeface="游明朝" panose="02020400000000000000" pitchFamily="18" charset="-128"/>
                <a:ea typeface="游明朝" panose="02020400000000000000" pitchFamily="18" charset="-128"/>
              </a:rPr>
              <a:t>社会的距離（しゃかいてききょり）：ソーシャルディスタンスまたは、物理的距離（ぶつりてききょり）：フィジカルディスタンスで２</a:t>
            </a:r>
            <a:r>
              <a:rPr lang="en-US" altLang="ja-JP" sz="1200" dirty="0">
                <a:latin typeface="游明朝" panose="02020400000000000000" pitchFamily="18" charset="-128"/>
                <a:ea typeface="游明朝" panose="02020400000000000000" pitchFamily="18" charset="-128"/>
              </a:rPr>
              <a:t>m</a:t>
            </a:r>
            <a:r>
              <a:rPr lang="ja-JP" altLang="en-US" sz="1200" dirty="0">
                <a:latin typeface="游明朝" panose="02020400000000000000" pitchFamily="18" charset="-128"/>
                <a:ea typeface="游明朝" panose="02020400000000000000" pitchFamily="18" charset="-128"/>
              </a:rPr>
              <a:t>以上です。</a:t>
            </a:r>
            <a:endParaRPr lang="en-US" altLang="ja-JP" sz="1200" dirty="0">
              <a:latin typeface="游明朝" panose="02020400000000000000" pitchFamily="18" charset="-128"/>
              <a:ea typeface="游明朝" panose="02020400000000000000" pitchFamily="18" charset="-128"/>
            </a:endParaRPr>
          </a:p>
          <a:p>
            <a:r>
              <a:rPr lang="ja-JP" altLang="en-US" sz="1200" dirty="0">
                <a:latin typeface="游明朝" panose="02020400000000000000" pitchFamily="18" charset="-128"/>
                <a:ea typeface="游明朝" panose="02020400000000000000" pitchFamily="18" charset="-128"/>
              </a:rPr>
              <a:t>窓（まど）やドアを開けて、こまめに換気（かんき）をしましょう。</a:t>
            </a:r>
            <a:endParaRPr lang="en-US" altLang="ja-JP" sz="1200" dirty="0">
              <a:latin typeface="游明朝" panose="02020400000000000000" pitchFamily="18" charset="-128"/>
              <a:ea typeface="游明朝" panose="02020400000000000000" pitchFamily="18" charset="-128"/>
            </a:endParaRPr>
          </a:p>
          <a:p>
            <a:r>
              <a:rPr lang="ja-JP" altLang="en-US" sz="1200" dirty="0">
                <a:latin typeface="游明朝" panose="02020400000000000000" pitchFamily="18" charset="-128"/>
                <a:ea typeface="游明朝" panose="02020400000000000000" pitchFamily="18" charset="-128"/>
              </a:rPr>
              <a:t>屋外（やがい）でも密集（みっしゅう）するような運動はさけましょう。</a:t>
            </a:r>
            <a:endParaRPr lang="en-US" altLang="ja-JP" sz="1200" dirty="0">
              <a:latin typeface="游明朝" panose="02020400000000000000" pitchFamily="18" charset="-128"/>
              <a:ea typeface="游明朝" panose="02020400000000000000" pitchFamily="18" charset="-128"/>
            </a:endParaRPr>
          </a:p>
          <a:p>
            <a:r>
              <a:rPr lang="ja-JP" altLang="en-US" sz="1200" dirty="0">
                <a:latin typeface="游明朝" panose="02020400000000000000" pitchFamily="18" charset="-128"/>
                <a:ea typeface="游明朝" panose="02020400000000000000" pitchFamily="18" charset="-128"/>
              </a:rPr>
              <a:t>ただし、少人数の散歩（さんぽ）やジョギングなどは大丈夫です。</a:t>
            </a:r>
            <a:endParaRPr lang="en-US" altLang="ja-JP" sz="1200" dirty="0">
              <a:latin typeface="游明朝" panose="02020400000000000000" pitchFamily="18" charset="-128"/>
              <a:ea typeface="游明朝" panose="02020400000000000000" pitchFamily="18" charset="-128"/>
            </a:endParaRPr>
          </a:p>
          <a:p>
            <a:pPr marL="0" marR="0" lvl="0" indent="0" algn="l" defTabSz="1042873" rtl="0" eaLnBrk="1" fontAlgn="auto" latinLnBrk="0" hangingPunct="1">
              <a:lnSpc>
                <a:spcPct val="100000"/>
              </a:lnSpc>
              <a:spcBef>
                <a:spcPts val="0"/>
              </a:spcBef>
              <a:spcAft>
                <a:spcPts val="0"/>
              </a:spcAft>
              <a:buClrTx/>
              <a:buSzTx/>
              <a:buFontTx/>
              <a:buNone/>
              <a:tabLst/>
              <a:defRPr/>
            </a:pPr>
            <a:r>
              <a:rPr lang="ja-JP" altLang="en-US" sz="1200" dirty="0">
                <a:latin typeface="游明朝" panose="02020400000000000000" pitchFamily="18" charset="-128"/>
                <a:ea typeface="游明朝" panose="02020400000000000000" pitchFamily="18" charset="-128"/>
              </a:rPr>
              <a:t>飲食店（いんしょくてん）でも十分は距離を取りましょう。間隔（かんかく）を開けて座る、互い違いに座るなどです。</a:t>
            </a:r>
            <a:endParaRPr lang="en-US" altLang="ja-JP" sz="1200" dirty="0">
              <a:latin typeface="游明朝" panose="02020400000000000000" pitchFamily="18" charset="-128"/>
              <a:ea typeface="游明朝" panose="02020400000000000000" pitchFamily="18" charset="-128"/>
            </a:endParaRPr>
          </a:p>
          <a:p>
            <a:r>
              <a:rPr lang="ja-JP" altLang="en-US" sz="1200" dirty="0">
                <a:latin typeface="游明朝" panose="02020400000000000000" pitchFamily="18" charset="-128"/>
                <a:ea typeface="游明朝" panose="02020400000000000000" pitchFamily="18" charset="-128"/>
              </a:rPr>
              <a:t>多人数（おおにんずう）での会食（かいしょく）は避けましょう。</a:t>
            </a:r>
            <a:endParaRPr lang="en-US" altLang="ja-JP" sz="1200" dirty="0">
              <a:latin typeface="游明朝" panose="02020400000000000000" pitchFamily="18" charset="-128"/>
              <a:ea typeface="游明朝" panose="02020400000000000000" pitchFamily="18" charset="-128"/>
            </a:endParaRPr>
          </a:p>
          <a:p>
            <a:r>
              <a:rPr lang="ja-JP" altLang="en-US" sz="1200" dirty="0">
                <a:latin typeface="游明朝" panose="02020400000000000000" pitchFamily="18" charset="-128"/>
                <a:ea typeface="游明朝" panose="02020400000000000000" pitchFamily="18" charset="-128"/>
              </a:rPr>
              <a:t>会話（かいわ）をする時はマスクをつけましょう。</a:t>
            </a:r>
            <a:r>
              <a:rPr lang="en-US" altLang="ja-JP" sz="1200" dirty="0">
                <a:latin typeface="游明朝" panose="02020400000000000000" pitchFamily="18" charset="-128"/>
                <a:ea typeface="游明朝" panose="02020400000000000000" pitchFamily="18" charset="-128"/>
              </a:rPr>
              <a:t>5</a:t>
            </a:r>
            <a:r>
              <a:rPr lang="ja-JP" altLang="en-US" sz="1200" dirty="0">
                <a:latin typeface="游明朝" panose="02020400000000000000" pitchFamily="18" charset="-128"/>
                <a:ea typeface="游明朝" panose="02020400000000000000" pitchFamily="18" charset="-128"/>
              </a:rPr>
              <a:t>分間の会話は１回の咳と同じです。電車やエレベーターでは会話を慎（つつし）みましょう。</a:t>
            </a:r>
            <a:endParaRPr lang="en-US" altLang="ja-JP" sz="1200" dirty="0">
              <a:latin typeface="游明朝" panose="02020400000000000000" pitchFamily="18" charset="-128"/>
              <a:ea typeface="游明朝" panose="02020400000000000000" pitchFamily="18" charset="-128"/>
            </a:endParaRPr>
          </a:p>
          <a:p>
            <a:endParaRPr lang="en-US" altLang="ja-JP" sz="1200" dirty="0">
              <a:latin typeface="游明朝" panose="02020400000000000000" pitchFamily="18" charset="-128"/>
              <a:ea typeface="游明朝" panose="02020400000000000000" pitchFamily="18" charset="-128"/>
            </a:endParaRPr>
          </a:p>
          <a:p>
            <a:pPr marL="0" marR="0" lvl="0" indent="0" algn="l" defTabSz="1042873" rtl="0" eaLnBrk="1" fontAlgn="auto" latinLnBrk="0" hangingPunct="1">
              <a:lnSpc>
                <a:spcPct val="100000"/>
              </a:lnSpc>
              <a:spcBef>
                <a:spcPts val="0"/>
              </a:spcBef>
              <a:spcAft>
                <a:spcPts val="0"/>
              </a:spcAft>
              <a:buClrTx/>
              <a:buSzTx/>
              <a:buFontTx/>
              <a:buNone/>
              <a:tabLst/>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出典：首相官邸／厚生労働省</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p:txBody>
      </p:sp>
    </p:spTree>
    <p:extLst>
      <p:ext uri="{BB962C8B-B14F-4D97-AF65-F5344CB8AC3E}">
        <p14:creationId xmlns:p14="http://schemas.microsoft.com/office/powerpoint/2010/main" val="510130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marL="0" marR="0" lvl="0" indent="147234" algn="l" defTabSz="1007520" rtl="0" eaLnBrk="1" fontAlgn="auto" latinLnBrk="0" hangingPunct="1">
              <a:lnSpc>
                <a:spcPct val="100000"/>
              </a:lnSpc>
              <a:spcBef>
                <a:spcPts val="0"/>
              </a:spcBef>
              <a:spcAft>
                <a:spcPts val="0"/>
              </a:spcAft>
              <a:buClrTx/>
              <a:buSzTx/>
              <a:buFontTx/>
              <a:buNone/>
              <a:tabLst/>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コロナウイルス感染症（かんせんしょう）の経過（けいか）について、発症（はっしょう）から１週間程度（いっしゅうかんていど）は風邪症状（かぜしょうじょう）・嗅覚・味覚障害（きゅうかく・みかくしょうがい）などを認め、</a:t>
            </a:r>
            <a:r>
              <a:rPr lang="en-US" altLang="ja-JP" sz="1200" dirty="0">
                <a:latin typeface="游明朝" panose="02020400000000000000" pitchFamily="18" charset="-128"/>
                <a:ea typeface="游明朝" panose="02020400000000000000" pitchFamily="18" charset="-128"/>
                <a:cs typeface="Aharoni" panose="02010803020104030203" pitchFamily="2" charset="-79"/>
              </a:rPr>
              <a:t>80</a:t>
            </a:r>
            <a:r>
              <a:rPr lang="ja-JP" altLang="en-US" sz="1200" dirty="0">
                <a:latin typeface="游明朝" panose="02020400000000000000" pitchFamily="18" charset="-128"/>
                <a:ea typeface="游明朝" panose="02020400000000000000" pitchFamily="18" charset="-128"/>
                <a:cs typeface="Aharoni" panose="02010803020104030203" pitchFamily="2" charset="-79"/>
              </a:rPr>
              <a:t>％は軽症（けいしょう）のまま治癒（ちゆ）することが多いです。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１週間から</a:t>
            </a:r>
            <a:r>
              <a:rPr lang="en-US" altLang="ja-JP" sz="1200" dirty="0">
                <a:latin typeface="游明朝" panose="02020400000000000000" pitchFamily="18" charset="-128"/>
                <a:ea typeface="游明朝" panose="02020400000000000000" pitchFamily="18" charset="-128"/>
                <a:cs typeface="Aharoni" panose="02010803020104030203" pitchFamily="2" charset="-79"/>
              </a:rPr>
              <a:t>10</a:t>
            </a:r>
            <a:r>
              <a:rPr lang="ja-JP" altLang="en-US" sz="1200" dirty="0">
                <a:latin typeface="游明朝" panose="02020400000000000000" pitchFamily="18" charset="-128"/>
                <a:ea typeface="游明朝" panose="02020400000000000000" pitchFamily="18" charset="-128"/>
                <a:cs typeface="Aharoni" panose="02010803020104030203" pitchFamily="2" charset="-79"/>
              </a:rPr>
              <a:t>日ぐらいすると約</a:t>
            </a:r>
            <a:r>
              <a:rPr lang="en-US" altLang="ja-JP" sz="1200" dirty="0">
                <a:latin typeface="游明朝" panose="02020400000000000000" pitchFamily="18" charset="-128"/>
                <a:ea typeface="游明朝" panose="02020400000000000000" pitchFamily="18" charset="-128"/>
                <a:cs typeface="Aharoni" panose="02010803020104030203" pitchFamily="2" charset="-79"/>
              </a:rPr>
              <a:t>20</a:t>
            </a:r>
            <a:r>
              <a:rPr lang="ja-JP" altLang="en-US" sz="1200" dirty="0">
                <a:latin typeface="游明朝" panose="02020400000000000000" pitchFamily="18" charset="-128"/>
                <a:ea typeface="游明朝" panose="02020400000000000000" pitchFamily="18" charset="-128"/>
                <a:cs typeface="Aharoni" panose="02010803020104030203" pitchFamily="2" charset="-79"/>
              </a:rPr>
              <a:t>％の人が、咳（せき）・痰（たん）・呼吸困難（こきゅうこんなん）など肺炎症状（はいえんしょうじょう）が増悪（ぞうあく）し入院（にゅういん）になることがあります。約５％の人が人工呼吸管理（じんこうこきゅうかんり）などにより、集中治療室（しゅうちゅうちりょうしつ）での治療（ちりょう）を受けることになりま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lang="ja-JP" altLang="ja-JP" dirty="0">
                <a:latin typeface="游明朝" panose="02020400000000000000" pitchFamily="18" charset="-128"/>
                <a:ea typeface="游明朝" panose="02020400000000000000" pitchFamily="18" charset="-128"/>
              </a:rPr>
              <a:t>出典</a:t>
            </a:r>
            <a:r>
              <a:rPr lang="ja-JP" altLang="en-US" dirty="0">
                <a:latin typeface="游明朝" panose="02020400000000000000" pitchFamily="18" charset="-128"/>
                <a:ea typeface="游明朝" panose="02020400000000000000" pitchFamily="18" charset="-128"/>
              </a:rPr>
              <a:t>：</a:t>
            </a:r>
            <a:r>
              <a:rPr lang="ja-JP" altLang="en-US" sz="1200" dirty="0">
                <a:latin typeface="游明朝" panose="02020400000000000000" pitchFamily="18" charset="-128"/>
                <a:ea typeface="游明朝" panose="02020400000000000000" pitchFamily="18" charset="-128"/>
              </a:rPr>
              <a:t>国立研究開発法人 国立国際医療研究センター／国際感染症センター　</a:t>
            </a:r>
            <a:r>
              <a:rPr lang="ja-JP" altLang="en-US" sz="1200" dirty="0">
                <a:latin typeface="游明朝" panose="02020400000000000000" pitchFamily="18" charset="-128"/>
                <a:ea typeface="游明朝" panose="02020400000000000000" pitchFamily="18" charset="-128"/>
                <a:cs typeface="Aharoni" panose="02010803020104030203" pitchFamily="2" charset="-79"/>
              </a:rPr>
              <a:t>「新型コロナウイルス感染症（</a:t>
            </a:r>
            <a:r>
              <a:rPr lang="en-US" altLang="ja-JP" sz="1200" dirty="0">
                <a:latin typeface="游明朝" panose="02020400000000000000" pitchFamily="18" charset="-128"/>
                <a:ea typeface="游明朝" panose="02020400000000000000" pitchFamily="18" charset="-128"/>
                <a:cs typeface="Aharoni" panose="02010803020104030203" pitchFamily="2" charset="-79"/>
              </a:rPr>
              <a:t>COVID-19</a:t>
            </a:r>
            <a:r>
              <a:rPr lang="ja-JP" altLang="en-US" sz="1200" dirty="0">
                <a:latin typeface="游明朝" panose="02020400000000000000" pitchFamily="18" charset="-128"/>
                <a:ea typeface="游明朝" panose="02020400000000000000" pitchFamily="18" charset="-128"/>
                <a:cs typeface="Aharoni" panose="02010803020104030203" pitchFamily="2" charset="-79"/>
              </a:rPr>
              <a:t>）診療の手引き・第２版」より　</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忽那賢志先生　作成</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endParaRPr lang="en-US" altLang="ja-JP" sz="1200" dirty="0">
              <a:latin typeface="Yu Gothic UI" panose="020B0500000000000000" pitchFamily="50" charset="-128"/>
              <a:ea typeface="Yu Gothic UI" panose="020B0500000000000000" pitchFamily="50" charset="-128"/>
              <a:cs typeface="Aharoni" panose="02010803020104030203" pitchFamily="2" charset="-79"/>
            </a:endParaRPr>
          </a:p>
        </p:txBody>
      </p:sp>
    </p:spTree>
    <p:extLst>
      <p:ext uri="{BB962C8B-B14F-4D97-AF65-F5344CB8AC3E}">
        <p14:creationId xmlns:p14="http://schemas.microsoft.com/office/powerpoint/2010/main" val="11272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47234" defTabSz="1007520">
              <a:defRPr/>
            </a:pPr>
            <a:r>
              <a:rPr lang="ja-JP" altLang="en-US" dirty="0">
                <a:latin typeface="游明朝" panose="02020400000000000000" pitchFamily="18" charset="-128"/>
                <a:ea typeface="游明朝" panose="02020400000000000000" pitchFamily="18" charset="-128"/>
              </a:rPr>
              <a:t>ピクトグラム（絵文字）を見たことがありますか？</a:t>
            </a:r>
            <a:endParaRPr lang="en-US" altLang="ja-JP" dirty="0">
              <a:latin typeface="游明朝" panose="02020400000000000000" pitchFamily="18" charset="-128"/>
              <a:ea typeface="游明朝" panose="02020400000000000000" pitchFamily="18" charset="-128"/>
            </a:endParaRPr>
          </a:p>
          <a:p>
            <a:pPr indent="147234" defTabSz="1007520">
              <a:defRPr/>
            </a:pPr>
            <a:r>
              <a:rPr lang="ja-JP" altLang="en-US" dirty="0">
                <a:latin typeface="游明朝" panose="02020400000000000000" pitchFamily="18" charset="-128"/>
                <a:ea typeface="游明朝" panose="02020400000000000000" pitchFamily="18" charset="-128"/>
              </a:rPr>
              <a:t>一目（ひとめ）見てその内容がわかるようになっているので、日本語がわからない人にも理解できるようになっています。</a:t>
            </a:r>
            <a:endParaRPr lang="en-US" altLang="ja-JP" dirty="0">
              <a:latin typeface="游明朝" panose="02020400000000000000" pitchFamily="18" charset="-128"/>
              <a:ea typeface="游明朝" panose="02020400000000000000" pitchFamily="18" charset="-128"/>
            </a:endParaRPr>
          </a:p>
          <a:p>
            <a:pPr indent="147234" defTabSz="1007520">
              <a:defRPr/>
            </a:pPr>
            <a:r>
              <a:rPr lang="ja-JP" altLang="en-US" dirty="0">
                <a:latin typeface="游明朝" panose="02020400000000000000" pitchFamily="18" charset="-128"/>
                <a:ea typeface="游明朝" panose="02020400000000000000" pitchFamily="18" charset="-128"/>
              </a:rPr>
              <a:t>これからは、色々なところで見るようになると思うので覚えておいてください。</a:t>
            </a:r>
            <a:endParaRPr lang="en-US" altLang="ja-JP" dirty="0">
              <a:latin typeface="游明朝" panose="02020400000000000000" pitchFamily="18" charset="-128"/>
              <a:ea typeface="游明朝" panose="02020400000000000000" pitchFamily="18" charset="-128"/>
            </a:endParaRPr>
          </a:p>
          <a:p>
            <a:pPr indent="147234" defTabSz="1007520">
              <a:defRPr/>
            </a:pPr>
            <a:endParaRPr lang="en-US" altLang="ja-JP" dirty="0">
              <a:latin typeface="游明朝" panose="02020400000000000000" pitchFamily="18" charset="-128"/>
              <a:ea typeface="游明朝" panose="02020400000000000000" pitchFamily="18" charset="-128"/>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lang="ja-JP" altLang="ja-JP" dirty="0">
                <a:latin typeface="游明朝" panose="02020400000000000000" pitchFamily="18" charset="-128"/>
                <a:ea typeface="游明朝" panose="02020400000000000000" pitchFamily="18" charset="-128"/>
              </a:rPr>
              <a:t>出典</a:t>
            </a:r>
            <a:r>
              <a:rPr lang="ja-JP" altLang="en-US" dirty="0">
                <a:latin typeface="游明朝" panose="02020400000000000000" pitchFamily="18" charset="-128"/>
                <a:ea typeface="游明朝" panose="02020400000000000000" pitchFamily="18" charset="-128"/>
              </a:rPr>
              <a:t>：厚生労働省</a:t>
            </a:r>
            <a:endParaRPr lang="en-US" altLang="ja-JP" dirty="0">
              <a:latin typeface="游明朝" panose="02020400000000000000" pitchFamily="18" charset="-128"/>
              <a:ea typeface="游明朝" panose="02020400000000000000" pitchFamily="18" charset="-128"/>
            </a:endParaRPr>
          </a:p>
          <a:p>
            <a:pPr indent="147234" defTabSz="1007520">
              <a:defRPr/>
            </a:pPr>
            <a:endParaRPr lang="ja-JP" altLang="ja-JP" dirty="0"/>
          </a:p>
        </p:txBody>
      </p:sp>
    </p:spTree>
    <p:extLst>
      <p:ext uri="{BB962C8B-B14F-4D97-AF65-F5344CB8AC3E}">
        <p14:creationId xmlns:p14="http://schemas.microsoft.com/office/powerpoint/2010/main" val="3231574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52EF23C8-B219-4912-AA6A-D376C127DC8A}"/>
              </a:ext>
            </a:extLst>
          </p:cNvPr>
          <p:cNvSpPr>
            <a:spLocks noGrp="1" noRot="1" noChangeAspect="1"/>
          </p:cNvSpPr>
          <p:nvPr>
            <p:ph type="sldImg"/>
          </p:nvPr>
        </p:nvSpPr>
        <p:spPr>
          <a:xfrm>
            <a:off x="1030288" y="1241425"/>
            <a:ext cx="4745037" cy="3355975"/>
          </a:xfrm>
        </p:spPr>
      </p:sp>
    </p:spTree>
    <p:extLst>
      <p:ext uri="{BB962C8B-B14F-4D97-AF65-F5344CB8AC3E}">
        <p14:creationId xmlns:p14="http://schemas.microsoft.com/office/powerpoint/2010/main" val="172335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47234" defTabSz="1007520">
              <a:defRPr/>
            </a:pPr>
            <a:r>
              <a:rPr kumimoji="1" lang="ja-JP" altLang="en-US" sz="1200" dirty="0">
                <a:solidFill>
                  <a:schemeClr val="tx1"/>
                </a:solidFill>
                <a:latin typeface="游明朝" panose="02020400000000000000" pitchFamily="18" charset="-128"/>
                <a:ea typeface="游明朝" panose="02020400000000000000" pitchFamily="18" charset="-128"/>
              </a:rPr>
              <a:t>電子顕微鏡で観察するコロナウイルスは、球形で表面には突起が見られます。</a:t>
            </a:r>
            <a:endParaRPr kumimoji="1" lang="en-US" altLang="ja-JP" sz="1200" dirty="0">
              <a:solidFill>
                <a:schemeClr val="tx1"/>
              </a:solidFill>
              <a:latin typeface="游明朝" panose="02020400000000000000" pitchFamily="18" charset="-128"/>
              <a:ea typeface="游明朝" panose="02020400000000000000" pitchFamily="18" charset="-128"/>
            </a:endParaRPr>
          </a:p>
          <a:p>
            <a:pPr indent="147234" defTabSz="1007520">
              <a:defRPr/>
            </a:pPr>
            <a:endParaRPr kumimoji="1" lang="en-US" altLang="ja-JP" sz="1200" dirty="0">
              <a:solidFill>
                <a:schemeClr val="tx1"/>
              </a:solidFill>
              <a:latin typeface="游明朝" panose="02020400000000000000" pitchFamily="18" charset="-128"/>
              <a:ea typeface="游明朝" panose="02020400000000000000" pitchFamily="18" charset="-128"/>
            </a:endParaRPr>
          </a:p>
          <a:p>
            <a:pPr defTabSz="956682">
              <a:defRPr/>
            </a:pPr>
            <a:r>
              <a:rPr kumimoji="1" lang="ja-JP" altLang="en-US" sz="1200" kern="1200" spc="0" baseline="0" dirty="0">
                <a:solidFill>
                  <a:schemeClr val="tx1"/>
                </a:solidFill>
                <a:latin typeface="ＭＳ ゴシック" panose="020B0609070205080204" pitchFamily="49" charset="-128"/>
                <a:ea typeface="游ゴシック" panose="020B0400000000000000" pitchFamily="50" charset="-128"/>
                <a:cs typeface="Aharoni" panose="02010803020104030203" pitchFamily="2" charset="-79"/>
              </a:rPr>
              <a:t>　　新型コロナウイルス画像　</a:t>
            </a:r>
            <a:r>
              <a:rPr kumimoji="1" lang="ja-JP" altLang="en-US" sz="1200" kern="1200" dirty="0">
                <a:solidFill>
                  <a:schemeClr val="tx1"/>
                </a:solidFill>
                <a:latin typeface="游明朝" panose="02020400000000000000" pitchFamily="18" charset="-128"/>
                <a:ea typeface="游ゴシック" panose="020B0400000000000000" pitchFamily="50" charset="-128"/>
                <a:cs typeface="Aharoni" panose="02010803020104030203" pitchFamily="2" charset="-79"/>
              </a:rPr>
              <a:t>出典：</a:t>
            </a:r>
            <a:r>
              <a:rPr kumimoji="1" lang="en-US" altLang="ja-JP" sz="1200" kern="1200" dirty="0">
                <a:solidFill>
                  <a:schemeClr val="tx1"/>
                </a:solidFill>
                <a:latin typeface="游明朝" panose="02020400000000000000" pitchFamily="18" charset="-128"/>
                <a:ea typeface="游ゴシック" panose="020B0400000000000000" pitchFamily="50" charset="-128"/>
                <a:cs typeface="Aharoni" panose="02010803020104030203" pitchFamily="2" charset="-79"/>
              </a:rPr>
              <a:t>NIID</a:t>
            </a:r>
            <a:r>
              <a:rPr kumimoji="1" lang="ja-JP" altLang="en-US" sz="1200" kern="1200" dirty="0">
                <a:solidFill>
                  <a:schemeClr val="tx1"/>
                </a:solidFill>
                <a:latin typeface="游明朝" panose="02020400000000000000" pitchFamily="18" charset="-128"/>
                <a:ea typeface="游ゴシック" panose="020B0400000000000000" pitchFamily="50" charset="-128"/>
                <a:cs typeface="Aharoni" panose="02010803020104030203" pitchFamily="2" charset="-79"/>
              </a:rPr>
              <a:t>　国立感染症研究所</a:t>
            </a:r>
            <a:endParaRPr kumimoji="1" lang="ja-JP" altLang="en-US" sz="1200" kern="1200" dirty="0">
              <a:solidFill>
                <a:schemeClr val="tx1"/>
              </a:solidFill>
              <a:latin typeface="游明朝" panose="02020400000000000000" pitchFamily="18" charset="-128"/>
              <a:ea typeface="游ゴシック" panose="020B0400000000000000" pitchFamily="50" charset="-128"/>
              <a:cs typeface="+mn-cs"/>
            </a:endParaRPr>
          </a:p>
        </p:txBody>
      </p:sp>
    </p:spTree>
    <p:extLst>
      <p:ext uri="{BB962C8B-B14F-4D97-AF65-F5344CB8AC3E}">
        <p14:creationId xmlns:p14="http://schemas.microsoft.com/office/powerpoint/2010/main" val="785136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marL="0" marR="0" lvl="0" indent="147234" algn="l" defTabSz="100752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游明朝" panose="02020400000000000000" pitchFamily="18" charset="-128"/>
                <a:ea typeface="游明朝" panose="02020400000000000000" pitchFamily="18" charset="-128"/>
              </a:rPr>
              <a:t>コロナウイルスの形が王冠（おうかん）“</a:t>
            </a:r>
            <a:r>
              <a:rPr kumimoji="1" lang="en-US" altLang="ja-JP" sz="1200" dirty="0">
                <a:solidFill>
                  <a:schemeClr val="tx1"/>
                </a:solidFill>
                <a:latin typeface="游明朝" panose="02020400000000000000" pitchFamily="18" charset="-128"/>
                <a:ea typeface="游明朝" panose="02020400000000000000" pitchFamily="18" charset="-128"/>
              </a:rPr>
              <a:t>CROWN</a:t>
            </a:r>
            <a:r>
              <a:rPr kumimoji="1" lang="ja-JP" altLang="en-US" sz="1200" dirty="0">
                <a:solidFill>
                  <a:schemeClr val="tx1"/>
                </a:solidFill>
                <a:latin typeface="游明朝" panose="02020400000000000000" pitchFamily="18" charset="-128"/>
                <a:ea typeface="游明朝" panose="02020400000000000000" pitchFamily="18" charset="-128"/>
              </a:rPr>
              <a:t>”（クラウン）に似ていることから、ギリシャ語で王冠を意味する“</a:t>
            </a:r>
            <a:r>
              <a:rPr kumimoji="1" lang="en-US" altLang="ja-JP" sz="1200" dirty="0">
                <a:solidFill>
                  <a:schemeClr val="tx1"/>
                </a:solidFill>
                <a:latin typeface="游明朝" panose="02020400000000000000" pitchFamily="18" charset="-128"/>
                <a:ea typeface="游明朝" panose="02020400000000000000" pitchFamily="18" charset="-128"/>
              </a:rPr>
              <a:t>CORONA</a:t>
            </a:r>
            <a:r>
              <a:rPr kumimoji="1" lang="ja-JP" altLang="en-US" sz="1200" dirty="0">
                <a:solidFill>
                  <a:schemeClr val="tx1"/>
                </a:solidFill>
                <a:latin typeface="游明朝" panose="02020400000000000000" pitchFamily="18" charset="-128"/>
                <a:ea typeface="游明朝" panose="02020400000000000000" pitchFamily="18" charset="-128"/>
              </a:rPr>
              <a:t>”（コロナ）という名前が付けられました。</a:t>
            </a:r>
            <a:endParaRPr kumimoji="1" lang="en-US" altLang="ja-JP" sz="1200" dirty="0">
              <a:solidFill>
                <a:schemeClr val="tx1"/>
              </a:solidFill>
              <a:latin typeface="游明朝" panose="02020400000000000000" pitchFamily="18" charset="-128"/>
              <a:ea typeface="游明朝" panose="02020400000000000000" pitchFamily="18" charset="-128"/>
            </a:endParaRPr>
          </a:p>
          <a:p>
            <a:pPr marL="0" marR="0" lvl="0" indent="147234" algn="l" defTabSz="1007520" rtl="0" eaLnBrk="1" fontAlgn="auto" latinLnBrk="0" hangingPunct="1">
              <a:lnSpc>
                <a:spcPct val="100000"/>
              </a:lnSpc>
              <a:spcBef>
                <a:spcPts val="0"/>
              </a:spcBef>
              <a:spcAft>
                <a:spcPts val="0"/>
              </a:spcAft>
              <a:buClrTx/>
              <a:buSzTx/>
              <a:buFontTx/>
              <a:buNone/>
              <a:tabLst/>
              <a:defRPr/>
            </a:pPr>
            <a:endParaRPr lang="ja-JP" altLang="en-US" sz="1200" dirty="0">
              <a:solidFill>
                <a:schemeClr val="tx1"/>
              </a:solidFill>
              <a:latin typeface="游明朝" panose="02020400000000000000" pitchFamily="18" charset="-128"/>
              <a:ea typeface="游明朝" panose="02020400000000000000" pitchFamily="18" charset="-128"/>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lang="ja-JP" altLang="ja-JP" dirty="0">
                <a:solidFill>
                  <a:schemeClr val="tx1"/>
                </a:solidFill>
                <a:latin typeface="游明朝" panose="02020400000000000000" pitchFamily="18" charset="-128"/>
                <a:ea typeface="游明朝" panose="02020400000000000000" pitchFamily="18" charset="-128"/>
              </a:rPr>
              <a:t>出典</a:t>
            </a:r>
            <a:r>
              <a:rPr lang="ja-JP" altLang="en-US" dirty="0">
                <a:solidFill>
                  <a:schemeClr val="tx1"/>
                </a:solidFill>
                <a:latin typeface="游明朝" panose="02020400000000000000" pitchFamily="18" charset="-128"/>
                <a:ea typeface="游明朝" panose="02020400000000000000" pitchFamily="18" charset="-128"/>
              </a:rPr>
              <a:t>：</a:t>
            </a:r>
            <a:r>
              <a:rPr lang="en-US" altLang="ja-JP" sz="1200" dirty="0">
                <a:solidFill>
                  <a:schemeClr val="tx1"/>
                </a:solidFill>
                <a:latin typeface="游明朝" panose="02020400000000000000" pitchFamily="18" charset="-128"/>
                <a:ea typeface="游明朝" panose="02020400000000000000" pitchFamily="18" charset="-128"/>
                <a:cs typeface="Aharoni" panose="02010803020104030203" pitchFamily="2" charset="-79"/>
              </a:rPr>
              <a:t>NIID</a:t>
            </a:r>
            <a:r>
              <a:rPr lang="ja-JP" altLang="en-US" sz="1200" dirty="0">
                <a:solidFill>
                  <a:schemeClr val="tx1"/>
                </a:solidFill>
                <a:latin typeface="游明朝" panose="02020400000000000000" pitchFamily="18" charset="-128"/>
                <a:ea typeface="游明朝" panose="02020400000000000000" pitchFamily="18" charset="-128"/>
                <a:cs typeface="Aharoni" panose="02010803020104030203" pitchFamily="2" charset="-79"/>
              </a:rPr>
              <a:t> 国立感染症研究所</a:t>
            </a:r>
            <a:endParaRPr lang="en-US" altLang="ja-JP" sz="1200" dirty="0">
              <a:solidFill>
                <a:schemeClr val="tx1"/>
              </a:solidFill>
              <a:latin typeface="游明朝" panose="02020400000000000000" pitchFamily="18" charset="-128"/>
              <a:ea typeface="游明朝" panose="02020400000000000000" pitchFamily="18" charset="-128"/>
              <a:cs typeface="Aharoni" panose="02010803020104030203" pitchFamily="2" charset="-79"/>
            </a:endParaRPr>
          </a:p>
        </p:txBody>
      </p:sp>
    </p:spTree>
    <p:extLst>
      <p:ext uri="{BB962C8B-B14F-4D97-AF65-F5344CB8AC3E}">
        <p14:creationId xmlns:p14="http://schemas.microsoft.com/office/powerpoint/2010/main" val="414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47234" defTabSz="1007520">
              <a:defRPr/>
            </a:pPr>
            <a:r>
              <a:rPr lang="ja-JP" altLang="en-US" dirty="0">
                <a:solidFill>
                  <a:schemeClr val="tx1"/>
                </a:solidFill>
                <a:latin typeface="游明朝" panose="02020400000000000000" pitchFamily="18" charset="-128"/>
                <a:ea typeface="游明朝" panose="02020400000000000000" pitchFamily="18" charset="-128"/>
              </a:rPr>
              <a:t>数年前に、新型ウイルス</a:t>
            </a:r>
            <a:r>
              <a:rPr lang="en-US" altLang="ja-JP" sz="1200" dirty="0">
                <a:solidFill>
                  <a:schemeClr val="tx1"/>
                </a:solidFill>
                <a:latin typeface="游明朝" panose="02020400000000000000" pitchFamily="18" charset="-128"/>
                <a:ea typeface="游明朝" panose="02020400000000000000" pitchFamily="18" charset="-128"/>
              </a:rPr>
              <a:t>SARS-</a:t>
            </a:r>
            <a:r>
              <a:rPr lang="en-US" altLang="ja-JP" sz="1200" dirty="0" err="1">
                <a:solidFill>
                  <a:schemeClr val="tx1"/>
                </a:solidFill>
                <a:latin typeface="游明朝" panose="02020400000000000000" pitchFamily="18" charset="-128"/>
                <a:ea typeface="游明朝" panose="02020400000000000000" pitchFamily="18" charset="-128"/>
              </a:rPr>
              <a:t>Cov</a:t>
            </a:r>
            <a:r>
              <a:rPr lang="ja-JP" altLang="en-US" sz="1200" dirty="0">
                <a:solidFill>
                  <a:schemeClr val="tx1"/>
                </a:solidFill>
                <a:latin typeface="游明朝" panose="02020400000000000000" pitchFamily="18" charset="-128"/>
                <a:ea typeface="游明朝" panose="02020400000000000000" pitchFamily="18" charset="-128"/>
              </a:rPr>
              <a:t>（</a:t>
            </a:r>
            <a:r>
              <a:rPr lang="ja-JP" altLang="en-US" dirty="0">
                <a:solidFill>
                  <a:schemeClr val="tx1"/>
                </a:solidFill>
                <a:latin typeface="游明朝" panose="02020400000000000000" pitchFamily="18" charset="-128"/>
                <a:ea typeface="游明朝" panose="02020400000000000000" pitchFamily="18" charset="-128"/>
              </a:rPr>
              <a:t>サーズ コブ）と呼ばれるコロナウイルスが原因で発症した重症急性呼吸器症候群（じゅうしょうこきゅうきしょうこうぐん）が</a:t>
            </a:r>
            <a:r>
              <a:rPr lang="en-US" altLang="ja-JP" dirty="0">
                <a:solidFill>
                  <a:schemeClr val="tx1"/>
                </a:solidFill>
                <a:latin typeface="游明朝" panose="02020400000000000000" pitchFamily="18" charset="-128"/>
                <a:ea typeface="游明朝" panose="02020400000000000000" pitchFamily="18" charset="-128"/>
              </a:rPr>
              <a:t>SARS</a:t>
            </a:r>
            <a:r>
              <a:rPr lang="ja-JP" altLang="en-US" dirty="0">
                <a:solidFill>
                  <a:schemeClr val="tx1"/>
                </a:solidFill>
                <a:latin typeface="游明朝" panose="02020400000000000000" pitchFamily="18" charset="-128"/>
                <a:ea typeface="游明朝" panose="02020400000000000000" pitchFamily="18" charset="-128"/>
              </a:rPr>
              <a:t>（サーズ）と呼ばれました。</a:t>
            </a:r>
            <a:endParaRPr lang="en-US" altLang="ja-JP" dirty="0">
              <a:solidFill>
                <a:schemeClr val="tx1"/>
              </a:solidFill>
              <a:latin typeface="游明朝" panose="02020400000000000000" pitchFamily="18" charset="-128"/>
              <a:ea typeface="游明朝" panose="02020400000000000000" pitchFamily="18" charset="-128"/>
            </a:endParaRPr>
          </a:p>
          <a:p>
            <a:pPr indent="147234" defTabSz="1007520">
              <a:defRPr/>
            </a:pPr>
            <a:r>
              <a:rPr lang="ja-JP" altLang="en-US" dirty="0">
                <a:solidFill>
                  <a:schemeClr val="tx1"/>
                </a:solidFill>
                <a:latin typeface="游明朝" panose="02020400000000000000" pitchFamily="18" charset="-128"/>
                <a:ea typeface="游明朝" panose="02020400000000000000" pitchFamily="18" charset="-128"/>
              </a:rPr>
              <a:t>今回は、そのサーズウイルスと類似（るいじ）の</a:t>
            </a:r>
            <a:r>
              <a:rPr lang="en-US" altLang="ja-JP" sz="1200" dirty="0">
                <a:solidFill>
                  <a:schemeClr val="tx1"/>
                </a:solidFill>
                <a:latin typeface="游明朝" panose="02020400000000000000" pitchFamily="18" charset="-128"/>
                <a:ea typeface="游明朝" panose="02020400000000000000" pitchFamily="18" charset="-128"/>
              </a:rPr>
              <a:t>SARS-Cov2</a:t>
            </a:r>
            <a:r>
              <a:rPr lang="ja-JP" altLang="en-US" sz="1200" dirty="0">
                <a:solidFill>
                  <a:schemeClr val="tx1"/>
                </a:solidFill>
                <a:latin typeface="游明朝" panose="02020400000000000000" pitchFamily="18" charset="-128"/>
                <a:ea typeface="游明朝" panose="02020400000000000000" pitchFamily="18" charset="-128"/>
              </a:rPr>
              <a:t>（</a:t>
            </a:r>
            <a:r>
              <a:rPr lang="ja-JP" altLang="en-US" dirty="0">
                <a:solidFill>
                  <a:schemeClr val="tx1"/>
                </a:solidFill>
                <a:latin typeface="游明朝" panose="02020400000000000000" pitchFamily="18" charset="-128"/>
                <a:ea typeface="游明朝" panose="02020400000000000000" pitchFamily="18" charset="-128"/>
              </a:rPr>
              <a:t>サーズ コブ ツー）が原因となる疾患（しっかん）で</a:t>
            </a:r>
            <a:r>
              <a:rPr lang="en-US" altLang="ja-JP" dirty="0">
                <a:solidFill>
                  <a:schemeClr val="tx1"/>
                </a:solidFill>
                <a:latin typeface="游明朝" panose="02020400000000000000" pitchFamily="18" charset="-128"/>
                <a:ea typeface="游明朝" panose="02020400000000000000" pitchFamily="18" charset="-128"/>
              </a:rPr>
              <a:t>2019</a:t>
            </a:r>
            <a:r>
              <a:rPr lang="ja-JP" altLang="en-US" dirty="0">
                <a:solidFill>
                  <a:schemeClr val="tx1"/>
                </a:solidFill>
                <a:latin typeface="游明朝" panose="02020400000000000000" pitchFamily="18" charset="-128"/>
                <a:ea typeface="游明朝" panose="02020400000000000000" pitchFamily="18" charset="-128"/>
              </a:rPr>
              <a:t>年に流行したため</a:t>
            </a:r>
            <a:r>
              <a:rPr lang="en-US" altLang="ja-JP" dirty="0">
                <a:solidFill>
                  <a:schemeClr val="tx1"/>
                </a:solidFill>
                <a:latin typeface="游明朝" panose="02020400000000000000" pitchFamily="18" charset="-128"/>
                <a:ea typeface="游明朝" panose="02020400000000000000" pitchFamily="18" charset="-128"/>
              </a:rPr>
              <a:t>Covid-19</a:t>
            </a:r>
            <a:r>
              <a:rPr lang="ja-JP" altLang="en-US" dirty="0">
                <a:solidFill>
                  <a:schemeClr val="tx1"/>
                </a:solidFill>
                <a:latin typeface="游明朝" panose="02020400000000000000" pitchFamily="18" charset="-128"/>
                <a:ea typeface="游明朝" panose="02020400000000000000" pitchFamily="18" charset="-128"/>
              </a:rPr>
              <a:t>（コビットー</a:t>
            </a:r>
            <a:r>
              <a:rPr lang="en-US" altLang="ja-JP" dirty="0">
                <a:solidFill>
                  <a:schemeClr val="tx1"/>
                </a:solidFill>
                <a:latin typeface="游明朝" panose="02020400000000000000" pitchFamily="18" charset="-128"/>
                <a:ea typeface="游明朝" panose="02020400000000000000" pitchFamily="18" charset="-128"/>
              </a:rPr>
              <a:t>19</a:t>
            </a:r>
            <a:r>
              <a:rPr lang="ja-JP" altLang="en-US" dirty="0">
                <a:solidFill>
                  <a:schemeClr val="tx1"/>
                </a:solidFill>
                <a:latin typeface="游明朝" panose="02020400000000000000" pitchFamily="18" charset="-128"/>
                <a:ea typeface="游明朝" panose="02020400000000000000" pitchFamily="18" charset="-128"/>
              </a:rPr>
              <a:t>）と言われるようになりました。</a:t>
            </a:r>
            <a:endParaRPr lang="en-US" altLang="ja-JP" dirty="0">
              <a:solidFill>
                <a:schemeClr val="tx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89274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游明朝" panose="02020400000000000000" pitchFamily="18" charset="-128"/>
                <a:ea typeface="游明朝" panose="02020400000000000000" pitchFamily="18" charset="-128"/>
              </a:rPr>
              <a:t>ウイルスがどれだけ小さいかわかりますか。</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ヒトの細胞（さいぼう）が</a:t>
            </a:r>
            <a:r>
              <a:rPr kumimoji="1" lang="en-US" altLang="ja-JP" dirty="0">
                <a:latin typeface="游明朝" panose="02020400000000000000" pitchFamily="18" charset="-128"/>
                <a:ea typeface="游明朝" panose="02020400000000000000" pitchFamily="18" charset="-128"/>
              </a:rPr>
              <a:t>0.02</a:t>
            </a:r>
            <a:r>
              <a:rPr kumimoji="1" lang="ja-JP" altLang="en-US" dirty="0">
                <a:latin typeface="游明朝" panose="02020400000000000000" pitchFamily="18" charset="-128"/>
                <a:ea typeface="游明朝" panose="02020400000000000000" pitchFamily="18" charset="-128"/>
              </a:rPr>
              <a:t>ミリで、その</a:t>
            </a:r>
            <a:r>
              <a:rPr kumimoji="1" lang="en-US" altLang="ja-JP" dirty="0">
                <a:latin typeface="游明朝" panose="02020400000000000000" pitchFamily="18" charset="-128"/>
                <a:ea typeface="游明朝" panose="02020400000000000000" pitchFamily="18" charset="-128"/>
              </a:rPr>
              <a:t>100</a:t>
            </a:r>
            <a:r>
              <a:rPr kumimoji="1" lang="ja-JP" altLang="en-US" dirty="0">
                <a:latin typeface="游明朝" panose="02020400000000000000" pitchFamily="18" charset="-128"/>
                <a:ea typeface="游明朝" panose="02020400000000000000" pitchFamily="18" charset="-128"/>
              </a:rPr>
              <a:t>分の</a:t>
            </a:r>
            <a:r>
              <a:rPr kumimoji="1" lang="en-US" altLang="ja-JP" dirty="0">
                <a:latin typeface="游明朝" panose="02020400000000000000" pitchFamily="18" charset="-128"/>
                <a:ea typeface="游明朝" panose="02020400000000000000" pitchFamily="18" charset="-128"/>
              </a:rPr>
              <a:t>1</a:t>
            </a:r>
            <a:r>
              <a:rPr kumimoji="1" lang="ja-JP" altLang="en-US" dirty="0">
                <a:latin typeface="游明朝" panose="02020400000000000000" pitchFamily="18" charset="-128"/>
                <a:ea typeface="游明朝" panose="02020400000000000000" pitchFamily="18" charset="-128"/>
              </a:rPr>
              <a:t>の大きさです。</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小さなお米の粒でも</a:t>
            </a:r>
            <a:r>
              <a:rPr kumimoji="1" lang="en-US" altLang="ja-JP" dirty="0">
                <a:latin typeface="游明朝" panose="02020400000000000000" pitchFamily="18" charset="-128"/>
                <a:ea typeface="游明朝" panose="02020400000000000000" pitchFamily="18" charset="-128"/>
              </a:rPr>
              <a:t>5</a:t>
            </a:r>
            <a:r>
              <a:rPr kumimoji="1" lang="ja-JP" altLang="en-US" dirty="0">
                <a:latin typeface="游明朝" panose="02020400000000000000" pitchFamily="18" charset="-128"/>
                <a:ea typeface="游明朝" panose="02020400000000000000" pitchFamily="18" charset="-128"/>
              </a:rPr>
              <a:t>ミリぐらいです。</a:t>
            </a:r>
            <a:endParaRPr kumimoji="1" lang="en-US" altLang="ja-JP" dirty="0">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270849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游明朝" panose="02020400000000000000" pitchFamily="18" charset="-128"/>
                <a:ea typeface="游明朝" panose="02020400000000000000" pitchFamily="18" charset="-128"/>
              </a:rPr>
              <a:t>ここで感染（かんせん）と発症（はっしょう）の違いについて、しっかり覚えてください。</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ウイルスが体の中に入ることを感染（かんせん）といいます。</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体の中の免疫機能（めんえききのう）と呼ばれているカラダ防衛隊（ぼうえいたい）が働いて、ウイルスをやっつけてしまえば病気にはなりません。</a:t>
            </a:r>
            <a:endParaRPr kumimoji="1" lang="en-US" altLang="ja-JP" dirty="0">
              <a:latin typeface="游明朝" panose="02020400000000000000" pitchFamily="18" charset="-128"/>
              <a:ea typeface="游明朝" panose="02020400000000000000" pitchFamily="18" charset="-128"/>
            </a:endParaRPr>
          </a:p>
          <a:p>
            <a:r>
              <a:rPr kumimoji="1" lang="ja-JP" altLang="en-US" dirty="0">
                <a:latin typeface="游明朝" panose="02020400000000000000" pitchFamily="18" charset="-128"/>
                <a:ea typeface="游明朝" panose="02020400000000000000" pitchFamily="18" charset="-128"/>
              </a:rPr>
              <a:t>体に入ってきたウイルスをカラダ防衛隊がやっつけられないと、みんなの体の中でウイルスが増えて、頭が痛くなったり、熱が出たり、咳が出たりして病気になります。これを発症といいます。</a:t>
            </a:r>
          </a:p>
        </p:txBody>
      </p:sp>
      <p:sp>
        <p:nvSpPr>
          <p:cNvPr id="4" name="スライド番号プレースホルダー 3"/>
          <p:cNvSpPr>
            <a:spLocks noGrp="1"/>
          </p:cNvSpPr>
          <p:nvPr>
            <p:ph type="sldNum" sz="quarter" idx="5"/>
          </p:nvPr>
        </p:nvSpPr>
        <p:spPr/>
        <p:txBody>
          <a:bodyPr/>
          <a:lstStyle/>
          <a:p>
            <a:endParaRPr kumimoji="1" lang="ja-JP" altLang="en-US" dirty="0"/>
          </a:p>
        </p:txBody>
      </p:sp>
    </p:spTree>
    <p:extLst>
      <p:ext uri="{BB962C8B-B14F-4D97-AF65-F5344CB8AC3E}">
        <p14:creationId xmlns:p14="http://schemas.microsoft.com/office/powerpoint/2010/main" val="26216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感染経路（かんせんけいろ）は２つ考えられています。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飛沫感染（ひまつかんせん）と接触感染（せっしょくかんせん）です。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「飛沫感染」は、感染者の咳（せき）や、くしゃみと一緒にウイルスが飛んで、別の人がそのウイルスを口や鼻から吸い込んで感染します。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kumimoji="1" lang="ja-JP" altLang="en-US" dirty="0"/>
              <a:t>おしゃべりをしたり咳やしゃみをすると、口から細かいしぶきが飛び散って、そのしぶきの中のウイルスを鼻や口から吸い込んで体に入ります。</a:t>
            </a:r>
            <a:endParaRPr kumimoji="1" lang="en-US" altLang="ja-JP" dirty="0"/>
          </a:p>
          <a:p>
            <a:pPr marL="0" marR="0" lvl="0" indent="147234" algn="l" defTabSz="1007520" rtl="0" eaLnBrk="1" fontAlgn="auto" latinLnBrk="0" hangingPunct="1">
              <a:lnSpc>
                <a:spcPct val="100000"/>
              </a:lnSpc>
              <a:spcBef>
                <a:spcPts val="0"/>
              </a:spcBef>
              <a:spcAft>
                <a:spcPts val="0"/>
              </a:spcAft>
              <a:buClrTx/>
              <a:buSzTx/>
              <a:buFontTx/>
              <a:buNone/>
              <a:tabLst/>
              <a:defRPr/>
            </a:pPr>
            <a:endParaRPr kumimoji="1" lang="ja-JP" altLang="en-US" dirty="0"/>
          </a:p>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「接触感染」は、感染者がくしゃみや咳を手で押さえた後、その手で周りのものに触れてウイルスが付着（ふちゃく）します。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別の人が、それに触れると、ウイルスは手や服に付いて、その手で</a:t>
            </a:r>
            <a:r>
              <a:rPr kumimoji="1" lang="ja-JP" altLang="en-US" dirty="0"/>
              <a:t>目をこすったり</a:t>
            </a:r>
            <a:r>
              <a:rPr lang="ja-JP" altLang="en-US" sz="1200" dirty="0">
                <a:latin typeface="游明朝" panose="02020400000000000000" pitchFamily="18" charset="-128"/>
                <a:ea typeface="游明朝" panose="02020400000000000000" pitchFamily="18" charset="-128"/>
                <a:cs typeface="Aharoni" panose="02010803020104030203" pitchFamily="2" charset="-79"/>
              </a:rPr>
              <a:t>口や鼻を触ると粘膜（ねんまく）から感染します。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kumimoji="1" lang="ja-JP" altLang="en-US" dirty="0"/>
              <a:t>ウイルスはスイッチやドアノブ、電車やバスのつり革にも付いています。</a:t>
            </a:r>
            <a:endParaRPr kumimoji="1" lang="en-US" altLang="ja-JP" dirty="0"/>
          </a:p>
        </p:txBody>
      </p:sp>
      <p:sp>
        <p:nvSpPr>
          <p:cNvPr id="4" name="スライド番号プレースホルダー 3"/>
          <p:cNvSpPr>
            <a:spLocks noGrp="1"/>
          </p:cNvSpPr>
          <p:nvPr>
            <p:ph type="sldNum" sz="quarter" idx="5"/>
          </p:nvPr>
        </p:nvSpPr>
        <p:spPr/>
        <p:txBody>
          <a:bodyPr/>
          <a:lstStyle/>
          <a:p>
            <a:endParaRPr kumimoji="1" lang="ja-JP" altLang="en-US" dirty="0"/>
          </a:p>
        </p:txBody>
      </p:sp>
    </p:spTree>
    <p:extLst>
      <p:ext uri="{BB962C8B-B14F-4D97-AF65-F5344CB8AC3E}">
        <p14:creationId xmlns:p14="http://schemas.microsoft.com/office/powerpoint/2010/main" val="1419468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３つの咳（せき）エチケットが重要（じゅうよう）です。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マスクがあれば、マスクで口や鼻を覆（おお）いましょう。マスクが無い時は、テュッシュ・ハンカチで口・鼻を覆いましょう。とっさの時は袖（そで）で口や鼻を覆います。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何もせずに咳やくしゃみをしてはだめです。飛沫感染（ひまつかんせん）の危険があります。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sz="1200" dirty="0">
                <a:latin typeface="游明朝" panose="02020400000000000000" pitchFamily="18" charset="-128"/>
                <a:ea typeface="游明朝" panose="02020400000000000000" pitchFamily="18" charset="-128"/>
                <a:cs typeface="Aharoni" panose="02010803020104030203" pitchFamily="2" charset="-79"/>
              </a:rPr>
              <a:t>咳やくしゃみを手のひらで押さえるのもだめです。接触感染（せっしょくかんせん）の危険があります。</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lang="ja-JP" altLang="ja-JP" dirty="0">
                <a:latin typeface="游明朝" panose="02020400000000000000" pitchFamily="18" charset="-128"/>
                <a:ea typeface="游明朝" panose="02020400000000000000" pitchFamily="18" charset="-128"/>
              </a:rPr>
              <a:t>出典</a:t>
            </a:r>
            <a:r>
              <a:rPr lang="ja-JP" altLang="en-US" dirty="0">
                <a:latin typeface="游明朝" panose="02020400000000000000" pitchFamily="18" charset="-128"/>
                <a:ea typeface="游明朝" panose="02020400000000000000" pitchFamily="18" charset="-128"/>
              </a:rPr>
              <a:t>：</a:t>
            </a:r>
            <a:r>
              <a:rPr lang="ja-JP" altLang="en-US" sz="1200" dirty="0">
                <a:latin typeface="游明朝" panose="02020400000000000000" pitchFamily="18" charset="-128"/>
                <a:ea typeface="游明朝" panose="02020400000000000000" pitchFamily="18" charset="-128"/>
                <a:cs typeface="Aharoni" panose="02010803020104030203" pitchFamily="2" charset="-79"/>
              </a:rPr>
              <a:t>首相官邸／厚生労働省</a:t>
            </a:r>
            <a:endParaRPr lang="en-US" altLang="ja-JP" sz="1200" dirty="0">
              <a:latin typeface="游明朝" panose="02020400000000000000" pitchFamily="18" charset="-128"/>
              <a:ea typeface="游明朝" panose="02020400000000000000" pitchFamily="18" charset="-128"/>
              <a:cs typeface="Aharoni" panose="02010803020104030203" pitchFamily="2" charset="-79"/>
            </a:endParaRPr>
          </a:p>
        </p:txBody>
      </p:sp>
    </p:spTree>
    <p:extLst>
      <p:ext uri="{BB962C8B-B14F-4D97-AF65-F5344CB8AC3E}">
        <p14:creationId xmlns:p14="http://schemas.microsoft.com/office/powerpoint/2010/main" val="309478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47234" defTabSz="1007520">
              <a:defRPr/>
            </a:pPr>
            <a:r>
              <a:rPr lang="ja-JP" altLang="en-US" sz="1200" dirty="0">
                <a:solidFill>
                  <a:schemeClr val="tx1"/>
                </a:solidFill>
                <a:latin typeface="游明朝" panose="02020400000000000000" pitchFamily="18" charset="-128"/>
                <a:ea typeface="游明朝" panose="02020400000000000000" pitchFamily="18" charset="-128"/>
                <a:cs typeface="Aharoni" panose="02010803020104030203" pitchFamily="2" charset="-79"/>
              </a:rPr>
              <a:t>感染を予防する２つ目は、手を洗うことです。正しい手の洗い方を覚えてください。</a:t>
            </a:r>
            <a:endParaRPr lang="en-US" altLang="ja-JP" sz="1200" dirty="0">
              <a:solidFill>
                <a:schemeClr val="tx1"/>
              </a:solidFill>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sz="1200" dirty="0">
                <a:solidFill>
                  <a:schemeClr val="tx1"/>
                </a:solidFill>
                <a:latin typeface="游明朝" panose="02020400000000000000" pitchFamily="18" charset="-128"/>
                <a:ea typeface="游明朝" panose="02020400000000000000" pitchFamily="18" charset="-128"/>
                <a:cs typeface="Aharoni" panose="02010803020104030203" pitchFamily="2" charset="-79"/>
              </a:rPr>
              <a:t>石鹸（せっけん）をつけてイラストのように丁寧（ていねい）に洗います。</a:t>
            </a:r>
            <a:endParaRPr lang="en-US" altLang="ja-JP" sz="1200" dirty="0">
              <a:solidFill>
                <a:schemeClr val="tx1"/>
              </a:solidFill>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sz="1200" dirty="0">
                <a:solidFill>
                  <a:schemeClr val="tx1"/>
                </a:solidFill>
                <a:latin typeface="游明朝" panose="02020400000000000000" pitchFamily="18" charset="-128"/>
                <a:ea typeface="游明朝" panose="02020400000000000000" pitchFamily="18" charset="-128"/>
                <a:cs typeface="Aharoni" panose="02010803020104030203" pitchFamily="2" charset="-79"/>
              </a:rPr>
              <a:t>石鹸は流水（りゅうすい）で、しっかり洗い流して綺麗（きれい）なタオル・ハンカチ・ペーパータオルでしっかり拭（ふ）くようにします。</a:t>
            </a:r>
            <a:endParaRPr lang="en-US" altLang="ja-JP" sz="1200" dirty="0">
              <a:solidFill>
                <a:schemeClr val="tx1"/>
              </a:solidFill>
              <a:latin typeface="游明朝" panose="02020400000000000000" pitchFamily="18" charset="-128"/>
              <a:ea typeface="游明朝" panose="02020400000000000000" pitchFamily="18" charset="-128"/>
              <a:cs typeface="Aharoni" panose="02010803020104030203" pitchFamily="2" charset="-79"/>
            </a:endParaRPr>
          </a:p>
          <a:p>
            <a:pPr indent="147234" defTabSz="1007520">
              <a:defRPr/>
            </a:pPr>
            <a:r>
              <a:rPr lang="ja-JP" altLang="en-US" dirty="0">
                <a:solidFill>
                  <a:schemeClr val="tx1"/>
                </a:solidFill>
                <a:latin typeface="游明朝" panose="02020400000000000000" pitchFamily="18" charset="-128"/>
                <a:ea typeface="游明朝" panose="02020400000000000000" pitchFamily="18" charset="-128"/>
              </a:rPr>
              <a:t>手も気持ちもピッカピカになりましたか。</a:t>
            </a:r>
            <a:endParaRPr lang="en-US" altLang="ja-JP" dirty="0">
              <a:solidFill>
                <a:schemeClr val="tx1"/>
              </a:solidFill>
              <a:latin typeface="游明朝" panose="02020400000000000000" pitchFamily="18" charset="-128"/>
              <a:ea typeface="游明朝" panose="02020400000000000000" pitchFamily="18" charset="-128"/>
            </a:endParaRPr>
          </a:p>
          <a:p>
            <a:pPr indent="147234" defTabSz="1007520">
              <a:defRPr/>
            </a:pPr>
            <a:endParaRPr lang="en-US" altLang="ja-JP" dirty="0">
              <a:solidFill>
                <a:schemeClr val="tx1"/>
              </a:solidFill>
              <a:latin typeface="游明朝" panose="02020400000000000000" pitchFamily="18" charset="-128"/>
              <a:ea typeface="游明朝" panose="02020400000000000000" pitchFamily="18" charset="-128"/>
            </a:endParaRPr>
          </a:p>
          <a:p>
            <a:pPr marL="0" marR="0" lvl="0" indent="147234" algn="l" defTabSz="1007520" rtl="0" eaLnBrk="1" fontAlgn="auto" latinLnBrk="0" hangingPunct="1">
              <a:lnSpc>
                <a:spcPct val="100000"/>
              </a:lnSpc>
              <a:spcBef>
                <a:spcPts val="0"/>
              </a:spcBef>
              <a:spcAft>
                <a:spcPts val="0"/>
              </a:spcAft>
              <a:buClrTx/>
              <a:buSzTx/>
              <a:buFontTx/>
              <a:buNone/>
              <a:tabLst/>
              <a:defRPr/>
            </a:pPr>
            <a:r>
              <a:rPr lang="ja-JP" altLang="ja-JP" dirty="0">
                <a:solidFill>
                  <a:schemeClr val="tx1"/>
                </a:solidFill>
                <a:latin typeface="游明朝" panose="02020400000000000000" pitchFamily="18" charset="-128"/>
                <a:ea typeface="游明朝" panose="02020400000000000000" pitchFamily="18" charset="-128"/>
              </a:rPr>
              <a:t>出典</a:t>
            </a:r>
            <a:r>
              <a:rPr lang="ja-JP" altLang="en-US" dirty="0">
                <a:solidFill>
                  <a:schemeClr val="tx1"/>
                </a:solidFill>
                <a:latin typeface="游明朝" panose="02020400000000000000" pitchFamily="18" charset="-128"/>
                <a:ea typeface="游明朝" panose="02020400000000000000" pitchFamily="18" charset="-128"/>
              </a:rPr>
              <a:t>：</a:t>
            </a:r>
            <a:r>
              <a:rPr lang="ja-JP" altLang="en-US" sz="1200" dirty="0">
                <a:solidFill>
                  <a:schemeClr val="tx1"/>
                </a:solidFill>
                <a:latin typeface="游明朝" panose="02020400000000000000" pitchFamily="18" charset="-128"/>
                <a:ea typeface="游明朝" panose="02020400000000000000" pitchFamily="18" charset="-128"/>
                <a:cs typeface="Aharoni" panose="02010803020104030203" pitchFamily="2" charset="-79"/>
              </a:rPr>
              <a:t>首相官邸／厚生労働省</a:t>
            </a:r>
            <a:endParaRPr lang="en-US" altLang="ja-JP" sz="1200" dirty="0">
              <a:solidFill>
                <a:schemeClr val="tx1"/>
              </a:solidFill>
              <a:latin typeface="游明朝" panose="02020400000000000000" pitchFamily="18" charset="-128"/>
              <a:ea typeface="游明朝" panose="02020400000000000000" pitchFamily="18" charset="-128"/>
              <a:cs typeface="Aharoni" panose="02010803020104030203" pitchFamily="2" charset="-79"/>
            </a:endParaRPr>
          </a:p>
        </p:txBody>
      </p:sp>
    </p:spTree>
    <p:extLst>
      <p:ext uri="{BB962C8B-B14F-4D97-AF65-F5344CB8AC3E}">
        <p14:creationId xmlns:p14="http://schemas.microsoft.com/office/powerpoint/2010/main" val="195375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322624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71286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230651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62827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191930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15484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189389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248731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1984031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2647748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1385A8-ABD8-4A34-9462-C440D8528EA2}" type="datetimeFigureOut">
              <a:rPr kumimoji="1" lang="ja-JP" altLang="en-US" smtClean="0"/>
              <a:t>2021/3/2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380680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F61385A8-ABD8-4A34-9462-C440D8528EA2}" type="datetimeFigureOut">
              <a:rPr kumimoji="1" lang="ja-JP" altLang="en-US" smtClean="0"/>
              <a:t>2021/3/2</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endParaRPr kumimoji="1" lang="ja-JP" altLang="en-US" dirty="0"/>
          </a:p>
        </p:txBody>
      </p:sp>
    </p:spTree>
    <p:extLst>
      <p:ext uri="{BB962C8B-B14F-4D97-AF65-F5344CB8AC3E}">
        <p14:creationId xmlns:p14="http://schemas.microsoft.com/office/powerpoint/2010/main" val="1177419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tiff"/><Relationship Id="rId11" Type="http://schemas.openxmlformats.org/officeDocument/2006/relationships/image" Target="../media/image19.svg"/><Relationship Id="rId5" Type="http://schemas.openxmlformats.org/officeDocument/2006/relationships/image" Target="../media/image13.tiff"/><Relationship Id="rId10" Type="http://schemas.openxmlformats.org/officeDocument/2006/relationships/image" Target="../media/image18.png"/><Relationship Id="rId4" Type="http://schemas.openxmlformats.org/officeDocument/2006/relationships/image" Target="../media/image12.tiff"/><Relationship Id="rId9"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3229BB-BCE3-4BBA-99E5-56E8E4C89FD8}"/>
              </a:ext>
            </a:extLst>
          </p:cNvPr>
          <p:cNvPicPr>
            <a:picLocks noChangeAspect="1"/>
          </p:cNvPicPr>
          <p:nvPr/>
        </p:nvPicPr>
        <p:blipFill rotWithShape="1">
          <a:blip r:embed="rId3">
            <a:clrChange>
              <a:clrFrom>
                <a:srgbClr val="FFFFFF"/>
              </a:clrFrom>
              <a:clrTo>
                <a:srgbClr val="FFFFFF">
                  <a:alpha val="0"/>
                </a:srgbClr>
              </a:clrTo>
            </a:clrChange>
          </a:blip>
          <a:srcRect r="14671"/>
          <a:stretch/>
        </p:blipFill>
        <p:spPr>
          <a:xfrm>
            <a:off x="0" y="3121573"/>
            <a:ext cx="10681303" cy="4459186"/>
          </a:xfrm>
          <a:prstGeom prst="rect">
            <a:avLst/>
          </a:prstGeom>
        </p:spPr>
      </p:pic>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9388552" y="409305"/>
            <a:ext cx="788765" cy="838728"/>
          </a:xfrm>
          <a:prstGeom prst="rect">
            <a:avLst/>
          </a:prstGeom>
        </p:spPr>
      </p:pic>
      <p:sp>
        <p:nvSpPr>
          <p:cNvPr id="12" name="字幕 2">
            <a:extLst>
              <a:ext uri="{FF2B5EF4-FFF2-40B4-BE49-F238E27FC236}">
                <a16:creationId xmlns:a16="http://schemas.microsoft.com/office/drawing/2014/main" id="{20765BC1-87BE-4000-A56B-FCA7FF311654}"/>
              </a:ext>
            </a:extLst>
          </p:cNvPr>
          <p:cNvSpPr txBox="1">
            <a:spLocks/>
          </p:cNvSpPr>
          <p:nvPr/>
        </p:nvSpPr>
        <p:spPr>
          <a:xfrm>
            <a:off x="3759200" y="409305"/>
            <a:ext cx="1049283" cy="397165"/>
          </a:xfrm>
          <a:prstGeom prst="rect">
            <a:avLst/>
          </a:prstGeom>
          <a:solidFill>
            <a:schemeClr val="bg1"/>
          </a:solidFill>
          <a:ln>
            <a:solidFill>
              <a:schemeClr val="bg2">
                <a:lumMod val="50000"/>
              </a:schemeClr>
            </a:solidFill>
          </a:ln>
        </p:spPr>
        <p:txBody>
          <a:bodyPr vert="horz" wrap="square" lIns="36000" tIns="36000" rIns="36000" bIns="3600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Medium" panose="020B0500000000000000" pitchFamily="50" charset="-128"/>
                <a:ea typeface="游ゴシック Medium" panose="020B0500000000000000" pitchFamily="50" charset="-128"/>
              </a:rPr>
              <a:t>入門編</a:t>
            </a:r>
            <a:endParaRPr lang="en-US" altLang="ja-JP" sz="1800" dirty="0">
              <a:latin typeface="游ゴシック Medium" panose="020B0500000000000000" pitchFamily="50" charset="-128"/>
              <a:ea typeface="游ゴシック Medium" panose="020B0500000000000000" pitchFamily="50" charset="-128"/>
            </a:endParaRPr>
          </a:p>
        </p:txBody>
      </p:sp>
      <p:sp>
        <p:nvSpPr>
          <p:cNvPr id="15" name="タイトル 1">
            <a:extLst>
              <a:ext uri="{FF2B5EF4-FFF2-40B4-BE49-F238E27FC236}">
                <a16:creationId xmlns:a16="http://schemas.microsoft.com/office/drawing/2014/main" id="{8955669D-390B-4B32-A9DB-1629F9DF6E19}"/>
              </a:ext>
            </a:extLst>
          </p:cNvPr>
          <p:cNvSpPr txBox="1">
            <a:spLocks/>
          </p:cNvSpPr>
          <p:nvPr/>
        </p:nvSpPr>
        <p:spPr>
          <a:xfrm>
            <a:off x="345140" y="368740"/>
            <a:ext cx="3414060" cy="647259"/>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2000" b="1" dirty="0">
                <a:latin typeface="HGS明朝E" panose="02020900000000000000" pitchFamily="18" charset="-128"/>
                <a:ea typeface="HGS明朝E" panose="02020900000000000000" pitchFamily="18" charset="-128"/>
              </a:rPr>
              <a:t>新型コロナウイルス感染症</a:t>
            </a:r>
            <a:endParaRPr lang="en-US" altLang="ja-JP" sz="2000" b="1" dirty="0">
              <a:latin typeface="HGS明朝E" panose="02020900000000000000" pitchFamily="18" charset="-128"/>
              <a:ea typeface="HGS明朝E" panose="02020900000000000000" pitchFamily="18" charset="-128"/>
            </a:endParaRPr>
          </a:p>
          <a:p>
            <a:r>
              <a:rPr lang="ja-JP" altLang="en-US" sz="2000" b="1" dirty="0">
                <a:latin typeface="メイリオ" panose="020B0604030504040204" pitchFamily="50" charset="-128"/>
                <a:ea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rPr>
              <a:t>COVID-19</a:t>
            </a:r>
            <a:r>
              <a:rPr lang="ja-JP" altLang="en-US" sz="2000" b="1" dirty="0">
                <a:latin typeface="メイリオ" panose="020B0604030504040204" pitchFamily="50" charset="-128"/>
                <a:ea typeface="メイリオ" panose="020B0604030504040204" pitchFamily="50" charset="-128"/>
              </a:rPr>
              <a:t>）</a:t>
            </a:r>
            <a:endParaRPr lang="ja-JP" altLang="en-US" sz="2000" b="1" dirty="0">
              <a:latin typeface="HGS明朝E" panose="02020900000000000000" pitchFamily="18" charset="-128"/>
              <a:ea typeface="HGS明朝E" panose="02020900000000000000" pitchFamily="18" charset="-128"/>
            </a:endParaRPr>
          </a:p>
        </p:txBody>
      </p:sp>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7081962" y="6633402"/>
            <a:ext cx="3095356" cy="335986"/>
          </a:xfrm>
        </p:spPr>
        <p:txBody>
          <a:bodyPr anchor="t">
            <a:noAutofit/>
          </a:bodyPr>
          <a:lstStyle/>
          <a:p>
            <a:pPr algn="l"/>
            <a:r>
              <a:rPr lang="ja-JP" altLang="en-US" sz="2200" b="1" dirty="0">
                <a:latin typeface="游ゴシック Medium" panose="020B0500000000000000" pitchFamily="50" charset="-128"/>
                <a:ea typeface="游ゴシック Medium" panose="020B0500000000000000" pitchFamily="50" charset="-128"/>
              </a:rPr>
              <a:t>（公社）東京都医師会</a:t>
            </a:r>
          </a:p>
        </p:txBody>
      </p:sp>
      <p:sp>
        <p:nvSpPr>
          <p:cNvPr id="8" name="タイトル 1">
            <a:extLst>
              <a:ext uri="{FF2B5EF4-FFF2-40B4-BE49-F238E27FC236}">
                <a16:creationId xmlns:a16="http://schemas.microsoft.com/office/drawing/2014/main" id="{C7A4A525-7C78-4E55-B7E4-9AB0CBEC8888}"/>
              </a:ext>
            </a:extLst>
          </p:cNvPr>
          <p:cNvSpPr txBox="1">
            <a:spLocks/>
          </p:cNvSpPr>
          <p:nvPr/>
        </p:nvSpPr>
        <p:spPr>
          <a:xfrm>
            <a:off x="988076" y="3317719"/>
            <a:ext cx="7488267" cy="811160"/>
          </a:xfrm>
          <a:prstGeom prst="rect">
            <a:avLst/>
          </a:prstGeom>
        </p:spPr>
        <p:txBody>
          <a:bodyPr vert="horz" lIns="91440" tIns="45720" rIns="91440" bIns="45720" rtlCol="0" anchor="ctr" anchorCtr="0">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38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コロナウイルスって知っている？</a:t>
            </a:r>
          </a:p>
        </p:txBody>
      </p:sp>
      <p:sp>
        <p:nvSpPr>
          <p:cNvPr id="13" name="タイトル 1">
            <a:extLst>
              <a:ext uri="{FF2B5EF4-FFF2-40B4-BE49-F238E27FC236}">
                <a16:creationId xmlns:a16="http://schemas.microsoft.com/office/drawing/2014/main" id="{741A1AB9-2774-4A83-BFA5-BD26878AB074}"/>
              </a:ext>
            </a:extLst>
          </p:cNvPr>
          <p:cNvSpPr txBox="1">
            <a:spLocks/>
          </p:cNvSpPr>
          <p:nvPr/>
        </p:nvSpPr>
        <p:spPr>
          <a:xfrm>
            <a:off x="987480" y="1629944"/>
            <a:ext cx="8589006" cy="1753383"/>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5400" b="1" dirty="0">
                <a:latin typeface="メイリオ" panose="020B0604030504040204" pitchFamily="50" charset="-128"/>
                <a:ea typeface="メイリオ" panose="020B0604030504040204" pitchFamily="50" charset="-128"/>
              </a:rPr>
              <a:t>新型コロナウイルス感染症</a:t>
            </a:r>
            <a:r>
              <a:rPr lang="ja-JP" altLang="en-US" sz="4400" b="1" dirty="0">
                <a:latin typeface="メイリオ" panose="020B0604030504040204" pitchFamily="50" charset="-128"/>
                <a:ea typeface="メイリオ" panose="020B0604030504040204" pitchFamily="50" charset="-128"/>
              </a:rPr>
              <a:t>（</a:t>
            </a:r>
            <a:r>
              <a:rPr lang="en-US" altLang="ja-JP" sz="4400" b="1" dirty="0">
                <a:latin typeface="メイリオ" panose="020B0604030504040204" pitchFamily="50" charset="-128"/>
                <a:ea typeface="メイリオ" panose="020B0604030504040204" pitchFamily="50" charset="-128"/>
              </a:rPr>
              <a:t>COVID-19</a:t>
            </a:r>
            <a:r>
              <a:rPr lang="ja-JP" altLang="en-US" sz="4400" b="1" dirty="0">
                <a:latin typeface="メイリオ" panose="020B0604030504040204" pitchFamily="50" charset="-128"/>
                <a:ea typeface="メイリオ" panose="020B0604030504040204" pitchFamily="50" charset="-128"/>
              </a:rPr>
              <a:t>）</a:t>
            </a:r>
            <a:endParaRPr lang="ja-JP" altLang="en-US" sz="5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3206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石けんで手洗い　または　アルコール消毒</a:t>
            </a:r>
          </a:p>
        </p:txBody>
      </p:sp>
      <p:pic>
        <p:nvPicPr>
          <p:cNvPr id="12" name="図 11">
            <a:extLst>
              <a:ext uri="{FF2B5EF4-FFF2-40B4-BE49-F238E27FC236}">
                <a16:creationId xmlns:a16="http://schemas.microsoft.com/office/drawing/2014/main" id="{99946FE1-65C4-43A3-8EF0-10B36308A333}"/>
              </a:ext>
            </a:extLst>
          </p:cNvPr>
          <p:cNvPicPr>
            <a:picLocks noChangeAspect="1"/>
          </p:cNvPicPr>
          <p:nvPr/>
        </p:nvPicPr>
        <p:blipFill>
          <a:blip r:embed="rId3"/>
          <a:stretch>
            <a:fillRect/>
          </a:stretch>
        </p:blipFill>
        <p:spPr>
          <a:xfrm>
            <a:off x="5905314" y="1946195"/>
            <a:ext cx="3978701" cy="3882208"/>
          </a:xfrm>
          <a:prstGeom prst="rect">
            <a:avLst/>
          </a:prstGeom>
        </p:spPr>
      </p:pic>
      <p:pic>
        <p:nvPicPr>
          <p:cNvPr id="17" name="図 16" descr="部屋, 時計 が含まれている画像&#10;&#10;自動的に生成された説明">
            <a:extLst>
              <a:ext uri="{FF2B5EF4-FFF2-40B4-BE49-F238E27FC236}">
                <a16:creationId xmlns:a16="http://schemas.microsoft.com/office/drawing/2014/main" id="{FD638EE5-9724-426F-972A-2E89ACDD5687}"/>
              </a:ext>
            </a:extLst>
          </p:cNvPr>
          <p:cNvPicPr>
            <a:picLocks noChangeAspect="1"/>
          </p:cNvPicPr>
          <p:nvPr/>
        </p:nvPicPr>
        <p:blipFill rotWithShape="1">
          <a:blip r:embed="rId4">
            <a:extLst>
              <a:ext uri="{28A0092B-C50C-407E-A947-70E740481C1C}">
                <a14:useLocalDpi xmlns:a14="http://schemas.microsoft.com/office/drawing/2010/main" val="0"/>
              </a:ext>
            </a:extLst>
          </a:blip>
          <a:srcRect l="15488" t="2830" r="13331" b="4783"/>
          <a:stretch/>
        </p:blipFill>
        <p:spPr>
          <a:xfrm>
            <a:off x="645255" y="1387317"/>
            <a:ext cx="4141245" cy="4999965"/>
          </a:xfrm>
          <a:prstGeom prst="rect">
            <a:avLst/>
          </a:prstGeom>
        </p:spPr>
      </p:pic>
      <p:sp>
        <p:nvSpPr>
          <p:cNvPr id="18" name="正方形/長方形 17">
            <a:extLst>
              <a:ext uri="{FF2B5EF4-FFF2-40B4-BE49-F238E27FC236}">
                <a16:creationId xmlns:a16="http://schemas.microsoft.com/office/drawing/2014/main" id="{27DD9875-D368-4806-AD4B-A9C1FDA5DCA0}"/>
              </a:ext>
            </a:extLst>
          </p:cNvPr>
          <p:cNvSpPr/>
          <p:nvPr/>
        </p:nvSpPr>
        <p:spPr>
          <a:xfrm>
            <a:off x="1003815" y="6387282"/>
            <a:ext cx="8902238" cy="646331"/>
          </a:xfrm>
          <a:prstGeom prst="rect">
            <a:avLst/>
          </a:prstGeom>
        </p:spPr>
        <p:txBody>
          <a:bodyPr wrap="square">
            <a:spAutoFit/>
          </a:bodyPr>
          <a:lstStyle/>
          <a:p>
            <a:r>
              <a:rPr lang="ja-JP" altLang="en-US" sz="3600" dirty="0">
                <a:solidFill>
                  <a:schemeClr val="accent2">
                    <a:lumMod val="75000"/>
                  </a:schemeClr>
                </a:solidFill>
                <a:latin typeface="AR丸ゴシック体M04" panose="020F0609000000000000" pitchFamily="49" charset="-128"/>
                <a:ea typeface="AR丸ゴシック体M04" panose="020F0609000000000000" pitchFamily="49" charset="-128"/>
              </a:rPr>
              <a:t>手洗いができない時はアルコール消毒で</a:t>
            </a:r>
            <a:endParaRPr lang="en-US" altLang="ja-JP" sz="3600" dirty="0">
              <a:solidFill>
                <a:schemeClr val="accent2">
                  <a:lumMod val="75000"/>
                </a:schemeClr>
              </a:solidFill>
              <a:latin typeface="AR丸ゴシック体M04" panose="020F0609000000000000" pitchFamily="49" charset="-128"/>
              <a:ea typeface="AR丸ゴシック体M04" panose="020F0609000000000000" pitchFamily="49" charset="-128"/>
            </a:endParaRPr>
          </a:p>
        </p:txBody>
      </p:sp>
    </p:spTree>
    <p:extLst>
      <p:ext uri="{BB962C8B-B14F-4D97-AF65-F5344CB8AC3E}">
        <p14:creationId xmlns:p14="http://schemas.microsoft.com/office/powerpoint/2010/main" val="1120321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a:extLst>
              <a:ext uri="{FF2B5EF4-FFF2-40B4-BE49-F238E27FC236}">
                <a16:creationId xmlns:a16="http://schemas.microsoft.com/office/drawing/2014/main" id="{241614B6-191D-4DCB-982C-C371F6D15BD3}"/>
              </a:ext>
            </a:extLst>
          </p:cNvPr>
          <p:cNvSpPr txBox="1"/>
          <p:nvPr/>
        </p:nvSpPr>
        <p:spPr>
          <a:xfrm>
            <a:off x="360000" y="7200000"/>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出典：首相官邸／厚生労働省</a:t>
            </a:r>
            <a:endParaRPr lang="ja-JP" altLang="en-US" sz="900"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感染を予防するためにやること</a:t>
            </a:r>
          </a:p>
        </p:txBody>
      </p:sp>
      <p:pic>
        <p:nvPicPr>
          <p:cNvPr id="13" name="コンテンツ プレースホルダー 4">
            <a:extLst>
              <a:ext uri="{FF2B5EF4-FFF2-40B4-BE49-F238E27FC236}">
                <a16:creationId xmlns:a16="http://schemas.microsoft.com/office/drawing/2014/main" id="{49C5D336-4AD9-4955-8026-0DE367B09559}"/>
              </a:ext>
            </a:extLst>
          </p:cNvPr>
          <p:cNvPicPr>
            <a:picLocks noChangeAspect="1"/>
          </p:cNvPicPr>
          <p:nvPr/>
        </p:nvPicPr>
        <p:blipFill>
          <a:blip r:embed="rId3"/>
          <a:stretch>
            <a:fillRect/>
          </a:stretch>
        </p:blipFill>
        <p:spPr>
          <a:xfrm>
            <a:off x="360000" y="1484268"/>
            <a:ext cx="9883739" cy="5093430"/>
          </a:xfrm>
          <a:prstGeom prst="rect">
            <a:avLst/>
          </a:prstGeom>
        </p:spPr>
      </p:pic>
      <p:pic>
        <p:nvPicPr>
          <p:cNvPr id="12" name="図 11">
            <a:extLst>
              <a:ext uri="{FF2B5EF4-FFF2-40B4-BE49-F238E27FC236}">
                <a16:creationId xmlns:a16="http://schemas.microsoft.com/office/drawing/2014/main" id="{0F78EC9B-1584-42F8-9F7F-0108CB865FA1}"/>
              </a:ext>
            </a:extLst>
          </p:cNvPr>
          <p:cNvPicPr>
            <a:picLocks noChangeAspect="1"/>
          </p:cNvPicPr>
          <p:nvPr/>
        </p:nvPicPr>
        <p:blipFill>
          <a:blip r:embed="rId4"/>
          <a:stretch>
            <a:fillRect/>
          </a:stretch>
        </p:blipFill>
        <p:spPr>
          <a:xfrm>
            <a:off x="8980998" y="6680295"/>
            <a:ext cx="1350815" cy="659453"/>
          </a:xfrm>
          <a:prstGeom prst="rect">
            <a:avLst/>
          </a:prstGeom>
        </p:spPr>
      </p:pic>
    </p:spTree>
    <p:extLst>
      <p:ext uri="{BB962C8B-B14F-4D97-AF65-F5344CB8AC3E}">
        <p14:creationId xmlns:p14="http://schemas.microsoft.com/office/powerpoint/2010/main" val="1211762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a:extLst>
              <a:ext uri="{FF2B5EF4-FFF2-40B4-BE49-F238E27FC236}">
                <a16:creationId xmlns:a16="http://schemas.microsoft.com/office/drawing/2014/main" id="{241614B6-191D-4DCB-982C-C371F6D15BD3}"/>
              </a:ext>
            </a:extLst>
          </p:cNvPr>
          <p:cNvSpPr txBox="1"/>
          <p:nvPr/>
        </p:nvSpPr>
        <p:spPr>
          <a:xfrm>
            <a:off x="273503" y="7118449"/>
            <a:ext cx="5288973" cy="3693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t>国立研究開発法人 国立国際医療研究センター／国際感染症センター</a:t>
            </a:r>
            <a:endParaRPr lang="en-US" altLang="ja-JP" sz="900" dirty="0"/>
          </a:p>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「新型コロナウイルス感染症（</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COVID-19</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）診療の手引き・第２版」より　忽那賢志先生　作成</a:t>
            </a:r>
            <a:endParaRPr lang="ja-JP" altLang="en-US" sz="900"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コロナウイルス感染症の経過</a:t>
            </a:r>
          </a:p>
        </p:txBody>
      </p:sp>
      <p:pic>
        <p:nvPicPr>
          <p:cNvPr id="2" name="図 1">
            <a:extLst>
              <a:ext uri="{FF2B5EF4-FFF2-40B4-BE49-F238E27FC236}">
                <a16:creationId xmlns:a16="http://schemas.microsoft.com/office/drawing/2014/main" id="{AC6A3D25-9ED3-49D0-8C2A-25EA4C8E6F37}"/>
              </a:ext>
            </a:extLst>
          </p:cNvPr>
          <p:cNvPicPr>
            <a:picLocks noChangeAspect="1"/>
          </p:cNvPicPr>
          <p:nvPr/>
        </p:nvPicPr>
        <p:blipFill>
          <a:blip r:embed="rId3"/>
          <a:stretch>
            <a:fillRect/>
          </a:stretch>
        </p:blipFill>
        <p:spPr>
          <a:xfrm>
            <a:off x="-1" y="899371"/>
            <a:ext cx="10691813" cy="6157135"/>
          </a:xfrm>
          <a:prstGeom prst="rect">
            <a:avLst/>
          </a:prstGeom>
        </p:spPr>
      </p:pic>
      <p:pic>
        <p:nvPicPr>
          <p:cNvPr id="19" name="図 18">
            <a:extLst>
              <a:ext uri="{FF2B5EF4-FFF2-40B4-BE49-F238E27FC236}">
                <a16:creationId xmlns:a16="http://schemas.microsoft.com/office/drawing/2014/main" id="{06212F46-F790-46F0-9CE9-C9C9720D0335}"/>
              </a:ext>
            </a:extLst>
          </p:cNvPr>
          <p:cNvPicPr/>
          <p:nvPr/>
        </p:nvPicPr>
        <p:blipFill rotWithShape="1">
          <a:blip r:embed="rId4"/>
          <a:srcRect l="62768" t="11437" r="25438" b="82493"/>
          <a:stretch/>
        </p:blipFill>
        <p:spPr bwMode="auto">
          <a:xfrm>
            <a:off x="8488545" y="6999772"/>
            <a:ext cx="1929765" cy="335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296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a:extLst>
              <a:ext uri="{FF2B5EF4-FFF2-40B4-BE49-F238E27FC236}">
                <a16:creationId xmlns:a16="http://schemas.microsoft.com/office/drawing/2014/main" id="{241614B6-191D-4DCB-982C-C371F6D15BD3}"/>
              </a:ext>
            </a:extLst>
          </p:cNvPr>
          <p:cNvSpPr txBox="1"/>
          <p:nvPr/>
        </p:nvSpPr>
        <p:spPr>
          <a:xfrm>
            <a:off x="360000" y="7200000"/>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出典：厚生労働省</a:t>
            </a:r>
            <a:endParaRPr lang="ja-JP" altLang="en-US" sz="900"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感染予防策のピクトグラム</a:t>
            </a:r>
          </a:p>
        </p:txBody>
      </p:sp>
      <p:pic>
        <p:nvPicPr>
          <p:cNvPr id="13" name="図 12">
            <a:extLst>
              <a:ext uri="{FF2B5EF4-FFF2-40B4-BE49-F238E27FC236}">
                <a16:creationId xmlns:a16="http://schemas.microsoft.com/office/drawing/2014/main" id="{3AB5AA03-3A55-4999-81A0-980BCED0FCE8}"/>
              </a:ext>
            </a:extLst>
          </p:cNvPr>
          <p:cNvPicPr>
            <a:picLocks noChangeAspect="1"/>
          </p:cNvPicPr>
          <p:nvPr/>
        </p:nvPicPr>
        <p:blipFill>
          <a:blip r:embed="rId3"/>
          <a:stretch>
            <a:fillRect/>
          </a:stretch>
        </p:blipFill>
        <p:spPr>
          <a:xfrm>
            <a:off x="936619" y="1204368"/>
            <a:ext cx="8818573" cy="5631861"/>
          </a:xfrm>
          <a:prstGeom prst="rect">
            <a:avLst/>
          </a:prstGeom>
        </p:spPr>
      </p:pic>
    </p:spTree>
    <p:extLst>
      <p:ext uri="{BB962C8B-B14F-4D97-AF65-F5344CB8AC3E}">
        <p14:creationId xmlns:p14="http://schemas.microsoft.com/office/powerpoint/2010/main" val="427452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9790" y="443365"/>
            <a:ext cx="1296027" cy="617483"/>
          </a:xfrm>
        </p:spPr>
        <p:txBody>
          <a:bodyPr>
            <a:noAutofit/>
          </a:bodyPr>
          <a:lstStyle/>
          <a:p>
            <a:pPr algn="l"/>
            <a:r>
              <a:rPr lang="ja-JP" altLang="en-US" sz="3600" b="1" dirty="0">
                <a:latin typeface="游ゴシック" panose="020B0400000000000000" pitchFamily="50" charset="-128"/>
                <a:ea typeface="游ゴシック" panose="020B0400000000000000" pitchFamily="50" charset="-128"/>
              </a:rPr>
              <a:t>作成</a:t>
            </a:r>
            <a:endParaRPr kumimoji="1" lang="ja-JP" altLang="en-US" sz="3600"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5957330" y="4648899"/>
            <a:ext cx="4480217" cy="2094685"/>
          </a:xfrm>
        </p:spPr>
        <p:txBody>
          <a:bodyPr>
            <a:noAutofit/>
          </a:bodyPr>
          <a:lstStyle/>
          <a:p>
            <a:pPr marL="0" indent="0">
              <a:spcBef>
                <a:spcPts val="0"/>
              </a:spcBef>
              <a:spcAft>
                <a:spcPts val="1200"/>
              </a:spcAft>
              <a:buNone/>
            </a:pPr>
            <a:r>
              <a:rPr lang="ja-JP" altLang="en-US" sz="2400" dirty="0">
                <a:latin typeface="HGS明朝E" panose="02020900000000000000" pitchFamily="18" charset="-128"/>
                <a:ea typeface="HGS明朝E" panose="02020900000000000000" pitchFamily="18" charset="-128"/>
              </a:rPr>
              <a:t>東京都医師会理事</a:t>
            </a:r>
            <a:endParaRPr lang="en-US" altLang="ja-JP" sz="24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solidFill>
                  <a:schemeClr val="accent6">
                    <a:lumMod val="75000"/>
                  </a:schemeClr>
                </a:solidFill>
                <a:latin typeface="HGS明朝E" panose="02020900000000000000" pitchFamily="18" charset="-128"/>
                <a:ea typeface="HGS明朝E" panose="02020900000000000000" pitchFamily="18" charset="-128"/>
              </a:rPr>
              <a:t>　</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弘　瀨　　知江子</a:t>
            </a:r>
            <a:r>
              <a:rPr lang="ja-JP" altLang="en-US" sz="2000" dirty="0">
                <a:latin typeface="HGS明朝E" panose="02020900000000000000" pitchFamily="18" charset="-128"/>
                <a:ea typeface="HGS明朝E" panose="02020900000000000000" pitchFamily="18" charset="-128"/>
              </a:rPr>
              <a:t>（大森</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川　上　　一　恵</a:t>
            </a:r>
            <a:r>
              <a:rPr lang="ja-JP" altLang="en-US" sz="2000" dirty="0">
                <a:latin typeface="HGS明朝E" panose="02020900000000000000" pitchFamily="18" charset="-128"/>
                <a:ea typeface="HGS明朝E" panose="02020900000000000000" pitchFamily="18" charset="-128"/>
              </a:rPr>
              <a:t>（渋谷区医師会）　</a:t>
            </a:r>
            <a:endParaRPr lang="ja-JP" altLang="en-US" sz="2200" dirty="0">
              <a:solidFill>
                <a:schemeClr val="accent6">
                  <a:lumMod val="75000"/>
                </a:schemeClr>
              </a:solidFill>
              <a:latin typeface="HGS明朝E" panose="02020900000000000000" pitchFamily="18" charset="-128"/>
              <a:ea typeface="HGS明朝E" panose="02020900000000000000" pitchFamily="18" charset="-128"/>
            </a:endParaRPr>
          </a:p>
        </p:txBody>
      </p:sp>
      <p:grpSp>
        <p:nvGrpSpPr>
          <p:cNvPr id="5" name="グループ化 4">
            <a:extLst>
              <a:ext uri="{FF2B5EF4-FFF2-40B4-BE49-F238E27FC236}">
                <a16:creationId xmlns:a16="http://schemas.microsoft.com/office/drawing/2014/main" id="{62D82EAE-7CF3-496A-93C6-A01008324074}"/>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EED55A0A-8942-47A9-8239-2F9A9CA630F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16A9EC6-974F-4BEE-95CD-B96A5622A57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4A5AB48-AE5A-45BF-A150-556B5583408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BAA5B0F-DDB6-48B4-B302-69EDA7A4966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コンテンツ プレースホルダー 4">
            <a:extLst>
              <a:ext uri="{FF2B5EF4-FFF2-40B4-BE49-F238E27FC236}">
                <a16:creationId xmlns:a16="http://schemas.microsoft.com/office/drawing/2014/main" id="{9D036B59-2517-4A7C-A3A9-7573C8987DC2}"/>
              </a:ext>
            </a:extLst>
          </p:cNvPr>
          <p:cNvPicPr>
            <a:picLocks noChangeAspect="1"/>
          </p:cNvPicPr>
          <p:nvPr/>
        </p:nvPicPr>
        <p:blipFill>
          <a:blip r:embed="rId3"/>
          <a:stretch>
            <a:fillRect/>
          </a:stretch>
        </p:blipFill>
        <p:spPr>
          <a:xfrm>
            <a:off x="570052" y="1321718"/>
            <a:ext cx="4480216" cy="2635633"/>
          </a:xfrm>
          <a:prstGeom prst="rect">
            <a:avLst/>
          </a:prstGeom>
        </p:spPr>
      </p:pic>
      <p:sp>
        <p:nvSpPr>
          <p:cNvPr id="11" name="テキスト ボックス 8">
            <a:extLst>
              <a:ext uri="{FF2B5EF4-FFF2-40B4-BE49-F238E27FC236}">
                <a16:creationId xmlns:a16="http://schemas.microsoft.com/office/drawing/2014/main" id="{057A404E-B9DB-4271-9A8E-9045BA0C3D85}"/>
              </a:ext>
            </a:extLst>
          </p:cNvPr>
          <p:cNvSpPr txBox="1"/>
          <p:nvPr/>
        </p:nvSpPr>
        <p:spPr>
          <a:xfrm>
            <a:off x="360000" y="7200000"/>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出典：厚生労働省</a:t>
            </a:r>
            <a:endParaRPr lang="ja-JP" altLang="en-US" sz="900" dirty="0">
              <a:latin typeface="Yu Gothic UI" panose="020B0500000000000000" pitchFamily="50" charset="-128"/>
              <a:ea typeface="Yu Gothic UI" panose="020B0500000000000000" pitchFamily="50" charset="-128"/>
            </a:endParaRPr>
          </a:p>
        </p:txBody>
      </p:sp>
      <p:pic>
        <p:nvPicPr>
          <p:cNvPr id="12" name="図 11">
            <a:extLst>
              <a:ext uri="{FF2B5EF4-FFF2-40B4-BE49-F238E27FC236}">
                <a16:creationId xmlns:a16="http://schemas.microsoft.com/office/drawing/2014/main" id="{5EFC046A-D532-4F4C-8395-F9A4AE48A89D}"/>
              </a:ext>
            </a:extLst>
          </p:cNvPr>
          <p:cNvPicPr>
            <a:picLocks noChangeAspect="1"/>
          </p:cNvPicPr>
          <p:nvPr/>
        </p:nvPicPr>
        <p:blipFill rotWithShape="1">
          <a:blip r:embed="rId4"/>
          <a:srcRect l="1917" t="50000" r="19390" b="4646"/>
          <a:stretch/>
        </p:blipFill>
        <p:spPr>
          <a:xfrm>
            <a:off x="9374557" y="6980244"/>
            <a:ext cx="1062990" cy="299085"/>
          </a:xfrm>
          <a:prstGeom prst="rect">
            <a:avLst/>
          </a:prstGeom>
        </p:spPr>
      </p:pic>
    </p:spTree>
    <p:extLst>
      <p:ext uri="{BB962C8B-B14F-4D97-AF65-F5344CB8AC3E}">
        <p14:creationId xmlns:p14="http://schemas.microsoft.com/office/powerpoint/2010/main" val="388817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コロナウイルスって知ってる？</a:t>
            </a:r>
          </a:p>
        </p:txBody>
      </p:sp>
      <p:sp>
        <p:nvSpPr>
          <p:cNvPr id="2" name="正方形/長方形 1">
            <a:extLst>
              <a:ext uri="{FF2B5EF4-FFF2-40B4-BE49-F238E27FC236}">
                <a16:creationId xmlns:a16="http://schemas.microsoft.com/office/drawing/2014/main" id="{49F0D7E1-C04C-4593-93B6-43513074F286}"/>
              </a:ext>
            </a:extLst>
          </p:cNvPr>
          <p:cNvSpPr/>
          <p:nvPr/>
        </p:nvSpPr>
        <p:spPr>
          <a:xfrm>
            <a:off x="645255" y="1558594"/>
            <a:ext cx="8939754" cy="584775"/>
          </a:xfrm>
          <a:prstGeom prst="rect">
            <a:avLst/>
          </a:prstGeom>
        </p:spPr>
        <p:txBody>
          <a:bodyPr wrap="square">
            <a:spAutoFit/>
          </a:bodyPr>
          <a:lstStyle/>
          <a:p>
            <a:pPr algn="ctr"/>
            <a:r>
              <a:rPr kumimoji="1" lang="ja-JP" altLang="en-US" sz="3200" b="1" dirty="0">
                <a:solidFill>
                  <a:schemeClr val="accent2">
                    <a:lumMod val="75000"/>
                  </a:schemeClr>
                </a:solidFill>
                <a:latin typeface="AR丸ゴシック体M04" panose="020F0609000000000000" pitchFamily="49" charset="-128"/>
                <a:ea typeface="AR丸ゴシック体M04" panose="020F0609000000000000" pitchFamily="49" charset="-128"/>
              </a:rPr>
              <a:t>王冠の形をしているかな？</a:t>
            </a:r>
            <a:endParaRPr lang="ja-JP" altLang="en-US" sz="3200" b="1" dirty="0">
              <a:solidFill>
                <a:schemeClr val="accent2">
                  <a:lumMod val="75000"/>
                </a:schemeClr>
              </a:solidFill>
              <a:latin typeface="AR丸ゴシック体M04" panose="020F0609000000000000" pitchFamily="49" charset="-128"/>
              <a:ea typeface="AR丸ゴシック体M04" panose="020F0609000000000000" pitchFamily="49" charset="-128"/>
            </a:endParaRPr>
          </a:p>
        </p:txBody>
      </p:sp>
      <p:pic>
        <p:nvPicPr>
          <p:cNvPr id="13" name="図 12" descr="時計 が含まれている画像&#10;&#10;自動的に生成された説明">
            <a:extLst>
              <a:ext uri="{FF2B5EF4-FFF2-40B4-BE49-F238E27FC236}">
                <a16:creationId xmlns:a16="http://schemas.microsoft.com/office/drawing/2014/main" id="{6BE67ABC-0EBA-4155-AF71-76B0869AA4AF}"/>
              </a:ext>
            </a:extLst>
          </p:cNvPr>
          <p:cNvPicPr>
            <a:picLocks noChangeAspect="1"/>
          </p:cNvPicPr>
          <p:nvPr/>
        </p:nvPicPr>
        <p:blipFill rotWithShape="1">
          <a:blip r:embed="rId3"/>
          <a:srcRect l="25464" t="25136" r="28600" b="24366"/>
          <a:stretch/>
        </p:blipFill>
        <p:spPr>
          <a:xfrm>
            <a:off x="6230347" y="2587034"/>
            <a:ext cx="3680415" cy="3460391"/>
          </a:xfrm>
          <a:prstGeom prst="rect">
            <a:avLst/>
          </a:prstGeom>
        </p:spPr>
      </p:pic>
      <p:grpSp>
        <p:nvGrpSpPr>
          <p:cNvPr id="14" name="グループ化 13">
            <a:extLst>
              <a:ext uri="{FF2B5EF4-FFF2-40B4-BE49-F238E27FC236}">
                <a16:creationId xmlns:a16="http://schemas.microsoft.com/office/drawing/2014/main" id="{47865F94-5662-4056-A8EB-11A502711A40}"/>
              </a:ext>
            </a:extLst>
          </p:cNvPr>
          <p:cNvGrpSpPr>
            <a:grpSpLocks noChangeAspect="1"/>
          </p:cNvGrpSpPr>
          <p:nvPr/>
        </p:nvGrpSpPr>
        <p:grpSpPr>
          <a:xfrm>
            <a:off x="1286379" y="2531753"/>
            <a:ext cx="3680414" cy="3703158"/>
            <a:chOff x="1879227" y="1782802"/>
            <a:chExt cx="1213091" cy="1220588"/>
          </a:xfrm>
        </p:grpSpPr>
        <p:sp>
          <p:nvSpPr>
            <p:cNvPr id="15" name="フローチャート: 結合子 14">
              <a:extLst>
                <a:ext uri="{FF2B5EF4-FFF2-40B4-BE49-F238E27FC236}">
                  <a16:creationId xmlns:a16="http://schemas.microsoft.com/office/drawing/2014/main" id="{78AC45EB-5E3F-49A5-B55C-353E79499335}"/>
                </a:ext>
              </a:extLst>
            </p:cNvPr>
            <p:cNvSpPr>
              <a:spLocks noChangeAspect="1"/>
            </p:cNvSpPr>
            <p:nvPr/>
          </p:nvSpPr>
          <p:spPr>
            <a:xfrm>
              <a:off x="1993627" y="1891605"/>
              <a:ext cx="989568" cy="989568"/>
            </a:xfrm>
            <a:prstGeom prst="flowChartConnector">
              <a:avLst/>
            </a:prstGeom>
            <a:gradFill flip="none" rotWithShape="1">
              <a:gsLst>
                <a:gs pos="37000">
                  <a:schemeClr val="bg2">
                    <a:lumMod val="50000"/>
                  </a:schemeClr>
                </a:gs>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 name="グループ化 15">
              <a:extLst>
                <a:ext uri="{FF2B5EF4-FFF2-40B4-BE49-F238E27FC236}">
                  <a16:creationId xmlns:a16="http://schemas.microsoft.com/office/drawing/2014/main" id="{0CE963E3-0820-464E-854F-0FD37C47D7DD}"/>
                </a:ext>
              </a:extLst>
            </p:cNvPr>
            <p:cNvGrpSpPr/>
            <p:nvPr/>
          </p:nvGrpSpPr>
          <p:grpSpPr>
            <a:xfrm>
              <a:off x="2414270" y="1782802"/>
              <a:ext cx="134620" cy="188707"/>
              <a:chOff x="1860296" y="3044713"/>
              <a:chExt cx="134620" cy="188707"/>
            </a:xfrm>
          </p:grpSpPr>
          <p:sp>
            <p:nvSpPr>
              <p:cNvPr id="129" name="フローチャート: 端子 128">
                <a:extLst>
                  <a:ext uri="{FF2B5EF4-FFF2-40B4-BE49-F238E27FC236}">
                    <a16:creationId xmlns:a16="http://schemas.microsoft.com/office/drawing/2014/main" id="{4C77E50A-8F62-42D6-B0CE-D3B0D6877874}"/>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30" name="楕円 129">
                <a:extLst>
                  <a:ext uri="{FF2B5EF4-FFF2-40B4-BE49-F238E27FC236}">
                    <a16:creationId xmlns:a16="http://schemas.microsoft.com/office/drawing/2014/main" id="{80E706E8-E23E-4048-87C6-11FBBA1A0BC6}"/>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7" name="グループ化 16">
              <a:extLst>
                <a:ext uri="{FF2B5EF4-FFF2-40B4-BE49-F238E27FC236}">
                  <a16:creationId xmlns:a16="http://schemas.microsoft.com/office/drawing/2014/main" id="{2522E9F8-0654-49FC-9828-5D336BDFED0F}"/>
                </a:ext>
              </a:extLst>
            </p:cNvPr>
            <p:cNvGrpSpPr/>
            <p:nvPr/>
          </p:nvGrpSpPr>
          <p:grpSpPr>
            <a:xfrm rot="16200000">
              <a:off x="1906271" y="2327974"/>
              <a:ext cx="134620" cy="188707"/>
              <a:chOff x="1860296" y="3044713"/>
              <a:chExt cx="134620" cy="188707"/>
            </a:xfrm>
          </p:grpSpPr>
          <p:sp>
            <p:nvSpPr>
              <p:cNvPr id="127" name="フローチャート: 端子 126">
                <a:extLst>
                  <a:ext uri="{FF2B5EF4-FFF2-40B4-BE49-F238E27FC236}">
                    <a16:creationId xmlns:a16="http://schemas.microsoft.com/office/drawing/2014/main" id="{40157E52-C980-4B86-A709-B2450576D3F6}"/>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8" name="楕円 127">
                <a:extLst>
                  <a:ext uri="{FF2B5EF4-FFF2-40B4-BE49-F238E27FC236}">
                    <a16:creationId xmlns:a16="http://schemas.microsoft.com/office/drawing/2014/main" id="{B71DF992-A232-4FF2-BEEC-268912CA82CF}"/>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8" name="グループ化 17">
              <a:extLst>
                <a:ext uri="{FF2B5EF4-FFF2-40B4-BE49-F238E27FC236}">
                  <a16:creationId xmlns:a16="http://schemas.microsoft.com/office/drawing/2014/main" id="{276C0CB6-C373-41D3-9DB8-963EF319C8A6}"/>
                </a:ext>
              </a:extLst>
            </p:cNvPr>
            <p:cNvGrpSpPr/>
            <p:nvPr/>
          </p:nvGrpSpPr>
          <p:grpSpPr>
            <a:xfrm rot="5400000">
              <a:off x="2930655" y="2327975"/>
              <a:ext cx="134620" cy="188707"/>
              <a:chOff x="1860296" y="3044713"/>
              <a:chExt cx="134620" cy="188707"/>
            </a:xfrm>
          </p:grpSpPr>
          <p:sp>
            <p:nvSpPr>
              <p:cNvPr id="125" name="フローチャート: 端子 124">
                <a:extLst>
                  <a:ext uri="{FF2B5EF4-FFF2-40B4-BE49-F238E27FC236}">
                    <a16:creationId xmlns:a16="http://schemas.microsoft.com/office/drawing/2014/main" id="{84EC5B6F-376B-4C3E-A0A8-1A494225D59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6" name="楕円 125">
                <a:extLst>
                  <a:ext uri="{FF2B5EF4-FFF2-40B4-BE49-F238E27FC236}">
                    <a16:creationId xmlns:a16="http://schemas.microsoft.com/office/drawing/2014/main" id="{F28FD1B1-13B4-4DED-8799-15A66871CCFA}"/>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9" name="グループ化 18">
              <a:extLst>
                <a:ext uri="{FF2B5EF4-FFF2-40B4-BE49-F238E27FC236}">
                  <a16:creationId xmlns:a16="http://schemas.microsoft.com/office/drawing/2014/main" id="{4FD98806-D5FB-4403-903C-6E885BF1BC04}"/>
                </a:ext>
              </a:extLst>
            </p:cNvPr>
            <p:cNvGrpSpPr/>
            <p:nvPr/>
          </p:nvGrpSpPr>
          <p:grpSpPr>
            <a:xfrm rot="10800000">
              <a:off x="2414270" y="2814683"/>
              <a:ext cx="134620" cy="188707"/>
              <a:chOff x="1860296" y="3044713"/>
              <a:chExt cx="134620" cy="188707"/>
            </a:xfrm>
          </p:grpSpPr>
          <p:sp>
            <p:nvSpPr>
              <p:cNvPr id="123" name="フローチャート: 端子 122">
                <a:extLst>
                  <a:ext uri="{FF2B5EF4-FFF2-40B4-BE49-F238E27FC236}">
                    <a16:creationId xmlns:a16="http://schemas.microsoft.com/office/drawing/2014/main" id="{79B1F7ED-4F28-45CA-971B-5322DBD744E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4" name="楕円 123">
                <a:extLst>
                  <a:ext uri="{FF2B5EF4-FFF2-40B4-BE49-F238E27FC236}">
                    <a16:creationId xmlns:a16="http://schemas.microsoft.com/office/drawing/2014/main" id="{7DEE564C-7346-4B5A-B1C8-B6EA601F8EB0}"/>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0" name="グループ化 19">
              <a:extLst>
                <a:ext uri="{FF2B5EF4-FFF2-40B4-BE49-F238E27FC236}">
                  <a16:creationId xmlns:a16="http://schemas.microsoft.com/office/drawing/2014/main" id="{A1773A39-BDCD-4573-A53C-2BEB7C62622F}"/>
                </a:ext>
              </a:extLst>
            </p:cNvPr>
            <p:cNvGrpSpPr/>
            <p:nvPr/>
          </p:nvGrpSpPr>
          <p:grpSpPr>
            <a:xfrm rot="2911283">
              <a:off x="2809596" y="1934005"/>
              <a:ext cx="134620" cy="188707"/>
              <a:chOff x="1860296" y="3044713"/>
              <a:chExt cx="134620" cy="188707"/>
            </a:xfrm>
          </p:grpSpPr>
          <p:sp>
            <p:nvSpPr>
              <p:cNvPr id="121" name="フローチャート: 端子 120">
                <a:extLst>
                  <a:ext uri="{FF2B5EF4-FFF2-40B4-BE49-F238E27FC236}">
                    <a16:creationId xmlns:a16="http://schemas.microsoft.com/office/drawing/2014/main" id="{04DCC4B6-A0EE-49EE-B9E9-D0B21A4D5A7A}"/>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2" name="楕円 121">
                <a:extLst>
                  <a:ext uri="{FF2B5EF4-FFF2-40B4-BE49-F238E27FC236}">
                    <a16:creationId xmlns:a16="http://schemas.microsoft.com/office/drawing/2014/main" id="{3189B1EE-2D8A-4313-B552-04EF2A7CF291}"/>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1" name="グループ化 20">
              <a:extLst>
                <a:ext uri="{FF2B5EF4-FFF2-40B4-BE49-F238E27FC236}">
                  <a16:creationId xmlns:a16="http://schemas.microsoft.com/office/drawing/2014/main" id="{C23A5FBC-EAAA-4B4F-A411-8817A0F1FDBA}"/>
                </a:ext>
              </a:extLst>
            </p:cNvPr>
            <p:cNvGrpSpPr/>
            <p:nvPr/>
          </p:nvGrpSpPr>
          <p:grpSpPr>
            <a:xfrm rot="7829290">
              <a:off x="2769937" y="2681289"/>
              <a:ext cx="134620" cy="188707"/>
              <a:chOff x="1860296" y="3044713"/>
              <a:chExt cx="134620" cy="188707"/>
            </a:xfrm>
          </p:grpSpPr>
          <p:sp>
            <p:nvSpPr>
              <p:cNvPr id="119" name="フローチャート: 端子 118">
                <a:extLst>
                  <a:ext uri="{FF2B5EF4-FFF2-40B4-BE49-F238E27FC236}">
                    <a16:creationId xmlns:a16="http://schemas.microsoft.com/office/drawing/2014/main" id="{CEF27A89-FAC3-4B36-9E1E-2DED3580FFF4}"/>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0" name="楕円 119">
                <a:extLst>
                  <a:ext uri="{FF2B5EF4-FFF2-40B4-BE49-F238E27FC236}">
                    <a16:creationId xmlns:a16="http://schemas.microsoft.com/office/drawing/2014/main" id="{2928E0EF-F520-4ABB-89B5-AA939B8C3818}"/>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グループ化 21">
              <a:extLst>
                <a:ext uri="{FF2B5EF4-FFF2-40B4-BE49-F238E27FC236}">
                  <a16:creationId xmlns:a16="http://schemas.microsoft.com/office/drawing/2014/main" id="{10EFAD5E-D2F5-4568-B331-AA5AFD231473}"/>
                </a:ext>
              </a:extLst>
            </p:cNvPr>
            <p:cNvGrpSpPr/>
            <p:nvPr/>
          </p:nvGrpSpPr>
          <p:grpSpPr>
            <a:xfrm rot="13459406">
              <a:off x="2060055" y="2677030"/>
              <a:ext cx="134620" cy="188707"/>
              <a:chOff x="1860296" y="3044713"/>
              <a:chExt cx="134620" cy="188707"/>
            </a:xfrm>
          </p:grpSpPr>
          <p:sp>
            <p:nvSpPr>
              <p:cNvPr id="117" name="フローチャート: 端子 116">
                <a:extLst>
                  <a:ext uri="{FF2B5EF4-FFF2-40B4-BE49-F238E27FC236}">
                    <a16:creationId xmlns:a16="http://schemas.microsoft.com/office/drawing/2014/main" id="{4101B351-1325-44DC-B888-8F161BF6E188}"/>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8" name="楕円 117">
                <a:extLst>
                  <a:ext uri="{FF2B5EF4-FFF2-40B4-BE49-F238E27FC236}">
                    <a16:creationId xmlns:a16="http://schemas.microsoft.com/office/drawing/2014/main" id="{C946E94C-F3CF-48AB-B626-EDD2047BF8EF}"/>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グループ化 22">
              <a:extLst>
                <a:ext uri="{FF2B5EF4-FFF2-40B4-BE49-F238E27FC236}">
                  <a16:creationId xmlns:a16="http://schemas.microsoft.com/office/drawing/2014/main" id="{25AB632F-C95C-40B0-B320-B37AE6DF4B20}"/>
                </a:ext>
              </a:extLst>
            </p:cNvPr>
            <p:cNvGrpSpPr/>
            <p:nvPr/>
          </p:nvGrpSpPr>
          <p:grpSpPr>
            <a:xfrm rot="4533102">
              <a:off x="2907480" y="2125078"/>
              <a:ext cx="134620" cy="188707"/>
              <a:chOff x="1860296" y="3044713"/>
              <a:chExt cx="134620" cy="188707"/>
            </a:xfrm>
          </p:grpSpPr>
          <p:sp>
            <p:nvSpPr>
              <p:cNvPr id="115" name="フローチャート: 端子 114">
                <a:extLst>
                  <a:ext uri="{FF2B5EF4-FFF2-40B4-BE49-F238E27FC236}">
                    <a16:creationId xmlns:a16="http://schemas.microsoft.com/office/drawing/2014/main" id="{24D6B052-7E34-47A0-B005-1A640E6BAE0E}"/>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6" name="楕円 115">
                <a:extLst>
                  <a:ext uri="{FF2B5EF4-FFF2-40B4-BE49-F238E27FC236}">
                    <a16:creationId xmlns:a16="http://schemas.microsoft.com/office/drawing/2014/main" id="{E637FB4B-EF98-4DD6-882A-22703255D70B}"/>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4" name="グループ化 23">
              <a:extLst>
                <a:ext uri="{FF2B5EF4-FFF2-40B4-BE49-F238E27FC236}">
                  <a16:creationId xmlns:a16="http://schemas.microsoft.com/office/drawing/2014/main" id="{1EEBEC96-4667-47CB-B60B-CFFF3FDA3D3F}"/>
                </a:ext>
              </a:extLst>
            </p:cNvPr>
            <p:cNvGrpSpPr/>
            <p:nvPr/>
          </p:nvGrpSpPr>
          <p:grpSpPr>
            <a:xfrm rot="7071779">
              <a:off x="2906362" y="2524754"/>
              <a:ext cx="134620" cy="188707"/>
              <a:chOff x="1860296" y="3044713"/>
              <a:chExt cx="134620" cy="188707"/>
            </a:xfrm>
          </p:grpSpPr>
          <p:sp>
            <p:nvSpPr>
              <p:cNvPr id="113" name="フローチャート: 端子 112">
                <a:extLst>
                  <a:ext uri="{FF2B5EF4-FFF2-40B4-BE49-F238E27FC236}">
                    <a16:creationId xmlns:a16="http://schemas.microsoft.com/office/drawing/2014/main" id="{917EA044-7383-4411-BE6F-1B199A44E8D2}"/>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4" name="楕円 113">
                <a:extLst>
                  <a:ext uri="{FF2B5EF4-FFF2-40B4-BE49-F238E27FC236}">
                    <a16:creationId xmlns:a16="http://schemas.microsoft.com/office/drawing/2014/main" id="{160FE20D-A611-4D13-AE75-86913CC511DF}"/>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5" name="グループ化 24">
              <a:extLst>
                <a:ext uri="{FF2B5EF4-FFF2-40B4-BE49-F238E27FC236}">
                  <a16:creationId xmlns:a16="http://schemas.microsoft.com/office/drawing/2014/main" id="{09724E87-0501-48AE-A940-378A6B9A120E}"/>
                </a:ext>
              </a:extLst>
            </p:cNvPr>
            <p:cNvGrpSpPr/>
            <p:nvPr/>
          </p:nvGrpSpPr>
          <p:grpSpPr>
            <a:xfrm rot="18642272">
              <a:off x="2030706" y="1951672"/>
              <a:ext cx="134620" cy="188707"/>
              <a:chOff x="1860296" y="3044713"/>
              <a:chExt cx="134620" cy="188707"/>
            </a:xfrm>
          </p:grpSpPr>
          <p:sp>
            <p:nvSpPr>
              <p:cNvPr id="111" name="フローチャート: 端子 110">
                <a:extLst>
                  <a:ext uri="{FF2B5EF4-FFF2-40B4-BE49-F238E27FC236}">
                    <a16:creationId xmlns:a16="http://schemas.microsoft.com/office/drawing/2014/main" id="{FF8D8D87-08F0-4FD2-9A0D-1ECF8D9625A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2" name="楕円 111">
                <a:extLst>
                  <a:ext uri="{FF2B5EF4-FFF2-40B4-BE49-F238E27FC236}">
                    <a16:creationId xmlns:a16="http://schemas.microsoft.com/office/drawing/2014/main" id="{C29C2470-C830-443A-A79C-C330FD8F21D4}"/>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6" name="グループ化 25">
              <a:extLst>
                <a:ext uri="{FF2B5EF4-FFF2-40B4-BE49-F238E27FC236}">
                  <a16:creationId xmlns:a16="http://schemas.microsoft.com/office/drawing/2014/main" id="{E65AF232-4320-4A43-A5EC-43763ACD130A}"/>
                </a:ext>
              </a:extLst>
            </p:cNvPr>
            <p:cNvGrpSpPr/>
            <p:nvPr/>
          </p:nvGrpSpPr>
          <p:grpSpPr>
            <a:xfrm rot="1315776">
              <a:off x="2630726" y="1816069"/>
              <a:ext cx="134620" cy="188707"/>
              <a:chOff x="1860296" y="3044713"/>
              <a:chExt cx="134620" cy="188707"/>
            </a:xfrm>
          </p:grpSpPr>
          <p:sp>
            <p:nvSpPr>
              <p:cNvPr id="109" name="フローチャート: 端子 108">
                <a:extLst>
                  <a:ext uri="{FF2B5EF4-FFF2-40B4-BE49-F238E27FC236}">
                    <a16:creationId xmlns:a16="http://schemas.microsoft.com/office/drawing/2014/main" id="{1A2CBF85-ACD8-40CB-B80B-B0D5272F8F8E}"/>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0" name="楕円 109">
                <a:extLst>
                  <a:ext uri="{FF2B5EF4-FFF2-40B4-BE49-F238E27FC236}">
                    <a16:creationId xmlns:a16="http://schemas.microsoft.com/office/drawing/2014/main" id="{3E1139D6-6541-41EA-AF93-B548E75A1488}"/>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7" name="グループ化 26">
              <a:extLst>
                <a:ext uri="{FF2B5EF4-FFF2-40B4-BE49-F238E27FC236}">
                  <a16:creationId xmlns:a16="http://schemas.microsoft.com/office/drawing/2014/main" id="{26E8B4AC-1EA3-4AA1-B00F-4FA27762A0CB}"/>
                </a:ext>
              </a:extLst>
            </p:cNvPr>
            <p:cNvGrpSpPr/>
            <p:nvPr/>
          </p:nvGrpSpPr>
          <p:grpSpPr>
            <a:xfrm rot="19864644">
              <a:off x="2191442" y="1823405"/>
              <a:ext cx="134620" cy="188707"/>
              <a:chOff x="1860296" y="3044713"/>
              <a:chExt cx="134620" cy="188707"/>
            </a:xfrm>
          </p:grpSpPr>
          <p:sp>
            <p:nvSpPr>
              <p:cNvPr id="107" name="フローチャート: 端子 106">
                <a:extLst>
                  <a:ext uri="{FF2B5EF4-FFF2-40B4-BE49-F238E27FC236}">
                    <a16:creationId xmlns:a16="http://schemas.microsoft.com/office/drawing/2014/main" id="{53E64110-FF21-4BFD-89BA-AAE96C56050A}"/>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8" name="楕円 107">
                <a:extLst>
                  <a:ext uri="{FF2B5EF4-FFF2-40B4-BE49-F238E27FC236}">
                    <a16:creationId xmlns:a16="http://schemas.microsoft.com/office/drawing/2014/main" id="{312BA263-254E-4D0B-AFB5-5DC4DF0E4B7B}"/>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8" name="グループ化 27">
              <a:extLst>
                <a:ext uri="{FF2B5EF4-FFF2-40B4-BE49-F238E27FC236}">
                  <a16:creationId xmlns:a16="http://schemas.microsoft.com/office/drawing/2014/main" id="{08051675-3943-42A8-B411-AB225332708A}"/>
                </a:ext>
              </a:extLst>
            </p:cNvPr>
            <p:cNvGrpSpPr/>
            <p:nvPr/>
          </p:nvGrpSpPr>
          <p:grpSpPr>
            <a:xfrm rot="17251530">
              <a:off x="1938283" y="2116270"/>
              <a:ext cx="134620" cy="188707"/>
              <a:chOff x="1860296" y="3044713"/>
              <a:chExt cx="134620" cy="188707"/>
            </a:xfrm>
          </p:grpSpPr>
          <p:sp>
            <p:nvSpPr>
              <p:cNvPr id="105" name="フローチャート: 端子 104">
                <a:extLst>
                  <a:ext uri="{FF2B5EF4-FFF2-40B4-BE49-F238E27FC236}">
                    <a16:creationId xmlns:a16="http://schemas.microsoft.com/office/drawing/2014/main" id="{70FB018A-6807-45B5-8EA4-8B98A0E79176}"/>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6" name="楕円 105">
                <a:extLst>
                  <a:ext uri="{FF2B5EF4-FFF2-40B4-BE49-F238E27FC236}">
                    <a16:creationId xmlns:a16="http://schemas.microsoft.com/office/drawing/2014/main" id="{0EA33DAF-3C91-4B2E-934D-17A9265B529D}"/>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9" name="グループ化 28">
              <a:extLst>
                <a:ext uri="{FF2B5EF4-FFF2-40B4-BE49-F238E27FC236}">
                  <a16:creationId xmlns:a16="http://schemas.microsoft.com/office/drawing/2014/main" id="{A087D94F-1DDC-4046-A777-AA92B671A83F}"/>
                </a:ext>
              </a:extLst>
            </p:cNvPr>
            <p:cNvGrpSpPr/>
            <p:nvPr/>
          </p:nvGrpSpPr>
          <p:grpSpPr>
            <a:xfrm rot="14787432">
              <a:off x="1953352" y="2528760"/>
              <a:ext cx="134620" cy="188707"/>
              <a:chOff x="1860296" y="3044713"/>
              <a:chExt cx="134620" cy="188707"/>
            </a:xfrm>
          </p:grpSpPr>
          <p:sp>
            <p:nvSpPr>
              <p:cNvPr id="103" name="フローチャート: 端子 102">
                <a:extLst>
                  <a:ext uri="{FF2B5EF4-FFF2-40B4-BE49-F238E27FC236}">
                    <a16:creationId xmlns:a16="http://schemas.microsoft.com/office/drawing/2014/main" id="{BEF08C98-1AF7-402B-8E46-58263AC2051D}"/>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4" name="楕円 103">
                <a:extLst>
                  <a:ext uri="{FF2B5EF4-FFF2-40B4-BE49-F238E27FC236}">
                    <a16:creationId xmlns:a16="http://schemas.microsoft.com/office/drawing/2014/main" id="{83FDFE67-D97C-4F71-9B78-5300164065D9}"/>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0" name="グループ化 29">
              <a:extLst>
                <a:ext uri="{FF2B5EF4-FFF2-40B4-BE49-F238E27FC236}">
                  <a16:creationId xmlns:a16="http://schemas.microsoft.com/office/drawing/2014/main" id="{C5449E5F-EDDB-4EB0-A47F-E60850DB5C7D}"/>
                </a:ext>
              </a:extLst>
            </p:cNvPr>
            <p:cNvGrpSpPr/>
            <p:nvPr/>
          </p:nvGrpSpPr>
          <p:grpSpPr>
            <a:xfrm rot="9118065">
              <a:off x="2613715" y="2780585"/>
              <a:ext cx="134620" cy="188707"/>
              <a:chOff x="1860296" y="3044713"/>
              <a:chExt cx="134620" cy="188707"/>
            </a:xfrm>
          </p:grpSpPr>
          <p:sp>
            <p:nvSpPr>
              <p:cNvPr id="101" name="フローチャート: 端子 100">
                <a:extLst>
                  <a:ext uri="{FF2B5EF4-FFF2-40B4-BE49-F238E27FC236}">
                    <a16:creationId xmlns:a16="http://schemas.microsoft.com/office/drawing/2014/main" id="{4BED10C4-11F4-44DC-B5BD-1E555D6B21F4}"/>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2" name="楕円 101">
                <a:extLst>
                  <a:ext uri="{FF2B5EF4-FFF2-40B4-BE49-F238E27FC236}">
                    <a16:creationId xmlns:a16="http://schemas.microsoft.com/office/drawing/2014/main" id="{03B477BA-C8B0-4554-B808-33067E71E5E2}"/>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グループ化 30">
              <a:extLst>
                <a:ext uri="{FF2B5EF4-FFF2-40B4-BE49-F238E27FC236}">
                  <a16:creationId xmlns:a16="http://schemas.microsoft.com/office/drawing/2014/main" id="{5C51DD49-4EE9-47F9-B993-E8A1908D8C09}"/>
                </a:ext>
              </a:extLst>
            </p:cNvPr>
            <p:cNvGrpSpPr/>
            <p:nvPr/>
          </p:nvGrpSpPr>
          <p:grpSpPr>
            <a:xfrm rot="12524003">
              <a:off x="2209460" y="2785034"/>
              <a:ext cx="134620" cy="188707"/>
              <a:chOff x="1860296" y="3044713"/>
              <a:chExt cx="134620" cy="188707"/>
            </a:xfrm>
          </p:grpSpPr>
          <p:sp>
            <p:nvSpPr>
              <p:cNvPr id="99" name="フローチャート: 端子 98">
                <a:extLst>
                  <a:ext uri="{FF2B5EF4-FFF2-40B4-BE49-F238E27FC236}">
                    <a16:creationId xmlns:a16="http://schemas.microsoft.com/office/drawing/2014/main" id="{7468D059-835A-453F-B4E4-4AF8432B8AE7}"/>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0" name="楕円 99">
                <a:extLst>
                  <a:ext uri="{FF2B5EF4-FFF2-40B4-BE49-F238E27FC236}">
                    <a16:creationId xmlns:a16="http://schemas.microsoft.com/office/drawing/2014/main" id="{E2E984A8-6C80-46FE-A186-1FFABAE745A5}"/>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2" name="グループ化 31">
              <a:extLst>
                <a:ext uri="{FF2B5EF4-FFF2-40B4-BE49-F238E27FC236}">
                  <a16:creationId xmlns:a16="http://schemas.microsoft.com/office/drawing/2014/main" id="{6FDE5E68-D35A-4A5D-9459-F4D8883FD004}"/>
                </a:ext>
              </a:extLst>
            </p:cNvPr>
            <p:cNvGrpSpPr/>
            <p:nvPr/>
          </p:nvGrpSpPr>
          <p:grpSpPr>
            <a:xfrm rot="2724460">
              <a:off x="2639587" y="2067852"/>
              <a:ext cx="134620" cy="188706"/>
              <a:chOff x="1860297" y="3044714"/>
              <a:chExt cx="134620" cy="188706"/>
            </a:xfrm>
          </p:grpSpPr>
          <p:sp>
            <p:nvSpPr>
              <p:cNvPr id="97" name="フローチャート: 端子 96">
                <a:extLst>
                  <a:ext uri="{FF2B5EF4-FFF2-40B4-BE49-F238E27FC236}">
                    <a16:creationId xmlns:a16="http://schemas.microsoft.com/office/drawing/2014/main" id="{22F96F35-EFBF-4DEC-A349-5DD02B4EC9FF}"/>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98" name="楕円 97">
                <a:extLst>
                  <a:ext uri="{FF2B5EF4-FFF2-40B4-BE49-F238E27FC236}">
                    <a16:creationId xmlns:a16="http://schemas.microsoft.com/office/drawing/2014/main" id="{57214EEF-44B3-46EE-BF98-599203AF7056}"/>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3" name="グループ化 32">
              <a:extLst>
                <a:ext uri="{FF2B5EF4-FFF2-40B4-BE49-F238E27FC236}">
                  <a16:creationId xmlns:a16="http://schemas.microsoft.com/office/drawing/2014/main" id="{A474780B-8B7F-4FFF-8A40-ED8CF22FB120}"/>
                </a:ext>
              </a:extLst>
            </p:cNvPr>
            <p:cNvGrpSpPr/>
            <p:nvPr/>
          </p:nvGrpSpPr>
          <p:grpSpPr>
            <a:xfrm rot="4316746">
              <a:off x="2726689" y="2218186"/>
              <a:ext cx="134620" cy="188706"/>
              <a:chOff x="1860297" y="3044714"/>
              <a:chExt cx="134620" cy="188706"/>
            </a:xfrm>
          </p:grpSpPr>
          <p:sp>
            <p:nvSpPr>
              <p:cNvPr id="95" name="フローチャート: 端子 94">
                <a:extLst>
                  <a:ext uri="{FF2B5EF4-FFF2-40B4-BE49-F238E27FC236}">
                    <a16:creationId xmlns:a16="http://schemas.microsoft.com/office/drawing/2014/main" id="{4A3FF6FA-4F24-4498-8324-7CC9AD81B0FF}"/>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96" name="楕円 95">
                <a:extLst>
                  <a:ext uri="{FF2B5EF4-FFF2-40B4-BE49-F238E27FC236}">
                    <a16:creationId xmlns:a16="http://schemas.microsoft.com/office/drawing/2014/main" id="{8F2ECE09-2142-42D2-AFEC-63250D315D22}"/>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4" name="グループ化 33">
              <a:extLst>
                <a:ext uri="{FF2B5EF4-FFF2-40B4-BE49-F238E27FC236}">
                  <a16:creationId xmlns:a16="http://schemas.microsoft.com/office/drawing/2014/main" id="{CF11D73D-AE7B-4365-B1E4-41CE3AC8F33D}"/>
                </a:ext>
              </a:extLst>
            </p:cNvPr>
            <p:cNvGrpSpPr/>
            <p:nvPr/>
          </p:nvGrpSpPr>
          <p:grpSpPr>
            <a:xfrm rot="15342505">
              <a:off x="2146008" y="2420943"/>
              <a:ext cx="134620" cy="188706"/>
              <a:chOff x="1860297" y="3044714"/>
              <a:chExt cx="134620" cy="188706"/>
            </a:xfrm>
          </p:grpSpPr>
          <p:sp>
            <p:nvSpPr>
              <p:cNvPr id="93" name="フローチャート: 端子 92">
                <a:extLst>
                  <a:ext uri="{FF2B5EF4-FFF2-40B4-BE49-F238E27FC236}">
                    <a16:creationId xmlns:a16="http://schemas.microsoft.com/office/drawing/2014/main" id="{42FAFD3B-AE7D-4C3B-A8DF-13387F1094C8}"/>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94" name="楕円 93">
                <a:extLst>
                  <a:ext uri="{FF2B5EF4-FFF2-40B4-BE49-F238E27FC236}">
                    <a16:creationId xmlns:a16="http://schemas.microsoft.com/office/drawing/2014/main" id="{E9A24110-A034-49D0-8ABE-A0CC05281FFF}"/>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グループ化 34">
              <a:extLst>
                <a:ext uri="{FF2B5EF4-FFF2-40B4-BE49-F238E27FC236}">
                  <a16:creationId xmlns:a16="http://schemas.microsoft.com/office/drawing/2014/main" id="{A8945697-8CE5-480C-AE73-0D07914933B1}"/>
                </a:ext>
              </a:extLst>
            </p:cNvPr>
            <p:cNvGrpSpPr/>
            <p:nvPr/>
          </p:nvGrpSpPr>
          <p:grpSpPr>
            <a:xfrm rot="8379524">
              <a:off x="2630619" y="2549166"/>
              <a:ext cx="134620" cy="188706"/>
              <a:chOff x="1860297" y="3044714"/>
              <a:chExt cx="134620" cy="188706"/>
            </a:xfrm>
          </p:grpSpPr>
          <p:sp>
            <p:nvSpPr>
              <p:cNvPr id="91" name="フローチャート: 端子 90">
                <a:extLst>
                  <a:ext uri="{FF2B5EF4-FFF2-40B4-BE49-F238E27FC236}">
                    <a16:creationId xmlns:a16="http://schemas.microsoft.com/office/drawing/2014/main" id="{92EAC44E-BE69-4F5F-8FEF-42F0B4B58119}"/>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92" name="楕円 91">
                <a:extLst>
                  <a:ext uri="{FF2B5EF4-FFF2-40B4-BE49-F238E27FC236}">
                    <a16:creationId xmlns:a16="http://schemas.microsoft.com/office/drawing/2014/main" id="{7CF7862C-C638-4996-A94D-7A8AE041CD13}"/>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6" name="グループ化 35">
              <a:extLst>
                <a:ext uri="{FF2B5EF4-FFF2-40B4-BE49-F238E27FC236}">
                  <a16:creationId xmlns:a16="http://schemas.microsoft.com/office/drawing/2014/main" id="{D3258384-D6E2-4BA4-A5D8-7F483BD90F98}"/>
                </a:ext>
              </a:extLst>
            </p:cNvPr>
            <p:cNvGrpSpPr/>
            <p:nvPr/>
          </p:nvGrpSpPr>
          <p:grpSpPr>
            <a:xfrm rot="6348786">
              <a:off x="2731744" y="2396010"/>
              <a:ext cx="134620" cy="188706"/>
              <a:chOff x="1860297" y="3044714"/>
              <a:chExt cx="134620" cy="188706"/>
            </a:xfrm>
          </p:grpSpPr>
          <p:sp>
            <p:nvSpPr>
              <p:cNvPr id="89" name="フローチャート: 端子 88">
                <a:extLst>
                  <a:ext uri="{FF2B5EF4-FFF2-40B4-BE49-F238E27FC236}">
                    <a16:creationId xmlns:a16="http://schemas.microsoft.com/office/drawing/2014/main" id="{0D3B3159-C1D3-4C55-A468-CEA546E24338}"/>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90" name="楕円 89">
                <a:extLst>
                  <a:ext uri="{FF2B5EF4-FFF2-40B4-BE49-F238E27FC236}">
                    <a16:creationId xmlns:a16="http://schemas.microsoft.com/office/drawing/2014/main" id="{14B4AF13-E494-441E-A64E-0E4305123F92}"/>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グループ化 36">
              <a:extLst>
                <a:ext uri="{FF2B5EF4-FFF2-40B4-BE49-F238E27FC236}">
                  <a16:creationId xmlns:a16="http://schemas.microsoft.com/office/drawing/2014/main" id="{864323CD-637B-4B50-9003-F74DB2269C15}"/>
                </a:ext>
              </a:extLst>
            </p:cNvPr>
            <p:cNvGrpSpPr/>
            <p:nvPr/>
          </p:nvGrpSpPr>
          <p:grpSpPr>
            <a:xfrm rot="13547129">
              <a:off x="2254914" y="2572916"/>
              <a:ext cx="134620" cy="188706"/>
              <a:chOff x="1860297" y="3044714"/>
              <a:chExt cx="134620" cy="188706"/>
            </a:xfrm>
          </p:grpSpPr>
          <p:sp>
            <p:nvSpPr>
              <p:cNvPr id="87" name="フローチャート: 端子 86">
                <a:extLst>
                  <a:ext uri="{FF2B5EF4-FFF2-40B4-BE49-F238E27FC236}">
                    <a16:creationId xmlns:a16="http://schemas.microsoft.com/office/drawing/2014/main" id="{461B8ECD-505F-46AE-AB90-82F088A64DC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88" name="楕円 87">
                <a:extLst>
                  <a:ext uri="{FF2B5EF4-FFF2-40B4-BE49-F238E27FC236}">
                    <a16:creationId xmlns:a16="http://schemas.microsoft.com/office/drawing/2014/main" id="{F03F1F84-E224-4619-B7F3-C95681808CE7}"/>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グループ化 37">
              <a:extLst>
                <a:ext uri="{FF2B5EF4-FFF2-40B4-BE49-F238E27FC236}">
                  <a16:creationId xmlns:a16="http://schemas.microsoft.com/office/drawing/2014/main" id="{6E84A74B-06B5-44D6-BFFE-1279EF275220}"/>
                </a:ext>
              </a:extLst>
            </p:cNvPr>
            <p:cNvGrpSpPr/>
            <p:nvPr/>
          </p:nvGrpSpPr>
          <p:grpSpPr>
            <a:xfrm rot="10800000">
              <a:off x="2455449" y="2613178"/>
              <a:ext cx="134620" cy="188706"/>
              <a:chOff x="1860297" y="3044714"/>
              <a:chExt cx="134620" cy="188706"/>
            </a:xfrm>
          </p:grpSpPr>
          <p:sp>
            <p:nvSpPr>
              <p:cNvPr id="85" name="フローチャート: 端子 84">
                <a:extLst>
                  <a:ext uri="{FF2B5EF4-FFF2-40B4-BE49-F238E27FC236}">
                    <a16:creationId xmlns:a16="http://schemas.microsoft.com/office/drawing/2014/main" id="{146F11B5-55E8-43CB-AD34-463D9058E4DF}"/>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86" name="楕円 85">
                <a:extLst>
                  <a:ext uri="{FF2B5EF4-FFF2-40B4-BE49-F238E27FC236}">
                    <a16:creationId xmlns:a16="http://schemas.microsoft.com/office/drawing/2014/main" id="{B07595FB-B440-464B-9AA9-655B5DCEA26C}"/>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9" name="グループ化 38">
              <a:extLst>
                <a:ext uri="{FF2B5EF4-FFF2-40B4-BE49-F238E27FC236}">
                  <a16:creationId xmlns:a16="http://schemas.microsoft.com/office/drawing/2014/main" id="{F876EF24-D9A6-4259-B673-6FAC104E3A6A}"/>
                </a:ext>
              </a:extLst>
            </p:cNvPr>
            <p:cNvGrpSpPr/>
            <p:nvPr/>
          </p:nvGrpSpPr>
          <p:grpSpPr>
            <a:xfrm rot="20391835">
              <a:off x="2337420" y="1993324"/>
              <a:ext cx="134620" cy="188706"/>
              <a:chOff x="1860297" y="3044714"/>
              <a:chExt cx="134620" cy="188706"/>
            </a:xfrm>
          </p:grpSpPr>
          <p:sp>
            <p:nvSpPr>
              <p:cNvPr id="83" name="フローチャート: 端子 82">
                <a:extLst>
                  <a:ext uri="{FF2B5EF4-FFF2-40B4-BE49-F238E27FC236}">
                    <a16:creationId xmlns:a16="http://schemas.microsoft.com/office/drawing/2014/main" id="{7D4AA584-2DDF-404F-9CE4-C8A5162C1356}"/>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84" name="楕円 83">
                <a:extLst>
                  <a:ext uri="{FF2B5EF4-FFF2-40B4-BE49-F238E27FC236}">
                    <a16:creationId xmlns:a16="http://schemas.microsoft.com/office/drawing/2014/main" id="{9E7C947F-D5EF-4152-87CA-D225EA9CC988}"/>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0" name="グループ化 39">
              <a:extLst>
                <a:ext uri="{FF2B5EF4-FFF2-40B4-BE49-F238E27FC236}">
                  <a16:creationId xmlns:a16="http://schemas.microsoft.com/office/drawing/2014/main" id="{0D0BE587-5EDB-4324-A0C0-ED2945DDB8A6}"/>
                </a:ext>
              </a:extLst>
            </p:cNvPr>
            <p:cNvGrpSpPr/>
            <p:nvPr/>
          </p:nvGrpSpPr>
          <p:grpSpPr>
            <a:xfrm rot="17066720">
              <a:off x="2113601" y="2250461"/>
              <a:ext cx="134620" cy="188706"/>
              <a:chOff x="1860297" y="3044714"/>
              <a:chExt cx="134620" cy="188706"/>
            </a:xfrm>
          </p:grpSpPr>
          <p:sp>
            <p:nvSpPr>
              <p:cNvPr id="81" name="フローチャート: 端子 80">
                <a:extLst>
                  <a:ext uri="{FF2B5EF4-FFF2-40B4-BE49-F238E27FC236}">
                    <a16:creationId xmlns:a16="http://schemas.microsoft.com/office/drawing/2014/main" id="{4A545F7D-3067-40A2-AEDE-1DFAF88807C2}"/>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82" name="楕円 81">
                <a:extLst>
                  <a:ext uri="{FF2B5EF4-FFF2-40B4-BE49-F238E27FC236}">
                    <a16:creationId xmlns:a16="http://schemas.microsoft.com/office/drawing/2014/main" id="{DFA439F1-256B-458D-A39C-53DB4F041D12}"/>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1" name="グループ化 40">
              <a:extLst>
                <a:ext uri="{FF2B5EF4-FFF2-40B4-BE49-F238E27FC236}">
                  <a16:creationId xmlns:a16="http://schemas.microsoft.com/office/drawing/2014/main" id="{993387B6-9B3A-47BD-BBE3-4ABDEE46FFD1}"/>
                </a:ext>
              </a:extLst>
            </p:cNvPr>
            <p:cNvGrpSpPr/>
            <p:nvPr/>
          </p:nvGrpSpPr>
          <p:grpSpPr>
            <a:xfrm rot="850719">
              <a:off x="2508812" y="1978079"/>
              <a:ext cx="134620" cy="188706"/>
              <a:chOff x="1860297" y="3044714"/>
              <a:chExt cx="134620" cy="188706"/>
            </a:xfrm>
          </p:grpSpPr>
          <p:sp>
            <p:nvSpPr>
              <p:cNvPr id="79" name="フローチャート: 端子 78">
                <a:extLst>
                  <a:ext uri="{FF2B5EF4-FFF2-40B4-BE49-F238E27FC236}">
                    <a16:creationId xmlns:a16="http://schemas.microsoft.com/office/drawing/2014/main" id="{AE48D2BF-6E25-4064-AD58-F93420E01FAD}"/>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80" name="楕円 79">
                <a:extLst>
                  <a:ext uri="{FF2B5EF4-FFF2-40B4-BE49-F238E27FC236}">
                    <a16:creationId xmlns:a16="http://schemas.microsoft.com/office/drawing/2014/main" id="{85536E16-3340-4403-8854-FBBBEC8CB265}"/>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2" name="グループ化 41">
              <a:extLst>
                <a:ext uri="{FF2B5EF4-FFF2-40B4-BE49-F238E27FC236}">
                  <a16:creationId xmlns:a16="http://schemas.microsoft.com/office/drawing/2014/main" id="{F95B8D29-DEC7-474D-8DBE-FFF4DDE58C22}"/>
                </a:ext>
              </a:extLst>
            </p:cNvPr>
            <p:cNvGrpSpPr/>
            <p:nvPr/>
          </p:nvGrpSpPr>
          <p:grpSpPr>
            <a:xfrm rot="18694748">
              <a:off x="2194157" y="2094538"/>
              <a:ext cx="134620" cy="188706"/>
              <a:chOff x="1860297" y="3044714"/>
              <a:chExt cx="134620" cy="188706"/>
            </a:xfrm>
          </p:grpSpPr>
          <p:sp>
            <p:nvSpPr>
              <p:cNvPr id="77" name="フローチャート: 端子 76">
                <a:extLst>
                  <a:ext uri="{FF2B5EF4-FFF2-40B4-BE49-F238E27FC236}">
                    <a16:creationId xmlns:a16="http://schemas.microsoft.com/office/drawing/2014/main" id="{7485BF36-9864-4AF3-A128-B5A3B3F4590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78" name="楕円 77">
                <a:extLst>
                  <a:ext uri="{FF2B5EF4-FFF2-40B4-BE49-F238E27FC236}">
                    <a16:creationId xmlns:a16="http://schemas.microsoft.com/office/drawing/2014/main" id="{A50B2424-AACC-4CFE-A8BB-1BFC5FDA31E6}"/>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3" name="グループ化 42">
              <a:extLst>
                <a:ext uri="{FF2B5EF4-FFF2-40B4-BE49-F238E27FC236}">
                  <a16:creationId xmlns:a16="http://schemas.microsoft.com/office/drawing/2014/main" id="{FBF7464D-87CF-4754-AD3B-578C12CC17DE}"/>
                </a:ext>
              </a:extLst>
            </p:cNvPr>
            <p:cNvGrpSpPr/>
            <p:nvPr/>
          </p:nvGrpSpPr>
          <p:grpSpPr>
            <a:xfrm rot="19041158">
              <a:off x="2313783" y="2261556"/>
              <a:ext cx="129470" cy="157144"/>
              <a:chOff x="3306830" y="2423795"/>
              <a:chExt cx="129470" cy="157144"/>
            </a:xfrm>
          </p:grpSpPr>
          <p:sp>
            <p:nvSpPr>
              <p:cNvPr id="75" name="フローチャート: 端子 74">
                <a:extLst>
                  <a:ext uri="{FF2B5EF4-FFF2-40B4-BE49-F238E27FC236}">
                    <a16:creationId xmlns:a16="http://schemas.microsoft.com/office/drawing/2014/main" id="{66C2F68D-51BA-4393-8C9B-B189D1206E26}"/>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6" name="楕円 75">
                <a:extLst>
                  <a:ext uri="{FF2B5EF4-FFF2-40B4-BE49-F238E27FC236}">
                    <a16:creationId xmlns:a16="http://schemas.microsoft.com/office/drawing/2014/main" id="{7FA47F97-AC73-4668-90E8-B59EBF27FF52}"/>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4" name="グループ化 43">
              <a:extLst>
                <a:ext uri="{FF2B5EF4-FFF2-40B4-BE49-F238E27FC236}">
                  <a16:creationId xmlns:a16="http://schemas.microsoft.com/office/drawing/2014/main" id="{9D0FFC2C-D03B-4249-A770-61EFE419D5C7}"/>
                </a:ext>
              </a:extLst>
            </p:cNvPr>
            <p:cNvGrpSpPr/>
            <p:nvPr/>
          </p:nvGrpSpPr>
          <p:grpSpPr>
            <a:xfrm rot="1075241">
              <a:off x="2437497" y="2183283"/>
              <a:ext cx="129470" cy="157144"/>
              <a:chOff x="3306830" y="2423795"/>
              <a:chExt cx="129470" cy="157144"/>
            </a:xfrm>
          </p:grpSpPr>
          <p:sp>
            <p:nvSpPr>
              <p:cNvPr id="73" name="フローチャート: 端子 72">
                <a:extLst>
                  <a:ext uri="{FF2B5EF4-FFF2-40B4-BE49-F238E27FC236}">
                    <a16:creationId xmlns:a16="http://schemas.microsoft.com/office/drawing/2014/main" id="{CE231DCE-A27E-4A53-A8E7-4293056FF64D}"/>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4" name="楕円 73">
                <a:extLst>
                  <a:ext uri="{FF2B5EF4-FFF2-40B4-BE49-F238E27FC236}">
                    <a16:creationId xmlns:a16="http://schemas.microsoft.com/office/drawing/2014/main" id="{368C2600-DC58-4446-AD75-5538828CF35F}"/>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5" name="グループ化 44">
              <a:extLst>
                <a:ext uri="{FF2B5EF4-FFF2-40B4-BE49-F238E27FC236}">
                  <a16:creationId xmlns:a16="http://schemas.microsoft.com/office/drawing/2014/main" id="{111895BD-16A4-44A3-B19C-A3BE698D8FF2}"/>
                </a:ext>
              </a:extLst>
            </p:cNvPr>
            <p:cNvGrpSpPr/>
            <p:nvPr/>
          </p:nvGrpSpPr>
          <p:grpSpPr>
            <a:xfrm rot="5400000">
              <a:off x="2553337" y="2289528"/>
              <a:ext cx="129470" cy="157144"/>
              <a:chOff x="3306830" y="2423795"/>
              <a:chExt cx="129470" cy="157144"/>
            </a:xfrm>
          </p:grpSpPr>
          <p:sp>
            <p:nvSpPr>
              <p:cNvPr id="71" name="フローチャート: 端子 70">
                <a:extLst>
                  <a:ext uri="{FF2B5EF4-FFF2-40B4-BE49-F238E27FC236}">
                    <a16:creationId xmlns:a16="http://schemas.microsoft.com/office/drawing/2014/main" id="{01B8277A-499F-4F80-BE36-D8E0F308C541}"/>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2" name="楕円 71">
                <a:extLst>
                  <a:ext uri="{FF2B5EF4-FFF2-40B4-BE49-F238E27FC236}">
                    <a16:creationId xmlns:a16="http://schemas.microsoft.com/office/drawing/2014/main" id="{0588B7FF-C5D7-41D1-BC5B-1892DC5C0902}"/>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6" name="グループ化 45">
              <a:extLst>
                <a:ext uri="{FF2B5EF4-FFF2-40B4-BE49-F238E27FC236}">
                  <a16:creationId xmlns:a16="http://schemas.microsoft.com/office/drawing/2014/main" id="{D13025DB-222D-44E6-9AD9-4753F7D31E8D}"/>
                </a:ext>
              </a:extLst>
            </p:cNvPr>
            <p:cNvGrpSpPr/>
            <p:nvPr/>
          </p:nvGrpSpPr>
          <p:grpSpPr>
            <a:xfrm rot="14169287">
              <a:off x="2347410" y="2419267"/>
              <a:ext cx="129470" cy="157144"/>
              <a:chOff x="3306830" y="2423795"/>
              <a:chExt cx="129470" cy="157144"/>
            </a:xfrm>
          </p:grpSpPr>
          <p:sp>
            <p:nvSpPr>
              <p:cNvPr id="69" name="フローチャート: 端子 68">
                <a:extLst>
                  <a:ext uri="{FF2B5EF4-FFF2-40B4-BE49-F238E27FC236}">
                    <a16:creationId xmlns:a16="http://schemas.microsoft.com/office/drawing/2014/main" id="{96BB2FB2-EDA8-4C9D-9B2C-27CD6F7A933B}"/>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0" name="楕円 69">
                <a:extLst>
                  <a:ext uri="{FF2B5EF4-FFF2-40B4-BE49-F238E27FC236}">
                    <a16:creationId xmlns:a16="http://schemas.microsoft.com/office/drawing/2014/main" id="{1B9D8D4D-D726-47FC-BB18-EEEB2600F6D8}"/>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7" name="グループ化 46">
              <a:extLst>
                <a:ext uri="{FF2B5EF4-FFF2-40B4-BE49-F238E27FC236}">
                  <a16:creationId xmlns:a16="http://schemas.microsoft.com/office/drawing/2014/main" id="{FB97DC27-30B3-4AE5-8EB2-9B82A5E47329}"/>
                </a:ext>
              </a:extLst>
            </p:cNvPr>
            <p:cNvGrpSpPr/>
            <p:nvPr/>
          </p:nvGrpSpPr>
          <p:grpSpPr>
            <a:xfrm rot="10015076">
              <a:off x="2497187" y="2439278"/>
              <a:ext cx="129470" cy="157144"/>
              <a:chOff x="3306830" y="2423795"/>
              <a:chExt cx="129470" cy="157144"/>
            </a:xfrm>
          </p:grpSpPr>
          <p:sp>
            <p:nvSpPr>
              <p:cNvPr id="67" name="フローチャート: 端子 66">
                <a:extLst>
                  <a:ext uri="{FF2B5EF4-FFF2-40B4-BE49-F238E27FC236}">
                    <a16:creationId xmlns:a16="http://schemas.microsoft.com/office/drawing/2014/main" id="{17D8444C-02FF-468F-9988-345AE2F2D081}"/>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68" name="楕円 67">
                <a:extLst>
                  <a:ext uri="{FF2B5EF4-FFF2-40B4-BE49-F238E27FC236}">
                    <a16:creationId xmlns:a16="http://schemas.microsoft.com/office/drawing/2014/main" id="{E291865F-481F-400C-8B83-46336C47DCC5}"/>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楕円 47">
              <a:extLst>
                <a:ext uri="{FF2B5EF4-FFF2-40B4-BE49-F238E27FC236}">
                  <a16:creationId xmlns:a16="http://schemas.microsoft.com/office/drawing/2014/main" id="{05BFEEB1-7348-4DFD-B6D3-75732D7C8BD9}"/>
                </a:ext>
              </a:extLst>
            </p:cNvPr>
            <p:cNvSpPr>
              <a:spLocks noChangeAspect="1"/>
            </p:cNvSpPr>
            <p:nvPr/>
          </p:nvSpPr>
          <p:spPr>
            <a:xfrm>
              <a:off x="2814860" y="2167308"/>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楕円 48">
              <a:extLst>
                <a:ext uri="{FF2B5EF4-FFF2-40B4-BE49-F238E27FC236}">
                  <a16:creationId xmlns:a16="http://schemas.microsoft.com/office/drawing/2014/main" id="{556E04C0-2186-40B6-8A13-90AE9B28896B}"/>
                </a:ext>
              </a:extLst>
            </p:cNvPr>
            <p:cNvSpPr>
              <a:spLocks noChangeAspect="1"/>
            </p:cNvSpPr>
            <p:nvPr/>
          </p:nvSpPr>
          <p:spPr>
            <a:xfrm>
              <a:off x="2732964" y="238665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楕円 49">
              <a:extLst>
                <a:ext uri="{FF2B5EF4-FFF2-40B4-BE49-F238E27FC236}">
                  <a16:creationId xmlns:a16="http://schemas.microsoft.com/office/drawing/2014/main" id="{B721ECCB-434E-457D-9485-2987C319144D}"/>
                </a:ext>
              </a:extLst>
            </p:cNvPr>
            <p:cNvSpPr>
              <a:spLocks noChangeAspect="1"/>
            </p:cNvSpPr>
            <p:nvPr/>
          </p:nvSpPr>
          <p:spPr>
            <a:xfrm>
              <a:off x="2908179" y="2331798"/>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楕円 50">
              <a:extLst>
                <a:ext uri="{FF2B5EF4-FFF2-40B4-BE49-F238E27FC236}">
                  <a16:creationId xmlns:a16="http://schemas.microsoft.com/office/drawing/2014/main" id="{D88527E5-B945-449A-80D3-7862775F51BD}"/>
                </a:ext>
              </a:extLst>
            </p:cNvPr>
            <p:cNvSpPr>
              <a:spLocks noChangeAspect="1"/>
            </p:cNvSpPr>
            <p:nvPr/>
          </p:nvSpPr>
          <p:spPr>
            <a:xfrm>
              <a:off x="2378517" y="1932766"/>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楕円 51">
              <a:extLst>
                <a:ext uri="{FF2B5EF4-FFF2-40B4-BE49-F238E27FC236}">
                  <a16:creationId xmlns:a16="http://schemas.microsoft.com/office/drawing/2014/main" id="{BF78A8D3-C441-45AF-8D9F-71B77E41C2B5}"/>
                </a:ext>
              </a:extLst>
            </p:cNvPr>
            <p:cNvSpPr>
              <a:spLocks noChangeAspect="1"/>
            </p:cNvSpPr>
            <p:nvPr/>
          </p:nvSpPr>
          <p:spPr>
            <a:xfrm>
              <a:off x="2467958" y="2060494"/>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楕円 52">
              <a:extLst>
                <a:ext uri="{FF2B5EF4-FFF2-40B4-BE49-F238E27FC236}">
                  <a16:creationId xmlns:a16="http://schemas.microsoft.com/office/drawing/2014/main" id="{82ADEC3D-0E11-4598-B5E4-F8EC6F700A3F}"/>
                </a:ext>
              </a:extLst>
            </p:cNvPr>
            <p:cNvSpPr>
              <a:spLocks noChangeAspect="1"/>
            </p:cNvSpPr>
            <p:nvPr/>
          </p:nvSpPr>
          <p:spPr>
            <a:xfrm>
              <a:off x="2685735" y="200922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楕円 53">
              <a:extLst>
                <a:ext uri="{FF2B5EF4-FFF2-40B4-BE49-F238E27FC236}">
                  <a16:creationId xmlns:a16="http://schemas.microsoft.com/office/drawing/2014/main" id="{D6BCE7B1-D236-418A-AF0B-2F2DF17F714F}"/>
                </a:ext>
              </a:extLst>
            </p:cNvPr>
            <p:cNvSpPr>
              <a:spLocks noChangeAspect="1"/>
            </p:cNvSpPr>
            <p:nvPr/>
          </p:nvSpPr>
          <p:spPr>
            <a:xfrm>
              <a:off x="2384347" y="2663807"/>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楕円 54">
              <a:extLst>
                <a:ext uri="{FF2B5EF4-FFF2-40B4-BE49-F238E27FC236}">
                  <a16:creationId xmlns:a16="http://schemas.microsoft.com/office/drawing/2014/main" id="{7773602A-51B5-4238-A4D5-2735A7CF5C72}"/>
                </a:ext>
              </a:extLst>
            </p:cNvPr>
            <p:cNvSpPr>
              <a:spLocks noChangeAspect="1"/>
            </p:cNvSpPr>
            <p:nvPr/>
          </p:nvSpPr>
          <p:spPr>
            <a:xfrm>
              <a:off x="2795714" y="258705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id="{E58CC60A-4FE5-4736-8150-F56CB95C2E7D}"/>
                </a:ext>
              </a:extLst>
            </p:cNvPr>
            <p:cNvSpPr>
              <a:spLocks noChangeAspect="1"/>
            </p:cNvSpPr>
            <p:nvPr/>
          </p:nvSpPr>
          <p:spPr>
            <a:xfrm>
              <a:off x="2639440" y="246509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楕円 56">
              <a:extLst>
                <a:ext uri="{FF2B5EF4-FFF2-40B4-BE49-F238E27FC236}">
                  <a16:creationId xmlns:a16="http://schemas.microsoft.com/office/drawing/2014/main" id="{8EF8EFC9-4E80-4A83-9FCC-23B253AAC22C}"/>
                </a:ext>
              </a:extLst>
            </p:cNvPr>
            <p:cNvSpPr>
              <a:spLocks noChangeAspect="1"/>
            </p:cNvSpPr>
            <p:nvPr/>
          </p:nvSpPr>
          <p:spPr>
            <a:xfrm>
              <a:off x="2286576" y="2399550"/>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楕円 57">
              <a:extLst>
                <a:ext uri="{FF2B5EF4-FFF2-40B4-BE49-F238E27FC236}">
                  <a16:creationId xmlns:a16="http://schemas.microsoft.com/office/drawing/2014/main" id="{FD814298-8AF1-4957-A1C9-81CC5AD60ABB}"/>
                </a:ext>
              </a:extLst>
            </p:cNvPr>
            <p:cNvSpPr>
              <a:spLocks noChangeAspect="1"/>
            </p:cNvSpPr>
            <p:nvPr/>
          </p:nvSpPr>
          <p:spPr>
            <a:xfrm>
              <a:off x="2140002" y="240351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楕円 58">
              <a:extLst>
                <a:ext uri="{FF2B5EF4-FFF2-40B4-BE49-F238E27FC236}">
                  <a16:creationId xmlns:a16="http://schemas.microsoft.com/office/drawing/2014/main" id="{B433D4A8-40C5-4F52-88F7-596CDB3FAB57}"/>
                </a:ext>
              </a:extLst>
            </p:cNvPr>
            <p:cNvSpPr>
              <a:spLocks noChangeAspect="1"/>
            </p:cNvSpPr>
            <p:nvPr/>
          </p:nvSpPr>
          <p:spPr>
            <a:xfrm>
              <a:off x="2131344" y="2211436"/>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楕円 59">
              <a:extLst>
                <a:ext uri="{FF2B5EF4-FFF2-40B4-BE49-F238E27FC236}">
                  <a16:creationId xmlns:a16="http://schemas.microsoft.com/office/drawing/2014/main" id="{14C6E9EC-A1C0-4458-B221-4CAC37E5EE86}"/>
                </a:ext>
              </a:extLst>
            </p:cNvPr>
            <p:cNvSpPr>
              <a:spLocks noChangeAspect="1"/>
            </p:cNvSpPr>
            <p:nvPr/>
          </p:nvSpPr>
          <p:spPr>
            <a:xfrm>
              <a:off x="2222916" y="203522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楕円 60">
              <a:extLst>
                <a:ext uri="{FF2B5EF4-FFF2-40B4-BE49-F238E27FC236}">
                  <a16:creationId xmlns:a16="http://schemas.microsoft.com/office/drawing/2014/main" id="{A910B73A-8DBB-4242-B720-CBD92C47FCA1}"/>
                </a:ext>
              </a:extLst>
            </p:cNvPr>
            <p:cNvSpPr>
              <a:spLocks noChangeAspect="1"/>
            </p:cNvSpPr>
            <p:nvPr/>
          </p:nvSpPr>
          <p:spPr>
            <a:xfrm>
              <a:off x="2373514" y="276858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楕円 61">
              <a:extLst>
                <a:ext uri="{FF2B5EF4-FFF2-40B4-BE49-F238E27FC236}">
                  <a16:creationId xmlns:a16="http://schemas.microsoft.com/office/drawing/2014/main" id="{9AE71A6B-C08D-4E27-8DF0-95A3554957C0}"/>
                </a:ext>
              </a:extLst>
            </p:cNvPr>
            <p:cNvSpPr>
              <a:spLocks noChangeAspect="1"/>
            </p:cNvSpPr>
            <p:nvPr/>
          </p:nvSpPr>
          <p:spPr>
            <a:xfrm>
              <a:off x="2025325" y="2321204"/>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楕円 62">
              <a:extLst>
                <a:ext uri="{FF2B5EF4-FFF2-40B4-BE49-F238E27FC236}">
                  <a16:creationId xmlns:a16="http://schemas.microsoft.com/office/drawing/2014/main" id="{D50B6038-63F4-444C-AD79-A56E75472997}"/>
                </a:ext>
              </a:extLst>
            </p:cNvPr>
            <p:cNvSpPr>
              <a:spLocks noChangeAspect="1"/>
            </p:cNvSpPr>
            <p:nvPr/>
          </p:nvSpPr>
          <p:spPr>
            <a:xfrm>
              <a:off x="2369521" y="219430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楕円 63">
              <a:extLst>
                <a:ext uri="{FF2B5EF4-FFF2-40B4-BE49-F238E27FC236}">
                  <a16:creationId xmlns:a16="http://schemas.microsoft.com/office/drawing/2014/main" id="{4E2B864D-D568-47EF-97A6-A94B38FBA650}"/>
                </a:ext>
              </a:extLst>
            </p:cNvPr>
            <p:cNvSpPr>
              <a:spLocks noChangeAspect="1"/>
            </p:cNvSpPr>
            <p:nvPr/>
          </p:nvSpPr>
          <p:spPr>
            <a:xfrm>
              <a:off x="2592071" y="223967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楕円 64">
              <a:extLst>
                <a:ext uri="{FF2B5EF4-FFF2-40B4-BE49-F238E27FC236}">
                  <a16:creationId xmlns:a16="http://schemas.microsoft.com/office/drawing/2014/main" id="{645765EE-0D65-41A2-AEF0-1660DAF61946}"/>
                </a:ext>
              </a:extLst>
            </p:cNvPr>
            <p:cNvSpPr>
              <a:spLocks noChangeAspect="1"/>
            </p:cNvSpPr>
            <p:nvPr/>
          </p:nvSpPr>
          <p:spPr>
            <a:xfrm>
              <a:off x="2590069" y="266054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楕円 65">
              <a:extLst>
                <a:ext uri="{FF2B5EF4-FFF2-40B4-BE49-F238E27FC236}">
                  <a16:creationId xmlns:a16="http://schemas.microsoft.com/office/drawing/2014/main" id="{86DCE27C-223B-46E8-BDEC-78DD1052D3DB}"/>
                </a:ext>
              </a:extLst>
            </p:cNvPr>
            <p:cNvSpPr>
              <a:spLocks noChangeAspect="1"/>
            </p:cNvSpPr>
            <p:nvPr/>
          </p:nvSpPr>
          <p:spPr>
            <a:xfrm>
              <a:off x="2157635" y="2611080"/>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31" name="テキスト ボックス 8">
            <a:extLst>
              <a:ext uri="{FF2B5EF4-FFF2-40B4-BE49-F238E27FC236}">
                <a16:creationId xmlns:a16="http://schemas.microsoft.com/office/drawing/2014/main" id="{AF1C390F-63A6-460E-AF7D-C08B2DFD35F3}"/>
              </a:ext>
            </a:extLst>
          </p:cNvPr>
          <p:cNvSpPr txBox="1"/>
          <p:nvPr/>
        </p:nvSpPr>
        <p:spPr>
          <a:xfrm>
            <a:off x="129402" y="7231601"/>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defTabSz="956682">
              <a:defRPr/>
            </a:pPr>
            <a:r>
              <a:rPr lang="ja-JP" altLang="en-US" sz="900" dirty="0">
                <a:latin typeface="ＭＳ ゴシック" panose="020B0609070205080204" pitchFamily="49" charset="-128"/>
                <a:cs typeface="Aharoni" panose="02010803020104030203" pitchFamily="2" charset="-79"/>
              </a:rPr>
              <a:t>新型コロナウイルス画像　</a:t>
            </a:r>
            <a:r>
              <a:rPr lang="ja-JP" altLang="en-US" sz="900" dirty="0">
                <a:cs typeface="Aharoni" panose="02010803020104030203" pitchFamily="2" charset="-79"/>
              </a:rPr>
              <a:t>出典：</a:t>
            </a:r>
            <a:r>
              <a:rPr lang="en-US" altLang="ja-JP" sz="900" dirty="0">
                <a:cs typeface="Aharoni" panose="02010803020104030203" pitchFamily="2" charset="-79"/>
              </a:rPr>
              <a:t>NIID</a:t>
            </a:r>
            <a:r>
              <a:rPr lang="ja-JP" altLang="en-US" sz="900" dirty="0">
                <a:cs typeface="Aharoni" panose="02010803020104030203" pitchFamily="2" charset="-79"/>
              </a:rPr>
              <a:t>　国立感染症研究所</a:t>
            </a:r>
            <a:endParaRPr lang="ja-JP" altLang="en-US" sz="900" dirty="0"/>
          </a:p>
        </p:txBody>
      </p:sp>
    </p:spTree>
    <p:extLst>
      <p:ext uri="{BB962C8B-B14F-4D97-AF65-F5344CB8AC3E}">
        <p14:creationId xmlns:p14="http://schemas.microsoft.com/office/powerpoint/2010/main" val="35339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a:extLst>
              <a:ext uri="{FF2B5EF4-FFF2-40B4-BE49-F238E27FC236}">
                <a16:creationId xmlns:a16="http://schemas.microsoft.com/office/drawing/2014/main" id="{241614B6-191D-4DCB-982C-C371F6D15BD3}"/>
              </a:ext>
            </a:extLst>
          </p:cNvPr>
          <p:cNvSpPr txBox="1"/>
          <p:nvPr/>
        </p:nvSpPr>
        <p:spPr>
          <a:xfrm>
            <a:off x="360000" y="7200000"/>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NIID</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 国立感染症研究所</a:t>
            </a:r>
            <a:endParaRPr lang="ja-JP" altLang="en-US" sz="900"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コロナウイルスの由来</a:t>
            </a:r>
          </a:p>
        </p:txBody>
      </p:sp>
      <p:pic>
        <p:nvPicPr>
          <p:cNvPr id="12" name="コンテンツ プレースホルダー 4">
            <a:extLst>
              <a:ext uri="{FF2B5EF4-FFF2-40B4-BE49-F238E27FC236}">
                <a16:creationId xmlns:a16="http://schemas.microsoft.com/office/drawing/2014/main" id="{FBF7AD0A-0BA1-4C76-94F7-5F983AA00472}"/>
              </a:ext>
            </a:extLst>
          </p:cNvPr>
          <p:cNvPicPr>
            <a:picLocks noChangeAspect="1"/>
          </p:cNvPicPr>
          <p:nvPr/>
        </p:nvPicPr>
        <p:blipFill rotWithShape="1">
          <a:blip r:embed="rId3"/>
          <a:srcRect t="10883"/>
          <a:stretch/>
        </p:blipFill>
        <p:spPr>
          <a:xfrm>
            <a:off x="1823545" y="1660008"/>
            <a:ext cx="7044722" cy="4741950"/>
          </a:xfrm>
          <a:prstGeom prst="rect">
            <a:avLst/>
          </a:prstGeom>
        </p:spPr>
      </p:pic>
    </p:spTree>
    <p:extLst>
      <p:ext uri="{BB962C8B-B14F-4D97-AF65-F5344CB8AC3E}">
        <p14:creationId xmlns:p14="http://schemas.microsoft.com/office/powerpoint/2010/main" val="410907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en-US" altLang="ja-JP" sz="3600" b="1" dirty="0">
                <a:latin typeface="游ゴシック" panose="020B0400000000000000" pitchFamily="50" charset="-128"/>
                <a:ea typeface="游ゴシック" panose="020B0400000000000000" pitchFamily="50" charset="-128"/>
              </a:rPr>
              <a:t>Covid-19</a:t>
            </a:r>
            <a:r>
              <a:rPr lang="ja-JP" altLang="en-US" sz="2800" b="1" dirty="0">
                <a:latin typeface="游ゴシック" panose="020B0400000000000000" pitchFamily="50" charset="-128"/>
                <a:ea typeface="游ゴシック" panose="020B0400000000000000" pitchFamily="50" charset="-128"/>
              </a:rPr>
              <a:t>（コビット　ナインティーン）</a:t>
            </a:r>
            <a:r>
              <a:rPr lang="ja-JP" altLang="en-US" sz="3600" b="1" dirty="0">
                <a:latin typeface="游ゴシック" panose="020B0400000000000000" pitchFamily="50" charset="-128"/>
                <a:ea typeface="游ゴシック" panose="020B0400000000000000" pitchFamily="50" charset="-128"/>
              </a:rPr>
              <a:t>が病名</a:t>
            </a:r>
          </a:p>
        </p:txBody>
      </p:sp>
      <p:sp>
        <p:nvSpPr>
          <p:cNvPr id="13" name="正方形/長方形 12">
            <a:extLst>
              <a:ext uri="{FF2B5EF4-FFF2-40B4-BE49-F238E27FC236}">
                <a16:creationId xmlns:a16="http://schemas.microsoft.com/office/drawing/2014/main" id="{3E06E71D-18C4-4DD6-A7B6-CB9E6E3D5987}"/>
              </a:ext>
            </a:extLst>
          </p:cNvPr>
          <p:cNvSpPr/>
          <p:nvPr/>
        </p:nvSpPr>
        <p:spPr>
          <a:xfrm>
            <a:off x="406945" y="2140253"/>
            <a:ext cx="10021129" cy="4031873"/>
          </a:xfrm>
          <a:prstGeom prst="rect">
            <a:avLst/>
          </a:prstGeom>
        </p:spPr>
        <p:txBody>
          <a:bodyPr wrap="square">
            <a:spAutoFit/>
          </a:bodyPr>
          <a:lstStyle/>
          <a:p>
            <a:r>
              <a:rPr lang="en-US" altLang="ja-JP" sz="4400" dirty="0">
                <a:solidFill>
                  <a:schemeClr val="accent1">
                    <a:lumMod val="75000"/>
                  </a:schemeClr>
                </a:solidFill>
                <a:latin typeface="HGPｺﾞｼｯｸE" panose="020B0900000000000000" pitchFamily="50" charset="-128"/>
                <a:ea typeface="HGPｺﾞｼｯｸE" panose="020B0900000000000000" pitchFamily="50" charset="-128"/>
              </a:rPr>
              <a:t>SARS-Cov2</a:t>
            </a:r>
            <a:r>
              <a:rPr lang="ja-JP" altLang="en-US" sz="4400" dirty="0">
                <a:solidFill>
                  <a:schemeClr val="accent1">
                    <a:lumMod val="75000"/>
                  </a:schemeClr>
                </a:solidFill>
                <a:latin typeface="HGPｺﾞｼｯｸE" panose="020B0900000000000000" pitchFamily="50" charset="-128"/>
                <a:ea typeface="HGPｺﾞｼｯｸE" panose="020B0900000000000000" pitchFamily="50" charset="-128"/>
              </a:rPr>
              <a:t>　</a:t>
            </a:r>
            <a:r>
              <a:rPr lang="ja-JP" altLang="en-US" sz="4400" dirty="0">
                <a:solidFill>
                  <a:schemeClr val="accent1">
                    <a:lumMod val="75000"/>
                  </a:schemeClr>
                </a:solidFill>
                <a:latin typeface="AR丸ゴシック体M04" panose="020F0609000000000000" pitchFamily="49" charset="-128"/>
                <a:ea typeface="AR丸ゴシック体M04" panose="020F0609000000000000" pitchFamily="49" charset="-128"/>
              </a:rPr>
              <a:t>は原因となるウイルス名</a:t>
            </a:r>
            <a:endParaRPr lang="en-US" altLang="ja-JP" sz="4400" dirty="0">
              <a:solidFill>
                <a:schemeClr val="accent1">
                  <a:lumMod val="75000"/>
                </a:schemeClr>
              </a:solidFill>
              <a:latin typeface="AR丸ゴシック体M04" panose="020F0609000000000000" pitchFamily="49" charset="-128"/>
              <a:ea typeface="AR丸ゴシック体M04" panose="020F0609000000000000" pitchFamily="49" charset="-128"/>
            </a:endParaRPr>
          </a:p>
          <a:p>
            <a:r>
              <a:rPr lang="ja-JP" altLang="en-US" sz="2800" dirty="0">
                <a:solidFill>
                  <a:schemeClr val="accent1">
                    <a:lumMod val="75000"/>
                  </a:schemeClr>
                </a:solidFill>
                <a:latin typeface="AR丸ゴシック体M04" panose="020F0609000000000000" pitchFamily="49" charset="-128"/>
                <a:ea typeface="AR丸ゴシック体M04" panose="020F0609000000000000" pitchFamily="49" charset="-128"/>
              </a:rPr>
              <a:t>（サーズ コブ ツー）</a:t>
            </a:r>
            <a:endParaRPr lang="en-US" altLang="ja-JP" sz="2800" dirty="0">
              <a:solidFill>
                <a:schemeClr val="accent1">
                  <a:lumMod val="75000"/>
                </a:schemeClr>
              </a:solidFill>
              <a:latin typeface="AR丸ゴシック体M04" panose="020F0609000000000000" pitchFamily="49" charset="-128"/>
              <a:ea typeface="AR丸ゴシック体M04" panose="020F0609000000000000" pitchFamily="49" charset="-128"/>
            </a:endParaRPr>
          </a:p>
          <a:p>
            <a:endParaRPr lang="en-US" altLang="ja-JP" sz="4400" dirty="0">
              <a:solidFill>
                <a:schemeClr val="accent1">
                  <a:lumMod val="75000"/>
                </a:schemeClr>
              </a:solidFill>
              <a:latin typeface="AR丸ゴシック体M04" panose="020F0609000000000000" pitchFamily="49" charset="-128"/>
              <a:ea typeface="AR丸ゴシック体M04" panose="020F0609000000000000" pitchFamily="49" charset="-128"/>
            </a:endParaRPr>
          </a:p>
          <a:p>
            <a:endParaRPr lang="en-US" altLang="ja-JP" sz="4400" dirty="0">
              <a:solidFill>
                <a:schemeClr val="accent1">
                  <a:lumMod val="75000"/>
                </a:schemeClr>
              </a:solidFill>
              <a:latin typeface="AR丸ゴシック体M04" panose="020F0609000000000000" pitchFamily="49" charset="-128"/>
              <a:ea typeface="AR丸ゴシック体M04" panose="020F0609000000000000" pitchFamily="49" charset="-128"/>
            </a:endParaRPr>
          </a:p>
          <a:p>
            <a:r>
              <a:rPr lang="en-US" altLang="ja-JP" sz="4400" dirty="0">
                <a:solidFill>
                  <a:schemeClr val="accent1">
                    <a:lumMod val="75000"/>
                  </a:schemeClr>
                </a:solidFill>
                <a:latin typeface="HGPｺﾞｼｯｸE" panose="020B0900000000000000" pitchFamily="50" charset="-128"/>
                <a:ea typeface="HGPｺﾞｼｯｸE" panose="020B0900000000000000" pitchFamily="50" charset="-128"/>
              </a:rPr>
              <a:t>Covid-19</a:t>
            </a:r>
            <a:r>
              <a:rPr lang="ja-JP" altLang="en-US" sz="4400" dirty="0">
                <a:solidFill>
                  <a:schemeClr val="accent1">
                    <a:lumMod val="75000"/>
                  </a:schemeClr>
                </a:solidFill>
                <a:latin typeface="HGPｺﾞｼｯｸE" panose="020B0900000000000000" pitchFamily="50" charset="-128"/>
                <a:ea typeface="HGPｺﾞｼｯｸE" panose="020B0900000000000000" pitchFamily="50" charset="-128"/>
              </a:rPr>
              <a:t>　</a:t>
            </a:r>
            <a:r>
              <a:rPr lang="ja-JP" altLang="en-US" sz="4400" dirty="0">
                <a:solidFill>
                  <a:schemeClr val="accent1">
                    <a:lumMod val="75000"/>
                  </a:schemeClr>
                </a:solidFill>
                <a:latin typeface="AR丸ゴシック体M04" panose="020F0609000000000000" pitchFamily="49" charset="-128"/>
                <a:ea typeface="AR丸ゴシック体M04" panose="020F0609000000000000" pitchFamily="49" charset="-128"/>
              </a:rPr>
              <a:t>は病名</a:t>
            </a:r>
            <a:endParaRPr lang="en-US" altLang="ja-JP" sz="4400" dirty="0">
              <a:solidFill>
                <a:schemeClr val="accent1">
                  <a:lumMod val="75000"/>
                </a:schemeClr>
              </a:solidFill>
              <a:latin typeface="AR丸ゴシック体M04" panose="020F0609000000000000" pitchFamily="49" charset="-128"/>
              <a:ea typeface="AR丸ゴシック体M04" panose="020F0609000000000000" pitchFamily="49" charset="-128"/>
            </a:endParaRPr>
          </a:p>
          <a:p>
            <a:r>
              <a:rPr lang="ja-JP" altLang="en-US" sz="2800" dirty="0">
                <a:solidFill>
                  <a:schemeClr val="accent1">
                    <a:lumMod val="75000"/>
                  </a:schemeClr>
                </a:solidFill>
                <a:latin typeface="AR丸ゴシック体M04" panose="020F0609000000000000" pitchFamily="49" charset="-128"/>
                <a:ea typeface="AR丸ゴシック体M04" panose="020F0609000000000000" pitchFamily="49" charset="-128"/>
              </a:rPr>
              <a:t>（コビット ナインティ</a:t>
            </a:r>
            <a:r>
              <a:rPr lang="en-US" altLang="ja-JP" sz="2800" dirty="0">
                <a:solidFill>
                  <a:schemeClr val="accent1">
                    <a:lumMod val="75000"/>
                  </a:schemeClr>
                </a:solidFill>
                <a:latin typeface="AR丸ゴシック体M04" panose="020F0609000000000000" pitchFamily="49" charset="-128"/>
                <a:ea typeface="AR丸ゴシック体M04" panose="020F0609000000000000" pitchFamily="49" charset="-128"/>
              </a:rPr>
              <a:t>―</a:t>
            </a:r>
            <a:r>
              <a:rPr lang="ja-JP" altLang="en-US" sz="2800" dirty="0">
                <a:solidFill>
                  <a:schemeClr val="accent1">
                    <a:lumMod val="75000"/>
                  </a:schemeClr>
                </a:solidFill>
                <a:latin typeface="AR丸ゴシック体M04" panose="020F0609000000000000" pitchFamily="49" charset="-128"/>
                <a:ea typeface="AR丸ゴシック体M04" panose="020F0609000000000000" pitchFamily="49" charset="-128"/>
              </a:rPr>
              <a:t>ン）</a:t>
            </a:r>
            <a:endParaRPr lang="en-US" altLang="ja-JP" sz="2800" dirty="0">
              <a:solidFill>
                <a:schemeClr val="accent1">
                  <a:lumMod val="75000"/>
                </a:schemeClr>
              </a:solidFill>
              <a:latin typeface="AR丸ゴシック体M04" panose="020F0609000000000000" pitchFamily="49" charset="-128"/>
              <a:ea typeface="AR丸ゴシック体M04" panose="020F0609000000000000" pitchFamily="49" charset="-128"/>
            </a:endParaRPr>
          </a:p>
          <a:p>
            <a:endParaRPr lang="ja-JP" altLang="en-US" sz="2000" dirty="0">
              <a:solidFill>
                <a:schemeClr val="accent1">
                  <a:lumMod val="75000"/>
                </a:schemeClr>
              </a:solidFill>
              <a:latin typeface="AR丸ゴシック体M04" panose="020F0609000000000000" pitchFamily="49" charset="-128"/>
              <a:ea typeface="AR丸ゴシック体M04" panose="020F0609000000000000" pitchFamily="49" charset="-128"/>
            </a:endParaRPr>
          </a:p>
        </p:txBody>
      </p:sp>
    </p:spTree>
    <p:extLst>
      <p:ext uri="{BB962C8B-B14F-4D97-AF65-F5344CB8AC3E}">
        <p14:creationId xmlns:p14="http://schemas.microsoft.com/office/powerpoint/2010/main" val="2368170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25A1E50F-4FD2-A545-A5DF-CB82270B0DC9}"/>
              </a:ext>
            </a:extLst>
          </p:cNvPr>
          <p:cNvGrpSpPr/>
          <p:nvPr/>
        </p:nvGrpSpPr>
        <p:grpSpPr>
          <a:xfrm>
            <a:off x="7423901" y="2216615"/>
            <a:ext cx="3004023" cy="3323851"/>
            <a:chOff x="8678493" y="1869316"/>
            <a:chExt cx="3162202" cy="3501145"/>
          </a:xfrm>
        </p:grpSpPr>
        <p:pic>
          <p:nvPicPr>
            <p:cNvPr id="4" name="図 3">
              <a:extLst>
                <a:ext uri="{FF2B5EF4-FFF2-40B4-BE49-F238E27FC236}">
                  <a16:creationId xmlns:a16="http://schemas.microsoft.com/office/drawing/2014/main" id="{03DEE384-A6FC-DC4B-971A-A49BCA1DF226}"/>
                </a:ext>
              </a:extLst>
            </p:cNvPr>
            <p:cNvPicPr>
              <a:picLocks noChangeAspect="1"/>
            </p:cNvPicPr>
            <p:nvPr/>
          </p:nvPicPr>
          <p:blipFill>
            <a:blip r:embed="rId3"/>
            <a:stretch>
              <a:fillRect/>
            </a:stretch>
          </p:blipFill>
          <p:spPr>
            <a:xfrm>
              <a:off x="8678493" y="1869316"/>
              <a:ext cx="3162202" cy="2833162"/>
            </a:xfrm>
            <a:prstGeom prst="rect">
              <a:avLst/>
            </a:prstGeom>
          </p:spPr>
        </p:pic>
        <p:sp>
          <p:nvSpPr>
            <p:cNvPr id="14" name="テキスト ボックス 13">
              <a:extLst>
                <a:ext uri="{FF2B5EF4-FFF2-40B4-BE49-F238E27FC236}">
                  <a16:creationId xmlns:a16="http://schemas.microsoft.com/office/drawing/2014/main" id="{C0110489-2F90-DE4E-AF8F-BEC4A828B2DC}"/>
                </a:ext>
              </a:extLst>
            </p:cNvPr>
            <p:cNvSpPr txBox="1"/>
            <p:nvPr/>
          </p:nvSpPr>
          <p:spPr>
            <a:xfrm>
              <a:off x="9353859" y="4761248"/>
              <a:ext cx="1937484" cy="609213"/>
            </a:xfrm>
            <a:prstGeom prst="rect">
              <a:avLst/>
            </a:prstGeom>
            <a:noFill/>
          </p:spPr>
          <p:txBody>
            <a:bodyPr wrap="none" rtlCol="0">
              <a:spAutoFit/>
            </a:bodyPr>
            <a:lstStyle/>
            <a:p>
              <a:pPr algn="ctr"/>
              <a:r>
                <a:rPr kumimoji="1" lang="ja-JP" altLang="en-US" sz="1579" b="1" dirty="0"/>
                <a:t>ヒトの細胞</a:t>
              </a:r>
              <a:endParaRPr kumimoji="1" lang="en-US" altLang="ja-JP" sz="1579" b="1" dirty="0"/>
            </a:p>
            <a:p>
              <a:pPr algn="ctr"/>
              <a:r>
                <a:rPr lang="en-US" altLang="ja-JP" sz="1579" b="1" dirty="0"/>
                <a:t>(</a:t>
              </a:r>
              <a:r>
                <a:rPr lang="ja-JP" altLang="en-US" sz="1579" b="1" dirty="0"/>
                <a:t>直径</a:t>
              </a:r>
              <a:r>
                <a:rPr lang="en-US" altLang="ja-JP" sz="1579" b="1" dirty="0"/>
                <a:t> </a:t>
              </a:r>
              <a:r>
                <a:rPr lang="ja-JP" altLang="en-US" sz="1579" b="1" dirty="0"/>
                <a:t>約</a:t>
              </a:r>
              <a:r>
                <a:rPr lang="en" altLang="ja-JP" sz="1579" b="1" dirty="0"/>
                <a:t>0.02 mm</a:t>
              </a:r>
              <a:r>
                <a:rPr lang="ja-JP" altLang="en-US" sz="1579" b="1" dirty="0"/>
                <a:t>）</a:t>
              </a:r>
              <a:endParaRPr lang="en-US" altLang="ja-JP" sz="1579" b="1" dirty="0"/>
            </a:p>
          </p:txBody>
        </p:sp>
      </p:grpSp>
      <p:grpSp>
        <p:nvGrpSpPr>
          <p:cNvPr id="19" name="グループ化 18">
            <a:extLst>
              <a:ext uri="{FF2B5EF4-FFF2-40B4-BE49-F238E27FC236}">
                <a16:creationId xmlns:a16="http://schemas.microsoft.com/office/drawing/2014/main" id="{CAB24E8B-6E79-4946-B1B9-0D8565639030}"/>
              </a:ext>
            </a:extLst>
          </p:cNvPr>
          <p:cNvGrpSpPr/>
          <p:nvPr/>
        </p:nvGrpSpPr>
        <p:grpSpPr>
          <a:xfrm>
            <a:off x="4887465" y="2777874"/>
            <a:ext cx="2478587" cy="2762592"/>
            <a:chOff x="5629897" y="2090722"/>
            <a:chExt cx="2826362" cy="3150216"/>
          </a:xfrm>
        </p:grpSpPr>
        <p:pic>
          <p:nvPicPr>
            <p:cNvPr id="12" name="図 11">
              <a:extLst>
                <a:ext uri="{FF2B5EF4-FFF2-40B4-BE49-F238E27FC236}">
                  <a16:creationId xmlns:a16="http://schemas.microsoft.com/office/drawing/2014/main" id="{C833C3BF-E0FB-7C4F-BF4F-21FA0E04D240}"/>
                </a:ext>
              </a:extLst>
            </p:cNvPr>
            <p:cNvPicPr>
              <a:picLocks noChangeAspect="1"/>
            </p:cNvPicPr>
            <p:nvPr/>
          </p:nvPicPr>
          <p:blipFill>
            <a:blip r:embed="rId4"/>
            <a:stretch>
              <a:fillRect/>
            </a:stretch>
          </p:blipFill>
          <p:spPr>
            <a:xfrm>
              <a:off x="5629897" y="2090722"/>
              <a:ext cx="2705567" cy="2705567"/>
            </a:xfrm>
            <a:prstGeom prst="rect">
              <a:avLst/>
            </a:prstGeom>
          </p:spPr>
        </p:pic>
        <p:sp>
          <p:nvSpPr>
            <p:cNvPr id="15" name="テキスト ボックス 14">
              <a:extLst>
                <a:ext uri="{FF2B5EF4-FFF2-40B4-BE49-F238E27FC236}">
                  <a16:creationId xmlns:a16="http://schemas.microsoft.com/office/drawing/2014/main" id="{BBDB8747-C4A2-254A-8A0E-2E4816299C21}"/>
                </a:ext>
              </a:extLst>
            </p:cNvPr>
            <p:cNvSpPr txBox="1"/>
            <p:nvPr/>
          </p:nvSpPr>
          <p:spPr>
            <a:xfrm>
              <a:off x="5712180" y="4581424"/>
              <a:ext cx="2744079" cy="659514"/>
            </a:xfrm>
            <a:prstGeom prst="rect">
              <a:avLst/>
            </a:prstGeom>
            <a:noFill/>
          </p:spPr>
          <p:txBody>
            <a:bodyPr wrap="none" rtlCol="0">
              <a:spAutoFit/>
            </a:bodyPr>
            <a:lstStyle/>
            <a:p>
              <a:pPr algn="ctr"/>
              <a:r>
                <a:rPr kumimoji="1" lang="ja-JP" altLang="en-US" sz="1579" b="1" dirty="0"/>
                <a:t>カビ</a:t>
              </a:r>
              <a:endParaRPr kumimoji="1" lang="en-US" altLang="ja-JP" sz="1579" b="1" dirty="0"/>
            </a:p>
            <a:p>
              <a:pPr algn="ctr"/>
              <a:r>
                <a:rPr lang="ja-JP" altLang="en-US" sz="1579" b="1" dirty="0"/>
                <a:t>（ヒトの細胞の約半分）</a:t>
              </a:r>
              <a:endParaRPr kumimoji="1" lang="ja-JP" altLang="en-US" sz="1579" b="1" dirty="0"/>
            </a:p>
          </p:txBody>
        </p:sp>
      </p:grpSp>
      <p:grpSp>
        <p:nvGrpSpPr>
          <p:cNvPr id="20" name="グループ化 19">
            <a:extLst>
              <a:ext uri="{FF2B5EF4-FFF2-40B4-BE49-F238E27FC236}">
                <a16:creationId xmlns:a16="http://schemas.microsoft.com/office/drawing/2014/main" id="{10758EC0-1199-CF4A-8E42-A5043B748DE3}"/>
              </a:ext>
            </a:extLst>
          </p:cNvPr>
          <p:cNvGrpSpPr/>
          <p:nvPr/>
        </p:nvGrpSpPr>
        <p:grpSpPr>
          <a:xfrm>
            <a:off x="2571561" y="3935059"/>
            <a:ext cx="2396810" cy="1605407"/>
            <a:chOff x="2788167" y="2876899"/>
            <a:chExt cx="2733111" cy="1830664"/>
          </a:xfrm>
        </p:grpSpPr>
        <p:pic>
          <p:nvPicPr>
            <p:cNvPr id="11" name="図 10">
              <a:extLst>
                <a:ext uri="{FF2B5EF4-FFF2-40B4-BE49-F238E27FC236}">
                  <a16:creationId xmlns:a16="http://schemas.microsoft.com/office/drawing/2014/main" id="{881C315D-17C1-7045-8137-80B9BDEA09A8}"/>
                </a:ext>
              </a:extLst>
            </p:cNvPr>
            <p:cNvPicPr>
              <a:picLocks noChangeAspect="1"/>
            </p:cNvPicPr>
            <p:nvPr/>
          </p:nvPicPr>
          <p:blipFill>
            <a:blip r:embed="rId5"/>
            <a:stretch>
              <a:fillRect/>
            </a:stretch>
          </p:blipFill>
          <p:spPr>
            <a:xfrm>
              <a:off x="3588115" y="2876899"/>
              <a:ext cx="1133215" cy="1133215"/>
            </a:xfrm>
            <a:prstGeom prst="rect">
              <a:avLst/>
            </a:prstGeom>
          </p:spPr>
        </p:pic>
        <p:sp>
          <p:nvSpPr>
            <p:cNvPr id="16" name="テキスト ボックス 15">
              <a:extLst>
                <a:ext uri="{FF2B5EF4-FFF2-40B4-BE49-F238E27FC236}">
                  <a16:creationId xmlns:a16="http://schemas.microsoft.com/office/drawing/2014/main" id="{03AEDF05-23DA-3646-996F-F6BF729977BB}"/>
                </a:ext>
              </a:extLst>
            </p:cNvPr>
            <p:cNvSpPr txBox="1"/>
            <p:nvPr/>
          </p:nvSpPr>
          <p:spPr>
            <a:xfrm>
              <a:off x="2788167" y="4048049"/>
              <a:ext cx="2733111" cy="659514"/>
            </a:xfrm>
            <a:prstGeom prst="rect">
              <a:avLst/>
            </a:prstGeom>
            <a:noFill/>
          </p:spPr>
          <p:txBody>
            <a:bodyPr wrap="none" rtlCol="0">
              <a:spAutoFit/>
            </a:bodyPr>
            <a:lstStyle/>
            <a:p>
              <a:pPr algn="ctr"/>
              <a:r>
                <a:rPr kumimoji="1" lang="ja-JP" altLang="en-US" sz="1579" b="1"/>
                <a:t>細菌</a:t>
              </a:r>
              <a:endParaRPr kumimoji="1" lang="en-US" altLang="ja-JP" sz="1579" b="1" dirty="0"/>
            </a:p>
            <a:p>
              <a:pPr algn="ctr"/>
              <a:r>
                <a:rPr lang="ja-JP" altLang="en-US" sz="1579" b="1"/>
                <a:t>（ヒトの細胞の</a:t>
              </a:r>
              <a:r>
                <a:rPr lang="en-US" altLang="ja-JP" sz="1579" b="1" dirty="0"/>
                <a:t>1/10</a:t>
              </a:r>
              <a:r>
                <a:rPr lang="ja-JP" altLang="en-US" sz="1579" b="1"/>
                <a:t>倍）</a:t>
              </a:r>
              <a:endParaRPr kumimoji="1" lang="ja-JP" altLang="en-US" sz="1579" b="1"/>
            </a:p>
          </p:txBody>
        </p:sp>
      </p:grpSp>
      <p:grpSp>
        <p:nvGrpSpPr>
          <p:cNvPr id="21" name="グループ化 20">
            <a:extLst>
              <a:ext uri="{FF2B5EF4-FFF2-40B4-BE49-F238E27FC236}">
                <a16:creationId xmlns:a16="http://schemas.microsoft.com/office/drawing/2014/main" id="{89EC985D-3C6E-7C46-92E8-0750BA7E5467}"/>
              </a:ext>
            </a:extLst>
          </p:cNvPr>
          <p:cNvGrpSpPr/>
          <p:nvPr/>
        </p:nvGrpSpPr>
        <p:grpSpPr>
          <a:xfrm>
            <a:off x="173880" y="4516711"/>
            <a:ext cx="2499403" cy="1023755"/>
            <a:chOff x="117447" y="3273240"/>
            <a:chExt cx="2850099" cy="1167400"/>
          </a:xfrm>
        </p:grpSpPr>
        <p:pic>
          <p:nvPicPr>
            <p:cNvPr id="13" name="図 12">
              <a:extLst>
                <a:ext uri="{FF2B5EF4-FFF2-40B4-BE49-F238E27FC236}">
                  <a16:creationId xmlns:a16="http://schemas.microsoft.com/office/drawing/2014/main" id="{23FD4BC4-02FE-A64B-BA54-39F4AC3AFADB}"/>
                </a:ext>
              </a:extLst>
            </p:cNvPr>
            <p:cNvPicPr>
              <a:picLocks noChangeAspect="1"/>
            </p:cNvPicPr>
            <p:nvPr/>
          </p:nvPicPr>
          <p:blipFill>
            <a:blip r:embed="rId6"/>
            <a:stretch>
              <a:fillRect/>
            </a:stretch>
          </p:blipFill>
          <p:spPr>
            <a:xfrm>
              <a:off x="1202783" y="3273240"/>
              <a:ext cx="469951" cy="469951"/>
            </a:xfrm>
            <a:prstGeom prst="rect">
              <a:avLst/>
            </a:prstGeom>
          </p:spPr>
        </p:pic>
        <p:sp>
          <p:nvSpPr>
            <p:cNvPr id="17" name="テキスト ボックス 16">
              <a:extLst>
                <a:ext uri="{FF2B5EF4-FFF2-40B4-BE49-F238E27FC236}">
                  <a16:creationId xmlns:a16="http://schemas.microsoft.com/office/drawing/2014/main" id="{305CC82E-BFE0-114C-B605-279B8B3B0FCD}"/>
                </a:ext>
              </a:extLst>
            </p:cNvPr>
            <p:cNvSpPr txBox="1"/>
            <p:nvPr/>
          </p:nvSpPr>
          <p:spPr>
            <a:xfrm>
              <a:off x="117447" y="3781126"/>
              <a:ext cx="2850099" cy="659514"/>
            </a:xfrm>
            <a:prstGeom prst="rect">
              <a:avLst/>
            </a:prstGeom>
            <a:noFill/>
          </p:spPr>
          <p:txBody>
            <a:bodyPr wrap="none" rtlCol="0">
              <a:spAutoFit/>
            </a:bodyPr>
            <a:lstStyle/>
            <a:p>
              <a:pPr algn="ctr"/>
              <a:r>
                <a:rPr kumimoji="1" lang="ja-JP" altLang="en-US" sz="1579" b="1" dirty="0"/>
                <a:t>ウイルス</a:t>
              </a:r>
              <a:endParaRPr kumimoji="1" lang="en-US" altLang="ja-JP" sz="1579" b="1" dirty="0"/>
            </a:p>
            <a:p>
              <a:pPr algn="ctr"/>
              <a:r>
                <a:rPr lang="ja-JP" altLang="en-US" sz="1579" b="1" dirty="0"/>
                <a:t>（ヒトの細胞の</a:t>
              </a:r>
              <a:r>
                <a:rPr lang="en-US" altLang="ja-JP" sz="1579" b="1" dirty="0"/>
                <a:t>1/100</a:t>
              </a:r>
              <a:r>
                <a:rPr lang="ja-JP" altLang="en-US" sz="1579" b="1" dirty="0"/>
                <a:t>倍）</a:t>
              </a:r>
              <a:endParaRPr kumimoji="1" lang="ja-JP" altLang="en-US" sz="1579" b="1" dirty="0"/>
            </a:p>
          </p:txBody>
        </p:sp>
      </p:grpSp>
      <p:grpSp>
        <p:nvGrpSpPr>
          <p:cNvPr id="22" name="グループ化 21">
            <a:extLst>
              <a:ext uri="{FF2B5EF4-FFF2-40B4-BE49-F238E27FC236}">
                <a16:creationId xmlns:a16="http://schemas.microsoft.com/office/drawing/2014/main" id="{1152F752-B206-43C4-805C-CDBC27A5EB9A}"/>
              </a:ext>
            </a:extLst>
          </p:cNvPr>
          <p:cNvGrpSpPr/>
          <p:nvPr/>
        </p:nvGrpSpPr>
        <p:grpSpPr>
          <a:xfrm>
            <a:off x="406945" y="306442"/>
            <a:ext cx="427497" cy="415776"/>
            <a:chOff x="683170" y="525517"/>
            <a:chExt cx="427497" cy="415776"/>
          </a:xfrm>
        </p:grpSpPr>
        <p:sp>
          <p:nvSpPr>
            <p:cNvPr id="25" name="四角形: 角を丸くする 24">
              <a:extLst>
                <a:ext uri="{FF2B5EF4-FFF2-40B4-BE49-F238E27FC236}">
                  <a16:creationId xmlns:a16="http://schemas.microsoft.com/office/drawing/2014/main" id="{99E1477C-8D86-4F7D-9891-D76E52A133E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B1504302-DD55-4F1B-880B-009B80153855}"/>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3791AD32-8AA8-4E6D-ADBC-FBD463BA0C8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57824576-2913-4419-AB57-655B3CFABBB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タイトル 1">
            <a:extLst>
              <a:ext uri="{FF2B5EF4-FFF2-40B4-BE49-F238E27FC236}">
                <a16:creationId xmlns:a16="http://schemas.microsoft.com/office/drawing/2014/main" id="{12883C2C-362A-4D28-A5D3-7B9EC7858A2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a:latin typeface="游ゴシック" panose="020B0400000000000000" pitchFamily="50" charset="-128"/>
                <a:ea typeface="游ゴシック" panose="020B0400000000000000" pitchFamily="50" charset="-128"/>
              </a:rPr>
              <a:t>　僕たちウイルスはこんな</a:t>
            </a:r>
            <a:r>
              <a:rPr lang="ja-JP" altLang="en-US" sz="3600" b="1" dirty="0">
                <a:latin typeface="游ゴシック" panose="020B0400000000000000" pitchFamily="50" charset="-128"/>
                <a:ea typeface="游ゴシック" panose="020B0400000000000000" pitchFamily="50" charset="-128"/>
              </a:rPr>
              <a:t>に小さいんだ</a:t>
            </a:r>
          </a:p>
        </p:txBody>
      </p:sp>
    </p:spTree>
    <p:extLst>
      <p:ext uri="{BB962C8B-B14F-4D97-AF65-F5344CB8AC3E}">
        <p14:creationId xmlns:p14="http://schemas.microsoft.com/office/powerpoint/2010/main" val="347919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599FA7A-4BF8-434C-8827-DB74673FBB0A}"/>
              </a:ext>
            </a:extLst>
          </p:cNvPr>
          <p:cNvSpPr txBox="1"/>
          <p:nvPr/>
        </p:nvSpPr>
        <p:spPr>
          <a:xfrm>
            <a:off x="883307" y="2025549"/>
            <a:ext cx="1005403" cy="584775"/>
          </a:xfrm>
          <a:prstGeom prst="rect">
            <a:avLst/>
          </a:prstGeom>
          <a:noFill/>
        </p:spPr>
        <p:txBody>
          <a:bodyPr wrap="none" rtlCol="0">
            <a:spAutoFit/>
          </a:bodyPr>
          <a:lstStyle/>
          <a:p>
            <a:r>
              <a:rPr lang="ja-JP" altLang="en-US" sz="3200" b="1" dirty="0">
                <a:solidFill>
                  <a:srgbClr val="0070C0"/>
                </a:solidFill>
              </a:rPr>
              <a:t>感染</a:t>
            </a:r>
            <a:endParaRPr kumimoji="1" lang="ja-JP" altLang="en-US" sz="3200" b="1" dirty="0">
              <a:solidFill>
                <a:srgbClr val="0070C0"/>
              </a:solidFill>
            </a:endParaRPr>
          </a:p>
        </p:txBody>
      </p:sp>
      <p:sp>
        <p:nvSpPr>
          <p:cNvPr id="6" name="テキスト ボックス 5">
            <a:extLst>
              <a:ext uri="{FF2B5EF4-FFF2-40B4-BE49-F238E27FC236}">
                <a16:creationId xmlns:a16="http://schemas.microsoft.com/office/drawing/2014/main" id="{C37C3D2A-6E04-154A-B21E-086D8E6839A7}"/>
              </a:ext>
            </a:extLst>
          </p:cNvPr>
          <p:cNvSpPr txBox="1"/>
          <p:nvPr/>
        </p:nvSpPr>
        <p:spPr>
          <a:xfrm>
            <a:off x="6099183" y="2028110"/>
            <a:ext cx="1005403" cy="584775"/>
          </a:xfrm>
          <a:prstGeom prst="rect">
            <a:avLst/>
          </a:prstGeom>
          <a:noFill/>
        </p:spPr>
        <p:txBody>
          <a:bodyPr wrap="none" rtlCol="0">
            <a:spAutoFit/>
          </a:bodyPr>
          <a:lstStyle/>
          <a:p>
            <a:r>
              <a:rPr lang="ja-JP" altLang="en-US" sz="3200" b="1" dirty="0">
                <a:solidFill>
                  <a:srgbClr val="FF0000"/>
                </a:solidFill>
              </a:rPr>
              <a:t>発症</a:t>
            </a:r>
            <a:endParaRPr kumimoji="1" lang="ja-JP" altLang="en-US" sz="3200" b="1" dirty="0">
              <a:solidFill>
                <a:srgbClr val="FF0000"/>
              </a:solidFill>
            </a:endParaRPr>
          </a:p>
        </p:txBody>
      </p:sp>
      <p:sp>
        <p:nvSpPr>
          <p:cNvPr id="10" name="テキスト ボックス 9">
            <a:extLst>
              <a:ext uri="{FF2B5EF4-FFF2-40B4-BE49-F238E27FC236}">
                <a16:creationId xmlns:a16="http://schemas.microsoft.com/office/drawing/2014/main" id="{856503FB-DEA5-F246-A86B-6B446B6BA58D}"/>
              </a:ext>
            </a:extLst>
          </p:cNvPr>
          <p:cNvSpPr txBox="1"/>
          <p:nvPr/>
        </p:nvSpPr>
        <p:spPr>
          <a:xfrm>
            <a:off x="395145" y="5569988"/>
            <a:ext cx="4758741" cy="1323439"/>
          </a:xfrm>
          <a:prstGeom prst="rect">
            <a:avLst/>
          </a:prstGeom>
          <a:noFill/>
        </p:spPr>
        <p:txBody>
          <a:bodyPr wrap="square" rtlCol="0">
            <a:spAutoFit/>
          </a:bodyPr>
          <a:lstStyle/>
          <a:p>
            <a:r>
              <a:rPr kumimoji="1" lang="ja-JP" altLang="en-US" sz="2000" b="1" dirty="0">
                <a:solidFill>
                  <a:srgbClr val="0000FF"/>
                </a:solidFill>
                <a:latin typeface="AR丸ゴシック体M" panose="020F0609000000000000" pitchFamily="49" charset="-128"/>
                <a:ea typeface="AR丸ゴシック体M" panose="020F0609000000000000" pitchFamily="49" charset="-128"/>
              </a:rPr>
              <a:t>僕らが体の中に入ってくることを感染と言うんだけど、体の中のカラダ防衛隊（免疫機能）が働いて、僕らをやっつけちゃえば病気にはならないんだ</a:t>
            </a:r>
            <a:r>
              <a:rPr lang="ja-JP" altLang="en-US" sz="2000" b="1" dirty="0">
                <a:solidFill>
                  <a:srgbClr val="0000FF"/>
                </a:solidFill>
                <a:latin typeface="AR丸ゴシック体M" panose="020F0609000000000000" pitchFamily="49" charset="-128"/>
                <a:ea typeface="AR丸ゴシック体M" panose="020F0609000000000000" pitchFamily="49" charset="-128"/>
              </a:rPr>
              <a:t>。</a:t>
            </a:r>
            <a:endParaRPr kumimoji="1" lang="ja-JP" altLang="en-US" sz="2000" b="1" dirty="0">
              <a:solidFill>
                <a:srgbClr val="0000FF"/>
              </a:solidFill>
              <a:latin typeface="AR丸ゴシック体M" panose="020F0609000000000000" pitchFamily="49" charset="-128"/>
              <a:ea typeface="AR丸ゴシック体M" panose="020F0609000000000000" pitchFamily="49" charset="-128"/>
            </a:endParaRPr>
          </a:p>
        </p:txBody>
      </p:sp>
      <p:sp>
        <p:nvSpPr>
          <p:cNvPr id="11" name="テキスト ボックス 10">
            <a:extLst>
              <a:ext uri="{FF2B5EF4-FFF2-40B4-BE49-F238E27FC236}">
                <a16:creationId xmlns:a16="http://schemas.microsoft.com/office/drawing/2014/main" id="{1570BC8D-65B9-4444-B734-5E6B8A59614D}"/>
              </a:ext>
            </a:extLst>
          </p:cNvPr>
          <p:cNvSpPr txBox="1"/>
          <p:nvPr/>
        </p:nvSpPr>
        <p:spPr>
          <a:xfrm>
            <a:off x="5570146" y="5559490"/>
            <a:ext cx="5031771" cy="1323439"/>
          </a:xfrm>
          <a:prstGeom prst="rect">
            <a:avLst/>
          </a:prstGeom>
          <a:noFill/>
        </p:spPr>
        <p:txBody>
          <a:bodyPr wrap="square" rtlCol="0">
            <a:spAutoFit/>
          </a:bodyPr>
          <a:lstStyle/>
          <a:p>
            <a:r>
              <a:rPr lang="ja-JP" altLang="en-US" sz="2000" b="1" dirty="0">
                <a:solidFill>
                  <a:srgbClr val="FF0000"/>
                </a:solidFill>
                <a:latin typeface="AR丸ゴシック体M" panose="020F0609000000000000" pitchFamily="49" charset="-128"/>
                <a:ea typeface="AR丸ゴシック体M" panose="020F0609000000000000" pitchFamily="49" charset="-128"/>
              </a:rPr>
              <a:t>体に入ってきた僕らをカラダ防衛隊がやっつけられないと、みんなのカラダの中で僕らが増えて</a:t>
            </a:r>
            <a:r>
              <a:rPr kumimoji="1" lang="ja-JP" altLang="en-US" sz="2000" b="1" dirty="0">
                <a:solidFill>
                  <a:srgbClr val="FF0000"/>
                </a:solidFill>
                <a:latin typeface="AR丸ゴシック体M" panose="020F0609000000000000" pitchFamily="49" charset="-128"/>
                <a:ea typeface="AR丸ゴシック体M" panose="020F0609000000000000" pitchFamily="49" charset="-128"/>
              </a:rPr>
              <a:t>、頭が痛くなったり、熱が出たり、咳が出たりして、病気にな</a:t>
            </a:r>
            <a:r>
              <a:rPr lang="ja-JP" altLang="en-US" sz="2000" b="1" dirty="0">
                <a:solidFill>
                  <a:srgbClr val="FF0000"/>
                </a:solidFill>
                <a:latin typeface="AR丸ゴシック体M" panose="020F0609000000000000" pitchFamily="49" charset="-128"/>
                <a:ea typeface="AR丸ゴシック体M" panose="020F0609000000000000" pitchFamily="49" charset="-128"/>
              </a:rPr>
              <a:t>るんだ。</a:t>
            </a:r>
            <a:endParaRPr kumimoji="1" lang="ja-JP" altLang="en-US" sz="2000" b="1" dirty="0">
              <a:solidFill>
                <a:srgbClr val="FF0000"/>
              </a:solidFill>
              <a:latin typeface="AR丸ゴシック体M" panose="020F0609000000000000" pitchFamily="49" charset="-128"/>
              <a:ea typeface="AR丸ゴシック体M" panose="020F0609000000000000" pitchFamily="49" charset="-128"/>
            </a:endParaRPr>
          </a:p>
        </p:txBody>
      </p:sp>
      <p:pic>
        <p:nvPicPr>
          <p:cNvPr id="3" name="図 2">
            <a:extLst>
              <a:ext uri="{FF2B5EF4-FFF2-40B4-BE49-F238E27FC236}">
                <a16:creationId xmlns:a16="http://schemas.microsoft.com/office/drawing/2014/main" id="{BC5536BD-4130-984C-BA06-DAE79844EA96}"/>
              </a:ext>
            </a:extLst>
          </p:cNvPr>
          <p:cNvPicPr>
            <a:picLocks noChangeAspect="1"/>
          </p:cNvPicPr>
          <p:nvPr/>
        </p:nvPicPr>
        <p:blipFill>
          <a:blip r:embed="rId3"/>
          <a:stretch>
            <a:fillRect/>
          </a:stretch>
        </p:blipFill>
        <p:spPr>
          <a:xfrm>
            <a:off x="1769769" y="2482982"/>
            <a:ext cx="2018023" cy="2754008"/>
          </a:xfrm>
          <a:prstGeom prst="rect">
            <a:avLst/>
          </a:prstGeom>
        </p:spPr>
      </p:pic>
      <p:grpSp>
        <p:nvGrpSpPr>
          <p:cNvPr id="28" name="グループ化 27">
            <a:extLst>
              <a:ext uri="{FF2B5EF4-FFF2-40B4-BE49-F238E27FC236}">
                <a16:creationId xmlns:a16="http://schemas.microsoft.com/office/drawing/2014/main" id="{C73397E7-0904-2943-9742-08EB954A2BFF}"/>
              </a:ext>
            </a:extLst>
          </p:cNvPr>
          <p:cNvGrpSpPr/>
          <p:nvPr/>
        </p:nvGrpSpPr>
        <p:grpSpPr>
          <a:xfrm>
            <a:off x="778029" y="3156505"/>
            <a:ext cx="210556" cy="212744"/>
            <a:chOff x="691001" y="2713547"/>
            <a:chExt cx="603183" cy="566981"/>
          </a:xfrm>
        </p:grpSpPr>
        <p:sp>
          <p:nvSpPr>
            <p:cNvPr id="15" name="星 32 14">
              <a:extLst>
                <a:ext uri="{FF2B5EF4-FFF2-40B4-BE49-F238E27FC236}">
                  <a16:creationId xmlns:a16="http://schemas.microsoft.com/office/drawing/2014/main" id="{1904ECBA-A6CA-1544-BBFF-2215EC50F924}"/>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16" name="直線コネクタ 15">
              <a:extLst>
                <a:ext uri="{FF2B5EF4-FFF2-40B4-BE49-F238E27FC236}">
                  <a16:creationId xmlns:a16="http://schemas.microsoft.com/office/drawing/2014/main" id="{F1BE5BFA-AE4A-0248-A458-21372B24C7A8}"/>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4A4DB94-5369-3343-8DE2-4C3BA173BCE4}"/>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79C3A1D-C715-9745-8D84-EBBA11BB0A83}"/>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DF234BF-0A17-3242-95D0-1B41A5924C9E}"/>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10F585B0-9836-034A-8829-9B725089B463}"/>
              </a:ext>
            </a:extLst>
          </p:cNvPr>
          <p:cNvGrpSpPr/>
          <p:nvPr/>
        </p:nvGrpSpPr>
        <p:grpSpPr>
          <a:xfrm>
            <a:off x="865397" y="3798211"/>
            <a:ext cx="210556" cy="212744"/>
            <a:chOff x="691001" y="2713547"/>
            <a:chExt cx="603183" cy="566981"/>
          </a:xfrm>
        </p:grpSpPr>
        <p:sp>
          <p:nvSpPr>
            <p:cNvPr id="36" name="星 32 35">
              <a:extLst>
                <a:ext uri="{FF2B5EF4-FFF2-40B4-BE49-F238E27FC236}">
                  <a16:creationId xmlns:a16="http://schemas.microsoft.com/office/drawing/2014/main" id="{B8EC49B0-992B-F546-A44D-68C3E5A0AB0D}"/>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37" name="直線コネクタ 36">
              <a:extLst>
                <a:ext uri="{FF2B5EF4-FFF2-40B4-BE49-F238E27FC236}">
                  <a16:creationId xmlns:a16="http://schemas.microsoft.com/office/drawing/2014/main" id="{647CD7C5-E6D6-304F-86D1-2A36234C0597}"/>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1723838-8BA4-8C4B-9845-281D1CDA1D40}"/>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B9845E2-23EB-2342-A452-D006A5369713}"/>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73E60B33-6B94-C64A-AD50-48241505E273}"/>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570DB392-507A-5240-AC2B-6EBD8344CE43}"/>
              </a:ext>
            </a:extLst>
          </p:cNvPr>
          <p:cNvGrpSpPr/>
          <p:nvPr/>
        </p:nvGrpSpPr>
        <p:grpSpPr>
          <a:xfrm>
            <a:off x="917054" y="4442382"/>
            <a:ext cx="210556" cy="212744"/>
            <a:chOff x="691001" y="2713547"/>
            <a:chExt cx="603183" cy="566981"/>
          </a:xfrm>
        </p:grpSpPr>
        <p:sp>
          <p:nvSpPr>
            <p:cNvPr id="42" name="星 32 41">
              <a:extLst>
                <a:ext uri="{FF2B5EF4-FFF2-40B4-BE49-F238E27FC236}">
                  <a16:creationId xmlns:a16="http://schemas.microsoft.com/office/drawing/2014/main" id="{6B13D522-B17C-9244-9648-0D0796DA2C9F}"/>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43" name="直線コネクタ 42">
              <a:extLst>
                <a:ext uri="{FF2B5EF4-FFF2-40B4-BE49-F238E27FC236}">
                  <a16:creationId xmlns:a16="http://schemas.microsoft.com/office/drawing/2014/main" id="{497EBDFB-2CEE-B240-BBFF-C7E7C297600D}"/>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7B8241D-5071-2A41-B66B-94DF810659D5}"/>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3F5722F6-6D8D-6F4C-82B0-D26D92CB434D}"/>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A5BB667-E25F-0546-AF6B-A23CDA0F7D8C}"/>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971FB030-9E02-404D-B5B2-E1D23A385FE9}"/>
              </a:ext>
            </a:extLst>
          </p:cNvPr>
          <p:cNvGrpSpPr/>
          <p:nvPr/>
        </p:nvGrpSpPr>
        <p:grpSpPr>
          <a:xfrm>
            <a:off x="4191619" y="3094583"/>
            <a:ext cx="210556" cy="212744"/>
            <a:chOff x="691001" y="2713547"/>
            <a:chExt cx="603183" cy="566981"/>
          </a:xfrm>
        </p:grpSpPr>
        <p:sp>
          <p:nvSpPr>
            <p:cNvPr id="48" name="星 32 47">
              <a:extLst>
                <a:ext uri="{FF2B5EF4-FFF2-40B4-BE49-F238E27FC236}">
                  <a16:creationId xmlns:a16="http://schemas.microsoft.com/office/drawing/2014/main" id="{056E0CC1-8FD0-B342-9C8D-C7658AA567BF}"/>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49" name="直線コネクタ 48">
              <a:extLst>
                <a:ext uri="{FF2B5EF4-FFF2-40B4-BE49-F238E27FC236}">
                  <a16:creationId xmlns:a16="http://schemas.microsoft.com/office/drawing/2014/main" id="{A093EF47-E739-3B43-91AD-1ED3EC2CFABF}"/>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9919747C-DAB7-CC4D-82D7-01FF165CE737}"/>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6613A9E0-4667-8240-A06C-F6E6C0082BE0}"/>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17D3CB19-E623-A04B-A9C3-B180B30F8CF2}"/>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8863C529-5A81-2E49-9088-2223F32CDDFA}"/>
              </a:ext>
            </a:extLst>
          </p:cNvPr>
          <p:cNvGrpSpPr/>
          <p:nvPr/>
        </p:nvGrpSpPr>
        <p:grpSpPr>
          <a:xfrm>
            <a:off x="4203745" y="3788292"/>
            <a:ext cx="210556" cy="212744"/>
            <a:chOff x="691001" y="2713547"/>
            <a:chExt cx="603183" cy="566981"/>
          </a:xfrm>
        </p:grpSpPr>
        <p:sp>
          <p:nvSpPr>
            <p:cNvPr id="54" name="星 32 53">
              <a:extLst>
                <a:ext uri="{FF2B5EF4-FFF2-40B4-BE49-F238E27FC236}">
                  <a16:creationId xmlns:a16="http://schemas.microsoft.com/office/drawing/2014/main" id="{1EF99D7D-2D91-6B47-BA62-DF1404C555B6}"/>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55" name="直線コネクタ 54">
              <a:extLst>
                <a:ext uri="{FF2B5EF4-FFF2-40B4-BE49-F238E27FC236}">
                  <a16:creationId xmlns:a16="http://schemas.microsoft.com/office/drawing/2014/main" id="{F4CC86B3-9521-9848-A603-764D5D24A0FE}"/>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962B05CF-6134-2B4B-92DE-20F67769F9A4}"/>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44EB320C-2014-8743-B9D7-CA5FCF08E377}"/>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D75085A-1AEB-7A4C-A4C4-5AB4F9086186}"/>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グループ化 58">
            <a:extLst>
              <a:ext uri="{FF2B5EF4-FFF2-40B4-BE49-F238E27FC236}">
                <a16:creationId xmlns:a16="http://schemas.microsoft.com/office/drawing/2014/main" id="{4A31AFA4-F8AE-EA46-BB4F-69F3731D5345}"/>
              </a:ext>
            </a:extLst>
          </p:cNvPr>
          <p:cNvGrpSpPr/>
          <p:nvPr/>
        </p:nvGrpSpPr>
        <p:grpSpPr>
          <a:xfrm>
            <a:off x="4255446" y="4253468"/>
            <a:ext cx="210556" cy="212744"/>
            <a:chOff x="691001" y="2713547"/>
            <a:chExt cx="603183" cy="566981"/>
          </a:xfrm>
        </p:grpSpPr>
        <p:sp>
          <p:nvSpPr>
            <p:cNvPr id="60" name="星 32 59">
              <a:extLst>
                <a:ext uri="{FF2B5EF4-FFF2-40B4-BE49-F238E27FC236}">
                  <a16:creationId xmlns:a16="http://schemas.microsoft.com/office/drawing/2014/main" id="{A1D7DED2-11C6-6C4B-B0FF-C4A1F3094100}"/>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61" name="直線コネクタ 60">
              <a:extLst>
                <a:ext uri="{FF2B5EF4-FFF2-40B4-BE49-F238E27FC236}">
                  <a16:creationId xmlns:a16="http://schemas.microsoft.com/office/drawing/2014/main" id="{ABE36F0C-AD6B-7C44-9D7A-F6A190F792A5}"/>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C4922AC4-6BCD-6345-B03E-FEFB7338A14E}"/>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62D2B500-B95F-9540-9C77-7CDD12F21B7F}"/>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DD38B228-AFA4-9545-8E34-B85A101A535C}"/>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グループ化 70">
            <a:extLst>
              <a:ext uri="{FF2B5EF4-FFF2-40B4-BE49-F238E27FC236}">
                <a16:creationId xmlns:a16="http://schemas.microsoft.com/office/drawing/2014/main" id="{F64F9F02-0597-A140-8E03-FC92CBA1CD80}"/>
              </a:ext>
            </a:extLst>
          </p:cNvPr>
          <p:cNvGrpSpPr/>
          <p:nvPr/>
        </p:nvGrpSpPr>
        <p:grpSpPr>
          <a:xfrm>
            <a:off x="2500361" y="3603196"/>
            <a:ext cx="596126" cy="746726"/>
            <a:chOff x="5461141" y="4072211"/>
            <a:chExt cx="702859" cy="885437"/>
          </a:xfrm>
        </p:grpSpPr>
        <p:grpSp>
          <p:nvGrpSpPr>
            <p:cNvPr id="34" name="グループ化 33">
              <a:extLst>
                <a:ext uri="{FF2B5EF4-FFF2-40B4-BE49-F238E27FC236}">
                  <a16:creationId xmlns:a16="http://schemas.microsoft.com/office/drawing/2014/main" id="{940424ED-BC26-3B4A-810F-8D3066AF8F15}"/>
                </a:ext>
              </a:extLst>
            </p:cNvPr>
            <p:cNvGrpSpPr/>
            <p:nvPr/>
          </p:nvGrpSpPr>
          <p:grpSpPr>
            <a:xfrm>
              <a:off x="5461141" y="4072211"/>
              <a:ext cx="702859" cy="885437"/>
              <a:chOff x="4222634" y="2645253"/>
              <a:chExt cx="626262" cy="885437"/>
            </a:xfrm>
          </p:grpSpPr>
          <p:sp>
            <p:nvSpPr>
              <p:cNvPr id="31" name="円/楕円 30">
                <a:extLst>
                  <a:ext uri="{FF2B5EF4-FFF2-40B4-BE49-F238E27FC236}">
                    <a16:creationId xmlns:a16="http://schemas.microsoft.com/office/drawing/2014/main" id="{B40694A0-B009-814E-8BAF-CA25FF8A1982}"/>
                  </a:ext>
                </a:extLst>
              </p:cNvPr>
              <p:cNvSpPr/>
              <p:nvPr/>
            </p:nvSpPr>
            <p:spPr>
              <a:xfrm>
                <a:off x="4222634" y="2645253"/>
                <a:ext cx="626262" cy="8854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228" b="1"/>
              </a:p>
            </p:txBody>
          </p:sp>
          <p:sp>
            <p:nvSpPr>
              <p:cNvPr id="30" name="テキスト ボックス 29">
                <a:extLst>
                  <a:ext uri="{FF2B5EF4-FFF2-40B4-BE49-F238E27FC236}">
                    <a16:creationId xmlns:a16="http://schemas.microsoft.com/office/drawing/2014/main" id="{2C42AF86-01EF-CD49-9DE7-177480E7BB9C}"/>
                  </a:ext>
                </a:extLst>
              </p:cNvPr>
              <p:cNvSpPr txBox="1"/>
              <p:nvPr/>
            </p:nvSpPr>
            <p:spPr>
              <a:xfrm>
                <a:off x="4271933" y="2958638"/>
                <a:ext cx="506020" cy="548564"/>
              </a:xfrm>
              <a:prstGeom prst="rect">
                <a:avLst/>
              </a:prstGeom>
              <a:noFill/>
            </p:spPr>
            <p:txBody>
              <a:bodyPr vert="eaVert" wrap="none" rtlCol="0">
                <a:spAutoFit/>
              </a:bodyPr>
              <a:lstStyle/>
              <a:p>
                <a:r>
                  <a:rPr lang="ja-JP" altLang="en-US" sz="965" b="1"/>
                  <a:t>カラダ</a:t>
                </a:r>
                <a:endParaRPr lang="en-US" altLang="ja-JP" sz="965" b="1" dirty="0"/>
              </a:p>
              <a:p>
                <a:r>
                  <a:rPr lang="ja-JP" altLang="en-US" sz="965" b="1"/>
                  <a:t>防衛隊</a:t>
                </a:r>
                <a:endParaRPr kumimoji="1" lang="ja-JP" altLang="en-US" sz="965"/>
              </a:p>
            </p:txBody>
          </p:sp>
        </p:grpSp>
        <p:cxnSp>
          <p:nvCxnSpPr>
            <p:cNvPr id="66" name="直線コネクタ 65">
              <a:extLst>
                <a:ext uri="{FF2B5EF4-FFF2-40B4-BE49-F238E27FC236}">
                  <a16:creationId xmlns:a16="http://schemas.microsoft.com/office/drawing/2014/main" id="{43E6CD4D-76A0-C24E-88A6-C3FA703CB6BB}"/>
                </a:ext>
              </a:extLst>
            </p:cNvPr>
            <p:cNvCxnSpPr/>
            <p:nvPr/>
          </p:nvCxnSpPr>
          <p:spPr>
            <a:xfrm>
              <a:off x="5651379" y="4191496"/>
              <a:ext cx="133003" cy="66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66707BC-50AE-B045-BA98-9147911EF3C0}"/>
                </a:ext>
              </a:extLst>
            </p:cNvPr>
            <p:cNvCxnSpPr>
              <a:cxnSpLocks/>
            </p:cNvCxnSpPr>
            <p:nvPr/>
          </p:nvCxnSpPr>
          <p:spPr>
            <a:xfrm flipV="1">
              <a:off x="5848045" y="4195738"/>
              <a:ext cx="138545" cy="620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円/楕円 68">
              <a:extLst>
                <a:ext uri="{FF2B5EF4-FFF2-40B4-BE49-F238E27FC236}">
                  <a16:creationId xmlns:a16="http://schemas.microsoft.com/office/drawing/2014/main" id="{944BDCCA-D31B-584B-904F-CD0FD39D7691}"/>
                </a:ext>
              </a:extLst>
            </p:cNvPr>
            <p:cNvSpPr/>
            <p:nvPr/>
          </p:nvSpPr>
          <p:spPr>
            <a:xfrm>
              <a:off x="5650985" y="4263226"/>
              <a:ext cx="108518" cy="1046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sp>
          <p:nvSpPr>
            <p:cNvPr id="70" name="円/楕円 69">
              <a:extLst>
                <a:ext uri="{FF2B5EF4-FFF2-40B4-BE49-F238E27FC236}">
                  <a16:creationId xmlns:a16="http://schemas.microsoft.com/office/drawing/2014/main" id="{6A635548-46AA-8645-AB28-4720D8745C04}"/>
                </a:ext>
              </a:extLst>
            </p:cNvPr>
            <p:cNvSpPr/>
            <p:nvPr/>
          </p:nvSpPr>
          <p:spPr>
            <a:xfrm>
              <a:off x="5889586" y="4265644"/>
              <a:ext cx="108518" cy="1046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grpSp>
      <p:pic>
        <p:nvPicPr>
          <p:cNvPr id="72" name="図 71">
            <a:extLst>
              <a:ext uri="{FF2B5EF4-FFF2-40B4-BE49-F238E27FC236}">
                <a16:creationId xmlns:a16="http://schemas.microsoft.com/office/drawing/2014/main" id="{6EE4BAD3-79AA-6144-B033-F67CD0FA7121}"/>
              </a:ext>
            </a:extLst>
          </p:cNvPr>
          <p:cNvPicPr>
            <a:picLocks noChangeAspect="1"/>
          </p:cNvPicPr>
          <p:nvPr/>
        </p:nvPicPr>
        <p:blipFill>
          <a:blip r:embed="rId3"/>
          <a:stretch>
            <a:fillRect/>
          </a:stretch>
        </p:blipFill>
        <p:spPr>
          <a:xfrm>
            <a:off x="7001726" y="2464881"/>
            <a:ext cx="2018023" cy="2754008"/>
          </a:xfrm>
          <a:prstGeom prst="rect">
            <a:avLst/>
          </a:prstGeom>
        </p:spPr>
      </p:pic>
      <p:grpSp>
        <p:nvGrpSpPr>
          <p:cNvPr id="73" name="グループ化 72">
            <a:extLst>
              <a:ext uri="{FF2B5EF4-FFF2-40B4-BE49-F238E27FC236}">
                <a16:creationId xmlns:a16="http://schemas.microsoft.com/office/drawing/2014/main" id="{14DB3268-B771-B142-A662-FADB705E776F}"/>
              </a:ext>
            </a:extLst>
          </p:cNvPr>
          <p:cNvGrpSpPr/>
          <p:nvPr/>
        </p:nvGrpSpPr>
        <p:grpSpPr>
          <a:xfrm>
            <a:off x="6000318" y="3089678"/>
            <a:ext cx="210556" cy="212744"/>
            <a:chOff x="691001" y="2713547"/>
            <a:chExt cx="603183" cy="566981"/>
          </a:xfrm>
        </p:grpSpPr>
        <p:sp>
          <p:nvSpPr>
            <p:cNvPr id="74" name="星 32 73">
              <a:extLst>
                <a:ext uri="{FF2B5EF4-FFF2-40B4-BE49-F238E27FC236}">
                  <a16:creationId xmlns:a16="http://schemas.microsoft.com/office/drawing/2014/main" id="{6C1A98CA-015D-E248-92C2-3A5E81029C47}"/>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75" name="直線コネクタ 74">
              <a:extLst>
                <a:ext uri="{FF2B5EF4-FFF2-40B4-BE49-F238E27FC236}">
                  <a16:creationId xmlns:a16="http://schemas.microsoft.com/office/drawing/2014/main" id="{B5C5258F-09E4-504D-B5F6-C734D46BB92F}"/>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62D8F1C3-9A43-8B4F-A8A6-129B977BA148}"/>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78AC2959-11C0-034C-B689-F530DFE93EAA}"/>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1957E1EF-F971-944C-810C-729CFC6726CA}"/>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グループ化 78">
            <a:extLst>
              <a:ext uri="{FF2B5EF4-FFF2-40B4-BE49-F238E27FC236}">
                <a16:creationId xmlns:a16="http://schemas.microsoft.com/office/drawing/2014/main" id="{019B8157-83DF-164A-9619-46367441B1D3}"/>
              </a:ext>
            </a:extLst>
          </p:cNvPr>
          <p:cNvGrpSpPr/>
          <p:nvPr/>
        </p:nvGrpSpPr>
        <p:grpSpPr>
          <a:xfrm>
            <a:off x="6087685" y="3731384"/>
            <a:ext cx="210556" cy="212744"/>
            <a:chOff x="691001" y="2713547"/>
            <a:chExt cx="603183" cy="566981"/>
          </a:xfrm>
        </p:grpSpPr>
        <p:sp>
          <p:nvSpPr>
            <p:cNvPr id="80" name="星 32 79">
              <a:extLst>
                <a:ext uri="{FF2B5EF4-FFF2-40B4-BE49-F238E27FC236}">
                  <a16:creationId xmlns:a16="http://schemas.microsoft.com/office/drawing/2014/main" id="{54907F08-84FA-BB45-AA99-FF802E362970}"/>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81" name="直線コネクタ 80">
              <a:extLst>
                <a:ext uri="{FF2B5EF4-FFF2-40B4-BE49-F238E27FC236}">
                  <a16:creationId xmlns:a16="http://schemas.microsoft.com/office/drawing/2014/main" id="{547E7B02-8E1B-5D4E-B6AD-E398682633CD}"/>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51F640B1-7C93-174C-AC42-8429D85A33F7}"/>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B9875C6B-A140-754D-97CE-0DF6CE750F80}"/>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62E00AA-ABA1-F244-B836-372E35EEFFC4}"/>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グループ化 84">
            <a:extLst>
              <a:ext uri="{FF2B5EF4-FFF2-40B4-BE49-F238E27FC236}">
                <a16:creationId xmlns:a16="http://schemas.microsoft.com/office/drawing/2014/main" id="{5740C965-2A76-254C-9484-87E166C35008}"/>
              </a:ext>
            </a:extLst>
          </p:cNvPr>
          <p:cNvGrpSpPr/>
          <p:nvPr/>
        </p:nvGrpSpPr>
        <p:grpSpPr>
          <a:xfrm>
            <a:off x="6139342" y="4375555"/>
            <a:ext cx="210556" cy="212744"/>
            <a:chOff x="691001" y="2713547"/>
            <a:chExt cx="603183" cy="566981"/>
          </a:xfrm>
        </p:grpSpPr>
        <p:sp>
          <p:nvSpPr>
            <p:cNvPr id="86" name="星 32 85">
              <a:extLst>
                <a:ext uri="{FF2B5EF4-FFF2-40B4-BE49-F238E27FC236}">
                  <a16:creationId xmlns:a16="http://schemas.microsoft.com/office/drawing/2014/main" id="{C4DD8B04-216F-7049-A412-F35E353E7E32}"/>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87" name="直線コネクタ 86">
              <a:extLst>
                <a:ext uri="{FF2B5EF4-FFF2-40B4-BE49-F238E27FC236}">
                  <a16:creationId xmlns:a16="http://schemas.microsoft.com/office/drawing/2014/main" id="{5E576A10-F17D-DF48-98E8-92C22115F812}"/>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A073DC7A-6087-0345-9599-FD59D21C747A}"/>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E59D9F30-4CDD-604C-A5FA-25A462001AAC}"/>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706A72C4-1466-1940-9BDF-9B43A6D2E1C2}"/>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1" name="グループ化 90">
            <a:extLst>
              <a:ext uri="{FF2B5EF4-FFF2-40B4-BE49-F238E27FC236}">
                <a16:creationId xmlns:a16="http://schemas.microsoft.com/office/drawing/2014/main" id="{A49DD85A-9BA2-2D48-B913-4A1D243E1821}"/>
              </a:ext>
            </a:extLst>
          </p:cNvPr>
          <p:cNvGrpSpPr/>
          <p:nvPr/>
        </p:nvGrpSpPr>
        <p:grpSpPr>
          <a:xfrm>
            <a:off x="9413908" y="3027757"/>
            <a:ext cx="210556" cy="212744"/>
            <a:chOff x="691001" y="2713547"/>
            <a:chExt cx="603183" cy="566981"/>
          </a:xfrm>
        </p:grpSpPr>
        <p:sp>
          <p:nvSpPr>
            <p:cNvPr id="92" name="星 32 91">
              <a:extLst>
                <a:ext uri="{FF2B5EF4-FFF2-40B4-BE49-F238E27FC236}">
                  <a16:creationId xmlns:a16="http://schemas.microsoft.com/office/drawing/2014/main" id="{2EBB2CDA-165C-AC41-9BEB-2A6CF8AFB099}"/>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93" name="直線コネクタ 92">
              <a:extLst>
                <a:ext uri="{FF2B5EF4-FFF2-40B4-BE49-F238E27FC236}">
                  <a16:creationId xmlns:a16="http://schemas.microsoft.com/office/drawing/2014/main" id="{00E3EBA7-016D-BC49-A8FF-07D471CC8AB5}"/>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F81D19B-F377-8B4B-B826-843D4ED8EFC9}"/>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DDD71B94-3D9D-6C44-B5AD-EC9B58D12887}"/>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C5DA00A4-38B8-1C4A-BABC-BDA62B3513D1}"/>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グループ化 96">
            <a:extLst>
              <a:ext uri="{FF2B5EF4-FFF2-40B4-BE49-F238E27FC236}">
                <a16:creationId xmlns:a16="http://schemas.microsoft.com/office/drawing/2014/main" id="{36AE5F3F-BE1A-0A4C-913E-9436391A7264}"/>
              </a:ext>
            </a:extLst>
          </p:cNvPr>
          <p:cNvGrpSpPr/>
          <p:nvPr/>
        </p:nvGrpSpPr>
        <p:grpSpPr>
          <a:xfrm>
            <a:off x="9426033" y="3721466"/>
            <a:ext cx="210556" cy="212744"/>
            <a:chOff x="691001" y="2713547"/>
            <a:chExt cx="603183" cy="566981"/>
          </a:xfrm>
        </p:grpSpPr>
        <p:sp>
          <p:nvSpPr>
            <p:cNvPr id="98" name="星 32 97">
              <a:extLst>
                <a:ext uri="{FF2B5EF4-FFF2-40B4-BE49-F238E27FC236}">
                  <a16:creationId xmlns:a16="http://schemas.microsoft.com/office/drawing/2014/main" id="{14F58FC4-AE51-304E-B50C-C451B5986F95}"/>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99" name="直線コネクタ 98">
              <a:extLst>
                <a:ext uri="{FF2B5EF4-FFF2-40B4-BE49-F238E27FC236}">
                  <a16:creationId xmlns:a16="http://schemas.microsoft.com/office/drawing/2014/main" id="{0F0E3410-9E3E-F94D-AA83-A494C9B1E96B}"/>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0AF9CF96-0C22-3349-A1C8-808D874B81A9}"/>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1D3FBC52-30C7-1245-B5C0-0F73095DFD45}"/>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55A114DB-E1B4-4341-8AE9-867ABB529980}"/>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 name="グループ化 102">
            <a:extLst>
              <a:ext uri="{FF2B5EF4-FFF2-40B4-BE49-F238E27FC236}">
                <a16:creationId xmlns:a16="http://schemas.microsoft.com/office/drawing/2014/main" id="{0DC92E7C-2E82-C740-A06D-6814DD289AF5}"/>
              </a:ext>
            </a:extLst>
          </p:cNvPr>
          <p:cNvGrpSpPr/>
          <p:nvPr/>
        </p:nvGrpSpPr>
        <p:grpSpPr>
          <a:xfrm>
            <a:off x="9477734" y="4186641"/>
            <a:ext cx="210556" cy="212744"/>
            <a:chOff x="691001" y="2713547"/>
            <a:chExt cx="603183" cy="566981"/>
          </a:xfrm>
        </p:grpSpPr>
        <p:sp>
          <p:nvSpPr>
            <p:cNvPr id="104" name="星 32 103">
              <a:extLst>
                <a:ext uri="{FF2B5EF4-FFF2-40B4-BE49-F238E27FC236}">
                  <a16:creationId xmlns:a16="http://schemas.microsoft.com/office/drawing/2014/main" id="{12D518C9-43AC-944B-B50F-1EB349A5D44E}"/>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105" name="直線コネクタ 104">
              <a:extLst>
                <a:ext uri="{FF2B5EF4-FFF2-40B4-BE49-F238E27FC236}">
                  <a16:creationId xmlns:a16="http://schemas.microsoft.com/office/drawing/2014/main" id="{675F1238-4E2A-F249-A6D7-D5CD5AD199F9}"/>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669AC736-807B-9041-8718-C654155C241C}"/>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655F9FB0-2F4B-5A49-B1EA-434C409421F0}"/>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26873680-8D33-854A-B98B-EC6FFBF4AE6C}"/>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グループ化 108">
            <a:extLst>
              <a:ext uri="{FF2B5EF4-FFF2-40B4-BE49-F238E27FC236}">
                <a16:creationId xmlns:a16="http://schemas.microsoft.com/office/drawing/2014/main" id="{FCB859E1-57DE-EE46-85FD-FB32ADFAD8A9}"/>
              </a:ext>
            </a:extLst>
          </p:cNvPr>
          <p:cNvGrpSpPr/>
          <p:nvPr/>
        </p:nvGrpSpPr>
        <p:grpSpPr>
          <a:xfrm>
            <a:off x="7722649" y="3536369"/>
            <a:ext cx="596126" cy="746726"/>
            <a:chOff x="5461141" y="4072211"/>
            <a:chExt cx="702859" cy="885437"/>
          </a:xfrm>
        </p:grpSpPr>
        <p:grpSp>
          <p:nvGrpSpPr>
            <p:cNvPr id="110" name="グループ化 109">
              <a:extLst>
                <a:ext uri="{FF2B5EF4-FFF2-40B4-BE49-F238E27FC236}">
                  <a16:creationId xmlns:a16="http://schemas.microsoft.com/office/drawing/2014/main" id="{7B04E3B0-6AE6-8C49-9853-F1D9FB2BBAC9}"/>
                </a:ext>
              </a:extLst>
            </p:cNvPr>
            <p:cNvGrpSpPr/>
            <p:nvPr/>
          </p:nvGrpSpPr>
          <p:grpSpPr>
            <a:xfrm>
              <a:off x="5461141" y="4072211"/>
              <a:ext cx="702859" cy="885437"/>
              <a:chOff x="4222634" y="2645253"/>
              <a:chExt cx="626262" cy="885437"/>
            </a:xfrm>
          </p:grpSpPr>
          <p:sp>
            <p:nvSpPr>
              <p:cNvPr id="115" name="円/楕円 114">
                <a:extLst>
                  <a:ext uri="{FF2B5EF4-FFF2-40B4-BE49-F238E27FC236}">
                    <a16:creationId xmlns:a16="http://schemas.microsoft.com/office/drawing/2014/main" id="{9DA42B13-C6AF-1F4C-9D89-959E9C059A4B}"/>
                  </a:ext>
                </a:extLst>
              </p:cNvPr>
              <p:cNvSpPr/>
              <p:nvPr/>
            </p:nvSpPr>
            <p:spPr>
              <a:xfrm>
                <a:off x="4222634" y="2645253"/>
                <a:ext cx="626262" cy="8854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228" b="1"/>
              </a:p>
            </p:txBody>
          </p:sp>
          <p:sp>
            <p:nvSpPr>
              <p:cNvPr id="116" name="テキスト ボックス 115">
                <a:extLst>
                  <a:ext uri="{FF2B5EF4-FFF2-40B4-BE49-F238E27FC236}">
                    <a16:creationId xmlns:a16="http://schemas.microsoft.com/office/drawing/2014/main" id="{08A8DC03-C297-9D46-A8D8-987A3990FC46}"/>
                  </a:ext>
                </a:extLst>
              </p:cNvPr>
              <p:cNvSpPr txBox="1"/>
              <p:nvPr/>
            </p:nvSpPr>
            <p:spPr>
              <a:xfrm>
                <a:off x="4271933" y="2958638"/>
                <a:ext cx="506020" cy="548564"/>
              </a:xfrm>
              <a:prstGeom prst="rect">
                <a:avLst/>
              </a:prstGeom>
              <a:noFill/>
            </p:spPr>
            <p:txBody>
              <a:bodyPr vert="eaVert" wrap="none" rtlCol="0">
                <a:spAutoFit/>
              </a:bodyPr>
              <a:lstStyle/>
              <a:p>
                <a:r>
                  <a:rPr lang="ja-JP" altLang="en-US" sz="965" b="1"/>
                  <a:t>カラダ</a:t>
                </a:r>
                <a:endParaRPr lang="en-US" altLang="ja-JP" sz="965" b="1" dirty="0"/>
              </a:p>
              <a:p>
                <a:r>
                  <a:rPr lang="ja-JP" altLang="en-US" sz="965" b="1"/>
                  <a:t>防衛隊</a:t>
                </a:r>
                <a:endParaRPr kumimoji="1" lang="ja-JP" altLang="en-US" sz="965"/>
              </a:p>
            </p:txBody>
          </p:sp>
        </p:grpSp>
        <p:cxnSp>
          <p:nvCxnSpPr>
            <p:cNvPr id="111" name="直線コネクタ 110">
              <a:extLst>
                <a:ext uri="{FF2B5EF4-FFF2-40B4-BE49-F238E27FC236}">
                  <a16:creationId xmlns:a16="http://schemas.microsoft.com/office/drawing/2014/main" id="{B550158D-FA8D-894F-AC6B-17FF7B087617}"/>
                </a:ext>
              </a:extLst>
            </p:cNvPr>
            <p:cNvCxnSpPr/>
            <p:nvPr/>
          </p:nvCxnSpPr>
          <p:spPr>
            <a:xfrm>
              <a:off x="5651379" y="4191496"/>
              <a:ext cx="133003" cy="66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23215BB5-42C4-F24B-B07D-295CCBDC0061}"/>
                </a:ext>
              </a:extLst>
            </p:cNvPr>
            <p:cNvCxnSpPr>
              <a:cxnSpLocks/>
            </p:cNvCxnSpPr>
            <p:nvPr/>
          </p:nvCxnSpPr>
          <p:spPr>
            <a:xfrm flipV="1">
              <a:off x="5848045" y="4195738"/>
              <a:ext cx="138545" cy="620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円/楕円 112">
              <a:extLst>
                <a:ext uri="{FF2B5EF4-FFF2-40B4-BE49-F238E27FC236}">
                  <a16:creationId xmlns:a16="http://schemas.microsoft.com/office/drawing/2014/main" id="{23EC6A39-5755-5845-829F-60BFA45C4471}"/>
                </a:ext>
              </a:extLst>
            </p:cNvPr>
            <p:cNvSpPr/>
            <p:nvPr/>
          </p:nvSpPr>
          <p:spPr>
            <a:xfrm>
              <a:off x="5650985" y="4263226"/>
              <a:ext cx="108518" cy="1046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sp>
          <p:nvSpPr>
            <p:cNvPr id="114" name="円/楕円 113">
              <a:extLst>
                <a:ext uri="{FF2B5EF4-FFF2-40B4-BE49-F238E27FC236}">
                  <a16:creationId xmlns:a16="http://schemas.microsoft.com/office/drawing/2014/main" id="{F0213320-A9AA-C34A-8635-6B71988D4F23}"/>
                </a:ext>
              </a:extLst>
            </p:cNvPr>
            <p:cNvSpPr/>
            <p:nvPr/>
          </p:nvSpPr>
          <p:spPr>
            <a:xfrm>
              <a:off x="5889586" y="4265644"/>
              <a:ext cx="108518" cy="1046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grpSp>
      <p:pic>
        <p:nvPicPr>
          <p:cNvPr id="9" name="図 8">
            <a:extLst>
              <a:ext uri="{FF2B5EF4-FFF2-40B4-BE49-F238E27FC236}">
                <a16:creationId xmlns:a16="http://schemas.microsoft.com/office/drawing/2014/main" id="{453341D3-BD1B-6042-B975-8AEF979E7330}"/>
              </a:ext>
            </a:extLst>
          </p:cNvPr>
          <p:cNvPicPr>
            <a:picLocks noChangeAspect="1"/>
          </p:cNvPicPr>
          <p:nvPr/>
        </p:nvPicPr>
        <p:blipFill>
          <a:blip r:embed="rId4"/>
          <a:stretch>
            <a:fillRect/>
          </a:stretch>
        </p:blipFill>
        <p:spPr>
          <a:xfrm>
            <a:off x="6747889" y="2447855"/>
            <a:ext cx="2468940" cy="2837861"/>
          </a:xfrm>
          <a:prstGeom prst="rect">
            <a:avLst/>
          </a:prstGeom>
        </p:spPr>
      </p:pic>
      <p:grpSp>
        <p:nvGrpSpPr>
          <p:cNvPr id="117" name="グループ化 116">
            <a:extLst>
              <a:ext uri="{FF2B5EF4-FFF2-40B4-BE49-F238E27FC236}">
                <a16:creationId xmlns:a16="http://schemas.microsoft.com/office/drawing/2014/main" id="{054586F2-2186-4C6E-943D-0B47CC05632C}"/>
              </a:ext>
            </a:extLst>
          </p:cNvPr>
          <p:cNvGrpSpPr/>
          <p:nvPr/>
        </p:nvGrpSpPr>
        <p:grpSpPr>
          <a:xfrm>
            <a:off x="406945" y="306442"/>
            <a:ext cx="427497" cy="415776"/>
            <a:chOff x="683170" y="525517"/>
            <a:chExt cx="427497" cy="415776"/>
          </a:xfrm>
        </p:grpSpPr>
        <p:sp>
          <p:nvSpPr>
            <p:cNvPr id="120" name="四角形: 角を丸くする 119">
              <a:extLst>
                <a:ext uri="{FF2B5EF4-FFF2-40B4-BE49-F238E27FC236}">
                  <a16:creationId xmlns:a16="http://schemas.microsoft.com/office/drawing/2014/main" id="{20EAE3C7-390E-47BE-A904-8AD438A1B1C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四角形: 角を丸くする 120">
              <a:extLst>
                <a:ext uri="{FF2B5EF4-FFF2-40B4-BE49-F238E27FC236}">
                  <a16:creationId xmlns:a16="http://schemas.microsoft.com/office/drawing/2014/main" id="{54505C13-5D1F-4216-A9A7-C5740F62DA7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四角形: 角を丸くする 121">
              <a:extLst>
                <a:ext uri="{FF2B5EF4-FFF2-40B4-BE49-F238E27FC236}">
                  <a16:creationId xmlns:a16="http://schemas.microsoft.com/office/drawing/2014/main" id="{51B7EA4E-A36C-4061-900A-28775B4DFC8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四角形: 角を丸くする 122">
              <a:extLst>
                <a:ext uri="{FF2B5EF4-FFF2-40B4-BE49-F238E27FC236}">
                  <a16:creationId xmlns:a16="http://schemas.microsoft.com/office/drawing/2014/main" id="{0E4AEB68-0A40-4278-A722-D1632631F9A6}"/>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4" name="タイトル 1">
            <a:extLst>
              <a:ext uri="{FF2B5EF4-FFF2-40B4-BE49-F238E27FC236}">
                <a16:creationId xmlns:a16="http://schemas.microsoft.com/office/drawing/2014/main" id="{1E406C10-871F-4BD7-9F3B-C04D3C15D81E}"/>
              </a:ext>
            </a:extLst>
          </p:cNvPr>
          <p:cNvSpPr txBox="1">
            <a:spLocks/>
          </p:cNvSpPr>
          <p:nvPr/>
        </p:nvSpPr>
        <p:spPr>
          <a:xfrm>
            <a:off x="778029" y="244485"/>
            <a:ext cx="9506839" cy="671254"/>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病気になる人とならない人がいるのはなぜ？</a:t>
            </a:r>
          </a:p>
        </p:txBody>
      </p:sp>
    </p:spTree>
    <p:extLst>
      <p:ext uri="{BB962C8B-B14F-4D97-AF65-F5344CB8AC3E}">
        <p14:creationId xmlns:p14="http://schemas.microsoft.com/office/powerpoint/2010/main" val="17857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1.11111E-6 L -2.08333E-6 0.00023 C 0.01641 0.00324 -0.00794 -0.00093 0.01693 1.11111E-6 C 0.02513 0.00023 0.03763 0.00231 0.04701 0.0037 C 0.04922 0.00509 0.04831 0.00486 0.04974 0.00486 L 0.1336 0.0618 " pathEditMode="relative" rAng="0" ptsTypes="AAAAAA">
                                      <p:cBhvr>
                                        <p:cTn id="6" dur="2000" fill="hold"/>
                                        <p:tgtEl>
                                          <p:spTgt spid="28"/>
                                        </p:tgtEl>
                                        <p:attrNameLst>
                                          <p:attrName>ppt_x</p:attrName>
                                          <p:attrName>ppt_y</p:attrName>
                                        </p:attrNameLst>
                                      </p:cBhvr>
                                      <p:rCtr x="6680" y="3079"/>
                                    </p:animMotion>
                                  </p:childTnLst>
                                </p:cTn>
                              </p:par>
                              <p:par>
                                <p:cTn id="7" presetID="0" presetClass="path" presetSubtype="0" accel="50000" decel="50000" fill="hold" nodeType="withEffect">
                                  <p:stCondLst>
                                    <p:cond delay="0"/>
                                  </p:stCondLst>
                                  <p:childTnLst>
                                    <p:animMotion origin="layout" path="M -0.01302 0.00672 L -0.01302 0.00695 C -0.0151 0.00695 -0.01718 0.00718 -0.01927 0.00787 C -0.01992 0.00811 -0.02057 0.0088 -0.02122 0.00903 C -0.02356 0.00973 -0.02578 0.00973 -0.02812 0.01019 C -0.02916 0.01065 -0.03034 0.01111 -0.03151 0.01135 C -0.03242 0.01181 -0.03333 0.0125 -0.03424 0.01274 C -0.03802 0.0132 -0.04192 0.01343 -0.04583 0.01389 C -0.04713 0.01459 -0.04843 0.01598 -0.04987 0.01621 C -0.05377 0.01713 -0.05755 0.01713 -0.06146 0.0176 C -0.06419 0.01783 -0.06692 0.01829 -0.06966 0.01875 C -0.07383 0.01945 -0.0776 0.02107 -0.0819 0.02246 C -0.08489 0.02315 -0.08776 0.02408 -0.09075 0.02477 C -0.0914 0.02524 -0.09218 0.02524 -0.09284 0.02593 C -0.09414 0.02778 -0.09466 0.03125 -0.09622 0.03195 C -0.09687 0.03241 -0.09765 0.03264 -0.0983 0.03334 C -0.09974 0.03473 -0.10078 0.03727 -0.10234 0.0382 C -0.10299 0.03843 -0.10377 0.03866 -0.10442 0.03936 C -0.10612 0.04074 -0.10651 0.0419 -0.10781 0.04422 C -0.10859 0.04815 -0.10781 0.04769 -0.10911 0.04769 L -0.10911 0.04792 " pathEditMode="relative" rAng="0" ptsTypes="AAAAAAAAAAAAAAAAAAAAA">
                                      <p:cBhvr>
                                        <p:cTn id="8" dur="2000" fill="hold"/>
                                        <p:tgtEl>
                                          <p:spTgt spid="47"/>
                                        </p:tgtEl>
                                        <p:attrNameLst>
                                          <p:attrName>ppt_x</p:attrName>
                                          <p:attrName>ppt_y</p:attrName>
                                        </p:attrNameLst>
                                      </p:cBhvr>
                                      <p:rCtr x="-4805" y="2060"/>
                                    </p:animMotion>
                                  </p:childTnLst>
                                </p:cTn>
                              </p:par>
                              <p:par>
                                <p:cTn id="9" presetID="0" presetClass="path" presetSubtype="0" accel="50000" decel="50000" fill="hold" nodeType="withEffect">
                                  <p:stCondLst>
                                    <p:cond delay="0"/>
                                  </p:stCondLst>
                                  <p:childTnLst>
                                    <p:animMotion origin="layout" path="M 0.0125 0.00116 L 0.0125 0.00139 C 0.01536 0.00139 0.01835 0.00162 0.02135 0.00232 C 0.02226 0.00255 0.02304 0.00324 0.02408 0.00347 C 0.02747 0.00417 0.03085 0.00417 0.03424 0.00463 C 0.04153 0.00579 0.03893 0.00579 0.04583 0.00718 C 0.05859 0.00926 0.05 0.00741 0.06497 0.00949 C 0.06679 0.00972 0.06862 0.01042 0.07044 0.01065 L 0.08606 0.0132 C 0.09947 0.01505 0.097 0.01412 0.11341 0.01551 C 0.11679 0.01597 0.12018 0.01644 0.12356 0.01667 L 0.13658 0.01806 C 0.13867 0.01921 0.13958 0.01991 0.14205 0.02037 C 0.14283 0.0206 0.14388 0.02037 0.14479 0.02037 L 0.14479 0.0206 " pathEditMode="relative" rAng="0" ptsTypes="AAAAAAAAAAAAAAA">
                                      <p:cBhvr>
                                        <p:cTn id="10" dur="2000" fill="hold"/>
                                        <p:tgtEl>
                                          <p:spTgt spid="35"/>
                                        </p:tgtEl>
                                        <p:attrNameLst>
                                          <p:attrName>ppt_x</p:attrName>
                                          <p:attrName>ppt_y</p:attrName>
                                        </p:attrNameLst>
                                      </p:cBhvr>
                                      <p:rCtr x="6615" y="972"/>
                                    </p:animMotion>
                                  </p:childTnLst>
                                </p:cTn>
                              </p:par>
                              <p:par>
                                <p:cTn id="11" presetID="0" presetClass="path" presetSubtype="0" accel="50000" decel="50000" fill="hold" nodeType="withEffect">
                                  <p:stCondLst>
                                    <p:cond delay="0"/>
                                  </p:stCondLst>
                                  <p:childTnLst>
                                    <p:animMotion origin="layout" path="M 0.01185 -0.00023 L 0.01185 2.22222E-6 C 0.01381 -0.0007 0.01589 -0.00093 0.01797 -0.00162 C 0.01862 -0.00185 0.01927 -0.00255 0.01992 -0.00278 C 0.02266 -0.00347 0.02539 -0.00371 0.02813 -0.00394 C 0.03373 -0.00903 0.02995 -0.00648 0.04037 -0.00764 L 0.05131 -0.0088 C 0.07331 -0.01389 0.04336 -0.00741 0.10248 -0.01134 C 0.10547 -0.01158 0.11276 -0.01366 0.1168 -0.01505 C 0.1181 -0.01574 0.1194 -0.01713 0.12084 -0.01736 C 0.12474 -0.01829 0.12578 -0.01806 0.12904 -0.01991 C 0.13203 -0.0213 0.13334 -0.02222 0.13581 -0.02477 C 0.14167 -0.03056 0.13516 -0.02477 0.13933 -0.02824 L 0.13933 -0.02801 L 0.13933 -0.02824 " pathEditMode="relative" rAng="0" ptsTypes="AAAAAAAAAAAAAAA">
                                      <p:cBhvr>
                                        <p:cTn id="12" dur="2000" fill="hold"/>
                                        <p:tgtEl>
                                          <p:spTgt spid="41"/>
                                        </p:tgtEl>
                                        <p:attrNameLst>
                                          <p:attrName>ppt_x</p:attrName>
                                          <p:attrName>ppt_y</p:attrName>
                                        </p:attrNameLst>
                                      </p:cBhvr>
                                      <p:rCtr x="6367" y="-1389"/>
                                    </p:animMotion>
                                  </p:childTnLst>
                                </p:cTn>
                              </p:par>
                              <p:par>
                                <p:cTn id="13" presetID="0" presetClass="path" presetSubtype="0" accel="50000" decel="50000" fill="hold" nodeType="withEffect">
                                  <p:stCondLst>
                                    <p:cond delay="0"/>
                                  </p:stCondLst>
                                  <p:childTnLst>
                                    <p:animMotion origin="layout" path="M -0.01302 0.00671 L -0.01302 0.00695 C -0.0151 0.00695 -0.01718 0.00718 -0.01927 0.00787 C -0.01992 0.0081 -0.02057 0.0088 -0.02122 0.00903 C -0.02356 0.00972 -0.02578 0.00972 -0.02812 0.01019 C -0.02916 0.01065 -0.03033 0.01111 -0.03151 0.01134 C -0.03242 0.01181 -0.03333 0.0125 -0.03424 0.01273 C -0.03802 0.0132 -0.04192 0.01343 -0.04583 0.01389 C -0.04713 0.01458 -0.04843 0.01597 -0.04986 0.01621 C -0.05377 0.01713 -0.05755 0.01713 -0.06145 0.01759 C -0.06419 0.01783 -0.06692 0.01829 -0.06966 0.01875 C -0.07382 0.01945 -0.0776 0.02107 -0.0819 0.02246 C -0.08489 0.02315 -0.08776 0.02408 -0.09075 0.02477 C -0.0914 0.02523 -0.09218 0.02523 -0.09283 0.02593 C -0.09414 0.02778 -0.09466 0.03125 -0.09622 0.03195 C -0.09687 0.03241 -0.09765 0.03264 -0.0983 0.03333 C -0.09973 0.03472 -0.10078 0.03727 -0.10234 0.0382 C -0.10299 0.03843 -0.10377 0.03866 -0.10442 0.03935 C -0.10611 0.04074 -0.10651 0.0419 -0.10781 0.04421 C -0.10859 0.04815 -0.10781 0.04769 -0.10911 0.04769 L -0.10911 0.04792 " pathEditMode="relative" rAng="0" ptsTypes="AAAAAAAAAAAAAAAAAAAAA">
                                      <p:cBhvr>
                                        <p:cTn id="14" dur="2000" fill="hold"/>
                                        <p:tgtEl>
                                          <p:spTgt spid="53"/>
                                        </p:tgtEl>
                                        <p:attrNameLst>
                                          <p:attrName>ppt_x</p:attrName>
                                          <p:attrName>ppt_y</p:attrName>
                                        </p:attrNameLst>
                                      </p:cBhvr>
                                      <p:rCtr x="-4805" y="2060"/>
                                    </p:animMotion>
                                  </p:childTnLst>
                                </p:cTn>
                              </p:par>
                              <p:par>
                                <p:cTn id="15" presetID="0" presetClass="path" presetSubtype="0" accel="50000" decel="50000" fill="hold" nodeType="withEffect">
                                  <p:stCondLst>
                                    <p:cond delay="0"/>
                                  </p:stCondLst>
                                  <p:childTnLst>
                                    <p:animMotion origin="layout" path="M -2.5E-6 3.7037E-6 L -2.5E-6 0.00023 C -0.00273 0.00023 -0.00534 0.00046 -0.00794 0.00115 C -0.00872 0.00139 -0.0095 0.00208 -0.01028 0.00231 C -0.01328 0.00301 -0.01601 0.00301 -0.01901 0.00347 C -0.02031 0.00393 -0.02174 0.00439 -0.02317 0.00463 C -0.02435 0.00509 -0.02552 0.00578 -0.02669 0.00601 C -0.03138 0.00648 -0.0362 0.00671 -0.04114 0.00717 C -0.04284 0.00787 -0.0444 0.00926 -0.04622 0.00949 C -0.05104 0.01041 -0.05586 0.01041 -0.06067 0.01088 C -0.06419 0.01111 -0.06758 0.01157 -0.07096 0.01203 C -0.07617 0.01273 -0.08099 0.01435 -0.08633 0.01574 C -0.0901 0.01643 -0.09362 0.01736 -0.09739 0.01805 C -0.09817 0.01851 -0.09922 0.01851 -0.1 0.01921 C -0.10169 0.02106 -0.10234 0.02453 -0.10429 0.02523 C -0.10508 0.02569 -0.10599 0.02592 -0.1069 0.02662 C -0.10859 0.02801 -0.10989 0.03055 -0.11185 0.03148 C -0.11276 0.03171 -0.11367 0.03194 -0.11445 0.03264 C -0.11666 0.03402 -0.11705 0.03518 -0.11875 0.0375 C -0.11966 0.04143 -0.11875 0.04097 -0.12031 0.04097 L -0.12031 0.0412 " pathEditMode="relative" rAng="0" ptsTypes="AAAAAAAAAAAAAAAAAAAAA">
                                      <p:cBhvr>
                                        <p:cTn id="16" dur="2000" fill="hold"/>
                                        <p:tgtEl>
                                          <p:spTgt spid="59"/>
                                        </p:tgtEl>
                                        <p:attrNameLst>
                                          <p:attrName>ppt_x</p:attrName>
                                          <p:attrName>ppt_y</p:attrName>
                                        </p:attrNameLst>
                                      </p:cBhvr>
                                      <p:rCtr x="-6016" y="2060"/>
                                    </p:animMotion>
                                  </p:childTnLst>
                                </p:cTn>
                              </p:par>
                            </p:childTnLst>
                          </p:cTn>
                        </p:par>
                      </p:childTnLst>
                    </p:cTn>
                  </p:par>
                  <p:par>
                    <p:cTn id="17" fill="hold">
                      <p:stCondLst>
                        <p:cond delay="indefinite"/>
                      </p:stCondLst>
                      <p:childTnLst>
                        <p:par>
                          <p:cTn id="18" fill="hold">
                            <p:stCondLst>
                              <p:cond delay="0"/>
                            </p:stCondLst>
                            <p:childTnLst>
                              <p:par>
                                <p:cTn id="19" presetID="6" presetClass="emph" presetSubtype="0" repeatCount="4000" fill="hold" nodeType="clickEffect">
                                  <p:stCondLst>
                                    <p:cond delay="0"/>
                                  </p:stCondLst>
                                  <p:childTnLst>
                                    <p:animScale>
                                      <p:cBhvr>
                                        <p:cTn id="20" dur="500" fill="hold"/>
                                        <p:tgtEl>
                                          <p:spTgt spid="71"/>
                                        </p:tgtEl>
                                      </p:cBhvr>
                                      <p:by x="150000" y="150000"/>
                                    </p:animScale>
                                  </p:childTnLst>
                                </p:cTn>
                              </p:par>
                            </p:childTnLst>
                          </p:cTn>
                        </p:par>
                        <p:par>
                          <p:cTn id="21" fill="hold">
                            <p:stCondLst>
                              <p:cond delay="2000"/>
                            </p:stCondLst>
                            <p:childTnLst>
                              <p:par>
                                <p:cTn id="22" presetID="1" presetClass="exit" presetSubtype="0" fill="hold" nodeType="after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3.54167E-6 2.22222E-6 L -3.54167E-6 0.00023 C 0.01641 0.00324 -0.00794 -0.00093 0.01693 2.22222E-6 C 0.02513 0.00023 0.03763 0.00231 0.04701 0.0037 C 0.04922 0.00509 0.04831 0.00486 0.04974 0.00486 L 0.1336 0.0618 " pathEditMode="relative" rAng="0" ptsTypes="AAAAAA">
                                      <p:cBhvr>
                                        <p:cTn id="51" dur="2000" fill="hold"/>
                                        <p:tgtEl>
                                          <p:spTgt spid="73"/>
                                        </p:tgtEl>
                                        <p:attrNameLst>
                                          <p:attrName>ppt_x</p:attrName>
                                          <p:attrName>ppt_y</p:attrName>
                                        </p:attrNameLst>
                                      </p:cBhvr>
                                      <p:rCtr x="6680" y="3079"/>
                                    </p:animMotion>
                                  </p:childTnLst>
                                </p:cTn>
                              </p:par>
                              <p:par>
                                <p:cTn id="52" presetID="0" presetClass="path" presetSubtype="0" accel="50000" decel="50000" fill="hold" nodeType="withEffect">
                                  <p:stCondLst>
                                    <p:cond delay="0"/>
                                  </p:stCondLst>
                                  <p:childTnLst>
                                    <p:animMotion origin="layout" path="M -0.01302 0.00672 L -0.01302 0.00695 C -0.0151 0.00695 -0.01718 0.00718 -0.01927 0.00787 C -0.01992 0.0081 -0.02057 0.0088 -0.02122 0.00903 C -0.02356 0.00972 -0.02578 0.00972 -0.02812 0.01019 C -0.02916 0.01065 -0.03033 0.01111 -0.03151 0.01135 C -0.03242 0.01181 -0.03333 0.0125 -0.03424 0.01273 C -0.03802 0.0132 -0.04192 0.01343 -0.04583 0.01389 C -0.04713 0.01459 -0.04843 0.01597 -0.04987 0.01621 C -0.05377 0.01713 -0.05755 0.01713 -0.06145 0.0176 C -0.06419 0.01783 -0.06692 0.01829 -0.06966 0.01875 C -0.07382 0.01945 -0.0776 0.02107 -0.0819 0.02246 C -0.08489 0.02315 -0.08776 0.02408 -0.09075 0.02477 C -0.0914 0.02523 -0.09218 0.02523 -0.09283 0.02593 C -0.09414 0.02778 -0.09466 0.03125 -0.09622 0.03195 C -0.09687 0.03241 -0.09765 0.03264 -0.0983 0.03334 C -0.09974 0.03472 -0.10078 0.03727 -0.10234 0.0382 C -0.10299 0.03843 -0.10377 0.03866 -0.10442 0.03935 C -0.10612 0.04074 -0.10651 0.0419 -0.10781 0.04422 C -0.10859 0.04815 -0.10781 0.04769 -0.10911 0.04769 L -0.10911 0.04792 " pathEditMode="relative" rAng="0" ptsTypes="AAAAAAAAAAAAAAAAAAAAA">
                                      <p:cBhvr>
                                        <p:cTn id="53" dur="2000" fill="hold"/>
                                        <p:tgtEl>
                                          <p:spTgt spid="91"/>
                                        </p:tgtEl>
                                        <p:attrNameLst>
                                          <p:attrName>ppt_x</p:attrName>
                                          <p:attrName>ppt_y</p:attrName>
                                        </p:attrNameLst>
                                      </p:cBhvr>
                                      <p:rCtr x="-4805" y="2060"/>
                                    </p:animMotion>
                                  </p:childTnLst>
                                </p:cTn>
                              </p:par>
                              <p:par>
                                <p:cTn id="54" presetID="0" presetClass="path" presetSubtype="0" accel="50000" decel="50000" fill="hold" nodeType="withEffect">
                                  <p:stCondLst>
                                    <p:cond delay="0"/>
                                  </p:stCondLst>
                                  <p:childTnLst>
                                    <p:animMotion origin="layout" path="M 0.0125 0.00116 L 0.0125 0.00139 C 0.01536 0.00139 0.01836 0.00162 0.02135 0.00232 C 0.02226 0.00255 0.02304 0.00324 0.02409 0.00347 C 0.02747 0.00417 0.03086 0.00417 0.03424 0.00463 C 0.04153 0.00579 0.03893 0.00579 0.04583 0.00718 C 0.05859 0.00926 0.05 0.00741 0.06497 0.00949 C 0.06679 0.00972 0.06862 0.01042 0.07044 0.01065 L 0.08606 0.0132 C 0.09948 0.01505 0.097 0.01412 0.11341 0.01551 C 0.11679 0.01597 0.12018 0.01644 0.12356 0.01667 L 0.13659 0.01806 C 0.13867 0.01921 0.13958 0.01991 0.14205 0.02037 C 0.14284 0.0206 0.14388 0.02037 0.14479 0.02037 L 0.14479 0.0206 " pathEditMode="relative" rAng="0" ptsTypes="AAAAAAAAAAAAAAA">
                                      <p:cBhvr>
                                        <p:cTn id="55" dur="2000" fill="hold"/>
                                        <p:tgtEl>
                                          <p:spTgt spid="79"/>
                                        </p:tgtEl>
                                        <p:attrNameLst>
                                          <p:attrName>ppt_x</p:attrName>
                                          <p:attrName>ppt_y</p:attrName>
                                        </p:attrNameLst>
                                      </p:cBhvr>
                                      <p:rCtr x="6615" y="972"/>
                                    </p:animMotion>
                                  </p:childTnLst>
                                </p:cTn>
                              </p:par>
                              <p:par>
                                <p:cTn id="56" presetID="0" presetClass="path" presetSubtype="0" accel="50000" decel="50000" fill="hold" nodeType="withEffect">
                                  <p:stCondLst>
                                    <p:cond delay="0"/>
                                  </p:stCondLst>
                                  <p:childTnLst>
                                    <p:animMotion origin="layout" path="M 0.01185 -0.00023 L 0.01185 3.33333E-6 C 0.01381 -0.0007 0.01589 -0.00093 0.01797 -0.00162 C 0.01862 -0.00186 0.01928 -0.00255 0.01993 -0.00278 C 0.02266 -0.00348 0.0254 -0.00371 0.02813 -0.00394 C 0.03373 -0.00903 0.02995 -0.00648 0.04037 -0.00764 L 0.05131 -0.0088 C 0.07331 -0.01389 0.04336 -0.00741 0.10248 -0.01135 C 0.10547 -0.01158 0.11276 -0.01366 0.1168 -0.01505 C 0.1181 -0.01574 0.11941 -0.01713 0.12084 -0.01736 C 0.12474 -0.01829 0.12579 -0.01806 0.12904 -0.01991 C 0.13204 -0.0213 0.13334 -0.02223 0.13581 -0.02477 C 0.14167 -0.03056 0.13516 -0.02477 0.13933 -0.02824 L 0.13933 -0.02801 L 0.13933 -0.02824 " pathEditMode="relative" rAng="0" ptsTypes="AAAAAAAAAAAAAAA">
                                      <p:cBhvr>
                                        <p:cTn id="57" dur="2000" fill="hold"/>
                                        <p:tgtEl>
                                          <p:spTgt spid="85"/>
                                        </p:tgtEl>
                                        <p:attrNameLst>
                                          <p:attrName>ppt_x</p:attrName>
                                          <p:attrName>ppt_y</p:attrName>
                                        </p:attrNameLst>
                                      </p:cBhvr>
                                      <p:rCtr x="6367" y="-1389"/>
                                    </p:animMotion>
                                  </p:childTnLst>
                                </p:cTn>
                              </p:par>
                              <p:par>
                                <p:cTn id="58" presetID="0" presetClass="path" presetSubtype="0" accel="50000" decel="50000" fill="hold" nodeType="withEffect">
                                  <p:stCondLst>
                                    <p:cond delay="0"/>
                                  </p:stCondLst>
                                  <p:childTnLst>
                                    <p:animMotion origin="layout" path="M -0.01302 0.00671 L -0.01302 0.00694 C -0.01511 0.00694 -0.01719 0.00718 -0.01927 0.00787 C -0.01993 0.0081 -0.02058 0.0088 -0.02123 0.00903 C -0.02357 0.00972 -0.02578 0.00972 -0.02813 0.01019 C -0.02917 0.01065 -0.03034 0.01111 -0.03151 0.01134 C -0.03243 0.01181 -0.03334 0.0125 -0.03425 0.01273 C -0.03802 0.01319 -0.04193 0.01343 -0.04584 0.01389 C -0.04714 0.01458 -0.04844 0.01597 -0.04987 0.0162 C -0.05378 0.01713 -0.05756 0.01713 -0.06146 0.01759 C -0.0642 0.01782 -0.06693 0.01829 -0.06967 0.01875 C -0.07383 0.01944 -0.07761 0.02107 -0.0819 0.02245 C -0.0849 0.02315 -0.08776 0.02407 -0.09076 0.02477 C -0.09141 0.02523 -0.09219 0.02523 -0.09284 0.02593 C -0.09414 0.02778 -0.09467 0.03125 -0.09623 0.03194 C -0.09688 0.03241 -0.09766 0.03264 -0.09831 0.03333 C -0.09974 0.03472 -0.10078 0.03727 -0.10235 0.03819 C -0.103 0.03843 -0.10378 0.03866 -0.10443 0.03935 C -0.10612 0.04074 -0.10651 0.0419 -0.10782 0.04421 C -0.1086 0.04815 -0.10782 0.04769 -0.10912 0.04769 L -0.10912 0.04792 " pathEditMode="relative" rAng="0" ptsTypes="AAAAAAAAAAAAAAAAAAAAA">
                                      <p:cBhvr>
                                        <p:cTn id="59" dur="2000" fill="hold"/>
                                        <p:tgtEl>
                                          <p:spTgt spid="97"/>
                                        </p:tgtEl>
                                        <p:attrNameLst>
                                          <p:attrName>ppt_x</p:attrName>
                                          <p:attrName>ppt_y</p:attrName>
                                        </p:attrNameLst>
                                      </p:cBhvr>
                                      <p:rCtr x="-4805" y="2060"/>
                                    </p:animMotion>
                                  </p:childTnLst>
                                </p:cTn>
                              </p:par>
                              <p:par>
                                <p:cTn id="60" presetID="0" presetClass="path" presetSubtype="0" accel="50000" decel="50000" fill="hold" nodeType="withEffect">
                                  <p:stCondLst>
                                    <p:cond delay="0"/>
                                  </p:stCondLst>
                                  <p:childTnLst>
                                    <p:animMotion origin="layout" path="M -3.95833E-6 4.81481E-6 L -3.95833E-6 0.00023 C -0.00273 0.00023 -0.00533 0.00046 -0.00794 0.00115 C -0.00872 0.00138 -0.0095 0.00208 -0.01028 0.00231 C -0.01328 0.003 -0.01601 0.003 -0.01901 0.00347 C -0.02031 0.00393 -0.02174 0.00439 -0.02317 0.00462 C -0.02434 0.00509 -0.02552 0.00578 -0.02669 0.00601 C -0.03138 0.00648 -0.03619 0.00671 -0.04114 0.00717 C -0.04283 0.00787 -0.0444 0.00925 -0.04622 0.00949 C -0.05104 0.01041 -0.05586 0.01041 -0.06067 0.01087 C -0.06419 0.01111 -0.06757 0.01157 -0.07096 0.01203 C -0.07617 0.01273 -0.08099 0.01435 -0.08632 0.01574 C -0.0901 0.01643 -0.09362 0.01736 -0.09739 0.01805 C -0.09817 0.01851 -0.09921 0.01851 -0.1 0.01921 C -0.10169 0.02106 -0.10234 0.02453 -0.10429 0.02523 C -0.10507 0.02569 -0.10599 0.02592 -0.1069 0.02662 C -0.10859 0.028 -0.10989 0.03055 -0.11184 0.03148 C -0.11276 0.03171 -0.11367 0.03194 -0.11445 0.03263 C -0.11666 0.03402 -0.11705 0.03518 -0.11875 0.0375 C -0.11966 0.04143 -0.11875 0.04097 -0.12031 0.04097 L -0.12031 0.0412 " pathEditMode="relative" rAng="0" ptsTypes="AAAAAAAAAAAAAAAAAAAAA">
                                      <p:cBhvr>
                                        <p:cTn id="61" dur="2000" fill="hold"/>
                                        <p:tgtEl>
                                          <p:spTgt spid="103"/>
                                        </p:tgtEl>
                                        <p:attrNameLst>
                                          <p:attrName>ppt_x</p:attrName>
                                          <p:attrName>ppt_y</p:attrName>
                                        </p:attrNameLst>
                                      </p:cBhvr>
                                      <p:rCtr x="-6016" y="2060"/>
                                    </p:animMotion>
                                  </p:childTnLst>
                                </p:cTn>
                              </p:par>
                            </p:childTnLst>
                          </p:cTn>
                        </p:par>
                      </p:childTnLst>
                    </p:cTn>
                  </p:par>
                  <p:par>
                    <p:cTn id="62" fill="hold">
                      <p:stCondLst>
                        <p:cond delay="indefinite"/>
                      </p:stCondLst>
                      <p:childTnLst>
                        <p:par>
                          <p:cTn id="63" fill="hold">
                            <p:stCondLst>
                              <p:cond delay="0"/>
                            </p:stCondLst>
                            <p:childTnLst>
                              <p:par>
                                <p:cTn id="64" presetID="6" presetClass="emph" presetSubtype="0" repeatCount="4000" fill="hold" nodeType="clickEffect">
                                  <p:stCondLst>
                                    <p:cond delay="0"/>
                                  </p:stCondLst>
                                  <p:childTnLst>
                                    <p:animScale>
                                      <p:cBhvr>
                                        <p:cTn id="65" dur="500" fill="hold"/>
                                        <p:tgtEl>
                                          <p:spTgt spid="109"/>
                                        </p:tgtEl>
                                      </p:cBhvr>
                                      <p:by x="25000" y="25000"/>
                                    </p:animScale>
                                  </p:childTnLst>
                                  <p:subTnLst>
                                    <p:set>
                                      <p:cBhvr override="childStyle">
                                        <p:cTn dur="1" fill="hold" display="0" masterRel="sameClick" afterEffect="1">
                                          <p:stCondLst>
                                            <p:cond evt="end" delay="0">
                                              <p:tn val="64"/>
                                            </p:cond>
                                          </p:stCondLst>
                                        </p:cTn>
                                        <p:tgtEl>
                                          <p:spTgt spid="109"/>
                                        </p:tgtEl>
                                        <p:attrNameLst>
                                          <p:attrName>style.visibility</p:attrName>
                                        </p:attrNameLst>
                                      </p:cBhvr>
                                      <p:to>
                                        <p:strVal val="hidden"/>
                                      </p:to>
                                    </p:set>
                                  </p:subTnLst>
                                </p:cTn>
                              </p:par>
                            </p:childTnLst>
                          </p:cTn>
                        </p:par>
                        <p:par>
                          <p:cTn id="66" fill="hold">
                            <p:stCondLst>
                              <p:cond delay="2000"/>
                            </p:stCondLst>
                            <p:childTnLst>
                              <p:par>
                                <p:cTn id="67" presetID="1" presetClass="exit" presetSubtype="0" fill="hold" nodeType="afterEffect">
                                  <p:stCondLst>
                                    <p:cond delay="500"/>
                                  </p:stCondLst>
                                  <p:childTnLst>
                                    <p:set>
                                      <p:cBhvr>
                                        <p:cTn id="68" dur="1" fill="hold">
                                          <p:stCondLst>
                                            <p:cond delay="0"/>
                                          </p:stCondLst>
                                        </p:cTn>
                                        <p:tgtEl>
                                          <p:spTgt spid="73"/>
                                        </p:tgtEl>
                                        <p:attrNameLst>
                                          <p:attrName>style.visibility</p:attrName>
                                        </p:attrNameLst>
                                      </p:cBhvr>
                                      <p:to>
                                        <p:strVal val="hidden"/>
                                      </p:to>
                                    </p:set>
                                  </p:childTnLst>
                                </p:cTn>
                              </p:par>
                            </p:childTnLst>
                          </p:cTn>
                        </p:par>
                        <p:par>
                          <p:cTn id="69" fill="hold">
                            <p:stCondLst>
                              <p:cond delay="2500"/>
                            </p:stCondLst>
                            <p:childTnLst>
                              <p:par>
                                <p:cTn id="70" presetID="1" presetClass="exit" presetSubtype="0" fill="hold" nodeType="afterEffect">
                                  <p:stCondLst>
                                    <p:cond delay="0"/>
                                  </p:stCondLst>
                                  <p:childTnLst>
                                    <p:set>
                                      <p:cBhvr>
                                        <p:cTn id="71" dur="1" fill="hold">
                                          <p:stCondLst>
                                            <p:cond delay="0"/>
                                          </p:stCondLst>
                                        </p:cTn>
                                        <p:tgtEl>
                                          <p:spTgt spid="79"/>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85"/>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91"/>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9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72"/>
                                        </p:tgtEl>
                                        <p:attrNameLst>
                                          <p:attrName>style.visibility</p:attrName>
                                        </p:attrNameLst>
                                      </p:cBhvr>
                                      <p:to>
                                        <p:strVal val="hidden"/>
                                      </p:to>
                                    </p:set>
                                  </p:childTnLst>
                                </p:cTn>
                              </p:par>
                              <p:par>
                                <p:cTn id="82" presetID="13" presetClass="entr" presetSubtype="32"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plus(out)">
                                      <p:cBhvr>
                                        <p:cTn id="8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形吹き出し 2">
            <a:extLst>
              <a:ext uri="{FF2B5EF4-FFF2-40B4-BE49-F238E27FC236}">
                <a16:creationId xmlns:a16="http://schemas.microsoft.com/office/drawing/2014/main" id="{02D2428E-E72E-D948-9202-B95D7DE56CFF}"/>
              </a:ext>
            </a:extLst>
          </p:cNvPr>
          <p:cNvSpPr/>
          <p:nvPr/>
        </p:nvSpPr>
        <p:spPr>
          <a:xfrm>
            <a:off x="2071422" y="1448063"/>
            <a:ext cx="1551739" cy="898459"/>
          </a:xfrm>
          <a:prstGeom prst="wedgeEllipseCallout">
            <a:avLst>
              <a:gd name="adj1" fmla="val -40428"/>
              <a:gd name="adj2" fmla="val 57388"/>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ごほっ</a:t>
            </a:r>
            <a:endParaRPr lang="en-US" altLang="ja-JP" dirty="0">
              <a:solidFill>
                <a:schemeClr val="tx1"/>
              </a:solidFill>
              <a:latin typeface="ＤＦＧ太丸ゴシック体N" panose="020F0900000000000000" pitchFamily="50" charset="-128"/>
              <a:ea typeface="ＤＦＧ太丸ゴシック体N" panose="020F0900000000000000" pitchFamily="50" charset="-128"/>
            </a:endParaRPr>
          </a:p>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ごほっ</a:t>
            </a:r>
          </a:p>
        </p:txBody>
      </p:sp>
      <p:pic>
        <p:nvPicPr>
          <p:cNvPr id="11" name="図 10">
            <a:extLst>
              <a:ext uri="{FF2B5EF4-FFF2-40B4-BE49-F238E27FC236}">
                <a16:creationId xmlns:a16="http://schemas.microsoft.com/office/drawing/2014/main" id="{3AEC3B2E-EE80-C441-BFF6-D200B9E60E5D}"/>
              </a:ext>
            </a:extLst>
          </p:cNvPr>
          <p:cNvPicPr>
            <a:picLocks noChangeAspect="1"/>
          </p:cNvPicPr>
          <p:nvPr/>
        </p:nvPicPr>
        <p:blipFill>
          <a:blip r:embed="rId3"/>
          <a:stretch>
            <a:fillRect/>
          </a:stretch>
        </p:blipFill>
        <p:spPr>
          <a:xfrm>
            <a:off x="340100" y="1851918"/>
            <a:ext cx="2112632" cy="2112632"/>
          </a:xfrm>
          <a:prstGeom prst="rect">
            <a:avLst/>
          </a:prstGeom>
        </p:spPr>
      </p:pic>
      <p:grpSp>
        <p:nvGrpSpPr>
          <p:cNvPr id="12" name="グループ化 11">
            <a:extLst>
              <a:ext uri="{FF2B5EF4-FFF2-40B4-BE49-F238E27FC236}">
                <a16:creationId xmlns:a16="http://schemas.microsoft.com/office/drawing/2014/main" id="{56D7ACB9-B1CA-BA4E-AFE3-868669A7FD1B}"/>
              </a:ext>
            </a:extLst>
          </p:cNvPr>
          <p:cNvGrpSpPr/>
          <p:nvPr/>
        </p:nvGrpSpPr>
        <p:grpSpPr>
          <a:xfrm>
            <a:off x="2299616" y="2695490"/>
            <a:ext cx="210556" cy="212744"/>
            <a:chOff x="691001" y="2713547"/>
            <a:chExt cx="603183" cy="566981"/>
          </a:xfrm>
        </p:grpSpPr>
        <p:sp>
          <p:nvSpPr>
            <p:cNvPr id="13" name="星 32 12">
              <a:extLst>
                <a:ext uri="{FF2B5EF4-FFF2-40B4-BE49-F238E27FC236}">
                  <a16:creationId xmlns:a16="http://schemas.microsoft.com/office/drawing/2014/main" id="{35754E02-E518-3F47-8D00-8FD0E29BA6FE}"/>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14" name="直線コネクタ 13">
              <a:extLst>
                <a:ext uri="{FF2B5EF4-FFF2-40B4-BE49-F238E27FC236}">
                  <a16:creationId xmlns:a16="http://schemas.microsoft.com/office/drawing/2014/main" id="{D5F11DD5-13C4-8443-8EC8-54690DE63755}"/>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41BE2FD-BAF1-4742-BF73-3F0D652AD612}"/>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32FDE81-1296-4A44-B2D4-66C261738AA8}"/>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6F2B055-9535-174A-B869-8A73E027B038}"/>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E0CE4F14-55EF-B44E-B17A-CB5159717C8B}"/>
              </a:ext>
            </a:extLst>
          </p:cNvPr>
          <p:cNvGrpSpPr/>
          <p:nvPr/>
        </p:nvGrpSpPr>
        <p:grpSpPr>
          <a:xfrm>
            <a:off x="2607576" y="2672484"/>
            <a:ext cx="210556" cy="212744"/>
            <a:chOff x="691001" y="2713547"/>
            <a:chExt cx="603183" cy="566981"/>
          </a:xfrm>
        </p:grpSpPr>
        <p:sp>
          <p:nvSpPr>
            <p:cNvPr id="20" name="星 32 19">
              <a:extLst>
                <a:ext uri="{FF2B5EF4-FFF2-40B4-BE49-F238E27FC236}">
                  <a16:creationId xmlns:a16="http://schemas.microsoft.com/office/drawing/2014/main" id="{8BA63463-CE92-494F-A3BB-FF4F7C49F08D}"/>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21" name="直線コネクタ 20">
              <a:extLst>
                <a:ext uri="{FF2B5EF4-FFF2-40B4-BE49-F238E27FC236}">
                  <a16:creationId xmlns:a16="http://schemas.microsoft.com/office/drawing/2014/main" id="{19C42D72-7D00-C047-9569-45A7CA7E0508}"/>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CA50852-9F58-BA42-8252-DA06911C8848}"/>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DB89483-245A-FA4C-A1B7-F85F7027B9DE}"/>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7B549A5-CCB7-CF41-8B88-D36B16AD3AB0}"/>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945FBDD3-A03F-AF45-80CA-93493C36822F}"/>
              </a:ext>
            </a:extLst>
          </p:cNvPr>
          <p:cNvGrpSpPr/>
          <p:nvPr/>
        </p:nvGrpSpPr>
        <p:grpSpPr>
          <a:xfrm>
            <a:off x="2452515" y="2944376"/>
            <a:ext cx="210556" cy="212744"/>
            <a:chOff x="691001" y="2713547"/>
            <a:chExt cx="603183" cy="566981"/>
          </a:xfrm>
        </p:grpSpPr>
        <p:sp>
          <p:nvSpPr>
            <p:cNvPr id="32" name="星 32 31">
              <a:extLst>
                <a:ext uri="{FF2B5EF4-FFF2-40B4-BE49-F238E27FC236}">
                  <a16:creationId xmlns:a16="http://schemas.microsoft.com/office/drawing/2014/main" id="{E8BD4EB2-65ED-6D4B-92A8-5352DB6B1F1B}"/>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33" name="直線コネクタ 32">
              <a:extLst>
                <a:ext uri="{FF2B5EF4-FFF2-40B4-BE49-F238E27FC236}">
                  <a16:creationId xmlns:a16="http://schemas.microsoft.com/office/drawing/2014/main" id="{40970608-8CD3-FB49-B935-2DC5CC451EFB}"/>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E31EB1B9-153B-6E47-8158-68A3B43596AD}"/>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1702C16-9A68-3246-886E-51B05757C818}"/>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12F465CD-004A-1648-B407-090FF6D5E9DF}"/>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3EBDBF37-9A9A-7E4B-98D8-4C34E2438B52}"/>
              </a:ext>
            </a:extLst>
          </p:cNvPr>
          <p:cNvGrpSpPr/>
          <p:nvPr/>
        </p:nvGrpSpPr>
        <p:grpSpPr>
          <a:xfrm>
            <a:off x="5519888" y="4980072"/>
            <a:ext cx="1774488" cy="2259801"/>
            <a:chOff x="6631332" y="3814480"/>
            <a:chExt cx="2006326" cy="2537710"/>
          </a:xfrm>
        </p:grpSpPr>
        <p:pic>
          <p:nvPicPr>
            <p:cNvPr id="6" name="図 5">
              <a:extLst>
                <a:ext uri="{FF2B5EF4-FFF2-40B4-BE49-F238E27FC236}">
                  <a16:creationId xmlns:a16="http://schemas.microsoft.com/office/drawing/2014/main" id="{1A899D16-ACA9-2D4B-AF3F-78B969DB60A4}"/>
                </a:ext>
              </a:extLst>
            </p:cNvPr>
            <p:cNvPicPr>
              <a:picLocks noChangeAspect="1"/>
            </p:cNvPicPr>
            <p:nvPr/>
          </p:nvPicPr>
          <p:blipFill rotWithShape="1">
            <a:blip r:embed="rId4"/>
            <a:srcRect l="47877"/>
            <a:stretch/>
          </p:blipFill>
          <p:spPr>
            <a:xfrm>
              <a:off x="6631332" y="3814480"/>
              <a:ext cx="2006326" cy="2537710"/>
            </a:xfrm>
            <a:prstGeom prst="rect">
              <a:avLst/>
            </a:prstGeom>
          </p:spPr>
        </p:pic>
        <p:grpSp>
          <p:nvGrpSpPr>
            <p:cNvPr id="25" name="グループ化 24">
              <a:extLst>
                <a:ext uri="{FF2B5EF4-FFF2-40B4-BE49-F238E27FC236}">
                  <a16:creationId xmlns:a16="http://schemas.microsoft.com/office/drawing/2014/main" id="{D93DD97C-E8E1-0A43-A6CE-B2620DCA218E}"/>
                </a:ext>
              </a:extLst>
            </p:cNvPr>
            <p:cNvGrpSpPr/>
            <p:nvPr/>
          </p:nvGrpSpPr>
          <p:grpSpPr>
            <a:xfrm>
              <a:off x="7416595" y="4941354"/>
              <a:ext cx="240100" cy="242595"/>
              <a:chOff x="691001" y="2713547"/>
              <a:chExt cx="603183" cy="566981"/>
            </a:xfrm>
          </p:grpSpPr>
          <p:sp>
            <p:nvSpPr>
              <p:cNvPr id="26" name="星 32 25">
                <a:extLst>
                  <a:ext uri="{FF2B5EF4-FFF2-40B4-BE49-F238E27FC236}">
                    <a16:creationId xmlns:a16="http://schemas.microsoft.com/office/drawing/2014/main" id="{221F75F1-89CF-1041-8000-F9111F86AA62}"/>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27" name="直線コネクタ 26">
                <a:extLst>
                  <a:ext uri="{FF2B5EF4-FFF2-40B4-BE49-F238E27FC236}">
                    <a16:creationId xmlns:a16="http://schemas.microsoft.com/office/drawing/2014/main" id="{BD414B08-8DFE-C245-BC5F-D5D69F75DCEB}"/>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6570699-EDF4-5448-BB3B-3351DDACD435}"/>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7B42622-3CED-E84C-BDF7-C0FACF813E3D}"/>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D9D1AC0C-1CC2-0543-8979-32CF1D645BE1}"/>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ECB51734-59DA-CB4A-B563-6C728DD4AC4A}"/>
                </a:ext>
              </a:extLst>
            </p:cNvPr>
            <p:cNvGrpSpPr/>
            <p:nvPr/>
          </p:nvGrpSpPr>
          <p:grpSpPr>
            <a:xfrm>
              <a:off x="6675733" y="5073961"/>
              <a:ext cx="240100" cy="242595"/>
              <a:chOff x="691001" y="2713547"/>
              <a:chExt cx="603184" cy="566981"/>
            </a:xfrm>
          </p:grpSpPr>
          <p:sp>
            <p:nvSpPr>
              <p:cNvPr id="38" name="星 32 37">
                <a:extLst>
                  <a:ext uri="{FF2B5EF4-FFF2-40B4-BE49-F238E27FC236}">
                    <a16:creationId xmlns:a16="http://schemas.microsoft.com/office/drawing/2014/main" id="{A2FE5E99-E51F-E24D-AADD-86AFFF0B7EFD}"/>
                  </a:ext>
                </a:extLst>
              </p:cNvPr>
              <p:cNvSpPr/>
              <p:nvPr/>
            </p:nvSpPr>
            <p:spPr>
              <a:xfrm>
                <a:off x="691001" y="2713547"/>
                <a:ext cx="603184"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39" name="直線コネクタ 38">
                <a:extLst>
                  <a:ext uri="{FF2B5EF4-FFF2-40B4-BE49-F238E27FC236}">
                    <a16:creationId xmlns:a16="http://schemas.microsoft.com/office/drawing/2014/main" id="{C97DA643-47D4-7F4C-8195-D4F1656490C9}"/>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5C010671-04A3-424B-AACD-A9FF13FB4F8F}"/>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57E514D-493B-B349-BC0E-487426290007}"/>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97431E6-F444-A440-A8AE-AA06786416B3}"/>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44" name="図 43">
            <a:extLst>
              <a:ext uri="{FF2B5EF4-FFF2-40B4-BE49-F238E27FC236}">
                <a16:creationId xmlns:a16="http://schemas.microsoft.com/office/drawing/2014/main" id="{E8D88F71-BD45-654E-A7C7-2F2744A1C87D}"/>
              </a:ext>
            </a:extLst>
          </p:cNvPr>
          <p:cNvPicPr>
            <a:picLocks noChangeAspect="1"/>
          </p:cNvPicPr>
          <p:nvPr/>
        </p:nvPicPr>
        <p:blipFill>
          <a:blip r:embed="rId5"/>
          <a:stretch>
            <a:fillRect/>
          </a:stretch>
        </p:blipFill>
        <p:spPr>
          <a:xfrm>
            <a:off x="117006" y="4717684"/>
            <a:ext cx="2956509" cy="2346729"/>
          </a:xfrm>
          <a:prstGeom prst="rect">
            <a:avLst/>
          </a:prstGeom>
        </p:spPr>
      </p:pic>
      <p:sp>
        <p:nvSpPr>
          <p:cNvPr id="46" name="テキスト ボックス 45">
            <a:extLst>
              <a:ext uri="{FF2B5EF4-FFF2-40B4-BE49-F238E27FC236}">
                <a16:creationId xmlns:a16="http://schemas.microsoft.com/office/drawing/2014/main" id="{9201DB50-DBB2-ED46-A8B2-C850FDD13636}"/>
              </a:ext>
            </a:extLst>
          </p:cNvPr>
          <p:cNvSpPr txBox="1"/>
          <p:nvPr/>
        </p:nvSpPr>
        <p:spPr>
          <a:xfrm>
            <a:off x="1881054" y="3626754"/>
            <a:ext cx="655949" cy="281295"/>
          </a:xfrm>
          <a:prstGeom prst="rect">
            <a:avLst/>
          </a:prstGeom>
          <a:noFill/>
        </p:spPr>
        <p:txBody>
          <a:bodyPr wrap="none" rtlCol="0">
            <a:spAutoFit/>
          </a:bodyPr>
          <a:lstStyle/>
          <a:p>
            <a:r>
              <a:rPr kumimoji="1" lang="ja-JP" altLang="en-US" sz="1228" b="1" dirty="0"/>
              <a:t>しぶき</a:t>
            </a:r>
          </a:p>
        </p:txBody>
      </p:sp>
      <p:grpSp>
        <p:nvGrpSpPr>
          <p:cNvPr id="63" name="グループ化 62">
            <a:extLst>
              <a:ext uri="{FF2B5EF4-FFF2-40B4-BE49-F238E27FC236}">
                <a16:creationId xmlns:a16="http://schemas.microsoft.com/office/drawing/2014/main" id="{6E4D6985-E04E-6343-A283-F9D63C1F75C3}"/>
              </a:ext>
            </a:extLst>
          </p:cNvPr>
          <p:cNvGrpSpPr/>
          <p:nvPr/>
        </p:nvGrpSpPr>
        <p:grpSpPr>
          <a:xfrm>
            <a:off x="3510128" y="4985080"/>
            <a:ext cx="1660174" cy="2205426"/>
            <a:chOff x="1744936" y="4016417"/>
            <a:chExt cx="1871468" cy="2481490"/>
          </a:xfrm>
        </p:grpSpPr>
        <p:pic>
          <p:nvPicPr>
            <p:cNvPr id="7" name="図 6">
              <a:extLst>
                <a:ext uri="{FF2B5EF4-FFF2-40B4-BE49-F238E27FC236}">
                  <a16:creationId xmlns:a16="http://schemas.microsoft.com/office/drawing/2014/main" id="{2DBF5653-4776-D141-9A32-0524AABF90ED}"/>
                </a:ext>
              </a:extLst>
            </p:cNvPr>
            <p:cNvPicPr>
              <a:picLocks noChangeAspect="1"/>
            </p:cNvPicPr>
            <p:nvPr/>
          </p:nvPicPr>
          <p:blipFill>
            <a:blip r:embed="rId6"/>
            <a:stretch>
              <a:fillRect/>
            </a:stretch>
          </p:blipFill>
          <p:spPr>
            <a:xfrm>
              <a:off x="1744936" y="4016417"/>
              <a:ext cx="1871468" cy="2481490"/>
            </a:xfrm>
            <a:prstGeom prst="rect">
              <a:avLst/>
            </a:prstGeom>
          </p:spPr>
        </p:pic>
        <p:grpSp>
          <p:nvGrpSpPr>
            <p:cNvPr id="53" name="グループ化 52">
              <a:extLst>
                <a:ext uri="{FF2B5EF4-FFF2-40B4-BE49-F238E27FC236}">
                  <a16:creationId xmlns:a16="http://schemas.microsoft.com/office/drawing/2014/main" id="{564130F2-2B6F-7E40-A80D-A3A6F89A1883}"/>
                </a:ext>
              </a:extLst>
            </p:cNvPr>
            <p:cNvGrpSpPr/>
            <p:nvPr/>
          </p:nvGrpSpPr>
          <p:grpSpPr>
            <a:xfrm>
              <a:off x="1812402" y="4327687"/>
              <a:ext cx="240100" cy="242595"/>
              <a:chOff x="691001" y="2713547"/>
              <a:chExt cx="603183" cy="566981"/>
            </a:xfrm>
          </p:grpSpPr>
          <p:sp>
            <p:nvSpPr>
              <p:cNvPr id="54" name="星 32 53">
                <a:extLst>
                  <a:ext uri="{FF2B5EF4-FFF2-40B4-BE49-F238E27FC236}">
                    <a16:creationId xmlns:a16="http://schemas.microsoft.com/office/drawing/2014/main" id="{C4C63A22-1A42-134B-97B2-F0FE654189C2}"/>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79"/>
              </a:p>
            </p:txBody>
          </p:sp>
          <p:cxnSp>
            <p:nvCxnSpPr>
              <p:cNvPr id="55" name="直線コネクタ 54">
                <a:extLst>
                  <a:ext uri="{FF2B5EF4-FFF2-40B4-BE49-F238E27FC236}">
                    <a16:creationId xmlns:a16="http://schemas.microsoft.com/office/drawing/2014/main" id="{62CB008C-BC72-1744-AEB9-C943E55F85B1}"/>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48B5C26D-D4D8-6848-90F7-D3BF68566B97}"/>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CD9FC868-04B8-5D45-B16F-8BB2D3682DB3}"/>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21D801A-A20C-BF4C-9EFC-352B77CFB8CF}"/>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8" name="グループ化 67">
            <a:extLst>
              <a:ext uri="{FF2B5EF4-FFF2-40B4-BE49-F238E27FC236}">
                <a16:creationId xmlns:a16="http://schemas.microsoft.com/office/drawing/2014/main" id="{FADD6BAA-E891-4612-B124-D1CE1FEDBEDD}"/>
              </a:ext>
            </a:extLst>
          </p:cNvPr>
          <p:cNvGrpSpPr/>
          <p:nvPr/>
        </p:nvGrpSpPr>
        <p:grpSpPr>
          <a:xfrm>
            <a:off x="7407222" y="4879766"/>
            <a:ext cx="3015735" cy="1454155"/>
            <a:chOff x="8602543" y="4329967"/>
            <a:chExt cx="3438878" cy="1658190"/>
          </a:xfrm>
        </p:grpSpPr>
        <p:sp>
          <p:nvSpPr>
            <p:cNvPr id="62" name="横巻き 61">
              <a:extLst>
                <a:ext uri="{FF2B5EF4-FFF2-40B4-BE49-F238E27FC236}">
                  <a16:creationId xmlns:a16="http://schemas.microsoft.com/office/drawing/2014/main" id="{5817264E-2CE2-D249-8935-4A578C0A1925}"/>
                </a:ext>
              </a:extLst>
            </p:cNvPr>
            <p:cNvSpPr/>
            <p:nvPr/>
          </p:nvSpPr>
          <p:spPr>
            <a:xfrm>
              <a:off x="8602543" y="4800647"/>
              <a:ext cx="3438878" cy="1187510"/>
            </a:xfrm>
            <a:prstGeom prst="horizontalScroll">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nchorCtr="1"/>
            <a:lstStyle/>
            <a:p>
              <a:r>
                <a:rPr lang="ja-JP" altLang="en-US" sz="3157" dirty="0">
                  <a:solidFill>
                    <a:schemeClr val="accent4">
                      <a:lumMod val="50000"/>
                    </a:schemeClr>
                  </a:solidFill>
                  <a:latin typeface="AR丸ゴシック体M" panose="020F0609000000000000" pitchFamily="49" charset="-128"/>
                  <a:ea typeface="AR丸ゴシック体M" panose="020F0609000000000000" pitchFamily="49" charset="-128"/>
                </a:rPr>
                <a:t>　  </a:t>
              </a:r>
              <a:r>
                <a:rPr lang="ja-JP" altLang="en-US" sz="3157" dirty="0">
                  <a:solidFill>
                    <a:schemeClr val="accent2">
                      <a:lumMod val="75000"/>
                    </a:schemeClr>
                  </a:solidFill>
                  <a:latin typeface="AR丸ゴシック体M" panose="020F0609000000000000" pitchFamily="49" charset="-128"/>
                  <a:ea typeface="AR丸ゴシック体M" panose="020F0609000000000000" pitchFamily="49" charset="-128"/>
                </a:rPr>
                <a:t>接触</a:t>
              </a:r>
              <a:r>
                <a:rPr lang="ja-JP" altLang="en-US" sz="3157" b="1" dirty="0">
                  <a:solidFill>
                    <a:schemeClr val="accent2">
                      <a:lumMod val="75000"/>
                    </a:schemeClr>
                  </a:solidFill>
                  <a:latin typeface="AR丸ゴシック体M" panose="020F0609000000000000" pitchFamily="49" charset="-128"/>
                  <a:ea typeface="AR丸ゴシック体M" panose="020F0609000000000000" pitchFamily="49" charset="-128"/>
                </a:rPr>
                <a:t>感染</a:t>
              </a:r>
              <a:endParaRPr lang="en-US" altLang="ja-JP" sz="3157" b="1" dirty="0">
                <a:solidFill>
                  <a:schemeClr val="accent2">
                    <a:lumMod val="75000"/>
                  </a:schemeClr>
                </a:solidFill>
                <a:latin typeface="AR丸ゴシック体M" panose="020F0609000000000000" pitchFamily="49" charset="-128"/>
                <a:ea typeface="AR丸ゴシック体M" panose="020F0609000000000000" pitchFamily="49" charset="-128"/>
              </a:endParaRPr>
            </a:p>
            <a:p>
              <a:r>
                <a:rPr lang="ja-JP" altLang="en-US" sz="2105" b="1" dirty="0">
                  <a:solidFill>
                    <a:schemeClr val="accent2">
                      <a:lumMod val="75000"/>
                    </a:schemeClr>
                  </a:solidFill>
                  <a:latin typeface="AR丸ゴシック体M" panose="020F0609000000000000" pitchFamily="49" charset="-128"/>
                  <a:ea typeface="AR丸ゴシック体M" panose="020F0609000000000000" pitchFamily="49" charset="-128"/>
                </a:rPr>
                <a:t>（せっしょくかんせん）</a:t>
              </a:r>
            </a:p>
          </p:txBody>
        </p:sp>
        <p:pic>
          <p:nvPicPr>
            <p:cNvPr id="8" name="グラフィックス 7" descr="挙手">
              <a:extLst>
                <a:ext uri="{FF2B5EF4-FFF2-40B4-BE49-F238E27FC236}">
                  <a16:creationId xmlns:a16="http://schemas.microsoft.com/office/drawing/2014/main" id="{C37EE4A8-F24B-43BC-A712-D67A1249D7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8516" y="4329967"/>
              <a:ext cx="1144674" cy="1144674"/>
            </a:xfrm>
            <a:prstGeom prst="rect">
              <a:avLst/>
            </a:prstGeom>
          </p:spPr>
        </p:pic>
      </p:grpSp>
      <p:grpSp>
        <p:nvGrpSpPr>
          <p:cNvPr id="67" name="グループ化 66">
            <a:extLst>
              <a:ext uri="{FF2B5EF4-FFF2-40B4-BE49-F238E27FC236}">
                <a16:creationId xmlns:a16="http://schemas.microsoft.com/office/drawing/2014/main" id="{B74B23B5-71B5-4690-A800-9ED277948951}"/>
              </a:ext>
            </a:extLst>
          </p:cNvPr>
          <p:cNvGrpSpPr/>
          <p:nvPr/>
        </p:nvGrpSpPr>
        <p:grpSpPr>
          <a:xfrm>
            <a:off x="7572541" y="2295833"/>
            <a:ext cx="2843847" cy="1224282"/>
            <a:chOff x="8700546" y="2019178"/>
            <a:chExt cx="3242872" cy="1396063"/>
          </a:xfrm>
        </p:grpSpPr>
        <p:sp>
          <p:nvSpPr>
            <p:cNvPr id="2" name="横巻き 1">
              <a:extLst>
                <a:ext uri="{FF2B5EF4-FFF2-40B4-BE49-F238E27FC236}">
                  <a16:creationId xmlns:a16="http://schemas.microsoft.com/office/drawing/2014/main" id="{DF140224-0C49-9A47-BC6B-4BA6BD9A9DE2}"/>
                </a:ext>
              </a:extLst>
            </p:cNvPr>
            <p:cNvSpPr/>
            <p:nvPr/>
          </p:nvSpPr>
          <p:spPr>
            <a:xfrm>
              <a:off x="8700546" y="2227731"/>
              <a:ext cx="3242872" cy="1187510"/>
            </a:xfrm>
            <a:prstGeom prst="horizontalScroll">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nchorCtr="1"/>
            <a:lstStyle/>
            <a:p>
              <a:r>
                <a:rPr lang="ja-JP" altLang="en-US" sz="3157" b="1" dirty="0">
                  <a:solidFill>
                    <a:srgbClr val="006699"/>
                  </a:solidFill>
                  <a:latin typeface="AR P丸ゴシック体M" panose="020F0600000000000000" pitchFamily="50" charset="-128"/>
                  <a:ea typeface="AR P丸ゴシック体M" panose="020F0600000000000000" pitchFamily="50" charset="-128"/>
                </a:rPr>
                <a:t>  飛沫感染</a:t>
              </a:r>
              <a:endParaRPr lang="en-US" altLang="ja-JP" sz="3157" b="1" dirty="0">
                <a:solidFill>
                  <a:srgbClr val="006699"/>
                </a:solidFill>
                <a:latin typeface="AR P丸ゴシック体M" panose="020F0600000000000000" pitchFamily="50" charset="-128"/>
                <a:ea typeface="AR P丸ゴシック体M" panose="020F0600000000000000" pitchFamily="50" charset="-128"/>
              </a:endParaRPr>
            </a:p>
            <a:p>
              <a:r>
                <a:rPr lang="en-US" altLang="ja-JP" sz="2105" b="1" dirty="0">
                  <a:solidFill>
                    <a:srgbClr val="006699"/>
                  </a:solidFill>
                  <a:latin typeface="AR P丸ゴシック体M" panose="020F0600000000000000" pitchFamily="50" charset="-128"/>
                  <a:ea typeface="AR P丸ゴシック体M" panose="020F0600000000000000" pitchFamily="50" charset="-128"/>
                </a:rPr>
                <a:t>(</a:t>
              </a:r>
              <a:r>
                <a:rPr lang="ja-JP" altLang="en-US" sz="2105" b="1" dirty="0">
                  <a:solidFill>
                    <a:srgbClr val="006699"/>
                  </a:solidFill>
                  <a:latin typeface="AR P丸ゴシック体M" panose="020F0600000000000000" pitchFamily="50" charset="-128"/>
                  <a:ea typeface="AR P丸ゴシック体M" panose="020F0600000000000000" pitchFamily="50" charset="-128"/>
                </a:rPr>
                <a:t>ひまつかんせん</a:t>
              </a:r>
              <a:r>
                <a:rPr lang="en-US" altLang="ja-JP" sz="2105" b="1" dirty="0">
                  <a:solidFill>
                    <a:srgbClr val="006699"/>
                  </a:solidFill>
                  <a:latin typeface="AR P丸ゴシック体M" panose="020F0600000000000000" pitchFamily="50" charset="-128"/>
                  <a:ea typeface="AR P丸ゴシック体M" panose="020F0600000000000000" pitchFamily="50" charset="-128"/>
                </a:rPr>
                <a:t>)</a:t>
              </a:r>
            </a:p>
          </p:txBody>
        </p:sp>
        <p:grpSp>
          <p:nvGrpSpPr>
            <p:cNvPr id="52" name="グループ化 51">
              <a:extLst>
                <a:ext uri="{FF2B5EF4-FFF2-40B4-BE49-F238E27FC236}">
                  <a16:creationId xmlns:a16="http://schemas.microsoft.com/office/drawing/2014/main" id="{1964EE62-C0B2-43B0-A9DF-4D0F1BDC4D9B}"/>
                </a:ext>
              </a:extLst>
            </p:cNvPr>
            <p:cNvGrpSpPr/>
            <p:nvPr/>
          </p:nvGrpSpPr>
          <p:grpSpPr>
            <a:xfrm>
              <a:off x="8700546" y="2019178"/>
              <a:ext cx="774525" cy="746535"/>
              <a:chOff x="8639784" y="1633596"/>
              <a:chExt cx="774525" cy="746535"/>
            </a:xfrm>
            <a:solidFill>
              <a:schemeClr val="accent1">
                <a:lumMod val="60000"/>
                <a:lumOff val="40000"/>
              </a:schemeClr>
            </a:solidFill>
          </p:grpSpPr>
          <p:grpSp>
            <p:nvGrpSpPr>
              <p:cNvPr id="18" name="グラフィックス 9" descr="雨">
                <a:extLst>
                  <a:ext uri="{FF2B5EF4-FFF2-40B4-BE49-F238E27FC236}">
                    <a16:creationId xmlns:a16="http://schemas.microsoft.com/office/drawing/2014/main" id="{9CAE327D-6EEA-4124-8CAA-1B48643238AC}"/>
                  </a:ext>
                </a:extLst>
              </p:cNvPr>
              <p:cNvGrpSpPr/>
              <p:nvPr/>
            </p:nvGrpSpPr>
            <p:grpSpPr>
              <a:xfrm>
                <a:off x="8639784" y="1633596"/>
                <a:ext cx="774525" cy="505334"/>
                <a:chOff x="8639785" y="1938904"/>
                <a:chExt cx="419100" cy="200025"/>
              </a:xfrm>
              <a:grpFill/>
            </p:grpSpPr>
            <p:sp>
              <p:nvSpPr>
                <p:cNvPr id="43" name="フリーフォーム: 図形 42">
                  <a:extLst>
                    <a:ext uri="{FF2B5EF4-FFF2-40B4-BE49-F238E27FC236}">
                      <a16:creationId xmlns:a16="http://schemas.microsoft.com/office/drawing/2014/main" id="{F52A480E-5725-4FE1-8E6A-B3977AE292C2}"/>
                    </a:ext>
                  </a:extLst>
                </p:cNvPr>
                <p:cNvSpPr/>
                <p:nvPr/>
              </p:nvSpPr>
              <p:spPr>
                <a:xfrm>
                  <a:off x="8782660" y="1938904"/>
                  <a:ext cx="133350" cy="200025"/>
                </a:xfrm>
                <a:custGeom>
                  <a:avLst/>
                  <a:gdLst>
                    <a:gd name="connsiteX0" fmla="*/ 133350 w 133350"/>
                    <a:gd name="connsiteY0" fmla="*/ 133350 h 200025"/>
                    <a:gd name="connsiteX1" fmla="*/ 66675 w 133350"/>
                    <a:gd name="connsiteY1" fmla="*/ 200025 h 200025"/>
                    <a:gd name="connsiteX2" fmla="*/ 0 w 133350"/>
                    <a:gd name="connsiteY2" fmla="*/ 133350 h 200025"/>
                    <a:gd name="connsiteX3" fmla="*/ 66675 w 133350"/>
                    <a:gd name="connsiteY3" fmla="*/ 0 h 200025"/>
                    <a:gd name="connsiteX4" fmla="*/ 133350 w 133350"/>
                    <a:gd name="connsiteY4" fmla="*/ 1333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00025">
                      <a:moveTo>
                        <a:pt x="133350" y="133350"/>
                      </a:moveTo>
                      <a:cubicBezTo>
                        <a:pt x="133350" y="170498"/>
                        <a:pt x="103823" y="200025"/>
                        <a:pt x="66675" y="200025"/>
                      </a:cubicBezTo>
                      <a:cubicBezTo>
                        <a:pt x="29528" y="200025"/>
                        <a:pt x="0" y="170498"/>
                        <a:pt x="0" y="133350"/>
                      </a:cubicBezTo>
                      <a:cubicBezTo>
                        <a:pt x="0" y="96202"/>
                        <a:pt x="66675" y="0"/>
                        <a:pt x="66675" y="0"/>
                      </a:cubicBezTo>
                      <a:cubicBezTo>
                        <a:pt x="66675" y="0"/>
                        <a:pt x="133350" y="97155"/>
                        <a:pt x="133350" y="133350"/>
                      </a:cubicBezTo>
                      <a:close/>
                    </a:path>
                  </a:pathLst>
                </a:custGeom>
                <a:grpFill/>
                <a:ln w="9525" cap="flat">
                  <a:noFill/>
                  <a:prstDash val="solid"/>
                  <a:miter/>
                </a:ln>
              </p:spPr>
              <p:txBody>
                <a:bodyPr rtlCol="0" anchor="ctr"/>
                <a:lstStyle/>
                <a:p>
                  <a:endParaRPr lang="ja-JP" altLang="en-US" sz="1579"/>
                </a:p>
              </p:txBody>
            </p:sp>
            <p:sp>
              <p:nvSpPr>
                <p:cNvPr id="45" name="フリーフォーム: 図形 44">
                  <a:extLst>
                    <a:ext uri="{FF2B5EF4-FFF2-40B4-BE49-F238E27FC236}">
                      <a16:creationId xmlns:a16="http://schemas.microsoft.com/office/drawing/2014/main" id="{C66ABE3B-295D-4E84-9AE4-5B340632C267}"/>
                    </a:ext>
                  </a:extLst>
                </p:cNvPr>
                <p:cNvSpPr/>
                <p:nvPr/>
              </p:nvSpPr>
              <p:spPr>
                <a:xfrm>
                  <a:off x="8963635" y="1938904"/>
                  <a:ext cx="95250" cy="142875"/>
                </a:xfrm>
                <a:custGeom>
                  <a:avLst/>
                  <a:gdLst>
                    <a:gd name="connsiteX0" fmla="*/ 95250 w 95250"/>
                    <a:gd name="connsiteY0" fmla="*/ 95250 h 142875"/>
                    <a:gd name="connsiteX1" fmla="*/ 47625 w 95250"/>
                    <a:gd name="connsiteY1" fmla="*/ 142875 h 142875"/>
                    <a:gd name="connsiteX2" fmla="*/ 0 w 95250"/>
                    <a:gd name="connsiteY2" fmla="*/ 95250 h 142875"/>
                    <a:gd name="connsiteX3" fmla="*/ 47625 w 95250"/>
                    <a:gd name="connsiteY3" fmla="*/ 0 h 142875"/>
                    <a:gd name="connsiteX4" fmla="*/ 95250 w 95250"/>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grpFill/>
                <a:ln w="9525" cap="flat">
                  <a:noFill/>
                  <a:prstDash val="solid"/>
                  <a:miter/>
                </a:ln>
              </p:spPr>
              <p:txBody>
                <a:bodyPr rtlCol="0" anchor="ctr"/>
                <a:lstStyle/>
                <a:p>
                  <a:endParaRPr lang="ja-JP" altLang="en-US" sz="1579" dirty="0"/>
                </a:p>
              </p:txBody>
            </p:sp>
            <p:sp>
              <p:nvSpPr>
                <p:cNvPr id="47" name="フリーフォーム: 図形 46">
                  <a:extLst>
                    <a:ext uri="{FF2B5EF4-FFF2-40B4-BE49-F238E27FC236}">
                      <a16:creationId xmlns:a16="http://schemas.microsoft.com/office/drawing/2014/main" id="{73036CB0-253A-4606-83F2-C259B4E8EB5A}"/>
                    </a:ext>
                  </a:extLst>
                </p:cNvPr>
                <p:cNvSpPr/>
                <p:nvPr/>
              </p:nvSpPr>
              <p:spPr>
                <a:xfrm>
                  <a:off x="8639785" y="1938904"/>
                  <a:ext cx="95249" cy="142875"/>
                </a:xfrm>
                <a:custGeom>
                  <a:avLst/>
                  <a:gdLst>
                    <a:gd name="connsiteX0" fmla="*/ 95250 w 95249"/>
                    <a:gd name="connsiteY0" fmla="*/ 95250 h 142875"/>
                    <a:gd name="connsiteX1" fmla="*/ 47625 w 95249"/>
                    <a:gd name="connsiteY1" fmla="*/ 142875 h 142875"/>
                    <a:gd name="connsiteX2" fmla="*/ 0 w 95249"/>
                    <a:gd name="connsiteY2" fmla="*/ 95250 h 142875"/>
                    <a:gd name="connsiteX3" fmla="*/ 47625 w 95249"/>
                    <a:gd name="connsiteY3" fmla="*/ 0 h 142875"/>
                    <a:gd name="connsiteX4" fmla="*/ 95250 w 95249"/>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grpFill/>
                <a:ln w="9525" cap="flat">
                  <a:noFill/>
                  <a:prstDash val="solid"/>
                  <a:miter/>
                </a:ln>
              </p:spPr>
              <p:txBody>
                <a:bodyPr rtlCol="0" anchor="ctr"/>
                <a:lstStyle/>
                <a:p>
                  <a:endParaRPr lang="ja-JP" altLang="en-US" sz="1579"/>
                </a:p>
              </p:txBody>
            </p:sp>
          </p:grpSp>
          <p:sp>
            <p:nvSpPr>
              <p:cNvPr id="64" name="フリーフォーム: 図形 63">
                <a:extLst>
                  <a:ext uri="{FF2B5EF4-FFF2-40B4-BE49-F238E27FC236}">
                    <a16:creationId xmlns:a16="http://schemas.microsoft.com/office/drawing/2014/main" id="{67A217A8-ED3D-4B7F-A095-6B70D2A2142E}"/>
                  </a:ext>
                </a:extLst>
              </p:cNvPr>
              <p:cNvSpPr/>
              <p:nvPr/>
            </p:nvSpPr>
            <p:spPr>
              <a:xfrm>
                <a:off x="9192582" y="2019178"/>
                <a:ext cx="176028" cy="360953"/>
              </a:xfrm>
              <a:custGeom>
                <a:avLst/>
                <a:gdLst>
                  <a:gd name="connsiteX0" fmla="*/ 95250 w 95250"/>
                  <a:gd name="connsiteY0" fmla="*/ 95250 h 142875"/>
                  <a:gd name="connsiteX1" fmla="*/ 47625 w 95250"/>
                  <a:gd name="connsiteY1" fmla="*/ 142875 h 142875"/>
                  <a:gd name="connsiteX2" fmla="*/ 0 w 95250"/>
                  <a:gd name="connsiteY2" fmla="*/ 95250 h 142875"/>
                  <a:gd name="connsiteX3" fmla="*/ 47625 w 95250"/>
                  <a:gd name="connsiteY3" fmla="*/ 0 h 142875"/>
                  <a:gd name="connsiteX4" fmla="*/ 95250 w 95250"/>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grpFill/>
              <a:ln w="9525" cap="flat">
                <a:noFill/>
                <a:prstDash val="solid"/>
                <a:miter/>
              </a:ln>
            </p:spPr>
            <p:txBody>
              <a:bodyPr rtlCol="0" anchor="ctr"/>
              <a:lstStyle/>
              <a:p>
                <a:endParaRPr lang="ja-JP" altLang="en-US" sz="1579" dirty="0"/>
              </a:p>
            </p:txBody>
          </p:sp>
          <p:sp>
            <p:nvSpPr>
              <p:cNvPr id="66" name="フリーフォーム: 図形 65">
                <a:extLst>
                  <a:ext uri="{FF2B5EF4-FFF2-40B4-BE49-F238E27FC236}">
                    <a16:creationId xmlns:a16="http://schemas.microsoft.com/office/drawing/2014/main" id="{E9466C32-C7EC-4AA9-95F2-DA0B786F56EE}"/>
                  </a:ext>
                </a:extLst>
              </p:cNvPr>
              <p:cNvSpPr/>
              <p:nvPr/>
            </p:nvSpPr>
            <p:spPr>
              <a:xfrm>
                <a:off x="8663413" y="2019178"/>
                <a:ext cx="176028" cy="360953"/>
              </a:xfrm>
              <a:custGeom>
                <a:avLst/>
                <a:gdLst>
                  <a:gd name="connsiteX0" fmla="*/ 95250 w 95250"/>
                  <a:gd name="connsiteY0" fmla="*/ 95250 h 142875"/>
                  <a:gd name="connsiteX1" fmla="*/ 47625 w 95250"/>
                  <a:gd name="connsiteY1" fmla="*/ 142875 h 142875"/>
                  <a:gd name="connsiteX2" fmla="*/ 0 w 95250"/>
                  <a:gd name="connsiteY2" fmla="*/ 95250 h 142875"/>
                  <a:gd name="connsiteX3" fmla="*/ 47625 w 95250"/>
                  <a:gd name="connsiteY3" fmla="*/ 0 h 142875"/>
                  <a:gd name="connsiteX4" fmla="*/ 95250 w 95250"/>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grpFill/>
              <a:ln w="9525" cap="flat">
                <a:noFill/>
                <a:prstDash val="solid"/>
                <a:miter/>
              </a:ln>
            </p:spPr>
            <p:txBody>
              <a:bodyPr rtlCol="0" anchor="ctr"/>
              <a:lstStyle/>
              <a:p>
                <a:endParaRPr lang="ja-JP" altLang="en-US" sz="1579" dirty="0"/>
              </a:p>
            </p:txBody>
          </p:sp>
        </p:grpSp>
      </p:grpSp>
      <p:grpSp>
        <p:nvGrpSpPr>
          <p:cNvPr id="70" name="グループ化 69">
            <a:extLst>
              <a:ext uri="{FF2B5EF4-FFF2-40B4-BE49-F238E27FC236}">
                <a16:creationId xmlns:a16="http://schemas.microsoft.com/office/drawing/2014/main" id="{E56DFC4F-DC92-4E21-A2DC-853F97994783}"/>
              </a:ext>
            </a:extLst>
          </p:cNvPr>
          <p:cNvGrpSpPr/>
          <p:nvPr/>
        </p:nvGrpSpPr>
        <p:grpSpPr>
          <a:xfrm>
            <a:off x="406945" y="306442"/>
            <a:ext cx="427497" cy="415776"/>
            <a:chOff x="683170" y="525517"/>
            <a:chExt cx="427497" cy="415776"/>
          </a:xfrm>
        </p:grpSpPr>
        <p:sp>
          <p:nvSpPr>
            <p:cNvPr id="71" name="四角形: 角を丸くする 70">
              <a:extLst>
                <a:ext uri="{FF2B5EF4-FFF2-40B4-BE49-F238E27FC236}">
                  <a16:creationId xmlns:a16="http://schemas.microsoft.com/office/drawing/2014/main" id="{C8D185FC-5B9B-4A63-9979-912F02F19E9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四角形: 角を丸くする 71">
              <a:extLst>
                <a:ext uri="{FF2B5EF4-FFF2-40B4-BE49-F238E27FC236}">
                  <a16:creationId xmlns:a16="http://schemas.microsoft.com/office/drawing/2014/main" id="{D48A1D5F-6708-4119-91E2-B06C75DA0D3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四角形: 角を丸くする 72">
              <a:extLst>
                <a:ext uri="{FF2B5EF4-FFF2-40B4-BE49-F238E27FC236}">
                  <a16:creationId xmlns:a16="http://schemas.microsoft.com/office/drawing/2014/main" id="{6723E9CA-0AFD-4710-9062-1527B186598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extLst>
                <a:ext uri="{FF2B5EF4-FFF2-40B4-BE49-F238E27FC236}">
                  <a16:creationId xmlns:a16="http://schemas.microsoft.com/office/drawing/2014/main" id="{4C2996A8-27C3-4C10-8FEF-5F8352BA7006}"/>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 name="タイトル 1">
            <a:extLst>
              <a:ext uri="{FF2B5EF4-FFF2-40B4-BE49-F238E27FC236}">
                <a16:creationId xmlns:a16="http://schemas.microsoft.com/office/drawing/2014/main" id="{B8CF66EB-A7AC-45AB-B04B-0503041C1645}"/>
              </a:ext>
            </a:extLst>
          </p:cNvPr>
          <p:cNvSpPr txBox="1">
            <a:spLocks/>
          </p:cNvSpPr>
          <p:nvPr/>
        </p:nvSpPr>
        <p:spPr>
          <a:xfrm>
            <a:off x="1096213" y="255773"/>
            <a:ext cx="9506839" cy="115707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ウイルスは、どうやってみんなの体に</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入ってくるの？</a:t>
            </a:r>
          </a:p>
        </p:txBody>
      </p:sp>
      <p:grpSp>
        <p:nvGrpSpPr>
          <p:cNvPr id="60" name="グループ化 59">
            <a:extLst>
              <a:ext uri="{FF2B5EF4-FFF2-40B4-BE49-F238E27FC236}">
                <a16:creationId xmlns:a16="http://schemas.microsoft.com/office/drawing/2014/main" id="{7FCBA373-2110-4022-9A5A-045095B48FE9}"/>
              </a:ext>
            </a:extLst>
          </p:cNvPr>
          <p:cNvGrpSpPr/>
          <p:nvPr/>
        </p:nvGrpSpPr>
        <p:grpSpPr>
          <a:xfrm>
            <a:off x="4565148" y="1767059"/>
            <a:ext cx="2902816" cy="2599323"/>
            <a:chOff x="4333613" y="1907616"/>
            <a:chExt cx="2723014" cy="2371910"/>
          </a:xfrm>
        </p:grpSpPr>
        <p:pic>
          <p:nvPicPr>
            <p:cNvPr id="5" name="図 4">
              <a:extLst>
                <a:ext uri="{FF2B5EF4-FFF2-40B4-BE49-F238E27FC236}">
                  <a16:creationId xmlns:a16="http://schemas.microsoft.com/office/drawing/2014/main" id="{8B7ED734-F40D-A148-8A0D-5F67D55B0AB6}"/>
                </a:ext>
              </a:extLst>
            </p:cNvPr>
            <p:cNvPicPr>
              <a:picLocks noChangeAspect="1"/>
            </p:cNvPicPr>
            <p:nvPr/>
          </p:nvPicPr>
          <p:blipFill>
            <a:blip r:embed="rId9"/>
            <a:stretch>
              <a:fillRect/>
            </a:stretch>
          </p:blipFill>
          <p:spPr>
            <a:xfrm>
              <a:off x="4333613" y="1907616"/>
              <a:ext cx="1384883" cy="2027269"/>
            </a:xfrm>
            <a:prstGeom prst="rect">
              <a:avLst/>
            </a:prstGeom>
          </p:spPr>
        </p:pic>
        <p:pic>
          <p:nvPicPr>
            <p:cNvPr id="48" name="グラフィックス 47" descr="戻る (RTL)">
              <a:extLst>
                <a:ext uri="{FF2B5EF4-FFF2-40B4-BE49-F238E27FC236}">
                  <a16:creationId xmlns:a16="http://schemas.microsoft.com/office/drawing/2014/main" id="{47746E71-3CFB-4C04-8620-AE9E1AED3F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5671745" y="2894644"/>
              <a:ext cx="1384882" cy="1384882"/>
            </a:xfrm>
            <a:prstGeom prst="rect">
              <a:avLst/>
            </a:prstGeom>
          </p:spPr>
        </p:pic>
      </p:grpSp>
      <p:sp>
        <p:nvSpPr>
          <p:cNvPr id="76" name="円形吹き出し 2">
            <a:extLst>
              <a:ext uri="{FF2B5EF4-FFF2-40B4-BE49-F238E27FC236}">
                <a16:creationId xmlns:a16="http://schemas.microsoft.com/office/drawing/2014/main" id="{B9622FB1-149A-448C-814C-DC15C42DBA16}"/>
              </a:ext>
            </a:extLst>
          </p:cNvPr>
          <p:cNvSpPr/>
          <p:nvPr/>
        </p:nvSpPr>
        <p:spPr>
          <a:xfrm>
            <a:off x="2880835" y="4110667"/>
            <a:ext cx="1384883" cy="787254"/>
          </a:xfrm>
          <a:prstGeom prst="wedgeEllipseCallout">
            <a:avLst>
              <a:gd name="adj1" fmla="val 33121"/>
              <a:gd name="adj2" fmla="val 63269"/>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さようなら</a:t>
            </a:r>
          </a:p>
        </p:txBody>
      </p:sp>
      <p:sp>
        <p:nvSpPr>
          <p:cNvPr id="77" name="円形吹き出し 2">
            <a:extLst>
              <a:ext uri="{FF2B5EF4-FFF2-40B4-BE49-F238E27FC236}">
                <a16:creationId xmlns:a16="http://schemas.microsoft.com/office/drawing/2014/main" id="{7F56BBBC-34CB-4765-8E17-CCB1299CB11A}"/>
              </a:ext>
            </a:extLst>
          </p:cNvPr>
          <p:cNvSpPr/>
          <p:nvPr/>
        </p:nvSpPr>
        <p:spPr>
          <a:xfrm>
            <a:off x="4641430" y="4130979"/>
            <a:ext cx="1551739" cy="898459"/>
          </a:xfrm>
          <a:prstGeom prst="wedgeEllipseCallout">
            <a:avLst>
              <a:gd name="adj1" fmla="val 30434"/>
              <a:gd name="adj2" fmla="val 57388"/>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一緒に</a:t>
            </a:r>
            <a:endParaRPr lang="en-US" altLang="ja-JP" dirty="0">
              <a:solidFill>
                <a:schemeClr val="tx1"/>
              </a:solidFill>
              <a:latin typeface="ＤＦＧ太丸ゴシック体N" panose="020F0900000000000000" pitchFamily="50" charset="-128"/>
              <a:ea typeface="ＤＦＧ太丸ゴシック体N" panose="020F0900000000000000" pitchFamily="50" charset="-128"/>
            </a:endParaRPr>
          </a:p>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あそうぼう</a:t>
            </a:r>
            <a:endParaRPr lang="en-US" altLang="ja-JP" dirty="0">
              <a:solidFill>
                <a:schemeClr val="tx1"/>
              </a:solidFill>
              <a:latin typeface="ＤＦＧ太丸ゴシック体N" panose="020F0900000000000000" pitchFamily="50" charset="-128"/>
              <a:ea typeface="ＤＦＧ太丸ゴシック体N" panose="020F0900000000000000" pitchFamily="50" charset="-128"/>
            </a:endParaRPr>
          </a:p>
        </p:txBody>
      </p:sp>
    </p:spTree>
    <p:extLst>
      <p:ext uri="{BB962C8B-B14F-4D97-AF65-F5344CB8AC3E}">
        <p14:creationId xmlns:p14="http://schemas.microsoft.com/office/powerpoint/2010/main" val="14909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6"/>
                                        </p:tgtEl>
                                        <p:attrNameLst>
                                          <p:attrName>style.visibility</p:attrName>
                                        </p:attrNameLst>
                                      </p:cBhvr>
                                      <p:to>
                                        <p:strVal val="visible"/>
                                      </p:to>
                                    </p:set>
                                  </p:childTnLst>
                                </p:cTn>
                              </p:par>
                              <p:par>
                                <p:cTn id="10" presetID="22" presetClass="entr" presetSubtype="8"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5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par>
                          <p:cTn id="19" fill="hold">
                            <p:stCondLst>
                              <p:cond delay="1000"/>
                            </p:stCondLst>
                            <p:childTnLst>
                              <p:par>
                                <p:cTn id="20" presetID="0" presetClass="path" presetSubtype="0" accel="50000" decel="50000" fill="hold" nodeType="afterEffect">
                                  <p:stCondLst>
                                    <p:cond delay="0"/>
                                  </p:stCondLst>
                                  <p:childTnLst>
                                    <p:animMotion origin="layout" path="M 0.00594 0.00252 L 0.00594 0.00273 C 0.00817 -0.00021 0.01055 -0.00315 0.01292 -0.00588 C 0.01426 -0.00714 0.01545 -0.0084 0.01678 -0.00987 C 0.01752 -0.01113 0.01827 -0.01281 0.01901 -0.01407 C 0.02005 -0.01554 0.02124 -0.01659 0.02213 -0.01827 C 0.02376 -0.02079 0.02569 -0.0231 0.02688 -0.02646 C 0.02732 -0.02772 0.02762 -0.02961 0.02836 -0.03045 C 0.0297 -0.03213 0.03297 -0.03339 0.03297 -0.03318 C 0.03371 -0.03423 0.03445 -0.03549 0.03534 -0.03612 C 0.03608 -0.03675 0.03698 -0.03654 0.03757 -0.03759 C 0.03861 -0.03864 0.03905 -0.04053 0.03994 -0.04158 C 0.04143 -0.04347 0.04306 -0.04536 0.0447 -0.04704 C 0.04529 -0.04788 0.04603 -0.04914 0.04692 -0.04977 C 0.04796 -0.05061 0.04915 -0.05166 0.05004 -0.0525 C 0.05539 -0.05859 0.05093 -0.05523 0.05554 -0.05817 C 0.05598 -0.05943 0.05628 -0.06132 0.05702 -0.06237 C 0.05836 -0.06363 0.06162 -0.0651 0.06162 -0.06489 C 0.06682 -0.07413 0.06118 -0.06552 0.06623 -0.07056 C 0.06786 -0.07203 0.0692 -0.07497 0.07098 -0.07602 C 0.07246 -0.07686 0.07424 -0.07707 0.07558 -0.07875 C 0.07706 -0.08064 0.0784 -0.08316 0.08018 -0.08421 C 0.08434 -0.08673 0.08063 -0.084 0.08479 -0.08841 C 0.08582 -0.08925 0.08701 -0.09009 0.0879 -0.09114 C 0.0885 -0.09156 0.09518 -0.09996 0.09652 -0.10059 L 0.09874 -0.10206 C 0.09919 -0.10353 0.09948 -0.10563 0.10023 -0.10626 C 0.10216 -0.10773 0.10438 -0.10689 0.10646 -0.10773 C 0.1081 -0.10836 0.10958 -0.10941 0.11107 -0.11046 L 0.11344 -0.11172 L 0.14982 -0.14321 " pathEditMode="relative" rAng="0" ptsTypes="AAAAAAAAAAAAAAAAAAAAAAAAAAAAAAA">
                                      <p:cBhvr>
                                        <p:cTn id="21" dur="1000" fill="hold"/>
                                        <p:tgtEl>
                                          <p:spTgt spid="12"/>
                                        </p:tgtEl>
                                        <p:attrNameLst>
                                          <p:attrName>ppt_x</p:attrName>
                                          <p:attrName>ppt_y</p:attrName>
                                        </p:attrNameLst>
                                      </p:cBhvr>
                                      <p:rCtr x="7186" y="-7287"/>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00356 -0.00042 L 0.00356 -0.00021 C 0.00579 -0.00189 0.00802 -0.00357 0.01039 -0.00462 C 0.01336 -0.0063 0.0196 -0.00882 0.0196 -0.00861 C 0.02093 -0.01029 0.02227 -0.01176 0.02361 -0.01302 C 0.03118 -0.01974 0.01796 -0.00504 0.02969 -0.01848 C 0.03118 -0.02016 0.03281 -0.02226 0.0343 -0.02394 C 0.03519 -0.02478 0.03578 -0.02583 0.03667 -0.02667 C 0.03771 -0.02751 0.03875 -0.02856 0.03979 -0.0294 C 0.04083 -0.03066 0.04172 -0.03234 0.04276 -0.0336 C 0.04499 -0.03612 0.04603 -0.03633 0.04825 -0.0378 C 0.05508 -0.04578 0.0441 -0.03339 0.05523 -0.04326 C 0.05627 -0.04431 0.05731 -0.04515 0.05835 -0.04578 C 0.06147 -0.04809 0.06295 -0.04851 0.06607 -0.04998 C 0.06681 -0.05103 0.06756 -0.05208 0.0683 -0.05271 C 0.06934 -0.05355 0.07038 -0.05376 0.07142 -0.05418 C 0.07231 -0.0546 0.07305 -0.05502 0.07379 -0.05565 C 0.07513 -0.05712 0.07765 -0.06048 0.07914 -0.06111 C 0.08122 -0.06195 0.0833 -0.06195 0.08537 -0.06258 C 0.09176 -0.06615 0.08834 -0.06489 0.09547 -0.06657 C 0.09696 -0.06762 0.09874 -0.06762 0.10007 -0.0693 C 0.10096 -0.07014 0.10156 -0.0714 0.1023 -0.07203 C 0.10334 -0.07287 0.10438 -0.07266 0.10542 -0.07329 C 0.10839 -0.07539 0.10824 -0.07665 0.11091 -0.07749 C 0.11269 -0.07833 0.11448 -0.07854 0.11626 -0.07896 C 0.12205 -0.08232 0.1216 -0.08232 0.12858 -0.08442 C 0.13096 -0.08526 0.13333 -0.08526 0.13571 -0.08589 C 0.1369 -0.0861 0.13808 -0.08694 0.13942 -0.08736 C 0.14773 -0.08841 0.15605 -0.08904 0.16422 -0.08988 C 0.16555 -0.08967 0.16674 -0.08904 0.16808 -0.08862 C 0.17194 -0.08673 0.17179 -0.08652 0.17431 -0.08442 L 0.17431 -0.08421 " pathEditMode="relative" rAng="0" ptsTypes="AAAAAAAAAAAAAAAAAAAAAAAAAAAAAAAA">
                                      <p:cBhvr>
                                        <p:cTn id="24" dur="1000" fill="hold"/>
                                        <p:tgtEl>
                                          <p:spTgt spid="19"/>
                                        </p:tgtEl>
                                        <p:attrNameLst>
                                          <p:attrName>ppt_x</p:attrName>
                                          <p:attrName>ppt_y</p:attrName>
                                        </p:attrNameLst>
                                      </p:cBhvr>
                                      <p:rCtr x="8537" y="-4473"/>
                                    </p:animMotion>
                                  </p:childTnLst>
                                </p:cTn>
                              </p:par>
                            </p:childTnLst>
                          </p:cTn>
                        </p:par>
                        <p:par>
                          <p:cTn id="25" fill="hold">
                            <p:stCondLst>
                              <p:cond delay="3000"/>
                            </p:stCondLst>
                            <p:childTnLst>
                              <p:par>
                                <p:cTn id="26" presetID="0" presetClass="path" presetSubtype="0" accel="50000" decel="50000" fill="hold" nodeType="afterEffect">
                                  <p:stCondLst>
                                    <p:cond delay="0"/>
                                  </p:stCondLst>
                                  <p:childTnLst>
                                    <p:animMotion origin="layout" path="M 0.00267 -0.00189 L 0.18277 -0.07329 " pathEditMode="relative" rAng="0" ptsTypes="AA">
                                      <p:cBhvr>
                                        <p:cTn id="27" dur="1000" fill="hold"/>
                                        <p:tgtEl>
                                          <p:spTgt spid="31"/>
                                        </p:tgtEl>
                                        <p:attrNameLst>
                                          <p:attrName>ppt_x</p:attrName>
                                          <p:attrName>ppt_y</p:attrName>
                                        </p:attrNameLst>
                                      </p:cBhvr>
                                      <p:rCtr x="8998" y="-3570"/>
                                    </p:animMotion>
                                  </p:childTnLst>
                                </p:cTn>
                              </p:par>
                            </p:childTnLst>
                          </p:cTn>
                        </p:par>
                        <p:par>
                          <p:cTn id="28" fill="hold">
                            <p:stCondLst>
                              <p:cond delay="4000"/>
                            </p:stCondLst>
                            <p:childTnLst>
                              <p:par>
                                <p:cTn id="29" presetID="22" presetClass="entr" presetSubtype="2"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right)">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strips(downLeft)">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6" grpId="0"/>
      <p:bldP spid="76" grpId="0" animBg="1"/>
      <p:bldP spid="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1" y="244484"/>
            <a:ext cx="9640647"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200" b="1" dirty="0">
                <a:latin typeface="游ゴシック" panose="020B0400000000000000" pitchFamily="50" charset="-128"/>
                <a:ea typeface="游ゴシック" panose="020B0400000000000000" pitchFamily="50" charset="-128"/>
              </a:rPr>
              <a:t>病気にならないようにするにはどうしたらいいの？</a:t>
            </a:r>
          </a:p>
        </p:txBody>
      </p:sp>
      <p:sp>
        <p:nvSpPr>
          <p:cNvPr id="13" name="テキスト ボックス 8">
            <a:extLst>
              <a:ext uri="{FF2B5EF4-FFF2-40B4-BE49-F238E27FC236}">
                <a16:creationId xmlns:a16="http://schemas.microsoft.com/office/drawing/2014/main" id="{091CB103-F51A-47E4-94FE-DDDE65D0CE4E}"/>
              </a:ext>
            </a:extLst>
          </p:cNvPr>
          <p:cNvSpPr txBox="1"/>
          <p:nvPr/>
        </p:nvSpPr>
        <p:spPr>
          <a:xfrm>
            <a:off x="360000" y="7200000"/>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出典：首相官邸／厚生労働省</a:t>
            </a:r>
            <a:endParaRPr lang="ja-JP" altLang="en-US" sz="900" dirty="0">
              <a:latin typeface="Yu Gothic UI" panose="020B0500000000000000" pitchFamily="50" charset="-128"/>
              <a:ea typeface="Yu Gothic UI" panose="020B0500000000000000" pitchFamily="50" charset="-128"/>
            </a:endParaRPr>
          </a:p>
        </p:txBody>
      </p:sp>
      <p:pic>
        <p:nvPicPr>
          <p:cNvPr id="18" name="図 17">
            <a:extLst>
              <a:ext uri="{FF2B5EF4-FFF2-40B4-BE49-F238E27FC236}">
                <a16:creationId xmlns:a16="http://schemas.microsoft.com/office/drawing/2014/main" id="{37767C24-DF9F-404D-80C3-22FE8968D32C}"/>
              </a:ext>
            </a:extLst>
          </p:cNvPr>
          <p:cNvPicPr>
            <a:picLocks noChangeAspect="1"/>
          </p:cNvPicPr>
          <p:nvPr/>
        </p:nvPicPr>
        <p:blipFill>
          <a:blip r:embed="rId3"/>
          <a:stretch>
            <a:fillRect/>
          </a:stretch>
        </p:blipFill>
        <p:spPr>
          <a:xfrm>
            <a:off x="0" y="1738348"/>
            <a:ext cx="10691813" cy="4082977"/>
          </a:xfrm>
          <a:prstGeom prst="rect">
            <a:avLst/>
          </a:prstGeom>
        </p:spPr>
      </p:pic>
      <p:pic>
        <p:nvPicPr>
          <p:cNvPr id="19" name="図 18">
            <a:extLst>
              <a:ext uri="{FF2B5EF4-FFF2-40B4-BE49-F238E27FC236}">
                <a16:creationId xmlns:a16="http://schemas.microsoft.com/office/drawing/2014/main" id="{8F26AAA1-8C0E-4E1F-9B6C-5DFF1E14EE46}"/>
              </a:ext>
            </a:extLst>
          </p:cNvPr>
          <p:cNvPicPr>
            <a:picLocks noChangeAspect="1"/>
          </p:cNvPicPr>
          <p:nvPr/>
        </p:nvPicPr>
        <p:blipFill>
          <a:blip r:embed="rId4"/>
          <a:stretch>
            <a:fillRect/>
          </a:stretch>
        </p:blipFill>
        <p:spPr>
          <a:xfrm>
            <a:off x="9219156" y="6818183"/>
            <a:ext cx="1350815" cy="659453"/>
          </a:xfrm>
          <a:prstGeom prst="rect">
            <a:avLst/>
          </a:prstGeom>
        </p:spPr>
      </p:pic>
    </p:spTree>
    <p:extLst>
      <p:ext uri="{BB962C8B-B14F-4D97-AF65-F5344CB8AC3E}">
        <p14:creationId xmlns:p14="http://schemas.microsoft.com/office/powerpoint/2010/main" val="3274329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8">
            <a:extLst>
              <a:ext uri="{FF2B5EF4-FFF2-40B4-BE49-F238E27FC236}">
                <a16:creationId xmlns:a16="http://schemas.microsoft.com/office/drawing/2014/main" id="{22B9D607-EF66-4019-B6B6-2EA5DA86349C}"/>
              </a:ext>
            </a:extLst>
          </p:cNvPr>
          <p:cNvSpPr txBox="1"/>
          <p:nvPr/>
        </p:nvSpPr>
        <p:spPr>
          <a:xfrm>
            <a:off x="360000" y="7200000"/>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出典：首相官邸／厚生労働省</a:t>
            </a:r>
            <a:endParaRPr lang="ja-JP" altLang="en-US" sz="900" dirty="0">
              <a:latin typeface="Yu Gothic UI" panose="020B0500000000000000" pitchFamily="50" charset="-128"/>
              <a:ea typeface="Yu Gothic UI" panose="020B0500000000000000" pitchFamily="50" charset="-128"/>
            </a:endParaRPr>
          </a:p>
        </p:txBody>
      </p:sp>
      <p:pic>
        <p:nvPicPr>
          <p:cNvPr id="4" name="図 3">
            <a:extLst>
              <a:ext uri="{FF2B5EF4-FFF2-40B4-BE49-F238E27FC236}">
                <a16:creationId xmlns:a16="http://schemas.microsoft.com/office/drawing/2014/main" id="{665289EC-4D08-4668-8272-75074434A1B4}"/>
              </a:ext>
            </a:extLst>
          </p:cNvPr>
          <p:cNvPicPr>
            <a:picLocks noChangeAspect="1"/>
          </p:cNvPicPr>
          <p:nvPr/>
        </p:nvPicPr>
        <p:blipFill rotWithShape="1">
          <a:blip r:embed="rId3"/>
          <a:srcRect b="45759"/>
          <a:stretch/>
        </p:blipFill>
        <p:spPr>
          <a:xfrm>
            <a:off x="3524088" y="4698154"/>
            <a:ext cx="3643636" cy="2803537"/>
          </a:xfrm>
          <a:prstGeom prst="rect">
            <a:avLst/>
          </a:prstGeom>
        </p:spPr>
      </p:pic>
      <p:pic>
        <p:nvPicPr>
          <p:cNvPr id="16" name="図 15">
            <a:extLst>
              <a:ext uri="{FF2B5EF4-FFF2-40B4-BE49-F238E27FC236}">
                <a16:creationId xmlns:a16="http://schemas.microsoft.com/office/drawing/2014/main" id="{AB71640C-C6AA-4DE1-B476-D816AEB6496C}"/>
              </a:ext>
            </a:extLst>
          </p:cNvPr>
          <p:cNvPicPr>
            <a:picLocks noChangeAspect="1"/>
          </p:cNvPicPr>
          <p:nvPr/>
        </p:nvPicPr>
        <p:blipFill>
          <a:blip r:embed="rId4"/>
          <a:stretch>
            <a:fillRect/>
          </a:stretch>
        </p:blipFill>
        <p:spPr>
          <a:xfrm>
            <a:off x="9219156" y="6818183"/>
            <a:ext cx="1350815" cy="659453"/>
          </a:xfrm>
          <a:prstGeom prst="rect">
            <a:avLst/>
          </a:prstGeom>
        </p:spPr>
      </p:pic>
      <p:pic>
        <p:nvPicPr>
          <p:cNvPr id="14" name="図 13">
            <a:extLst>
              <a:ext uri="{FF2B5EF4-FFF2-40B4-BE49-F238E27FC236}">
                <a16:creationId xmlns:a16="http://schemas.microsoft.com/office/drawing/2014/main" id="{6A27E7C6-8388-4797-8FC8-CFFBC519453F}"/>
              </a:ext>
            </a:extLst>
          </p:cNvPr>
          <p:cNvPicPr>
            <a:picLocks noChangeAspect="1"/>
          </p:cNvPicPr>
          <p:nvPr/>
        </p:nvPicPr>
        <p:blipFill rotWithShape="1">
          <a:blip r:embed="rId5"/>
          <a:srcRect l="1654" r="2066"/>
          <a:stretch/>
        </p:blipFill>
        <p:spPr>
          <a:xfrm>
            <a:off x="797881" y="104835"/>
            <a:ext cx="8859156" cy="4550021"/>
          </a:xfrm>
          <a:prstGeom prst="rect">
            <a:avLst/>
          </a:prstGeom>
        </p:spPr>
      </p:pic>
    </p:spTree>
    <p:extLst>
      <p:ext uri="{BB962C8B-B14F-4D97-AF65-F5344CB8AC3E}">
        <p14:creationId xmlns:p14="http://schemas.microsoft.com/office/powerpoint/2010/main" val="332839397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w="9525">
          <a:noFill/>
          <a:miter lim="800000"/>
          <a:headEnd/>
          <a:tailEnd/>
        </a:ln>
      </a:spPr>
      <a:bodyPr anchor="ctr"/>
      <a:lstStyle>
        <a:defPPr algn="l">
          <a:defRPr sz="4000" b="1" kern="0" dirty="0">
            <a:solidFill>
              <a:schemeClr val="accent2">
                <a:lumMod val="75000"/>
              </a:schemeClr>
            </a:solidFill>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2263</TotalTime>
  <Words>1564</Words>
  <Application>Microsoft Office PowerPoint</Application>
  <PresentationFormat>ユーザー設定</PresentationFormat>
  <Paragraphs>124</Paragraphs>
  <Slides>14</Slides>
  <Notes>14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14</vt:i4>
      </vt:variant>
    </vt:vector>
  </HeadingPairs>
  <TitlesOfParts>
    <vt:vector size="31" baseType="lpstr">
      <vt:lpstr>AR P丸ゴシック体M</vt:lpstr>
      <vt:lpstr>AR P丸ゴシック体M04</vt:lpstr>
      <vt:lpstr>AR丸ゴシック体M</vt:lpstr>
      <vt:lpstr>AR丸ゴシック体M04</vt:lpstr>
      <vt:lpstr>ＤＦＧ太丸ゴシック体N</vt:lpstr>
      <vt:lpstr>HGPｺﾞｼｯｸE</vt:lpstr>
      <vt:lpstr>HGS明朝E</vt:lpstr>
      <vt:lpstr>ＭＳ ゴシック</vt:lpstr>
      <vt:lpstr>Yu Gothic UI</vt:lpstr>
      <vt:lpstr>メイリオ</vt:lpstr>
      <vt:lpstr>游ゴシック</vt:lpstr>
      <vt:lpstr>游ゴシック Medium</vt:lpstr>
      <vt:lpstr>游明朝</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作成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嶺井政慶</dc:creator>
  <cp:lastModifiedBy>髙橋 保智</cp:lastModifiedBy>
  <cp:revision>240</cp:revision>
  <cp:lastPrinted>2021-01-14T02:15:55Z</cp:lastPrinted>
  <dcterms:created xsi:type="dcterms:W3CDTF">2018-06-15T05:36:07Z</dcterms:created>
  <dcterms:modified xsi:type="dcterms:W3CDTF">2021-03-02T09:02:15Z</dcterms:modified>
</cp:coreProperties>
</file>