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34" r:id="rId2"/>
    <p:sldId id="274" r:id="rId3"/>
    <p:sldId id="347" r:id="rId4"/>
    <p:sldId id="348" r:id="rId5"/>
    <p:sldId id="258" r:id="rId6"/>
    <p:sldId id="275" r:id="rId7"/>
    <p:sldId id="259" r:id="rId8"/>
    <p:sldId id="281" r:id="rId9"/>
    <p:sldId id="256" r:id="rId10"/>
    <p:sldId id="278" r:id="rId11"/>
    <p:sldId id="261" r:id="rId12"/>
    <p:sldId id="279" r:id="rId13"/>
    <p:sldId id="264" r:id="rId14"/>
    <p:sldId id="336" r:id="rId15"/>
    <p:sldId id="280" r:id="rId16"/>
    <p:sldId id="269" r:id="rId17"/>
    <p:sldId id="327" r:id="rId18"/>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髙橋 保智" initials="髙橋" lastIdx="1" clrIdx="0">
    <p:extLst>
      <p:ext uri="{19B8F6BF-5375-455C-9EA6-DF929625EA0E}">
        <p15:presenceInfo xmlns:p15="http://schemas.microsoft.com/office/powerpoint/2012/main" userId="S::1904TM17@tokyomedorjp.onmicrosoft.com::4c25a365-7007-4025-9ea5-d3c982f974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C3F"/>
    <a:srgbClr val="F86CDA"/>
    <a:srgbClr val="996633"/>
    <a:srgbClr val="9E089E"/>
    <a:srgbClr val="C9423F"/>
    <a:srgbClr val="F08402"/>
    <a:srgbClr val="A51336"/>
    <a:srgbClr val="CC9900"/>
    <a:srgbClr val="FF6600"/>
    <a:srgbClr val="F4EE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20" autoAdjust="0"/>
    <p:restoredTop sz="93703" autoAdjust="0"/>
  </p:normalViewPr>
  <p:slideViewPr>
    <p:cSldViewPr snapToGrid="0" snapToObjects="1">
      <p:cViewPr varScale="1">
        <p:scale>
          <a:sx n="64" d="100"/>
          <a:sy n="64" d="100"/>
        </p:scale>
        <p:origin x="106" y="418"/>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snapToObjects="1">
      <p:cViewPr varScale="1">
        <p:scale>
          <a:sx n="58" d="100"/>
          <a:sy n="58" d="100"/>
        </p:scale>
        <p:origin x="2419"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FE460ED0-408A-9C4B-AE63-6505B6AA1486}" type="datetimeFigureOut">
              <a:rPr kumimoji="1" lang="ja-JP" altLang="en-US" smtClean="0"/>
              <a:t>2021/2/24</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710407" y="4925407"/>
            <a:ext cx="5683250" cy="4029879"/>
          </a:xfrm>
          <a:prstGeom prst="rect">
            <a:avLst/>
          </a:prstGeom>
        </p:spPr>
        <p:txBody>
          <a:bodyPr vert="horz" lIns="99075" tIns="49538" rIns="99075" bIns="49538" rtlCol="0"/>
          <a:lstStyle/>
          <a:p>
            <a:r>
              <a:rPr kumimoji="1" lang="ja-JP" altLang="en-US" dirty="0"/>
              <a:t>マスター テキストの書式設定
第 </a:t>
            </a:r>
            <a:r>
              <a:rPr kumimoji="1" lang="en-US" altLang="ja-JP" dirty="0"/>
              <a:t>2 </a:t>
            </a:r>
            <a:r>
              <a:rPr kumimoji="1" lang="ja-JP" altLang="en-US" dirty="0"/>
              <a:t>レベル
第 </a:t>
            </a:r>
            <a:r>
              <a:rPr kumimoji="1" lang="en-US" altLang="ja-JP" dirty="0"/>
              <a:t>3 </a:t>
            </a:r>
            <a:r>
              <a:rPr kumimoji="1" lang="ja-JP" altLang="en-US" dirty="0"/>
              <a:t>レベル
第 </a:t>
            </a:r>
            <a:r>
              <a:rPr kumimoji="1" lang="en-US" altLang="ja-JP" dirty="0"/>
              <a:t>4 </a:t>
            </a:r>
            <a:r>
              <a:rPr kumimoji="1" lang="ja-JP" altLang="en-US" dirty="0"/>
              <a:t>レベル
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4C96FD72-8381-6143-8174-2EA8525C9B39}" type="slidenum">
              <a:rPr kumimoji="1" lang="ja-JP" altLang="en-US" smtClean="0"/>
              <a:t>‹#›</a:t>
            </a:fld>
            <a:endParaRPr kumimoji="1" lang="ja-JP" altLang="en-US"/>
          </a:p>
        </p:txBody>
      </p:sp>
    </p:spTree>
    <p:extLst>
      <p:ext uri="{BB962C8B-B14F-4D97-AF65-F5344CB8AC3E}">
        <p14:creationId xmlns:p14="http://schemas.microsoft.com/office/powerpoint/2010/main" val="22046421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spc="0" baseline="0">
        <a:solidFill>
          <a:schemeClr val="tx1"/>
        </a:solidFill>
        <a:latin typeface="ＭＳ ゴシック" panose="020B0609070205080204" pitchFamily="49" charset="-128"/>
        <a:ea typeface="ＭＳ ゴシック" panose="020B0609070205080204" pitchFamily="49" charset="-128"/>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新型コロナウイルス感染症、のりきるための基礎知識。</a:t>
            </a:r>
          </a:p>
        </p:txBody>
      </p:sp>
    </p:spTree>
    <p:extLst>
      <p:ext uri="{BB962C8B-B14F-4D97-AF65-F5344CB8AC3E}">
        <p14:creationId xmlns:p14="http://schemas.microsoft.com/office/powerpoint/2010/main" val="35669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ＭＳ 明朝" panose="02020609040205080304" pitchFamily="17" charset="-128"/>
                <a:ea typeface="ＭＳ 明朝" panose="02020609040205080304" pitchFamily="17" charset="-128"/>
              </a:rPr>
              <a:t>それでは、どのようにウイルスを防げばよいでしょうか。</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皆さんがやっているマスクや手洗いやアルコール消毒が有効です。</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外から帰った時は「うがい」をしましょう。さらに、服を着替えることで予防が出来ます。</a:t>
            </a:r>
            <a:endParaRPr kumimoji="1" lang="en-US" altLang="ja-JP" sz="1200" dirty="0">
              <a:latin typeface="ＭＳ 明朝" panose="02020609040205080304" pitchFamily="17" charset="-128"/>
              <a:ea typeface="ＭＳ 明朝" panose="02020609040205080304" pitchFamily="17" charset="-128"/>
            </a:endParaRPr>
          </a:p>
          <a:p>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周りの人と距離をとることも大切です。</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a:t>
            </a:r>
            <a:r>
              <a:rPr kumimoji="1" lang="en-US" altLang="ja-JP" sz="1200" dirty="0">
                <a:latin typeface="ＭＳ 明朝" panose="02020609040205080304" pitchFamily="17" charset="-128"/>
                <a:ea typeface="ＭＳ 明朝" panose="02020609040205080304" pitchFamily="17" charset="-128"/>
              </a:rPr>
              <a:t>2</a:t>
            </a:r>
            <a:r>
              <a:rPr kumimoji="1" lang="ja-JP" altLang="en-US" sz="1200" dirty="0">
                <a:latin typeface="ＭＳ 明朝" panose="02020609040205080304" pitchFamily="17" charset="-128"/>
                <a:ea typeface="ＭＳ 明朝" panose="02020609040205080304" pitchFamily="17" charset="-128"/>
              </a:rPr>
              <a:t>メートル以上離れて下さい”と言われていますね。</a:t>
            </a:r>
            <a:endParaRPr kumimoji="1" lang="en-US" altLang="ja-JP" sz="1200" dirty="0">
              <a:latin typeface="ＭＳ 明朝" panose="02020609040205080304" pitchFamily="17" charset="-128"/>
              <a:ea typeface="ＭＳ 明朝" panose="02020609040205080304" pitchFamily="17" charset="-128"/>
            </a:endParaRPr>
          </a:p>
          <a:p>
            <a:pPr defTabSz="990752">
              <a:defRPr/>
            </a:pPr>
            <a:r>
              <a:rPr kumimoji="1" lang="ja-JP" altLang="en-US" sz="1200" dirty="0">
                <a:latin typeface="ＭＳ 明朝" panose="02020609040205080304" pitchFamily="17" charset="-128"/>
                <a:ea typeface="ＭＳ 明朝" panose="02020609040205080304" pitchFamily="17" charset="-128"/>
              </a:rPr>
              <a:t>これをソーシャルディスタンス（社会的距離）と言われていました。</a:t>
            </a:r>
            <a:endParaRPr kumimoji="1" lang="en-US" altLang="ja-JP" sz="1200" dirty="0">
              <a:latin typeface="ＭＳ 明朝" panose="02020609040205080304" pitchFamily="17" charset="-128"/>
              <a:ea typeface="ＭＳ 明朝" panose="02020609040205080304" pitchFamily="17" charset="-128"/>
            </a:endParaRPr>
          </a:p>
          <a:p>
            <a:pPr defTabSz="990752">
              <a:defRPr/>
            </a:pPr>
            <a:r>
              <a:rPr kumimoji="1" lang="ja-JP" altLang="en-US" sz="1200" dirty="0">
                <a:latin typeface="ＭＳ 明朝" panose="02020609040205080304" pitchFamily="17" charset="-128"/>
                <a:ea typeface="ＭＳ 明朝" panose="02020609040205080304" pitchFamily="17" charset="-128"/>
              </a:rPr>
              <a:t>ですが、社会的距離というと「社会から孤立した独りぼっち」と誤解された意味もあり、最近では、フィジカルディスタンス（身体的距離）と呼ばれるようになりました。</a:t>
            </a:r>
            <a:endParaRPr kumimoji="1" lang="en-US" altLang="ja-JP" sz="1200" dirty="0">
              <a:latin typeface="ＭＳ 明朝" panose="02020609040205080304" pitchFamily="17" charset="-128"/>
              <a:ea typeface="ＭＳ 明朝" panose="02020609040205080304" pitchFamily="17" charset="-128"/>
            </a:endParaRPr>
          </a:p>
          <a:p>
            <a:endParaRPr kumimoji="1" lang="en-US" altLang="ja-JP" sz="1200" dirty="0">
              <a:latin typeface="ＭＳ 明朝" panose="02020609040205080304" pitchFamily="17" charset="-128"/>
              <a:ea typeface="ＭＳ 明朝" panose="02020609040205080304" pitchFamily="17" charset="-128"/>
            </a:endParaRPr>
          </a:p>
          <a:p>
            <a:r>
              <a:rPr kumimoji="1" lang="en-US" altLang="ja-JP" sz="1200" dirty="0">
                <a:latin typeface="ＭＳ 明朝" panose="02020609040205080304" pitchFamily="17" charset="-128"/>
                <a:ea typeface="ＭＳ 明朝" panose="02020609040205080304" pitchFamily="17" charset="-128"/>
              </a:rPr>
              <a:t>2</a:t>
            </a:r>
            <a:r>
              <a:rPr kumimoji="1" lang="ja-JP" altLang="en-US" sz="1200" dirty="0">
                <a:latin typeface="ＭＳ 明朝" panose="02020609040205080304" pitchFamily="17" charset="-128"/>
                <a:ea typeface="ＭＳ 明朝" panose="02020609040205080304" pitchFamily="17" charset="-128"/>
              </a:rPr>
              <a:t>メートルとはどのくらいの距離でしょうか？</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自動車の横幅が、だいたい</a:t>
            </a:r>
            <a:r>
              <a:rPr kumimoji="1" lang="en-US" altLang="ja-JP" sz="1200" dirty="0">
                <a:latin typeface="ＭＳ 明朝" panose="02020609040205080304" pitchFamily="17" charset="-128"/>
                <a:ea typeface="ＭＳ 明朝" panose="02020609040205080304" pitchFamily="17" charset="-128"/>
              </a:rPr>
              <a:t>2</a:t>
            </a:r>
            <a:r>
              <a:rPr kumimoji="1" lang="ja-JP" altLang="en-US" sz="1200" dirty="0">
                <a:latin typeface="ＭＳ 明朝" panose="02020609040205080304" pitchFamily="17" charset="-128"/>
                <a:ea typeface="ＭＳ 明朝" panose="02020609040205080304" pitchFamily="17" charset="-128"/>
              </a:rPr>
              <a:t>メートルです。イメージが出来ましたか。</a:t>
            </a:r>
            <a:endParaRPr kumimoji="1" lang="en-US" altLang="ja-JP" sz="12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10</a:t>
            </a:fld>
            <a:endParaRPr kumimoji="1" lang="ja-JP" altLang="en-US"/>
          </a:p>
        </p:txBody>
      </p:sp>
    </p:spTree>
    <p:extLst>
      <p:ext uri="{BB962C8B-B14F-4D97-AF65-F5344CB8AC3E}">
        <p14:creationId xmlns:p14="http://schemas.microsoft.com/office/powerpoint/2010/main" val="292097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皆さんがやっている手洗いは、正しい手洗いでしょうか？</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ここで、正しい手の洗い方を見てみましょう。</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どうですか？正しい手洗いが出来ていましたか？</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石鹸で洗った後は、流水でよく流すことも大切です。</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手洗いが出来ないところでは、アルコール消毒をしましょう。</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出典：インパクトホールディングス株式会社</a:t>
            </a:r>
            <a:endParaRPr lang="ja-JP" altLang="en-US" sz="12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11</a:t>
            </a:fld>
            <a:endParaRPr kumimoji="1" lang="ja-JP" altLang="en-US"/>
          </a:p>
        </p:txBody>
      </p:sp>
    </p:spTree>
    <p:extLst>
      <p:ext uri="{BB962C8B-B14F-4D97-AF65-F5344CB8AC3E}">
        <p14:creationId xmlns:p14="http://schemas.microsoft.com/office/powerpoint/2010/main" val="129240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いつ、手洗いをすればよいでしょうか。</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外から帰ってきた時、</a:t>
            </a:r>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rPr>
              <a:t>咳やクシャミや鼻をかんだ時、</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食事をする前と食べ終わった時、</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rPr>
              <a:t>病気の人と一緒にいた後、</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外の物を触った時には手を洗いましょう。</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ガチャピンとムックが、手洗いを教えてくれます。ユーチューブで見て下さい。</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「ガチャピン・ムックの正しい手洗いできるかな」</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https://youtu.be/2DQSutXsLsY</a:t>
            </a:r>
          </a:p>
          <a:p>
            <a:pPr defTabSz="990752">
              <a:defRPr/>
            </a:pP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出典：「ガチャピン・ムックの正しい手洗いできるかな」東京都福祉保健局／</a:t>
            </a:r>
            <a:r>
              <a:rPr lang="en-US" altLang="ja-JP" sz="1200" dirty="0">
                <a:latin typeface="ＭＳ 明朝" panose="02020609040205080304" pitchFamily="17" charset="-128"/>
                <a:ea typeface="ＭＳ 明朝" panose="02020609040205080304" pitchFamily="17" charset="-128"/>
              </a:rPr>
              <a:t>©️</a:t>
            </a:r>
            <a:r>
              <a:rPr lang="ja-JP" altLang="ja-JP" sz="1200" dirty="0">
                <a:latin typeface="ＭＳ 明朝" panose="02020609040205080304" pitchFamily="17" charset="-128"/>
                <a:ea typeface="ＭＳ 明朝" panose="02020609040205080304" pitchFamily="17" charset="-128"/>
              </a:rPr>
              <a:t>ガチャムク</a:t>
            </a:r>
            <a:r>
              <a:rPr lang="ja-JP" altLang="en-US" sz="1200" dirty="0">
                <a:latin typeface="ＭＳ 明朝" panose="02020609040205080304" pitchFamily="17" charset="-128"/>
                <a:ea typeface="ＭＳ 明朝" panose="02020609040205080304" pitchFamily="17" charset="-128"/>
              </a:rPr>
              <a:t>／</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「手洗いの、５つのタイミング」厚生労働省</a:t>
            </a:r>
            <a:endParaRPr lang="ja-JP" altLang="en-US" sz="12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12</a:t>
            </a:fld>
            <a:endParaRPr kumimoji="1" lang="ja-JP" altLang="en-US"/>
          </a:p>
        </p:txBody>
      </p:sp>
    </p:spTree>
    <p:extLst>
      <p:ext uri="{BB962C8B-B14F-4D97-AF65-F5344CB8AC3E}">
        <p14:creationId xmlns:p14="http://schemas.microsoft.com/office/powerpoint/2010/main" val="2149335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ＭＳ 明朝" panose="02020609040205080304" pitchFamily="17" charset="-128"/>
                <a:ea typeface="ＭＳ 明朝" panose="02020609040205080304" pitchFamily="17" charset="-128"/>
              </a:rPr>
              <a:t>それでは、おさらいです。</a:t>
            </a:r>
            <a:endParaRPr lang="en-US" altLang="ja-JP" sz="1200" dirty="0">
              <a:latin typeface="ＭＳ 明朝" panose="02020609040205080304" pitchFamily="17" charset="-128"/>
              <a:ea typeface="ＭＳ 明朝" panose="02020609040205080304" pitchFamily="17" charset="-128"/>
            </a:endParaRPr>
          </a:p>
          <a:p>
            <a:r>
              <a:rPr lang="ja-JP" altLang="en-US" sz="1200" dirty="0">
                <a:latin typeface="ＭＳ 明朝" panose="02020609040205080304" pitchFamily="17" charset="-128"/>
                <a:ea typeface="ＭＳ 明朝" panose="02020609040205080304" pitchFamily="17" charset="-128"/>
              </a:rPr>
              <a:t>ウイルスに感染しないように、注意することは・・・</a:t>
            </a:r>
            <a:endParaRPr lang="en-US" altLang="ja-JP" sz="1200" dirty="0">
              <a:latin typeface="ＭＳ 明朝" panose="02020609040205080304" pitchFamily="17" charset="-128"/>
              <a:ea typeface="ＭＳ 明朝" panose="02020609040205080304" pitchFamily="17" charset="-128"/>
            </a:endParaRPr>
          </a:p>
          <a:p>
            <a:endParaRPr lang="en-US" altLang="ja-JP" sz="1200" dirty="0">
              <a:latin typeface="ＭＳ 明朝" panose="02020609040205080304" pitchFamily="17" charset="-128"/>
              <a:ea typeface="ＭＳ 明朝" panose="02020609040205080304" pitchFamily="17" charset="-128"/>
            </a:endParaRPr>
          </a:p>
          <a:p>
            <a:r>
              <a:rPr lang="ja-JP" altLang="en-US" sz="1200" dirty="0">
                <a:latin typeface="ＭＳ 明朝" panose="02020609040205080304" pitchFamily="17" charset="-128"/>
                <a:ea typeface="ＭＳ 明朝" panose="02020609040205080304" pitchFamily="17" charset="-128"/>
              </a:rPr>
              <a:t>・他の人と</a:t>
            </a:r>
            <a:r>
              <a:rPr kumimoji="1" lang="en-US" altLang="ja-JP" sz="1200" kern="1200" spc="0" baseline="0" dirty="0">
                <a:solidFill>
                  <a:schemeClr val="tx1"/>
                </a:solidFill>
                <a:latin typeface="ＭＳ 明朝" panose="02020609040205080304" pitchFamily="17" charset="-128"/>
                <a:ea typeface="ＭＳ 明朝" panose="02020609040205080304" pitchFamily="17" charset="-128"/>
                <a:cs typeface="+mn-cs"/>
              </a:rPr>
              <a:t>2</a:t>
            </a:r>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mn-cs"/>
              </a:rPr>
              <a:t>メートル以上の</a:t>
            </a:r>
            <a:r>
              <a:rPr lang="ja-JP" altLang="en-US" sz="1200" dirty="0">
                <a:latin typeface="ＭＳ 明朝" panose="02020609040205080304" pitchFamily="17" charset="-128"/>
                <a:ea typeface="ＭＳ 明朝" panose="02020609040205080304" pitchFamily="17" charset="-128"/>
              </a:rPr>
              <a:t>十分な距離をとりましょう。</a:t>
            </a:r>
            <a:endParaRPr lang="en-US" altLang="ja-JP" sz="1200" dirty="0">
              <a:latin typeface="ＭＳ 明朝" panose="02020609040205080304" pitchFamily="17" charset="-128"/>
              <a:ea typeface="ＭＳ 明朝" panose="02020609040205080304" pitchFamily="17" charset="-128"/>
            </a:endParaRPr>
          </a:p>
          <a:p>
            <a:r>
              <a:rPr lang="ja-JP" altLang="en-US" sz="1200" dirty="0">
                <a:latin typeface="ＭＳ 明朝" panose="02020609040205080304" pitchFamily="17" charset="-128"/>
                <a:ea typeface="ＭＳ 明朝" panose="02020609040205080304" pitchFamily="17" charset="-128"/>
              </a:rPr>
              <a:t>・窓やドアを開けて、こまめに換気をしましょう。</a:t>
            </a:r>
            <a:endParaRPr lang="en-US" altLang="ja-JP" sz="1200" dirty="0">
              <a:latin typeface="ＭＳ 明朝" panose="02020609040205080304" pitchFamily="17" charset="-128"/>
              <a:ea typeface="ＭＳ 明朝" panose="02020609040205080304" pitchFamily="17" charset="-128"/>
            </a:endParaRPr>
          </a:p>
          <a:p>
            <a:r>
              <a:rPr lang="ja-JP" altLang="en-US" sz="1200" dirty="0">
                <a:latin typeface="ＭＳ 明朝" panose="02020609040205080304" pitchFamily="17" charset="-128"/>
                <a:ea typeface="ＭＳ 明朝" panose="02020609040205080304" pitchFamily="17" charset="-128"/>
              </a:rPr>
              <a:t>・屋外でも、たくさんの人が密集するような運動は避けましょう。</a:t>
            </a:r>
            <a:endParaRPr lang="en-US" altLang="ja-JP" sz="1200" dirty="0">
              <a:latin typeface="ＭＳ 明朝" panose="02020609040205080304" pitchFamily="17" charset="-128"/>
              <a:ea typeface="ＭＳ 明朝" panose="02020609040205080304" pitchFamily="17" charset="-128"/>
            </a:endParaRPr>
          </a:p>
          <a:p>
            <a:r>
              <a:rPr lang="ja-JP" altLang="en-US" sz="1200" dirty="0">
                <a:latin typeface="ＭＳ 明朝" panose="02020609040205080304" pitchFamily="17" charset="-128"/>
                <a:ea typeface="ＭＳ 明朝" panose="02020609040205080304" pitchFamily="17" charset="-128"/>
              </a:rPr>
              <a:t>・お店で食事する時も、距離をとって座りましょう。大人数での食事は控えましょう。</a:t>
            </a:r>
            <a:endParaRPr lang="en-US" altLang="ja-JP" sz="1200" dirty="0">
              <a:latin typeface="ＭＳ 明朝" panose="02020609040205080304" pitchFamily="17" charset="-128"/>
              <a:ea typeface="ＭＳ 明朝" panose="02020609040205080304" pitchFamily="17" charset="-128"/>
            </a:endParaRPr>
          </a:p>
          <a:p>
            <a:r>
              <a:rPr lang="ja-JP" altLang="en-US" sz="1200" dirty="0">
                <a:latin typeface="ＭＳ 明朝" panose="02020609040205080304" pitchFamily="17" charset="-128"/>
                <a:ea typeface="ＭＳ 明朝" panose="02020609040205080304" pitchFamily="17" charset="-128"/>
              </a:rPr>
              <a:t>・話をする時はマスクを必ずつけましょう。</a:t>
            </a:r>
            <a:r>
              <a:rPr lang="en-US" altLang="ja-JP" sz="1200" dirty="0">
                <a:latin typeface="ＭＳ 明朝" panose="02020609040205080304" pitchFamily="17" charset="-128"/>
                <a:ea typeface="ＭＳ 明朝" panose="02020609040205080304" pitchFamily="17" charset="-128"/>
              </a:rPr>
              <a:t>5</a:t>
            </a:r>
            <a:r>
              <a:rPr lang="ja-JP" altLang="en-US" sz="1200" dirty="0">
                <a:latin typeface="ＭＳ 明朝" panose="02020609040205080304" pitchFamily="17" charset="-128"/>
                <a:ea typeface="ＭＳ 明朝" panose="02020609040205080304" pitchFamily="17" charset="-128"/>
              </a:rPr>
              <a:t>分間の話は、</a:t>
            </a:r>
            <a:r>
              <a:rPr lang="en-US" altLang="ja-JP" sz="1200" dirty="0">
                <a:latin typeface="ＭＳ 明朝" panose="02020609040205080304" pitchFamily="17" charset="-128"/>
                <a:ea typeface="ＭＳ 明朝" panose="02020609040205080304" pitchFamily="17" charset="-128"/>
              </a:rPr>
              <a:t>1</a:t>
            </a:r>
            <a:r>
              <a:rPr lang="ja-JP" altLang="en-US" sz="1200" dirty="0">
                <a:latin typeface="ＭＳ 明朝" panose="02020609040205080304" pitchFamily="17" charset="-128"/>
                <a:ea typeface="ＭＳ 明朝" panose="02020609040205080304" pitchFamily="17" charset="-128"/>
              </a:rPr>
              <a:t>回の咳と同じといわれています。</a:t>
            </a:r>
            <a:endParaRPr lang="en-US" altLang="ja-JP" sz="1200" dirty="0">
              <a:latin typeface="ＭＳ 明朝" panose="02020609040205080304" pitchFamily="17" charset="-128"/>
              <a:ea typeface="ＭＳ 明朝" panose="02020609040205080304" pitchFamily="17" charset="-128"/>
            </a:endParaRPr>
          </a:p>
          <a:p>
            <a:r>
              <a:rPr lang="ja-JP" altLang="en-US" sz="1200" dirty="0">
                <a:latin typeface="ＭＳ 明朝" panose="02020609040205080304" pitchFamily="17" charset="-128"/>
                <a:ea typeface="ＭＳ 明朝" panose="02020609040205080304" pitchFamily="17" charset="-128"/>
              </a:rPr>
              <a:t>・電車の中、エレベーターの中のような狭い場所では話を控えましょう。</a:t>
            </a:r>
            <a:endParaRPr lang="en-US" altLang="ja-JP" sz="1200" dirty="0">
              <a:latin typeface="ＭＳ 明朝" panose="02020609040205080304" pitchFamily="17" charset="-128"/>
              <a:ea typeface="ＭＳ 明朝" panose="02020609040205080304" pitchFamily="17" charset="-128"/>
            </a:endParaRPr>
          </a:p>
          <a:p>
            <a:endParaRPr lang="en-US" altLang="ja-JP" sz="1200" dirty="0">
              <a:latin typeface="ＭＳ 明朝" panose="02020609040205080304" pitchFamily="17" charset="-128"/>
              <a:ea typeface="ＭＳ 明朝" panose="02020609040205080304" pitchFamily="17" charset="-128"/>
            </a:endParaRPr>
          </a:p>
          <a:p>
            <a:pPr defTabSz="990752">
              <a:defRPr/>
            </a:pP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出典：首相官邸／厚生労働省</a:t>
            </a:r>
            <a:endParaRPr lang="ja-JP" altLang="en-US" sz="1200" dirty="0">
              <a:latin typeface="ＭＳ 明朝" panose="02020609040205080304" pitchFamily="17" charset="-128"/>
              <a:ea typeface="ＭＳ 明朝" panose="02020609040205080304" pitchFamily="17"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13</a:t>
            </a:fld>
            <a:endParaRPr kumimoji="1" lang="ja-JP" altLang="en-US"/>
          </a:p>
        </p:txBody>
      </p:sp>
    </p:spTree>
    <p:extLst>
      <p:ext uri="{BB962C8B-B14F-4D97-AF65-F5344CB8AC3E}">
        <p14:creationId xmlns:p14="http://schemas.microsoft.com/office/powerpoint/2010/main" val="2868809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それでも、もし、新型コロナウイルスの病気にかかってしまったらどうなるのでしょうか。</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最初の</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1</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週間ぐらいは、セキがでたり、ノドが痛くなったり、鼻が出たり</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風邪のような症状になります。</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この時、匂いがしなくなったり、食べ物の味がしなくなる事があります。</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100</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人のうち</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80</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人は、ここで病気が治ります。</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でも、残りの</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20</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人は、次の</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1</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週間から</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10</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日間に、セキがもっとひどくなったり、痰（たん）がでるようになります。息を吸うのも苦しくなり呼吸困難という状態になります。ここで残りの</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20</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人のうち</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5</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人は、病院へ入院をすることになります。</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とても怖い病気です。</a:t>
            </a:r>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endParaRPr lang="en-US" altLang="ja-JP" sz="1200" dirty="0">
              <a:latin typeface="ＭＳ 明朝" panose="02020609040205080304" pitchFamily="17" charset="-128"/>
              <a:ea typeface="ＭＳ 明朝" panose="02020609040205080304" pitchFamily="17" charset="-128"/>
              <a:cs typeface="Aharoni" panose="02010803020104030203" pitchFamily="2" charset="-79"/>
            </a:endParaRPr>
          </a:p>
          <a:p>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出典：</a:t>
            </a:r>
            <a:r>
              <a:rPr lang="ja-JP" altLang="en-US" sz="1200" dirty="0">
                <a:latin typeface="ＭＳ 明朝" panose="02020609040205080304" pitchFamily="17" charset="-128"/>
                <a:ea typeface="ＭＳ 明朝" panose="02020609040205080304" pitchFamily="17" charset="-128"/>
              </a:rPr>
              <a:t>国立研究開発法人 国立国際医療研究センター／国際感染症センター</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「新型コロナウイルス感染症（</a:t>
            </a:r>
            <a:r>
              <a:rPr lang="en-US" altLang="ja-JP" sz="1200" dirty="0">
                <a:latin typeface="ＭＳ 明朝" panose="02020609040205080304" pitchFamily="17" charset="-128"/>
                <a:ea typeface="ＭＳ 明朝" panose="02020609040205080304" pitchFamily="17" charset="-128"/>
                <a:cs typeface="Aharoni" panose="02010803020104030203" pitchFamily="2" charset="-79"/>
              </a:rPr>
              <a:t>COVID-19</a:t>
            </a:r>
            <a:r>
              <a:rPr lang="ja-JP" altLang="en-US" sz="1200" dirty="0">
                <a:latin typeface="ＭＳ 明朝" panose="02020609040205080304" pitchFamily="17" charset="-128"/>
                <a:ea typeface="ＭＳ 明朝" panose="02020609040205080304" pitchFamily="17" charset="-128"/>
                <a:cs typeface="Aharoni" panose="02010803020104030203" pitchFamily="2" charset="-79"/>
              </a:rPr>
              <a:t>）診療の手引き・第２版」より　忽那賢志 作成</a:t>
            </a:r>
            <a:endParaRPr lang="ja-JP" altLang="en-US" sz="12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14</a:t>
            </a:fld>
            <a:endParaRPr kumimoji="1" lang="ja-JP" altLang="en-US"/>
          </a:p>
        </p:txBody>
      </p:sp>
    </p:spTree>
    <p:extLst>
      <p:ext uri="{BB962C8B-B14F-4D97-AF65-F5344CB8AC3E}">
        <p14:creationId xmlns:p14="http://schemas.microsoft.com/office/powerpoint/2010/main" val="1044058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mn-cs"/>
              </a:rPr>
              <a:t>目で見てわかる絵文字を「ピクトグラム」と言います。</a:t>
            </a:r>
            <a:endParaRPr kumimoji="1" lang="en-US" altLang="ja-JP" sz="1200" kern="1200" spc="0" baseline="0" dirty="0">
              <a:solidFill>
                <a:schemeClr val="tx1"/>
              </a:solidFill>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mn-cs"/>
              </a:rPr>
              <a:t>トイレのマークや、非常口のマークもそうです。</a:t>
            </a:r>
            <a:endParaRPr kumimoji="1" lang="en-US" altLang="ja-JP" sz="1200" kern="1200" spc="0" baseline="0" dirty="0">
              <a:solidFill>
                <a:schemeClr val="tx1"/>
              </a:solidFill>
              <a:latin typeface="ＭＳ 明朝" panose="02020609040205080304" pitchFamily="17" charset="-128"/>
              <a:ea typeface="ＭＳ 明朝" panose="02020609040205080304" pitchFamily="17" charset="-128"/>
              <a:cs typeface="+mn-cs"/>
            </a:endParaRPr>
          </a:p>
          <a:p>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mn-cs"/>
              </a:rPr>
              <a:t>日本語がわからない外国人にも、見てわかるようにつくられています。</a:t>
            </a:r>
            <a:endParaRPr kumimoji="1" lang="en-US" altLang="ja-JP" sz="1200" kern="1200" spc="0" baseline="0" dirty="0">
              <a:solidFill>
                <a:schemeClr val="tx1"/>
              </a:solidFill>
              <a:latin typeface="ＭＳ 明朝" panose="02020609040205080304" pitchFamily="17" charset="-128"/>
              <a:ea typeface="ＭＳ 明朝" panose="02020609040205080304" pitchFamily="17" charset="-128"/>
              <a:cs typeface="+mn-cs"/>
            </a:endParaRPr>
          </a:p>
          <a:p>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mn-cs"/>
              </a:rPr>
              <a:t>感染予防に関係するものを紹介します。</a:t>
            </a:r>
            <a:endParaRPr kumimoji="1" lang="en-US" altLang="ja-JP" sz="1200" kern="1200" spc="0" baseline="0" dirty="0">
              <a:solidFill>
                <a:schemeClr val="tx1"/>
              </a:solidFill>
              <a:latin typeface="ＭＳ 明朝" panose="02020609040205080304" pitchFamily="17" charset="-128"/>
              <a:ea typeface="ＭＳ 明朝" panose="02020609040205080304" pitchFamily="17" charset="-128"/>
              <a:cs typeface="+mn-cs"/>
            </a:endParaRPr>
          </a:p>
          <a:p>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mn-cs"/>
              </a:rPr>
              <a:t>“外出を控えて下さい”、“大人数で集まらないで下さい”、“近づいて話さないで下さい”、“狭い場所で、ぎゅうぎゅうにならないで下さい”、“換気をして下さい“、”咳は周りに気をつけて下さい“、”手洗いをして下さい“</a:t>
            </a:r>
            <a:endParaRPr kumimoji="1" lang="en-US" altLang="ja-JP" sz="1200" kern="1200" spc="0" baseline="0" dirty="0">
              <a:solidFill>
                <a:schemeClr val="tx1"/>
              </a:solidFill>
              <a:latin typeface="ＭＳ 明朝" panose="02020609040205080304" pitchFamily="17" charset="-128"/>
              <a:ea typeface="ＭＳ 明朝" panose="02020609040205080304" pitchFamily="17" charset="-128"/>
              <a:cs typeface="+mn-cs"/>
            </a:endParaRPr>
          </a:p>
          <a:p>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mn-cs"/>
              </a:rPr>
              <a:t>こんな意味があります。</a:t>
            </a:r>
            <a:endParaRPr kumimoji="1" lang="en-US" altLang="ja-JP" sz="1200" kern="1200" spc="0" baseline="0" dirty="0">
              <a:solidFill>
                <a:schemeClr val="tx1"/>
              </a:solidFill>
              <a:latin typeface="ＭＳ 明朝" panose="02020609040205080304" pitchFamily="17" charset="-128"/>
              <a:ea typeface="ＭＳ 明朝" panose="02020609040205080304" pitchFamily="17" charset="-128"/>
              <a:cs typeface="+mn-cs"/>
            </a:endParaRPr>
          </a:p>
          <a:p>
            <a:endParaRPr kumimoji="1" lang="en-US" altLang="ja-JP" sz="1200" kern="1200" spc="0" baseline="0" dirty="0">
              <a:solidFill>
                <a:schemeClr val="tx1"/>
              </a:solidFill>
              <a:latin typeface="ＭＳ 明朝" panose="02020609040205080304" pitchFamily="17" charset="-128"/>
              <a:ea typeface="ＭＳ 明朝" panose="02020609040205080304" pitchFamily="17" charset="-128"/>
              <a:cs typeface="+mn-cs"/>
            </a:endParaRPr>
          </a:p>
          <a:p>
            <a:r>
              <a:rPr kumimoji="1" lang="ja-JP" altLang="en-US" sz="1200" kern="1200" spc="0" baseline="0" dirty="0">
                <a:solidFill>
                  <a:schemeClr val="tx1"/>
                </a:solidFill>
                <a:latin typeface="ＭＳ 明朝" panose="02020609040205080304" pitchFamily="17" charset="-128"/>
                <a:ea typeface="ＭＳ 明朝" panose="02020609040205080304" pitchFamily="17" charset="-128"/>
                <a:cs typeface="+mn-cs"/>
              </a:rPr>
              <a:t>出典：厚生労働省</a:t>
            </a:r>
            <a:endParaRPr kumimoji="1" lang="en-US" altLang="ja-JP" sz="1200" kern="1200" spc="0" baseline="0" dirty="0">
              <a:solidFill>
                <a:schemeClr val="tx1"/>
              </a:solidFill>
              <a:latin typeface="ＭＳ 明朝" panose="02020609040205080304" pitchFamily="17" charset="-128"/>
              <a:ea typeface="ＭＳ 明朝" panose="02020609040205080304" pitchFamily="17" charset="-128"/>
              <a:cs typeface="+mn-cs"/>
            </a:endParaRPr>
          </a:p>
          <a:p>
            <a:endParaRPr kumimoji="1" lang="en-US" altLang="ja-JP" sz="1200" dirty="0">
              <a:latin typeface="+mn-lt"/>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15</a:t>
            </a:fld>
            <a:endParaRPr kumimoji="1" lang="ja-JP" altLang="en-US"/>
          </a:p>
        </p:txBody>
      </p:sp>
    </p:spTree>
    <p:extLst>
      <p:ext uri="{BB962C8B-B14F-4D97-AF65-F5344CB8AC3E}">
        <p14:creationId xmlns:p14="http://schemas.microsoft.com/office/powerpoint/2010/main" val="1017021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r>
              <a:rPr kumimoji="1" lang="ja-JP" altLang="en-US"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rPr>
              <a:t>最後に</a:t>
            </a:r>
            <a:r>
              <a:rPr kumimoji="1" lang="en-US" altLang="ja-JP"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rPr>
              <a:t>…</a:t>
            </a:r>
          </a:p>
          <a:p>
            <a:pPr defTabSz="990752">
              <a:defRPr/>
            </a:pPr>
            <a:r>
              <a:rPr kumimoji="1" lang="ja-JP" altLang="en-US"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rPr>
              <a:t>皆さんは、コロナウイルスに負けないよう　「うつらない」そして「うつさない」気持ちで、しっかり予防をして下さい。</a:t>
            </a:r>
            <a:endParaRPr kumimoji="1" lang="en-US" altLang="ja-JP"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kumimoji="1" lang="ja-JP" altLang="en-US"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rPr>
              <a:t>そのためにも、手洗いの予防は、とても大切な事です。</a:t>
            </a:r>
            <a:endParaRPr kumimoji="1" lang="en-US" altLang="ja-JP"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kumimoji="1" lang="ja-JP" altLang="en-US"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rPr>
              <a:t>あなたの大切な人を守るために、まず、あなた自身を守って下さい。</a:t>
            </a:r>
            <a:endParaRPr kumimoji="1" lang="en-US" altLang="ja-JP"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endParaRPr kumimoji="1" lang="en-US" altLang="ja-JP"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kumimoji="1" lang="ja-JP" altLang="en-US"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rPr>
              <a:t>それでは、今日、覚えたことを、早速、実行してみてください。</a:t>
            </a:r>
            <a:endParaRPr kumimoji="1" lang="en-US" altLang="ja-JP"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kumimoji="1" lang="ja-JP" altLang="en-US"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rPr>
              <a:t>コロナウイルスが終わるまで、予防を続けることが大切です。皆さんで一緒にがんばりましょう。</a:t>
            </a:r>
            <a:endParaRPr kumimoji="1" lang="en-US" altLang="ja-JP" sz="1300" kern="1200" spc="0" baseline="0" dirty="0">
              <a:solidFill>
                <a:schemeClr val="tx1"/>
              </a:solidFill>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endParaRPr lang="en-US" altLang="ja-JP" sz="1300" dirty="0">
              <a:latin typeface="ＭＳ 明朝" panose="02020609040205080304" pitchFamily="17" charset="-128"/>
              <a:ea typeface="ＭＳ 明朝" panose="02020609040205080304" pitchFamily="17" charset="-128"/>
              <a:cs typeface="Aharoni" panose="02010803020104030203" pitchFamily="2" charset="-79"/>
            </a:endParaRPr>
          </a:p>
          <a:p>
            <a:pPr defTabSz="990752">
              <a:defRPr/>
            </a:pPr>
            <a:r>
              <a:rPr lang="ja-JP" altLang="en-US" sz="1300" dirty="0">
                <a:latin typeface="ＭＳ 明朝" panose="02020609040205080304" pitchFamily="17" charset="-128"/>
                <a:ea typeface="ＭＳ 明朝" panose="02020609040205080304" pitchFamily="17" charset="-128"/>
                <a:cs typeface="Aharoni" panose="02010803020104030203" pitchFamily="2" charset="-79"/>
              </a:rPr>
              <a:t>出典：厚生労働省</a:t>
            </a:r>
            <a:endParaRPr lang="ja-JP" altLang="en-US" sz="13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16</a:t>
            </a:fld>
            <a:endParaRPr kumimoji="1" lang="ja-JP" altLang="en-US"/>
          </a:p>
        </p:txBody>
      </p:sp>
    </p:spTree>
    <p:extLst>
      <p:ext uri="{BB962C8B-B14F-4D97-AF65-F5344CB8AC3E}">
        <p14:creationId xmlns:p14="http://schemas.microsoft.com/office/powerpoint/2010/main" val="12062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p>
        </p:txBody>
      </p:sp>
      <p:sp>
        <p:nvSpPr>
          <p:cNvPr id="5" name="スライド イメージ プレースホルダー 4">
            <a:extLst>
              <a:ext uri="{FF2B5EF4-FFF2-40B4-BE49-F238E27FC236}">
                <a16:creationId xmlns:a16="http://schemas.microsoft.com/office/drawing/2014/main" id="{52EF23C8-B219-4912-AA6A-D376C127DC8A}"/>
              </a:ext>
            </a:extLst>
          </p:cNvPr>
          <p:cNvSpPr>
            <a:spLocks noGrp="1" noRot="1" noChangeAspect="1"/>
          </p:cNvSpPr>
          <p:nvPr>
            <p:ph type="sldImg"/>
          </p:nvPr>
        </p:nvSpPr>
        <p:spPr>
          <a:xfrm>
            <a:off x="187325" y="1389063"/>
            <a:ext cx="6675438" cy="3756025"/>
          </a:xfrm>
        </p:spPr>
      </p:sp>
    </p:spTree>
    <p:extLst>
      <p:ext uri="{BB962C8B-B14F-4D97-AF65-F5344CB8AC3E}">
        <p14:creationId xmlns:p14="http://schemas.microsoft.com/office/powerpoint/2010/main" val="172335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新型コロナウイルスに負けないように頑張りましょう。</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ここでは新型コロナウイルスの基礎知識を紹介します。</a:t>
            </a: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2</a:t>
            </a:fld>
            <a:endParaRPr kumimoji="1" lang="ja-JP" altLang="en-US"/>
          </a:p>
        </p:txBody>
      </p:sp>
    </p:spTree>
    <p:extLst>
      <p:ext uri="{BB962C8B-B14F-4D97-AF65-F5344CB8AC3E}">
        <p14:creationId xmlns:p14="http://schemas.microsoft.com/office/powerpoint/2010/main" val="3754301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6682">
              <a:defRPr/>
            </a:pPr>
            <a:r>
              <a:rPr lang="ja-JP" altLang="en-US" dirty="0">
                <a:latin typeface="+mn-lt"/>
                <a:ea typeface="游ゴシック" panose="020B0400000000000000" pitchFamily="50" charset="-128"/>
                <a:cs typeface="Aharoni" panose="02010803020104030203" pitchFamily="2" charset="-79"/>
              </a:rPr>
              <a:t>みなさんは、新型コロナウイルスが何で「コロナ」と呼ばれているか知っていますか？</a:t>
            </a:r>
            <a:endParaRPr lang="en-US" altLang="ja-JP" dirty="0">
              <a:latin typeface="+mn-lt"/>
              <a:ea typeface="游ゴシック" panose="020B0400000000000000" pitchFamily="50" charset="-128"/>
              <a:cs typeface="Aharoni" panose="02010803020104030203" pitchFamily="2" charset="-79"/>
            </a:endParaRPr>
          </a:p>
          <a:p>
            <a:pPr defTabSz="956682">
              <a:defRPr/>
            </a:pPr>
            <a:r>
              <a:rPr lang="ja-JP" altLang="en-US" dirty="0">
                <a:latin typeface="+mn-lt"/>
                <a:ea typeface="游ゴシック" panose="020B0400000000000000" pitchFamily="50" charset="-128"/>
              </a:rPr>
              <a:t>電子顕微鏡で見たウイルスの型が王冠に似ていたからです。</a:t>
            </a:r>
            <a:endParaRPr lang="en-US" altLang="ja-JP" dirty="0">
              <a:latin typeface="+mn-lt"/>
              <a:ea typeface="游ゴシック" panose="020B0400000000000000" pitchFamily="50" charset="-128"/>
            </a:endParaRPr>
          </a:p>
          <a:p>
            <a:pPr defTabSz="956682">
              <a:defRPr/>
            </a:pPr>
            <a:r>
              <a:rPr lang="ja-JP" altLang="en-US" dirty="0">
                <a:latin typeface="+mn-lt"/>
                <a:ea typeface="游ゴシック" panose="020B0400000000000000" pitchFamily="50" charset="-128"/>
              </a:rPr>
              <a:t>王冠は英語で“</a:t>
            </a:r>
            <a:r>
              <a:rPr lang="en-US" altLang="ja-JP" dirty="0">
                <a:latin typeface="+mn-lt"/>
                <a:ea typeface="游ゴシック" panose="020B0400000000000000" pitchFamily="50" charset="-128"/>
              </a:rPr>
              <a:t>CROWN</a:t>
            </a:r>
            <a:r>
              <a:rPr lang="ja-JP" altLang="en-US" dirty="0">
                <a:latin typeface="+mn-lt"/>
                <a:ea typeface="游ゴシック" panose="020B0400000000000000" pitchFamily="50" charset="-128"/>
              </a:rPr>
              <a:t>”（クラウン）といいますが、ギリシャ語では“</a:t>
            </a:r>
            <a:r>
              <a:rPr lang="en-US" altLang="ja-JP" dirty="0">
                <a:latin typeface="+mn-lt"/>
                <a:ea typeface="游ゴシック" panose="020B0400000000000000" pitchFamily="50" charset="-128"/>
              </a:rPr>
              <a:t>CORONA</a:t>
            </a:r>
            <a:r>
              <a:rPr lang="ja-JP" altLang="en-US" dirty="0">
                <a:latin typeface="+mn-lt"/>
                <a:ea typeface="游ゴシック" panose="020B0400000000000000" pitchFamily="50" charset="-128"/>
              </a:rPr>
              <a:t>”（コロナ）と言います。</a:t>
            </a:r>
            <a:endParaRPr lang="en-US" altLang="ja-JP" dirty="0">
              <a:latin typeface="+mn-lt"/>
              <a:ea typeface="游ゴシック" panose="020B0400000000000000" pitchFamily="50" charset="-128"/>
            </a:endParaRPr>
          </a:p>
          <a:p>
            <a:pPr defTabSz="956682">
              <a:defRPr/>
            </a:pPr>
            <a:endParaRPr lang="en-US" altLang="ja-JP" dirty="0">
              <a:latin typeface="+mn-lt"/>
              <a:ea typeface="游ゴシック" panose="020B0400000000000000" pitchFamily="50" charset="-128"/>
              <a:cs typeface="Aharoni" panose="02010803020104030203" pitchFamily="2" charset="-79"/>
            </a:endParaRPr>
          </a:p>
          <a:p>
            <a:pPr defTabSz="956682">
              <a:defRPr/>
            </a:pPr>
            <a:r>
              <a:rPr kumimoji="1" lang="ja-JP" altLang="en-US" sz="1200" kern="1200" spc="0" baseline="0" dirty="0">
                <a:solidFill>
                  <a:schemeClr val="tx1"/>
                </a:solidFill>
                <a:latin typeface="ＭＳ ゴシック" panose="020B0609070205080204" pitchFamily="49" charset="-128"/>
                <a:ea typeface="游ゴシック" panose="020B0400000000000000" pitchFamily="50" charset="-128"/>
                <a:cs typeface="Aharoni" panose="02010803020104030203" pitchFamily="2" charset="-79"/>
              </a:rPr>
              <a:t>新型コロナウイルス画像　</a:t>
            </a:r>
            <a:r>
              <a:rPr lang="ja-JP" altLang="en-US" dirty="0">
                <a:latin typeface="+mn-lt"/>
                <a:ea typeface="游ゴシック" panose="020B0400000000000000" pitchFamily="50" charset="-128"/>
                <a:cs typeface="Aharoni" panose="02010803020104030203" pitchFamily="2" charset="-79"/>
              </a:rPr>
              <a:t>出典：</a:t>
            </a:r>
            <a:r>
              <a:rPr lang="en-US" altLang="ja-JP" dirty="0">
                <a:latin typeface="+mn-lt"/>
                <a:ea typeface="游ゴシック" panose="020B0400000000000000" pitchFamily="50" charset="-128"/>
                <a:cs typeface="Aharoni" panose="02010803020104030203" pitchFamily="2" charset="-79"/>
              </a:rPr>
              <a:t>NIID</a:t>
            </a:r>
            <a:r>
              <a:rPr lang="ja-JP" altLang="en-US" dirty="0">
                <a:latin typeface="+mn-lt"/>
                <a:ea typeface="游ゴシック" panose="020B0400000000000000" pitchFamily="50" charset="-128"/>
                <a:cs typeface="Aharoni" panose="02010803020104030203" pitchFamily="2" charset="-79"/>
              </a:rPr>
              <a:t>　国立感染症研究所</a:t>
            </a:r>
            <a:endParaRPr lang="ja-JP" altLang="en-US" dirty="0">
              <a:latin typeface="+mn-lt"/>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3</a:t>
            </a:fld>
            <a:endParaRPr kumimoji="1" lang="ja-JP" altLang="en-US"/>
          </a:p>
        </p:txBody>
      </p:sp>
    </p:spTree>
    <p:extLst>
      <p:ext uri="{BB962C8B-B14F-4D97-AF65-F5344CB8AC3E}">
        <p14:creationId xmlns:p14="http://schemas.microsoft.com/office/powerpoint/2010/main" val="303356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lt"/>
                <a:ea typeface="游ゴシック" panose="020B0400000000000000" pitchFamily="50" charset="-128"/>
                <a:cs typeface="Aharoni" panose="02010803020104030203" pitchFamily="2" charset="-79"/>
              </a:rPr>
              <a:t>なぜ、新型コロナウイルス感染症を「</a:t>
            </a:r>
            <a:r>
              <a:rPr lang="en-US" altLang="ja-JP" dirty="0">
                <a:latin typeface="+mn-lt"/>
                <a:ea typeface="游ゴシック" panose="020B0400000000000000" pitchFamily="50" charset="-128"/>
                <a:cs typeface="Aharoni" panose="02010803020104030203" pitchFamily="2" charset="-79"/>
              </a:rPr>
              <a:t>COVID-19</a:t>
            </a:r>
            <a:r>
              <a:rPr lang="ja-JP" altLang="en-US" dirty="0">
                <a:latin typeface="+mn-lt"/>
                <a:ea typeface="游ゴシック" panose="020B0400000000000000" pitchFamily="50" charset="-128"/>
                <a:cs typeface="Aharoni" panose="02010803020104030203" pitchFamily="2" charset="-79"/>
              </a:rPr>
              <a:t>」（コビットナインティーン）と呼ぶのでしょうか。</a:t>
            </a:r>
            <a:endParaRPr lang="en-US" altLang="ja-JP" dirty="0">
              <a:latin typeface="+mn-lt"/>
              <a:ea typeface="游ゴシック" panose="020B0400000000000000" pitchFamily="50" charset="-128"/>
              <a:cs typeface="Aharoni" panose="02010803020104030203" pitchFamily="2" charset="-79"/>
            </a:endParaRPr>
          </a:p>
          <a:p>
            <a:endParaRPr lang="en-US" altLang="ja-JP" dirty="0">
              <a:latin typeface="+mn-lt"/>
              <a:ea typeface="游ゴシック" panose="020B0400000000000000" pitchFamily="50" charset="-128"/>
              <a:cs typeface="Aharoni" panose="02010803020104030203" pitchFamily="2" charset="-79"/>
            </a:endParaRPr>
          </a:p>
          <a:p>
            <a:r>
              <a:rPr lang="en-US" altLang="ja-JP" dirty="0">
                <a:latin typeface="+mn-lt"/>
                <a:ea typeface="游ゴシック" panose="020B0400000000000000" pitchFamily="50" charset="-128"/>
              </a:rPr>
              <a:t>2003</a:t>
            </a:r>
            <a:r>
              <a:rPr lang="ja-JP" altLang="en-US" dirty="0">
                <a:latin typeface="+mn-lt"/>
                <a:ea typeface="游ゴシック" panose="020B0400000000000000" pitchFamily="50" charset="-128"/>
              </a:rPr>
              <a:t>年頃、新型の</a:t>
            </a:r>
            <a:r>
              <a:rPr lang="en-US" altLang="ja-JP" dirty="0">
                <a:latin typeface="+mn-lt"/>
                <a:ea typeface="游ゴシック" panose="020B0400000000000000" pitchFamily="50" charset="-128"/>
              </a:rPr>
              <a:t>SARS-</a:t>
            </a:r>
            <a:r>
              <a:rPr lang="en-US" altLang="ja-JP" dirty="0" err="1">
                <a:latin typeface="+mn-lt"/>
                <a:ea typeface="游ゴシック" panose="020B0400000000000000" pitchFamily="50" charset="-128"/>
              </a:rPr>
              <a:t>Cov</a:t>
            </a:r>
            <a:r>
              <a:rPr lang="ja-JP" altLang="en-US" dirty="0">
                <a:latin typeface="+mn-lt"/>
                <a:ea typeface="游ゴシック" panose="020B0400000000000000" pitchFamily="50" charset="-128"/>
              </a:rPr>
              <a:t>（サーズ コブ）と呼ばれるコロナウイルスが原因</a:t>
            </a:r>
            <a:r>
              <a:rPr lang="ja-JP" altLang="en-US" dirty="0">
                <a:latin typeface="+mn-lt"/>
                <a:ea typeface="+mn-ea"/>
              </a:rPr>
              <a:t>で、全世界的に肺炎が集団発生しました。この流行した「</a:t>
            </a:r>
            <a:r>
              <a:rPr lang="ja-JP" altLang="en-US" dirty="0">
                <a:latin typeface="+mn-lt"/>
                <a:ea typeface="游ゴシック" panose="020B0400000000000000" pitchFamily="50" charset="-128"/>
              </a:rPr>
              <a:t>重症急性呼吸器症候群」が</a:t>
            </a:r>
            <a:r>
              <a:rPr lang="en-US" altLang="ja-JP" dirty="0">
                <a:latin typeface="+mn-lt"/>
                <a:ea typeface="游ゴシック" panose="020B0400000000000000" pitchFamily="50" charset="-128"/>
              </a:rPr>
              <a:t>SARS</a:t>
            </a:r>
            <a:r>
              <a:rPr lang="ja-JP" altLang="en-US" dirty="0">
                <a:latin typeface="+mn-lt"/>
                <a:ea typeface="游ゴシック" panose="020B0400000000000000" pitchFamily="50" charset="-128"/>
              </a:rPr>
              <a:t>（サーズ）と呼ばれました。</a:t>
            </a:r>
            <a:endParaRPr lang="en-US" altLang="ja-JP" dirty="0">
              <a:latin typeface="+mn-lt"/>
              <a:ea typeface="游ゴシック" panose="020B0400000000000000" pitchFamily="50" charset="-128"/>
            </a:endParaRPr>
          </a:p>
          <a:p>
            <a:endParaRPr lang="en-US" altLang="ja-JP" dirty="0">
              <a:latin typeface="+mn-lt"/>
              <a:ea typeface="游ゴシック" panose="020B0400000000000000" pitchFamily="50" charset="-128"/>
            </a:endParaRPr>
          </a:p>
          <a:p>
            <a:r>
              <a:rPr lang="ja-JP" altLang="en-US" dirty="0">
                <a:latin typeface="+mn-lt"/>
                <a:ea typeface="游ゴシック" panose="020B0400000000000000" pitchFamily="50" charset="-128"/>
              </a:rPr>
              <a:t>新型コロナウイルスは、このサーズウイルスに似た、</a:t>
            </a:r>
            <a:r>
              <a:rPr lang="en-US" altLang="ja-JP" dirty="0">
                <a:latin typeface="+mn-lt"/>
                <a:ea typeface="游ゴシック" panose="020B0400000000000000" pitchFamily="50" charset="-128"/>
              </a:rPr>
              <a:t>SARS-Cov2</a:t>
            </a:r>
            <a:r>
              <a:rPr lang="ja-JP" altLang="en-US" dirty="0">
                <a:latin typeface="+mn-lt"/>
                <a:ea typeface="游ゴシック" panose="020B0400000000000000" pitchFamily="50" charset="-128"/>
              </a:rPr>
              <a:t>（サーズ コブ ツー）と呼ばれるウイルスが原因で、</a:t>
            </a:r>
            <a:r>
              <a:rPr lang="en-US" altLang="ja-JP" dirty="0">
                <a:latin typeface="+mn-lt"/>
                <a:ea typeface="游ゴシック" panose="020B0400000000000000" pitchFamily="50" charset="-128"/>
              </a:rPr>
              <a:t>2019</a:t>
            </a:r>
            <a:r>
              <a:rPr lang="ja-JP" altLang="en-US" dirty="0">
                <a:latin typeface="+mn-lt"/>
                <a:ea typeface="游ゴシック" panose="020B0400000000000000" pitchFamily="50" charset="-128"/>
              </a:rPr>
              <a:t>年に流行したことで、</a:t>
            </a:r>
            <a:r>
              <a:rPr lang="en-US" altLang="ja-JP" dirty="0">
                <a:latin typeface="+mn-lt"/>
                <a:ea typeface="游ゴシック" panose="020B0400000000000000" pitchFamily="50" charset="-128"/>
              </a:rPr>
              <a:t>Covid-19</a:t>
            </a:r>
            <a:r>
              <a:rPr lang="ja-JP" altLang="en-US" dirty="0">
                <a:latin typeface="+mn-lt"/>
                <a:ea typeface="游ゴシック" panose="020B0400000000000000" pitchFamily="50" charset="-128"/>
              </a:rPr>
              <a:t>（コビット</a:t>
            </a:r>
            <a:r>
              <a:rPr lang="en-US" altLang="ja-JP" dirty="0">
                <a:latin typeface="+mn-lt"/>
                <a:ea typeface="游ゴシック" panose="020B0400000000000000" pitchFamily="50" charset="-128"/>
              </a:rPr>
              <a:t>-19</a:t>
            </a:r>
            <a:r>
              <a:rPr lang="ja-JP" altLang="en-US" dirty="0">
                <a:latin typeface="+mn-lt"/>
                <a:ea typeface="游ゴシック" panose="020B0400000000000000" pitchFamily="50" charset="-128"/>
              </a:rPr>
              <a:t>）と呼ばれるようになりました。</a:t>
            </a:r>
            <a:endParaRPr lang="en-US" altLang="ja-JP" dirty="0">
              <a:latin typeface="+mn-lt"/>
              <a:ea typeface="游ゴシック" panose="020B0400000000000000" pitchFamily="50" charset="-128"/>
            </a:endParaRPr>
          </a:p>
          <a:p>
            <a:r>
              <a:rPr lang="ja-JP" altLang="en-US" dirty="0">
                <a:latin typeface="+mn-lt"/>
                <a:ea typeface="游ゴシック" panose="020B0400000000000000" pitchFamily="50" charset="-128"/>
                <a:cs typeface="Aharoni" panose="02010803020104030203" pitchFamily="2" charset="-79"/>
              </a:rPr>
              <a:t>そのため、</a:t>
            </a:r>
            <a:r>
              <a:rPr lang="en-US" altLang="ja-JP" dirty="0">
                <a:latin typeface="+mn-lt"/>
                <a:ea typeface="游ゴシック" panose="020B0400000000000000" pitchFamily="50" charset="-128"/>
                <a:cs typeface="Aharoni" panose="02010803020104030203" pitchFamily="2" charset="-79"/>
              </a:rPr>
              <a:t>“</a:t>
            </a:r>
            <a:r>
              <a:rPr lang="ja-JP" altLang="en-US" dirty="0">
                <a:latin typeface="+mn-lt"/>
                <a:ea typeface="游ゴシック" panose="020B0400000000000000" pitchFamily="50" charset="-128"/>
                <a:cs typeface="Aharoni" panose="02010803020104030203" pitchFamily="2" charset="-79"/>
              </a:rPr>
              <a:t>コロナ</a:t>
            </a:r>
            <a:r>
              <a:rPr lang="en-US" altLang="ja-JP" dirty="0">
                <a:latin typeface="+mn-lt"/>
                <a:ea typeface="游ゴシック" panose="020B0400000000000000" pitchFamily="50" charset="-128"/>
                <a:cs typeface="Aharoni" panose="02010803020104030203" pitchFamily="2" charset="-79"/>
              </a:rPr>
              <a:t>”</a:t>
            </a:r>
            <a:r>
              <a:rPr lang="ja-JP" altLang="en-US" dirty="0">
                <a:latin typeface="+mn-lt"/>
                <a:ea typeface="游ゴシック" panose="020B0400000000000000" pitchFamily="50" charset="-128"/>
                <a:cs typeface="Aharoni" panose="02010803020104030203" pitchFamily="2" charset="-79"/>
              </a:rPr>
              <a:t> と</a:t>
            </a:r>
            <a:r>
              <a:rPr lang="en-US" altLang="ja-JP" dirty="0">
                <a:latin typeface="+mn-lt"/>
                <a:ea typeface="游ゴシック" panose="020B0400000000000000" pitchFamily="50" charset="-128"/>
                <a:cs typeface="Aharoni" panose="02010803020104030203" pitchFamily="2" charset="-79"/>
              </a:rPr>
              <a:t>”</a:t>
            </a:r>
            <a:r>
              <a:rPr lang="ja-JP" altLang="en-US" dirty="0">
                <a:latin typeface="+mn-lt"/>
                <a:ea typeface="游ゴシック" panose="020B0400000000000000" pitchFamily="50" charset="-128"/>
                <a:cs typeface="Aharoni" panose="02010803020104030203" pitchFamily="2" charset="-79"/>
              </a:rPr>
              <a:t>ウイルス</a:t>
            </a:r>
            <a:r>
              <a:rPr lang="en-US" altLang="ja-JP" dirty="0">
                <a:latin typeface="+mn-lt"/>
                <a:ea typeface="游ゴシック" panose="020B0400000000000000" pitchFamily="50" charset="-128"/>
                <a:cs typeface="Aharoni" panose="02010803020104030203" pitchFamily="2" charset="-79"/>
              </a:rPr>
              <a:t>”</a:t>
            </a:r>
            <a:r>
              <a:rPr lang="ja-JP" altLang="en-US" dirty="0">
                <a:latin typeface="+mn-lt"/>
                <a:ea typeface="游ゴシック" panose="020B0400000000000000" pitchFamily="50" charset="-128"/>
                <a:cs typeface="Aharoni" panose="02010803020104030203" pitchFamily="2" charset="-79"/>
              </a:rPr>
              <a:t>の頭文字に、</a:t>
            </a:r>
            <a:r>
              <a:rPr lang="en-US" altLang="ja-JP" dirty="0">
                <a:latin typeface="+mn-lt"/>
                <a:ea typeface="游ゴシック" panose="020B0400000000000000" pitchFamily="50" charset="-128"/>
                <a:cs typeface="Aharoni" panose="02010803020104030203" pitchFamily="2" charset="-79"/>
              </a:rPr>
              <a:t>2019</a:t>
            </a:r>
            <a:r>
              <a:rPr lang="ja-JP" altLang="en-US" dirty="0">
                <a:latin typeface="+mn-lt"/>
                <a:ea typeface="游ゴシック" panose="020B0400000000000000" pitchFamily="50" charset="-128"/>
                <a:cs typeface="Aharoni" panose="02010803020104030203" pitchFamily="2" charset="-79"/>
              </a:rPr>
              <a:t>年の</a:t>
            </a:r>
            <a:r>
              <a:rPr lang="en-US" altLang="ja-JP" dirty="0">
                <a:latin typeface="+mn-lt"/>
                <a:ea typeface="游ゴシック" panose="020B0400000000000000" pitchFamily="50" charset="-128"/>
                <a:cs typeface="Aharoni" panose="02010803020104030203" pitchFamily="2" charset="-79"/>
              </a:rPr>
              <a:t>19</a:t>
            </a:r>
            <a:r>
              <a:rPr lang="ja-JP" altLang="en-US" dirty="0">
                <a:latin typeface="+mn-lt"/>
                <a:ea typeface="游ゴシック" panose="020B0400000000000000" pitchFamily="50" charset="-128"/>
                <a:cs typeface="Aharoni" panose="02010803020104030203" pitchFamily="2" charset="-79"/>
              </a:rPr>
              <a:t>がついて、</a:t>
            </a:r>
            <a:r>
              <a:rPr lang="en-US" altLang="ja-JP" dirty="0">
                <a:latin typeface="+mn-lt"/>
                <a:ea typeface="游ゴシック" panose="020B0400000000000000" pitchFamily="50" charset="-128"/>
                <a:cs typeface="Aharoni" panose="02010803020104030203" pitchFamily="2" charset="-79"/>
              </a:rPr>
              <a:t>COVID-19</a:t>
            </a:r>
            <a:r>
              <a:rPr lang="ja-JP" altLang="en-US" dirty="0">
                <a:latin typeface="+mn-lt"/>
                <a:ea typeface="游ゴシック" panose="020B0400000000000000" pitchFamily="50" charset="-128"/>
                <a:cs typeface="Aharoni" panose="02010803020104030203" pitchFamily="2" charset="-79"/>
              </a:rPr>
              <a:t>となったのです。</a:t>
            </a:r>
            <a:endParaRPr lang="en-US" altLang="ja-JP" dirty="0">
              <a:latin typeface="+mn-lt"/>
              <a:ea typeface="游ゴシック" panose="020B0400000000000000" pitchFamily="50" charset="-128"/>
              <a:cs typeface="Aharoni" panose="02010803020104030203" pitchFamily="2" charset="-79"/>
            </a:endParaRPr>
          </a:p>
          <a:p>
            <a:r>
              <a:rPr lang="ja-JP" altLang="en-US" dirty="0">
                <a:latin typeface="+mn-lt"/>
                <a:ea typeface="游ゴシック" panose="020B0400000000000000" pitchFamily="50" charset="-128"/>
                <a:cs typeface="Aharoni" panose="02010803020104030203" pitchFamily="2" charset="-79"/>
              </a:rPr>
              <a:t>わかっていただけましたか？</a:t>
            </a:r>
            <a:endParaRPr lang="en-US" altLang="ja-JP" dirty="0">
              <a:latin typeface="+mn-lt"/>
              <a:ea typeface="游ゴシック" panose="020B0400000000000000" pitchFamily="50" charset="-128"/>
              <a:cs typeface="Aharoni" panose="02010803020104030203" pitchFamily="2" charset="-79"/>
            </a:endParaRPr>
          </a:p>
          <a:p>
            <a:endParaRPr lang="en-US" altLang="ja-JP" dirty="0">
              <a:latin typeface="+mn-lt"/>
              <a:ea typeface="游ゴシック" panose="020B0400000000000000" pitchFamily="50" charset="-128"/>
              <a:cs typeface="Aharoni" panose="02010803020104030203" pitchFamily="2" charset="-79"/>
            </a:endParaRPr>
          </a:p>
          <a:p>
            <a:pPr defTabSz="956682">
              <a:defRPr/>
            </a:pPr>
            <a:r>
              <a:rPr kumimoji="1" lang="ja-JP" altLang="en-US" sz="1200" kern="1200" spc="0" baseline="0" dirty="0">
                <a:solidFill>
                  <a:schemeClr val="tx1"/>
                </a:solidFill>
                <a:latin typeface="ＭＳ ゴシック" panose="020B0609070205080204" pitchFamily="49" charset="-128"/>
                <a:ea typeface="游ゴシック" panose="020B0400000000000000" pitchFamily="50" charset="-128"/>
                <a:cs typeface="Aharoni" panose="02010803020104030203" pitchFamily="2" charset="-79"/>
              </a:rPr>
              <a:t>新型コロナウイルス画像　出典：</a:t>
            </a:r>
            <a:r>
              <a:rPr kumimoji="1" lang="en-US" altLang="ja-JP" sz="1200" kern="1200" spc="0" baseline="0" dirty="0">
                <a:solidFill>
                  <a:schemeClr val="tx1"/>
                </a:solidFill>
                <a:latin typeface="ＭＳ ゴシック" panose="020B0609070205080204" pitchFamily="49" charset="-128"/>
                <a:ea typeface="游ゴシック" panose="020B0400000000000000" pitchFamily="50" charset="-128"/>
                <a:cs typeface="Aharoni" panose="02010803020104030203" pitchFamily="2" charset="-79"/>
              </a:rPr>
              <a:t>NIID</a:t>
            </a:r>
            <a:r>
              <a:rPr kumimoji="1" lang="ja-JP" altLang="en-US" sz="1200" kern="1200" spc="0" baseline="0" dirty="0">
                <a:solidFill>
                  <a:schemeClr val="tx1"/>
                </a:solidFill>
                <a:latin typeface="ＭＳ ゴシック" panose="020B0609070205080204" pitchFamily="49" charset="-128"/>
                <a:ea typeface="游ゴシック" panose="020B0400000000000000" pitchFamily="50" charset="-128"/>
                <a:cs typeface="Aharoni" panose="02010803020104030203" pitchFamily="2" charset="-79"/>
              </a:rPr>
              <a:t>　国立感染症研究所</a:t>
            </a:r>
            <a:endParaRPr kumimoji="1" lang="ja-JP" altLang="en-US" sz="1200" kern="1200" spc="0" baseline="0" dirty="0">
              <a:solidFill>
                <a:schemeClr val="tx1"/>
              </a:solidFill>
              <a:latin typeface="ＭＳ ゴシック" panose="020B0609070205080204" pitchFamily="49" charset="-128"/>
              <a:ea typeface="游ゴシック" panose="020B0400000000000000" pitchFamily="50" charset="-128"/>
              <a:cs typeface="+mn-cs"/>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4</a:t>
            </a:fld>
            <a:endParaRPr kumimoji="1" lang="ja-JP" altLang="en-US"/>
          </a:p>
        </p:txBody>
      </p:sp>
    </p:spTree>
    <p:extLst>
      <p:ext uri="{BB962C8B-B14F-4D97-AF65-F5344CB8AC3E}">
        <p14:creationId xmlns:p14="http://schemas.microsoft.com/office/powerpoint/2010/main" val="287161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ＭＳ 明朝" panose="02020609040205080304" pitchFamily="17" charset="-128"/>
                <a:ea typeface="ＭＳ 明朝" panose="02020609040205080304" pitchFamily="17" charset="-128"/>
              </a:rPr>
              <a:t>病気の原因となるウイルスは、どの位の大きさだと思いますか？</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小さなウイルスを</a:t>
            </a:r>
            <a:r>
              <a:rPr kumimoji="1" lang="en-US" altLang="ja-JP" sz="1200" dirty="0">
                <a:latin typeface="ＭＳ 明朝" panose="02020609040205080304" pitchFamily="17" charset="-128"/>
                <a:ea typeface="ＭＳ 明朝" panose="02020609040205080304" pitchFamily="17" charset="-128"/>
              </a:rPr>
              <a:t>200</a:t>
            </a:r>
            <a:r>
              <a:rPr kumimoji="1" lang="ja-JP" altLang="en-US" sz="1200" dirty="0">
                <a:latin typeface="ＭＳ 明朝" panose="02020609040205080304" pitchFamily="17" charset="-128"/>
                <a:ea typeface="ＭＳ 明朝" panose="02020609040205080304" pitchFamily="17" charset="-128"/>
              </a:rPr>
              <a:t>倍すると、「ヒトの細胞」の大きさになります。</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「ヒトの細胞」をさらに</a:t>
            </a:r>
            <a:r>
              <a:rPr kumimoji="1" lang="en-US" altLang="ja-JP" sz="1200" dirty="0">
                <a:latin typeface="ＭＳ 明朝" panose="02020609040205080304" pitchFamily="17" charset="-128"/>
                <a:ea typeface="ＭＳ 明朝" panose="02020609040205080304" pitchFamily="17" charset="-128"/>
              </a:rPr>
              <a:t>250</a:t>
            </a:r>
            <a:r>
              <a:rPr kumimoji="1" lang="ja-JP" altLang="en-US" sz="1200" dirty="0">
                <a:latin typeface="ＭＳ 明朝" panose="02020609040205080304" pitchFamily="17" charset="-128"/>
                <a:ea typeface="ＭＳ 明朝" panose="02020609040205080304" pitchFamily="17" charset="-128"/>
              </a:rPr>
              <a:t>倍にして、やっと、小さなお米の粒ぐらいになります。</a:t>
            </a:r>
            <a:endParaRPr kumimoji="1" lang="en-US" altLang="ja-JP" sz="1200" dirty="0">
              <a:latin typeface="ＭＳ 明朝" panose="02020609040205080304" pitchFamily="17" charset="-128"/>
              <a:ea typeface="ＭＳ 明朝" panose="02020609040205080304" pitchFamily="17" charset="-128"/>
            </a:endParaRPr>
          </a:p>
          <a:p>
            <a:pPr defTabSz="990752">
              <a:defRPr/>
            </a:pPr>
            <a:r>
              <a:rPr kumimoji="1" lang="ja-JP" altLang="en-US" sz="1200" dirty="0">
                <a:latin typeface="ＭＳ 明朝" panose="02020609040205080304" pitchFamily="17" charset="-128"/>
                <a:ea typeface="ＭＳ 明朝" panose="02020609040205080304" pitchFamily="17" charset="-128"/>
              </a:rPr>
              <a:t>お米の粒は、</a:t>
            </a:r>
            <a:r>
              <a:rPr kumimoji="1" lang="en-US" altLang="ja-JP" sz="1200" dirty="0">
                <a:latin typeface="ＭＳ 明朝" panose="02020609040205080304" pitchFamily="17" charset="-128"/>
                <a:ea typeface="ＭＳ 明朝" panose="02020609040205080304" pitchFamily="17" charset="-128"/>
              </a:rPr>
              <a:t>5</a:t>
            </a:r>
            <a:r>
              <a:rPr kumimoji="1" lang="ja-JP" altLang="en-US" sz="1200" dirty="0">
                <a:latin typeface="ＭＳ 明朝" panose="02020609040205080304" pitchFamily="17" charset="-128"/>
                <a:ea typeface="ＭＳ 明朝" panose="02020609040205080304" pitchFamily="17" charset="-128"/>
              </a:rPr>
              <a:t>ミリぐらいの大きさですから、ウイルスは本当に小さいですね。</a:t>
            </a:r>
            <a:endParaRPr kumimoji="1" lang="en-US" altLang="ja-JP" sz="12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5</a:t>
            </a:fld>
            <a:endParaRPr kumimoji="1" lang="ja-JP" altLang="en-US"/>
          </a:p>
        </p:txBody>
      </p:sp>
    </p:spTree>
    <p:extLst>
      <p:ext uri="{BB962C8B-B14F-4D97-AF65-F5344CB8AC3E}">
        <p14:creationId xmlns:p14="http://schemas.microsoft.com/office/powerpoint/2010/main" val="273766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lang="ja-JP" altLang="en-US" sz="1200" dirty="0">
                <a:latin typeface="ＭＳ 明朝" panose="02020609040205080304" pitchFamily="17" charset="-128"/>
                <a:ea typeface="ＭＳ 明朝" panose="02020609040205080304" pitchFamily="17" charset="-128"/>
              </a:rPr>
              <a:t>ウイルスが体の中に入っても、病気になる人とならない人がいます。それはなぜでしょうか？</a:t>
            </a:r>
          </a:p>
          <a:p>
            <a:r>
              <a:rPr kumimoji="1" lang="ja-JP" altLang="en-US" sz="1200" b="0" dirty="0">
                <a:latin typeface="ＭＳ 明朝" panose="02020609040205080304" pitchFamily="17" charset="-128"/>
                <a:ea typeface="ＭＳ 明朝" panose="02020609040205080304" pitchFamily="17" charset="-128"/>
              </a:rPr>
              <a:t>ウイルスが体に入ってくることを「感染」と言います。</a:t>
            </a:r>
            <a:endParaRPr kumimoji="1" lang="en-US" altLang="ja-JP" sz="1200" b="0" dirty="0">
              <a:latin typeface="ＭＳ 明朝" panose="02020609040205080304" pitchFamily="17" charset="-128"/>
              <a:ea typeface="ＭＳ 明朝" panose="02020609040205080304" pitchFamily="17" charset="-128"/>
            </a:endParaRPr>
          </a:p>
          <a:p>
            <a:r>
              <a:rPr kumimoji="1" lang="ja-JP" altLang="en-US" sz="1200" b="0" dirty="0">
                <a:latin typeface="ＭＳ 明朝" panose="02020609040205080304" pitchFamily="17" charset="-128"/>
                <a:ea typeface="ＭＳ 明朝" panose="02020609040205080304" pitchFamily="17" charset="-128"/>
              </a:rPr>
              <a:t>体の中にある「免疫機能」と呼ばれる“カラダ防衛隊”が働いて、ウイルスをやっつけてしまえば、病気にはなりません。</a:t>
            </a:r>
            <a:endParaRPr kumimoji="1" lang="en-US" altLang="ja-JP" sz="1200" b="0" dirty="0">
              <a:latin typeface="ＭＳ 明朝" panose="02020609040205080304" pitchFamily="17" charset="-128"/>
              <a:ea typeface="ＭＳ 明朝" panose="02020609040205080304" pitchFamily="17" charset="-128"/>
            </a:endParaRPr>
          </a:p>
          <a:p>
            <a:r>
              <a:rPr kumimoji="1" lang="ja-JP" altLang="en-US" sz="1200" b="0" dirty="0">
                <a:latin typeface="ＭＳ 明朝" panose="02020609040205080304" pitchFamily="17" charset="-128"/>
                <a:ea typeface="ＭＳ 明朝" panose="02020609040205080304" pitchFamily="17" charset="-128"/>
              </a:rPr>
              <a:t>でも、防衛隊がやっつけられないと、カラダの中でウイルスが増えてしまい、熱が出たり、頭が痛くなったり、咳が出たりして、病気になります。これを「発症」と言います。</a:t>
            </a:r>
            <a:endParaRPr kumimoji="1" lang="en-US" altLang="ja-JP" sz="1200" b="0" dirty="0">
              <a:latin typeface="ＭＳ 明朝" panose="02020609040205080304" pitchFamily="17" charset="-128"/>
              <a:ea typeface="ＭＳ 明朝" panose="02020609040205080304" pitchFamily="17" charset="-128"/>
            </a:endParaRPr>
          </a:p>
          <a:p>
            <a:r>
              <a:rPr kumimoji="1" lang="ja-JP" altLang="en-US" sz="1200" b="0" dirty="0">
                <a:latin typeface="ＭＳ 明朝" panose="02020609040205080304" pitchFamily="17" charset="-128"/>
                <a:ea typeface="ＭＳ 明朝" panose="02020609040205080304" pitchFamily="17" charset="-128"/>
              </a:rPr>
              <a:t>“ウイルスが体の中に入ったら、必ず病気になる”という事ではありません。</a:t>
            </a:r>
            <a:endParaRPr kumimoji="1" lang="en-US" altLang="ja-JP" sz="1200" b="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6</a:t>
            </a:fld>
            <a:endParaRPr kumimoji="1" lang="ja-JP" altLang="en-US"/>
          </a:p>
        </p:txBody>
      </p:sp>
    </p:spTree>
    <p:extLst>
      <p:ext uri="{BB962C8B-B14F-4D97-AF65-F5344CB8AC3E}">
        <p14:creationId xmlns:p14="http://schemas.microsoft.com/office/powerpoint/2010/main" val="26216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dirty="0">
                <a:latin typeface="ＭＳ 明朝" panose="02020609040205080304" pitchFamily="17" charset="-128"/>
                <a:ea typeface="ＭＳ 明朝" panose="02020609040205080304" pitchFamily="17" charset="-128"/>
              </a:rPr>
              <a:t>免疫機能と呼ばれる“カラダ防衛隊”が、やっつけられないウイルスとは、どのようなウイルスでしょうか。</a:t>
            </a:r>
            <a:endParaRPr kumimoji="1" lang="en-US" altLang="ja-JP" sz="1200" b="0" dirty="0">
              <a:latin typeface="ＭＳ 明朝" panose="02020609040205080304" pitchFamily="17" charset="-128"/>
              <a:ea typeface="ＭＳ 明朝" panose="02020609040205080304" pitchFamily="17" charset="-128"/>
            </a:endParaRPr>
          </a:p>
          <a:p>
            <a:r>
              <a:rPr kumimoji="1" lang="ja-JP" altLang="en-US" sz="1200" b="0" dirty="0">
                <a:latin typeface="ＭＳ 明朝" panose="02020609040205080304" pitchFamily="17" charset="-128"/>
                <a:ea typeface="ＭＳ 明朝" panose="02020609040205080304" pitchFamily="17" charset="-128"/>
              </a:rPr>
              <a:t>今までに、体の中に入ってこなかった新しいウイルスです。</a:t>
            </a:r>
            <a:endParaRPr kumimoji="1" lang="en-US" altLang="ja-JP" sz="1200" b="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新しいウイルスには免疫機能が働けず、体を守ることが出来なくなります。</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このため、体は病気になってしまいます。</a:t>
            </a: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7</a:t>
            </a:fld>
            <a:endParaRPr kumimoji="1" lang="ja-JP" altLang="en-US"/>
          </a:p>
        </p:txBody>
      </p:sp>
    </p:spTree>
    <p:extLst>
      <p:ext uri="{BB962C8B-B14F-4D97-AF65-F5344CB8AC3E}">
        <p14:creationId xmlns:p14="http://schemas.microsoft.com/office/powerpoint/2010/main" val="310127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ＭＳ 明朝" panose="02020609040205080304" pitchFamily="17" charset="-128"/>
                <a:ea typeface="ＭＳ 明朝" panose="02020609040205080304" pitchFamily="17" charset="-128"/>
              </a:rPr>
              <a:t>小さなウイルスはどこから、皆さんの体に入ってくるのでしょう。</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ウイルスは、目や、鼻や、口の粘膜と呼ばれるところから、体に入ってきます。</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手洗いをする前には、目を触ったり、鼻を触ったりしないように気をつけて下さい。</a:t>
            </a: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8</a:t>
            </a:fld>
            <a:endParaRPr kumimoji="1" lang="ja-JP" altLang="en-US"/>
          </a:p>
        </p:txBody>
      </p:sp>
    </p:spTree>
    <p:extLst>
      <p:ext uri="{BB962C8B-B14F-4D97-AF65-F5344CB8AC3E}">
        <p14:creationId xmlns:p14="http://schemas.microsoft.com/office/powerpoint/2010/main" val="1924768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ＭＳ 明朝" panose="02020609040205080304" pitchFamily="17" charset="-128"/>
                <a:ea typeface="ＭＳ 明朝" panose="02020609040205080304" pitchFamily="17" charset="-128"/>
              </a:rPr>
              <a:t>ウイルスが目や鼻や口から入ってくることがわかりました。</a:t>
            </a:r>
            <a:endParaRPr kumimoji="1" lang="en-US" altLang="ja-JP" sz="1200" dirty="0">
              <a:latin typeface="ＭＳ 明朝" panose="02020609040205080304" pitchFamily="17" charset="-128"/>
              <a:ea typeface="ＭＳ 明朝" panose="02020609040205080304" pitchFamily="17" charset="-128"/>
            </a:endParaRPr>
          </a:p>
          <a:p>
            <a:r>
              <a:rPr kumimoji="1" lang="ja-JP" altLang="en-US" sz="1200" dirty="0">
                <a:latin typeface="ＭＳ 明朝" panose="02020609040205080304" pitchFamily="17" charset="-128"/>
                <a:ea typeface="ＭＳ 明朝" panose="02020609040205080304" pitchFamily="17" charset="-128"/>
              </a:rPr>
              <a:t>では、どんな時に入ってくるのでしょうか？</a:t>
            </a:r>
            <a:endParaRPr kumimoji="1" lang="en-US" altLang="ja-JP" sz="1200" dirty="0">
              <a:latin typeface="ＭＳ 明朝" panose="02020609040205080304" pitchFamily="17" charset="-128"/>
              <a:ea typeface="ＭＳ 明朝" panose="02020609040205080304" pitchFamily="17" charset="-128"/>
            </a:endParaRPr>
          </a:p>
          <a:p>
            <a:endParaRPr kumimoji="1" lang="en-US" altLang="ja-JP" sz="1200" dirty="0">
              <a:latin typeface="ＭＳ 明朝" panose="02020609040205080304" pitchFamily="17" charset="-128"/>
              <a:ea typeface="ＭＳ 明朝" panose="02020609040205080304" pitchFamily="17" charset="-128"/>
            </a:endParaRPr>
          </a:p>
          <a:p>
            <a:pPr defTabSz="990752">
              <a:defRPr/>
            </a:pPr>
            <a:r>
              <a:rPr kumimoji="1" lang="ja-JP" altLang="en-US" sz="1200" dirty="0">
                <a:latin typeface="ＭＳ 明朝" panose="02020609040205080304" pitchFamily="17" charset="-128"/>
                <a:ea typeface="ＭＳ 明朝" panose="02020609040205080304" pitchFamily="17" charset="-128"/>
              </a:rPr>
              <a:t>おしゃべりや、セキや、クシャミをすると、口から細かい「しぶき」が飛び散ります。その中にひそんでいるウイルスを、鼻や口から吸い込むことで、皆さんの体に入ってきます。これを「飛沫感染」（ひまつかんせん）といいます。</a:t>
            </a:r>
            <a:endParaRPr kumimoji="1" lang="en-US" altLang="ja-JP" sz="1200" dirty="0">
              <a:latin typeface="ＭＳ 明朝" panose="02020609040205080304" pitchFamily="17" charset="-128"/>
              <a:ea typeface="ＭＳ 明朝" panose="02020609040205080304" pitchFamily="17" charset="-128"/>
            </a:endParaRPr>
          </a:p>
          <a:p>
            <a:pPr defTabSz="990752">
              <a:defRPr/>
            </a:pPr>
            <a:endParaRPr kumimoji="1" lang="en-US" altLang="ja-JP" sz="1200" dirty="0">
              <a:latin typeface="ＭＳ 明朝" panose="02020609040205080304" pitchFamily="17" charset="-128"/>
              <a:ea typeface="ＭＳ 明朝" panose="02020609040205080304" pitchFamily="17" charset="-128"/>
            </a:endParaRPr>
          </a:p>
          <a:p>
            <a:pPr defTabSz="990752">
              <a:defRPr/>
            </a:pPr>
            <a:r>
              <a:rPr kumimoji="1" lang="ja-JP" altLang="en-US" sz="1200" dirty="0">
                <a:latin typeface="ＭＳ 明朝" panose="02020609040205080304" pitchFamily="17" charset="-128"/>
                <a:ea typeface="ＭＳ 明朝" panose="02020609040205080304" pitchFamily="17" charset="-128"/>
              </a:rPr>
              <a:t>そして、もう一つ</a:t>
            </a:r>
            <a:endParaRPr kumimoji="1" lang="en-US" altLang="ja-JP" sz="1200" dirty="0">
              <a:latin typeface="ＭＳ 明朝" panose="02020609040205080304" pitchFamily="17" charset="-128"/>
              <a:ea typeface="ＭＳ 明朝" panose="02020609040205080304" pitchFamily="17" charset="-128"/>
            </a:endParaRPr>
          </a:p>
          <a:p>
            <a:pPr defTabSz="990752">
              <a:defRPr/>
            </a:pPr>
            <a:r>
              <a:rPr kumimoji="1" lang="ja-JP" altLang="en-US" sz="1200" dirty="0">
                <a:latin typeface="ＭＳ 明朝" panose="02020609040205080304" pitchFamily="17" charset="-128"/>
                <a:ea typeface="ＭＳ 明朝" panose="02020609040205080304" pitchFamily="17" charset="-128"/>
              </a:rPr>
              <a:t>ウイルスがついている手や洋服、扉の取っ手やスイッチ、電車のつり革などを触った手で、目や鼻をこすったり、何かを食べたりすると、皆さんの体に入ってきます。</a:t>
            </a:r>
            <a:endParaRPr kumimoji="1" lang="en-US" altLang="ja-JP" sz="1200" dirty="0">
              <a:latin typeface="ＭＳ 明朝" panose="02020609040205080304" pitchFamily="17" charset="-128"/>
              <a:ea typeface="ＭＳ 明朝" panose="02020609040205080304" pitchFamily="17" charset="-128"/>
            </a:endParaRPr>
          </a:p>
          <a:p>
            <a:pPr defTabSz="990752">
              <a:defRPr/>
            </a:pPr>
            <a:r>
              <a:rPr kumimoji="1" lang="ja-JP" altLang="en-US" sz="1200" dirty="0">
                <a:latin typeface="ＭＳ 明朝" panose="02020609040205080304" pitchFamily="17" charset="-128"/>
                <a:ea typeface="ＭＳ 明朝" panose="02020609040205080304" pitchFamily="17" charset="-128"/>
              </a:rPr>
              <a:t>これを「接触感染」（せっしょくかんせん）といいます。</a:t>
            </a:r>
            <a:endParaRPr kumimoji="1" lang="en-US" altLang="ja-JP" sz="12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4C96FD72-8381-6143-8174-2EA8525C9B39}" type="slidenum">
              <a:rPr kumimoji="1" lang="ja-JP" altLang="en-US" smtClean="0"/>
              <a:t>9</a:t>
            </a:fld>
            <a:endParaRPr kumimoji="1" lang="ja-JP" altLang="en-US"/>
          </a:p>
        </p:txBody>
      </p:sp>
    </p:spTree>
    <p:extLst>
      <p:ext uri="{BB962C8B-B14F-4D97-AF65-F5344CB8AC3E}">
        <p14:creationId xmlns:p14="http://schemas.microsoft.com/office/powerpoint/2010/main" val="1419468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B1BA77-C04F-1C46-B6CE-BDF91A5FBC8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BBD26E6-9CF0-394E-9C8B-DD39FC5B6B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749B9BB-0F4E-8841-B6E0-0EC7D1DE03B1}"/>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5" name="フッター プレースホルダー 4">
            <a:extLst>
              <a:ext uri="{FF2B5EF4-FFF2-40B4-BE49-F238E27FC236}">
                <a16:creationId xmlns:a16="http://schemas.microsoft.com/office/drawing/2014/main" id="{26AECFBA-572A-624D-AC51-DA5366742D3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09A1F0-0396-CA46-92EA-3D7BC4CF54FC}"/>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241000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618B18-0EC1-5145-A77F-39A3C875EC9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D912DAD-5384-B34B-910D-5963BD7CB61E}"/>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1234A4-F459-DD48-8386-EF94454E0DFF}"/>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5" name="フッター プレースホルダー 4">
            <a:extLst>
              <a:ext uri="{FF2B5EF4-FFF2-40B4-BE49-F238E27FC236}">
                <a16:creationId xmlns:a16="http://schemas.microsoft.com/office/drawing/2014/main" id="{66140455-8CCF-8E42-BC76-14EE5175080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5140C0-A386-E94B-AEE2-45C5AE246B95}"/>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100565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020C53D-C9B2-D945-B2CF-96761189CE5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47AF388-CD0A-EE4C-9160-ACFCE3764CF2}"/>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8F80F-3835-DE4C-9246-6B2FC0EDA8ED}"/>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5" name="フッター プレースホルダー 4">
            <a:extLst>
              <a:ext uri="{FF2B5EF4-FFF2-40B4-BE49-F238E27FC236}">
                <a16:creationId xmlns:a16="http://schemas.microsoft.com/office/drawing/2014/main" id="{2D2AE5FB-DE6E-C14D-AE73-9B2E78BE2E2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EAF9E0F-1769-7840-BC6A-B4FD601D8DF8}"/>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240532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F4CF45-61F9-1D4D-A3F6-72D1C66AECF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EBCCF9-99AB-614D-B570-7C12F3426A53}"/>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7346925-02D1-024A-8CA6-7310172AE497}"/>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5" name="フッター プレースホルダー 4">
            <a:extLst>
              <a:ext uri="{FF2B5EF4-FFF2-40B4-BE49-F238E27FC236}">
                <a16:creationId xmlns:a16="http://schemas.microsoft.com/office/drawing/2014/main" id="{61A5321B-8FAE-2D47-8B9E-281C5C9EFF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901561-5578-B944-864E-497018A2C822}"/>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2490600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C163C4-3C1A-0848-B6A2-17B69C41005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A2E1130-A281-C344-9B26-D561AA2C3A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94E3CB-64C4-B641-892E-EBF041D59E63}"/>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5" name="フッター プレースホルダー 4">
            <a:extLst>
              <a:ext uri="{FF2B5EF4-FFF2-40B4-BE49-F238E27FC236}">
                <a16:creationId xmlns:a16="http://schemas.microsoft.com/office/drawing/2014/main" id="{39568EAC-9A7E-964D-AEB5-2DAC6F8794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350EBF5-D960-064D-8479-C8FCFB3112D5}"/>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78358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E07558-ADC1-F44A-AC50-EC000D9AA4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57F5BF-5289-CA46-A58B-E1764BCF3CF1}"/>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859D4DE-4DCE-3344-86CE-BB8803F1CB06}"/>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34CED5-B93F-1240-A4FD-27F74ED5E96E}"/>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6" name="フッター プレースホルダー 5">
            <a:extLst>
              <a:ext uri="{FF2B5EF4-FFF2-40B4-BE49-F238E27FC236}">
                <a16:creationId xmlns:a16="http://schemas.microsoft.com/office/drawing/2014/main" id="{8A900E38-FB72-DF4D-8EAA-66935E7F67D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4DF39FE-B9D9-FE42-AD6D-3B9E2325BAA9}"/>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397782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32993A-FF6C-E640-BA0F-A1574AE8B95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1AAE3FF-F5E9-4940-83F6-A146CE6B8E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E692D2F-CF08-F64D-B266-3C25DCE532BE}"/>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4781B8C-9A6B-4544-AA49-C490B7EA86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2FA36E42-6503-8348-A090-1077787ECAF9}"/>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01212D5-8CAE-DF40-B64B-F37BC820ABCE}"/>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8" name="フッター プレースホルダー 7">
            <a:extLst>
              <a:ext uri="{FF2B5EF4-FFF2-40B4-BE49-F238E27FC236}">
                <a16:creationId xmlns:a16="http://schemas.microsoft.com/office/drawing/2014/main" id="{764C6653-78D0-A242-899B-43E76047DAB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50A867B-16B0-A944-A7C5-FD6638A12F27}"/>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958215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35A5A2-DB4A-8E4A-B9D9-78C2F50C432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0FBADAB-85CF-784D-A645-3A010F36EBDF}"/>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4" name="フッター プレースホルダー 3">
            <a:extLst>
              <a:ext uri="{FF2B5EF4-FFF2-40B4-BE49-F238E27FC236}">
                <a16:creationId xmlns:a16="http://schemas.microsoft.com/office/drawing/2014/main" id="{CD97E5B6-1AB5-BF4F-BE31-1C3CA0311B5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F4B3F8C-2615-CE42-964B-1E350452BF68}"/>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416890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74692A9-96FF-4C47-AC6B-120A4311BFFB}"/>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3" name="フッター プレースホルダー 2">
            <a:extLst>
              <a:ext uri="{FF2B5EF4-FFF2-40B4-BE49-F238E27FC236}">
                <a16:creationId xmlns:a16="http://schemas.microsoft.com/office/drawing/2014/main" id="{C37F008E-5982-164D-994A-F19925BAF16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0CEFC7E-0ADC-B442-B96D-3CFE05B84C50}"/>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3296359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B1277A-9DFF-FF4A-90D0-CE8AA8B4BD8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F51E565-607F-8644-A25B-29691AEC42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34D16A9-44A2-F64D-AAF0-4F8F1D7C3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1E1CC50-E4D7-084F-9FAF-492E9E0BD51C}"/>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6" name="フッター プレースホルダー 5">
            <a:extLst>
              <a:ext uri="{FF2B5EF4-FFF2-40B4-BE49-F238E27FC236}">
                <a16:creationId xmlns:a16="http://schemas.microsoft.com/office/drawing/2014/main" id="{B09407E9-0565-9B4B-A502-F0957DA9F6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DEC6BD-AE22-1242-9246-17ABA58BF3F4}"/>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207630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30FE20-00C5-6846-8C0F-57379D8831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B691BE2-5E76-E84B-BA5D-B4A2DF41F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50240D5-0952-F140-A6B5-C31913CB9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E1DC1C4-2AB2-B846-98CE-2AE7C29AC5D1}"/>
              </a:ext>
            </a:extLst>
          </p:cNvPr>
          <p:cNvSpPr>
            <a:spLocks noGrp="1"/>
          </p:cNvSpPr>
          <p:nvPr>
            <p:ph type="dt" sz="half" idx="10"/>
          </p:nvPr>
        </p:nvSpPr>
        <p:spPr/>
        <p:txBody>
          <a:bodyPr/>
          <a:lstStyle/>
          <a:p>
            <a:fld id="{34C18E1B-5744-234B-9FE5-C4110A27DEBE}" type="datetimeFigureOut">
              <a:rPr kumimoji="1" lang="ja-JP" altLang="en-US" smtClean="0"/>
              <a:t>2021/2/24</a:t>
            </a:fld>
            <a:endParaRPr kumimoji="1" lang="ja-JP" altLang="en-US"/>
          </a:p>
        </p:txBody>
      </p:sp>
      <p:sp>
        <p:nvSpPr>
          <p:cNvPr id="6" name="フッター プレースホルダー 5">
            <a:extLst>
              <a:ext uri="{FF2B5EF4-FFF2-40B4-BE49-F238E27FC236}">
                <a16:creationId xmlns:a16="http://schemas.microsoft.com/office/drawing/2014/main" id="{5F3D7232-4B94-A143-A558-B4A0BB439A4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C989EDF-79C0-4741-845A-7CDF149CA3C8}"/>
              </a:ext>
            </a:extLst>
          </p:cNvPr>
          <p:cNvSpPr>
            <a:spLocks noGrp="1"/>
          </p:cNvSpPr>
          <p:nvPr>
            <p:ph type="sldNum" sz="quarter" idx="12"/>
          </p:nvPr>
        </p:nvSpPr>
        <p:spPr/>
        <p:txBody>
          <a:body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17417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75F99D8-8B55-B746-88ED-D4D421D72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6686F1-C40A-6E4D-B181-6DA9B38EE7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dirty="0"/>
              <a:t>マスター テキストの書式設定
第 </a:t>
            </a:r>
            <a:r>
              <a:rPr kumimoji="1" lang="en-US" altLang="ja-JP" dirty="0"/>
              <a:t>2 </a:t>
            </a:r>
            <a:r>
              <a:rPr kumimoji="1" lang="ja-JP" altLang="en-US" dirty="0"/>
              <a:t>レベル
第 </a:t>
            </a:r>
            <a:r>
              <a:rPr kumimoji="1" lang="en-US" altLang="ja-JP" dirty="0"/>
              <a:t>3 </a:t>
            </a:r>
            <a:r>
              <a:rPr kumimoji="1" lang="ja-JP" altLang="en-US" dirty="0"/>
              <a:t>レベル
第 </a:t>
            </a:r>
            <a:r>
              <a:rPr kumimoji="1" lang="en-US" altLang="ja-JP" dirty="0"/>
              <a:t>4 </a:t>
            </a:r>
            <a:r>
              <a:rPr kumimoji="1" lang="ja-JP" altLang="en-US" dirty="0"/>
              <a:t>レベル
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A5959963-EFEA-224B-84C2-CC037ADCF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C18E1B-5744-234B-9FE5-C4110A27DEBE}" type="datetimeFigureOut">
              <a:rPr kumimoji="1" lang="ja-JP" altLang="en-US" smtClean="0"/>
              <a:t>2021/2/24</a:t>
            </a:fld>
            <a:endParaRPr kumimoji="1" lang="ja-JP" altLang="en-US"/>
          </a:p>
        </p:txBody>
      </p:sp>
      <p:sp>
        <p:nvSpPr>
          <p:cNvPr id="5" name="フッター プレースホルダー 4">
            <a:extLst>
              <a:ext uri="{FF2B5EF4-FFF2-40B4-BE49-F238E27FC236}">
                <a16:creationId xmlns:a16="http://schemas.microsoft.com/office/drawing/2014/main" id="{83CCB52C-65E3-AD44-9EB2-99ABA8525C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3E47376-5E6E-C740-894D-D666EB264C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EF271-1CDD-6A46-8C8C-6E24BFA992C8}" type="slidenum">
              <a:rPr kumimoji="1" lang="ja-JP" altLang="en-US" smtClean="0"/>
              <a:t>‹#›</a:t>
            </a:fld>
            <a:endParaRPr kumimoji="1" lang="ja-JP" altLang="en-US"/>
          </a:p>
        </p:txBody>
      </p:sp>
    </p:spTree>
    <p:extLst>
      <p:ext uri="{BB962C8B-B14F-4D97-AF65-F5344CB8AC3E}">
        <p14:creationId xmlns:p14="http://schemas.microsoft.com/office/powerpoint/2010/main" val="58864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7.tiff"/><Relationship Id="rId7"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tiff"/><Relationship Id="rId11" Type="http://schemas.openxmlformats.org/officeDocument/2006/relationships/image" Target="../media/image26.svg"/><Relationship Id="rId5" Type="http://schemas.openxmlformats.org/officeDocument/2006/relationships/image" Target="../media/image19.tiff"/><Relationship Id="rId10" Type="http://schemas.openxmlformats.org/officeDocument/2006/relationships/image" Target="../media/image25.png"/><Relationship Id="rId4" Type="http://schemas.openxmlformats.org/officeDocument/2006/relationships/image" Target="../media/image28.tiff"/><Relationship Id="rId9" Type="http://schemas.openxmlformats.org/officeDocument/2006/relationships/image" Target="../media/image3.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youtu.be/2DQSutXsLsY" TargetMode="External"/><Relationship Id="rId7" Type="http://schemas.openxmlformats.org/officeDocument/2006/relationships/image" Target="../media/image35.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tiff"/><Relationship Id="rId4" Type="http://schemas.openxmlformats.org/officeDocument/2006/relationships/image" Target="../media/image33.tiff"/></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tif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tif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tiff"/></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image" Target="../media/image3.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14.tiff"/><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17.tiff"/><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8.tiff"/><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tiff"/><Relationship Id="rId11" Type="http://schemas.openxmlformats.org/officeDocument/2006/relationships/image" Target="../media/image25.png"/><Relationship Id="rId5" Type="http://schemas.openxmlformats.org/officeDocument/2006/relationships/image" Target="../media/image20.tiff"/><Relationship Id="rId10" Type="http://schemas.openxmlformats.org/officeDocument/2006/relationships/image" Target="../media/image24.tiff"/><Relationship Id="rId4" Type="http://schemas.openxmlformats.org/officeDocument/2006/relationships/image" Target="../media/image19.tiff"/><Relationship Id="rId9"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3229BB-BCE3-4BBA-99E5-56E8E4C89FD8}"/>
              </a:ext>
            </a:extLst>
          </p:cNvPr>
          <p:cNvPicPr>
            <a:picLocks noChangeAspect="1"/>
          </p:cNvPicPr>
          <p:nvPr/>
        </p:nvPicPr>
        <p:blipFill rotWithShape="1">
          <a:blip r:embed="rId3">
            <a:clrChange>
              <a:clrFrom>
                <a:srgbClr val="FFFFFF"/>
              </a:clrFrom>
              <a:clrTo>
                <a:srgbClr val="FFFFFF">
                  <a:alpha val="0"/>
                </a:srgbClr>
              </a:clrTo>
            </a:clrChange>
          </a:blip>
          <a:srcRect r="14671"/>
          <a:stretch/>
        </p:blipFill>
        <p:spPr>
          <a:xfrm>
            <a:off x="0" y="2831835"/>
            <a:ext cx="12192000" cy="4045293"/>
          </a:xfrm>
          <a:prstGeom prst="rect">
            <a:avLst/>
          </a:prstGeom>
        </p:spPr>
      </p:pic>
      <p:pic>
        <p:nvPicPr>
          <p:cNvPr id="11" name="図 10" descr="黒い背景と白い文字のロゴ&#10;&#10;自動的に生成された説明">
            <a:extLst>
              <a:ext uri="{FF2B5EF4-FFF2-40B4-BE49-F238E27FC236}">
                <a16:creationId xmlns:a16="http://schemas.microsoft.com/office/drawing/2014/main" id="{CEA0F6B2-3EE9-4F02-90C6-F97A78B44155}"/>
              </a:ext>
            </a:extLst>
          </p:cNvPr>
          <p:cNvPicPr>
            <a:picLocks noChangeAspect="1"/>
          </p:cNvPicPr>
          <p:nvPr/>
        </p:nvPicPr>
        <p:blipFill rotWithShape="1">
          <a:blip r:embed="rId4">
            <a:clrChange>
              <a:clrFrom>
                <a:srgbClr val="FFFFFF"/>
              </a:clrFrom>
              <a:clrTo>
                <a:srgbClr val="FFFFFF">
                  <a:alpha val="0"/>
                </a:srgbClr>
              </a:clrTo>
            </a:clrChange>
          </a:blip>
          <a:srcRect l="22952" t="22096" r="7709" b="25978"/>
          <a:stretch/>
        </p:blipFill>
        <p:spPr>
          <a:xfrm>
            <a:off x="11218339" y="137053"/>
            <a:ext cx="715553" cy="760879"/>
          </a:xfrm>
          <a:prstGeom prst="rect">
            <a:avLst/>
          </a:prstGeom>
        </p:spPr>
      </p:pic>
      <p:sp>
        <p:nvSpPr>
          <p:cNvPr id="19" name="字幕 2">
            <a:extLst>
              <a:ext uri="{FF2B5EF4-FFF2-40B4-BE49-F238E27FC236}">
                <a16:creationId xmlns:a16="http://schemas.microsoft.com/office/drawing/2014/main" id="{EF96A6DA-B1FC-4188-974F-EDBE540EF19B}"/>
              </a:ext>
            </a:extLst>
          </p:cNvPr>
          <p:cNvSpPr>
            <a:spLocks noGrp="1"/>
          </p:cNvSpPr>
          <p:nvPr>
            <p:ph type="subTitle" idx="1"/>
          </p:nvPr>
        </p:nvSpPr>
        <p:spPr>
          <a:xfrm>
            <a:off x="8768064" y="6158862"/>
            <a:ext cx="2808051" cy="304800"/>
          </a:xfrm>
        </p:spPr>
        <p:txBody>
          <a:bodyPr anchor="t">
            <a:noAutofit/>
          </a:bodyPr>
          <a:lstStyle/>
          <a:p>
            <a:pPr algn="l"/>
            <a:r>
              <a:rPr lang="ja-JP" altLang="en-US" sz="1996" b="1" dirty="0">
                <a:latin typeface="游ゴシック Medium" panose="020B0500000000000000" pitchFamily="50" charset="-128"/>
                <a:ea typeface="游ゴシック Medium" panose="020B0500000000000000" pitchFamily="50" charset="-128"/>
              </a:rPr>
              <a:t>（公社）東京都医師会</a:t>
            </a:r>
          </a:p>
        </p:txBody>
      </p:sp>
      <p:sp>
        <p:nvSpPr>
          <p:cNvPr id="8" name="タイトル 1">
            <a:extLst>
              <a:ext uri="{FF2B5EF4-FFF2-40B4-BE49-F238E27FC236}">
                <a16:creationId xmlns:a16="http://schemas.microsoft.com/office/drawing/2014/main" id="{C7A4A525-7C78-4E55-B7E4-9AB0CBEC8888}"/>
              </a:ext>
            </a:extLst>
          </p:cNvPr>
          <p:cNvSpPr txBox="1">
            <a:spLocks/>
          </p:cNvSpPr>
          <p:nvPr/>
        </p:nvSpPr>
        <p:spPr>
          <a:xfrm>
            <a:off x="1782836" y="3274250"/>
            <a:ext cx="5541751" cy="735870"/>
          </a:xfrm>
          <a:prstGeom prst="rect">
            <a:avLst/>
          </a:prstGeom>
        </p:spPr>
        <p:txBody>
          <a:bodyPr vert="horz" lIns="82953" tIns="41476" rIns="82953" bIns="41476" rtlCol="0" anchor="ctr" anchorCtr="0">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3447"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のりきるための</a:t>
            </a:r>
            <a:r>
              <a:rPr lang="ja-JP" altLang="en-US" sz="38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基礎</a:t>
            </a:r>
            <a:r>
              <a:rPr lang="ja-JP" altLang="en-US" sz="3447"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知識</a:t>
            </a:r>
          </a:p>
        </p:txBody>
      </p:sp>
      <p:sp>
        <p:nvSpPr>
          <p:cNvPr id="13" name="タイトル 1">
            <a:extLst>
              <a:ext uri="{FF2B5EF4-FFF2-40B4-BE49-F238E27FC236}">
                <a16:creationId xmlns:a16="http://schemas.microsoft.com/office/drawing/2014/main" id="{741A1AB9-2774-4A83-BFA5-BD26878AB074}"/>
              </a:ext>
            </a:extLst>
          </p:cNvPr>
          <p:cNvSpPr txBox="1">
            <a:spLocks/>
          </p:cNvSpPr>
          <p:nvPr/>
        </p:nvSpPr>
        <p:spPr>
          <a:xfrm>
            <a:off x="1661602" y="1450437"/>
            <a:ext cx="8747562" cy="1781951"/>
          </a:xfrm>
          <a:prstGeom prst="rect">
            <a:avLst/>
          </a:prstGeom>
        </p:spPr>
        <p:txBody>
          <a:bodyPr vert="horz" lIns="82953" tIns="41476" rIns="82953" bIns="41476"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5400" b="1" dirty="0">
                <a:latin typeface="メイリオ" panose="020B0604030504040204" pitchFamily="50" charset="-128"/>
                <a:ea typeface="メイリオ" panose="020B0604030504040204" pitchFamily="50" charset="-128"/>
              </a:rPr>
              <a:t>新型コロナウイルス感染症</a:t>
            </a:r>
            <a:endParaRPr lang="en-US" altLang="ja-JP" sz="5400" b="1" dirty="0">
              <a:latin typeface="メイリオ" panose="020B0604030504040204" pitchFamily="50" charset="-128"/>
              <a:ea typeface="メイリオ" panose="020B0604030504040204" pitchFamily="50" charset="-128"/>
            </a:endParaRPr>
          </a:p>
          <a:p>
            <a:pPr algn="l"/>
            <a:r>
              <a:rPr lang="ja-JP" altLang="en-US" sz="4400" b="1" dirty="0">
                <a:latin typeface="メイリオ" panose="020B0604030504040204" pitchFamily="50" charset="-128"/>
                <a:ea typeface="メイリオ" panose="020B0604030504040204" pitchFamily="50" charset="-128"/>
              </a:rPr>
              <a:t>（</a:t>
            </a:r>
            <a:r>
              <a:rPr lang="en-US" altLang="ja-JP" sz="4400" b="1" dirty="0">
                <a:latin typeface="メイリオ" panose="020B0604030504040204" pitchFamily="50" charset="-128"/>
                <a:ea typeface="メイリオ" panose="020B0604030504040204" pitchFamily="50" charset="-128"/>
              </a:rPr>
              <a:t>COVID-19</a:t>
            </a:r>
            <a:r>
              <a:rPr lang="ja-JP" altLang="en-US" sz="4400" b="1" dirty="0">
                <a:latin typeface="メイリオ" panose="020B0604030504040204" pitchFamily="50" charset="-128"/>
                <a:ea typeface="メイリオ" panose="020B0604030504040204" pitchFamily="50" charset="-128"/>
              </a:rPr>
              <a:t>）</a:t>
            </a:r>
            <a:endParaRPr lang="ja-JP" altLang="en-US" sz="6000" b="1" dirty="0">
              <a:latin typeface="メイリオ" panose="020B0604030504040204" pitchFamily="50" charset="-128"/>
              <a:ea typeface="メイリオ" panose="020B0604030504040204" pitchFamily="50" charset="-128"/>
            </a:endParaRPr>
          </a:p>
        </p:txBody>
      </p:sp>
      <p:sp>
        <p:nvSpPr>
          <p:cNvPr id="9" name="字幕 2">
            <a:extLst>
              <a:ext uri="{FF2B5EF4-FFF2-40B4-BE49-F238E27FC236}">
                <a16:creationId xmlns:a16="http://schemas.microsoft.com/office/drawing/2014/main" id="{766B0BD8-B326-4E9C-89E7-D4AA335D9733}"/>
              </a:ext>
            </a:extLst>
          </p:cNvPr>
          <p:cNvSpPr txBox="1">
            <a:spLocks/>
          </p:cNvSpPr>
          <p:nvPr/>
        </p:nvSpPr>
        <p:spPr>
          <a:xfrm>
            <a:off x="3759200" y="430557"/>
            <a:ext cx="1179188" cy="468652"/>
          </a:xfrm>
          <a:prstGeom prst="rect">
            <a:avLst/>
          </a:prstGeom>
          <a:solidFill>
            <a:schemeClr val="bg1"/>
          </a:solidFill>
          <a:ln>
            <a:solidFill>
              <a:schemeClr val="bg2">
                <a:lumMod val="50000"/>
              </a:schemeClr>
            </a:solidFill>
          </a:ln>
        </p:spPr>
        <p:txBody>
          <a:bodyPr vert="horz" wrap="square" lIns="32659" tIns="32659" rIns="32659" bIns="32659"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633" dirty="0">
                <a:latin typeface="游ゴシック Medium" panose="020B0500000000000000" pitchFamily="50" charset="-128"/>
                <a:ea typeface="游ゴシック Medium" panose="020B0500000000000000" pitchFamily="50" charset="-128"/>
              </a:rPr>
              <a:t>基礎編１</a:t>
            </a:r>
            <a:endParaRPr lang="en-US" altLang="ja-JP" sz="1633" dirty="0">
              <a:latin typeface="游ゴシック Medium" panose="020B0500000000000000" pitchFamily="50" charset="-128"/>
              <a:ea typeface="游ゴシック Medium" panose="020B0500000000000000" pitchFamily="50" charset="-128"/>
            </a:endParaRPr>
          </a:p>
        </p:txBody>
      </p:sp>
      <p:sp>
        <p:nvSpPr>
          <p:cNvPr id="10" name="タイトル 1">
            <a:extLst>
              <a:ext uri="{FF2B5EF4-FFF2-40B4-BE49-F238E27FC236}">
                <a16:creationId xmlns:a16="http://schemas.microsoft.com/office/drawing/2014/main" id="{BDA6EC25-C063-45FC-8207-71522B7EA3AD}"/>
              </a:ext>
            </a:extLst>
          </p:cNvPr>
          <p:cNvSpPr txBox="1">
            <a:spLocks/>
          </p:cNvSpPr>
          <p:nvPr/>
        </p:nvSpPr>
        <p:spPr>
          <a:xfrm>
            <a:off x="345140" y="403613"/>
            <a:ext cx="3414060" cy="647259"/>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2000" b="1" dirty="0">
                <a:latin typeface="HGS明朝E" panose="02020900000000000000" pitchFamily="18" charset="-128"/>
                <a:ea typeface="HGS明朝E" panose="02020900000000000000" pitchFamily="18" charset="-128"/>
              </a:rPr>
              <a:t>新型コロナウイルス感染症</a:t>
            </a:r>
            <a:endParaRPr lang="en-US" altLang="ja-JP" sz="2000" b="1" dirty="0">
              <a:latin typeface="HGS明朝E" panose="02020900000000000000" pitchFamily="18" charset="-128"/>
              <a:ea typeface="HGS明朝E" panose="02020900000000000000" pitchFamily="18" charset="-128"/>
            </a:endParaRPr>
          </a:p>
          <a:p>
            <a:r>
              <a:rPr lang="ja-JP" altLang="en-US" sz="2000" b="1" dirty="0">
                <a:latin typeface="メイリオ" panose="020B0604030504040204" pitchFamily="50" charset="-128"/>
                <a:ea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rPr>
              <a:t>COVID-19</a:t>
            </a:r>
            <a:r>
              <a:rPr lang="ja-JP" altLang="en-US" sz="2000" b="1" dirty="0">
                <a:latin typeface="メイリオ" panose="020B0604030504040204" pitchFamily="50" charset="-128"/>
                <a:ea typeface="メイリオ" panose="020B0604030504040204" pitchFamily="50" charset="-128"/>
              </a:rPr>
              <a:t>）</a:t>
            </a:r>
            <a:endParaRPr lang="ja-JP" altLang="en-US" sz="2000" b="1" dirty="0">
              <a:latin typeface="HGS明朝E" panose="02020900000000000000" pitchFamily="18" charset="-128"/>
              <a:ea typeface="HGS明朝E" panose="02020900000000000000" pitchFamily="18" charset="-128"/>
            </a:endParaRPr>
          </a:p>
        </p:txBody>
      </p:sp>
    </p:spTree>
    <p:extLst>
      <p:ext uri="{BB962C8B-B14F-4D97-AF65-F5344CB8AC3E}">
        <p14:creationId xmlns:p14="http://schemas.microsoft.com/office/powerpoint/2010/main" val="93206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339E49B-969D-3E4C-8C35-E28D60CA9A4A}"/>
              </a:ext>
            </a:extLst>
          </p:cNvPr>
          <p:cNvPicPr>
            <a:picLocks noChangeAspect="1"/>
          </p:cNvPicPr>
          <p:nvPr/>
        </p:nvPicPr>
        <p:blipFill>
          <a:blip r:embed="rId3"/>
          <a:stretch>
            <a:fillRect/>
          </a:stretch>
        </p:blipFill>
        <p:spPr>
          <a:xfrm>
            <a:off x="4294739" y="4966634"/>
            <a:ext cx="1637550" cy="1647596"/>
          </a:xfrm>
          <a:prstGeom prst="rect">
            <a:avLst/>
          </a:prstGeom>
        </p:spPr>
      </p:pic>
      <p:pic>
        <p:nvPicPr>
          <p:cNvPr id="9" name="図 8">
            <a:extLst>
              <a:ext uri="{FF2B5EF4-FFF2-40B4-BE49-F238E27FC236}">
                <a16:creationId xmlns:a16="http://schemas.microsoft.com/office/drawing/2014/main" id="{585D9CC6-1CC3-FF4E-AB9B-2ABA4BCDDBF5}"/>
              </a:ext>
            </a:extLst>
          </p:cNvPr>
          <p:cNvPicPr>
            <a:picLocks noChangeAspect="1"/>
          </p:cNvPicPr>
          <p:nvPr/>
        </p:nvPicPr>
        <p:blipFill rotWithShape="1">
          <a:blip r:embed="rId4"/>
          <a:srcRect l="27268"/>
          <a:stretch/>
        </p:blipFill>
        <p:spPr>
          <a:xfrm>
            <a:off x="7244502" y="4868867"/>
            <a:ext cx="1291038" cy="1726301"/>
          </a:xfrm>
          <a:prstGeom prst="rect">
            <a:avLst/>
          </a:prstGeom>
        </p:spPr>
      </p:pic>
      <p:sp>
        <p:nvSpPr>
          <p:cNvPr id="19" name="円形吹き出し 18">
            <a:extLst>
              <a:ext uri="{FF2B5EF4-FFF2-40B4-BE49-F238E27FC236}">
                <a16:creationId xmlns:a16="http://schemas.microsoft.com/office/drawing/2014/main" id="{D79FAA42-C40E-FF41-8BB4-C33AAD84B696}"/>
              </a:ext>
            </a:extLst>
          </p:cNvPr>
          <p:cNvSpPr/>
          <p:nvPr/>
        </p:nvSpPr>
        <p:spPr>
          <a:xfrm>
            <a:off x="2086380" y="1741412"/>
            <a:ext cx="1518664" cy="756099"/>
          </a:xfrm>
          <a:prstGeom prst="wedgeEllipseCallout">
            <a:avLst>
              <a:gd name="adj1" fmla="val -40115"/>
              <a:gd name="adj2" fmla="val 73518"/>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10000"/>
                  </a:schemeClr>
                </a:solidFill>
                <a:latin typeface="ＤＦＧ太丸ゴシック体N" panose="020F0900000000000000" pitchFamily="50" charset="-128"/>
                <a:ea typeface="ＤＦＧ太丸ゴシック体N" panose="020F0900000000000000" pitchFamily="50" charset="-128"/>
              </a:rPr>
              <a:t>ごほっ</a:t>
            </a:r>
            <a:endParaRPr lang="en-US" altLang="ja-JP" dirty="0">
              <a:solidFill>
                <a:schemeClr val="bg2">
                  <a:lumMod val="10000"/>
                </a:schemeClr>
              </a:solidFill>
              <a:latin typeface="ＤＦＧ太丸ゴシック体N" panose="020F0900000000000000" pitchFamily="50" charset="-128"/>
              <a:ea typeface="ＤＦＧ太丸ゴシック体N" panose="020F0900000000000000" pitchFamily="50" charset="-128"/>
            </a:endParaRPr>
          </a:p>
          <a:p>
            <a:pPr algn="ctr"/>
            <a:r>
              <a:rPr lang="ja-JP" altLang="en-US" dirty="0">
                <a:solidFill>
                  <a:schemeClr val="bg2">
                    <a:lumMod val="10000"/>
                  </a:schemeClr>
                </a:solidFill>
                <a:latin typeface="ＤＦＧ太丸ゴシック体N" panose="020F0900000000000000" pitchFamily="50" charset="-128"/>
                <a:ea typeface="ＤＦＧ太丸ゴシック体N" panose="020F0900000000000000" pitchFamily="50" charset="-128"/>
              </a:rPr>
              <a:t>ごほっ</a:t>
            </a:r>
            <a:endParaRPr lang="ja-JP" altLang="en-US" sz="1400" dirty="0">
              <a:solidFill>
                <a:schemeClr val="bg2">
                  <a:lumMod val="10000"/>
                </a:schemeClr>
              </a:solidFill>
              <a:latin typeface="ＤＦＧ太丸ゴシック体N" panose="020F0900000000000000" pitchFamily="50" charset="-128"/>
              <a:ea typeface="ＤＦＧ太丸ゴシック体N" panose="020F0900000000000000" pitchFamily="50" charset="-128"/>
            </a:endParaRPr>
          </a:p>
        </p:txBody>
      </p:sp>
      <p:pic>
        <p:nvPicPr>
          <p:cNvPr id="20" name="図 19">
            <a:extLst>
              <a:ext uri="{FF2B5EF4-FFF2-40B4-BE49-F238E27FC236}">
                <a16:creationId xmlns:a16="http://schemas.microsoft.com/office/drawing/2014/main" id="{C5335A78-DF50-A74E-8E78-C628E14587D8}"/>
              </a:ext>
            </a:extLst>
          </p:cNvPr>
          <p:cNvPicPr>
            <a:picLocks noChangeAspect="1"/>
          </p:cNvPicPr>
          <p:nvPr/>
        </p:nvPicPr>
        <p:blipFill>
          <a:blip r:embed="rId5"/>
          <a:stretch>
            <a:fillRect/>
          </a:stretch>
        </p:blipFill>
        <p:spPr>
          <a:xfrm>
            <a:off x="304031" y="1997999"/>
            <a:ext cx="2218586" cy="2218586"/>
          </a:xfrm>
          <a:prstGeom prst="rect">
            <a:avLst/>
          </a:prstGeom>
        </p:spPr>
      </p:pic>
      <p:grpSp>
        <p:nvGrpSpPr>
          <p:cNvPr id="21" name="グループ化 20">
            <a:extLst>
              <a:ext uri="{FF2B5EF4-FFF2-40B4-BE49-F238E27FC236}">
                <a16:creationId xmlns:a16="http://schemas.microsoft.com/office/drawing/2014/main" id="{5535BF1D-53ED-0B4A-AB5E-C720C5D5A7FE}"/>
              </a:ext>
            </a:extLst>
          </p:cNvPr>
          <p:cNvGrpSpPr/>
          <p:nvPr/>
        </p:nvGrpSpPr>
        <p:grpSpPr>
          <a:xfrm>
            <a:off x="2192597" y="2758792"/>
            <a:ext cx="240100" cy="242595"/>
            <a:chOff x="691001" y="2713547"/>
            <a:chExt cx="603183" cy="566981"/>
          </a:xfrm>
        </p:grpSpPr>
        <p:sp>
          <p:nvSpPr>
            <p:cNvPr id="22" name="星 32 21">
              <a:extLst>
                <a:ext uri="{FF2B5EF4-FFF2-40B4-BE49-F238E27FC236}">
                  <a16:creationId xmlns:a16="http://schemas.microsoft.com/office/drawing/2014/main" id="{0456B9F0-2EEB-574B-A7C4-0504DC5161FE}"/>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DA7C892B-A5B2-0245-B8D4-20D06D8BD11E}"/>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0E35148-CE6A-CC47-BEEE-039260DF441E}"/>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EE397D1-5EB7-2544-8A45-B6C430C6FB40}"/>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E89B3526-C0B6-E64A-BDC6-BDE9981A0CC1}"/>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70A36719-9ABD-D949-AEDB-7B54A7595884}"/>
              </a:ext>
            </a:extLst>
          </p:cNvPr>
          <p:cNvGrpSpPr/>
          <p:nvPr/>
        </p:nvGrpSpPr>
        <p:grpSpPr>
          <a:xfrm>
            <a:off x="2543767" y="2732558"/>
            <a:ext cx="240100" cy="242595"/>
            <a:chOff x="691001" y="2713547"/>
            <a:chExt cx="603183" cy="566981"/>
          </a:xfrm>
        </p:grpSpPr>
        <p:sp>
          <p:nvSpPr>
            <p:cNvPr id="28" name="星 32 27">
              <a:extLst>
                <a:ext uri="{FF2B5EF4-FFF2-40B4-BE49-F238E27FC236}">
                  <a16:creationId xmlns:a16="http://schemas.microsoft.com/office/drawing/2014/main" id="{06D5DEB8-BAA9-E942-B7B1-25A11C3265BC}"/>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a:extLst>
                <a:ext uri="{FF2B5EF4-FFF2-40B4-BE49-F238E27FC236}">
                  <a16:creationId xmlns:a16="http://schemas.microsoft.com/office/drawing/2014/main" id="{4D65BA1B-40F9-544A-909C-935F524B346F}"/>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D5BEFF9-5DBC-EC4A-B1D0-FBA5C87CECC0}"/>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FFD0752-BD80-DF41-BF81-3671DBF8BD01}"/>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DB810E36-B11E-2348-A9AC-6EF5957CC518}"/>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96DF2260-EF2D-534A-B2F7-B124C21C64F4}"/>
              </a:ext>
            </a:extLst>
          </p:cNvPr>
          <p:cNvGrpSpPr/>
          <p:nvPr/>
        </p:nvGrpSpPr>
        <p:grpSpPr>
          <a:xfrm>
            <a:off x="2366949" y="3042599"/>
            <a:ext cx="240100" cy="242595"/>
            <a:chOff x="691001" y="2713547"/>
            <a:chExt cx="603183" cy="566981"/>
          </a:xfrm>
        </p:grpSpPr>
        <p:sp>
          <p:nvSpPr>
            <p:cNvPr id="34" name="星 32 33">
              <a:extLst>
                <a:ext uri="{FF2B5EF4-FFF2-40B4-BE49-F238E27FC236}">
                  <a16:creationId xmlns:a16="http://schemas.microsoft.com/office/drawing/2014/main" id="{941EAC79-9FAA-B24A-90DC-048CF6538478}"/>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a:extLst>
                <a:ext uri="{FF2B5EF4-FFF2-40B4-BE49-F238E27FC236}">
                  <a16:creationId xmlns:a16="http://schemas.microsoft.com/office/drawing/2014/main" id="{E5073C2D-E82C-4C48-9FAD-809C83A43BCA}"/>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CC76AFD-24C4-154D-AE64-9E24F053D48B}"/>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B8141D35-F8B7-6A4B-A4B4-4A7C97AC0CED}"/>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4AB07C9C-C06F-2848-BC28-CAF5346018FD}"/>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テキスト ボックス 38">
            <a:extLst>
              <a:ext uri="{FF2B5EF4-FFF2-40B4-BE49-F238E27FC236}">
                <a16:creationId xmlns:a16="http://schemas.microsoft.com/office/drawing/2014/main" id="{24A4F030-48F5-0348-AFB8-849ADA5EEF6F}"/>
              </a:ext>
            </a:extLst>
          </p:cNvPr>
          <p:cNvSpPr txBox="1"/>
          <p:nvPr/>
        </p:nvSpPr>
        <p:spPr>
          <a:xfrm>
            <a:off x="1653359" y="3784359"/>
            <a:ext cx="723275" cy="307777"/>
          </a:xfrm>
          <a:prstGeom prst="rect">
            <a:avLst/>
          </a:prstGeom>
          <a:noFill/>
        </p:spPr>
        <p:txBody>
          <a:bodyPr wrap="none" rtlCol="0">
            <a:spAutoFit/>
          </a:bodyPr>
          <a:lstStyle/>
          <a:p>
            <a:r>
              <a:rPr kumimoji="1" lang="ja-JP" altLang="en-US" sz="1400" b="1" dirty="0"/>
              <a:t>しぶき</a:t>
            </a:r>
          </a:p>
        </p:txBody>
      </p:sp>
      <p:cxnSp>
        <p:nvCxnSpPr>
          <p:cNvPr id="4" name="直線矢印コネクタ 3">
            <a:extLst>
              <a:ext uri="{FF2B5EF4-FFF2-40B4-BE49-F238E27FC236}">
                <a16:creationId xmlns:a16="http://schemas.microsoft.com/office/drawing/2014/main" id="{D76C9002-0A7C-9F43-A409-4730798FCC0B}"/>
              </a:ext>
            </a:extLst>
          </p:cNvPr>
          <p:cNvCxnSpPr>
            <a:cxnSpLocks/>
          </p:cNvCxnSpPr>
          <p:nvPr/>
        </p:nvCxnSpPr>
        <p:spPr>
          <a:xfrm>
            <a:off x="2286491" y="4112564"/>
            <a:ext cx="6118913"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5" name="図 44">
            <a:extLst>
              <a:ext uri="{FF2B5EF4-FFF2-40B4-BE49-F238E27FC236}">
                <a16:creationId xmlns:a16="http://schemas.microsoft.com/office/drawing/2014/main" id="{ADE5C67C-0BF2-0C49-ADD0-17B6706CCB42}"/>
              </a:ext>
            </a:extLst>
          </p:cNvPr>
          <p:cNvPicPr>
            <a:picLocks noChangeAspect="1"/>
          </p:cNvPicPr>
          <p:nvPr/>
        </p:nvPicPr>
        <p:blipFill>
          <a:blip r:embed="rId6"/>
          <a:stretch>
            <a:fillRect/>
          </a:stretch>
        </p:blipFill>
        <p:spPr>
          <a:xfrm flipH="1">
            <a:off x="6687843" y="5698321"/>
            <a:ext cx="527437" cy="827649"/>
          </a:xfrm>
          <a:prstGeom prst="rect">
            <a:avLst/>
          </a:prstGeom>
          <a:ln>
            <a:solidFill>
              <a:schemeClr val="bg1"/>
            </a:solidFill>
          </a:ln>
        </p:spPr>
      </p:pic>
      <p:pic>
        <p:nvPicPr>
          <p:cNvPr id="48" name="図 47">
            <a:extLst>
              <a:ext uri="{FF2B5EF4-FFF2-40B4-BE49-F238E27FC236}">
                <a16:creationId xmlns:a16="http://schemas.microsoft.com/office/drawing/2014/main" id="{7E47F01A-A53F-CE44-9D83-AC747F46C8F9}"/>
              </a:ext>
            </a:extLst>
          </p:cNvPr>
          <p:cNvPicPr>
            <a:picLocks noChangeAspect="1"/>
          </p:cNvPicPr>
          <p:nvPr/>
        </p:nvPicPr>
        <p:blipFill>
          <a:blip r:embed="rId7"/>
          <a:stretch>
            <a:fillRect/>
          </a:stretch>
        </p:blipFill>
        <p:spPr>
          <a:xfrm>
            <a:off x="9332793" y="4308416"/>
            <a:ext cx="1670853" cy="2445887"/>
          </a:xfrm>
          <a:prstGeom prst="rect">
            <a:avLst/>
          </a:prstGeom>
        </p:spPr>
      </p:pic>
      <p:sp>
        <p:nvSpPr>
          <p:cNvPr id="49" name="フリーフォーム 48">
            <a:extLst>
              <a:ext uri="{FF2B5EF4-FFF2-40B4-BE49-F238E27FC236}">
                <a16:creationId xmlns:a16="http://schemas.microsoft.com/office/drawing/2014/main" id="{CFBCD3CF-52B6-674D-8BA4-D2577AB60344}"/>
              </a:ext>
            </a:extLst>
          </p:cNvPr>
          <p:cNvSpPr/>
          <p:nvPr/>
        </p:nvSpPr>
        <p:spPr>
          <a:xfrm>
            <a:off x="9450251" y="4562531"/>
            <a:ext cx="1389355" cy="1202925"/>
          </a:xfrm>
          <a:custGeom>
            <a:avLst/>
            <a:gdLst>
              <a:gd name="connsiteX0" fmla="*/ 1194047 w 1389355"/>
              <a:gd name="connsiteY0" fmla="*/ 1034249 h 1202925"/>
              <a:gd name="connsiteX1" fmla="*/ 1389355 w 1389355"/>
              <a:gd name="connsiteY1" fmla="*/ 909962 h 1202925"/>
              <a:gd name="connsiteX2" fmla="*/ 1052004 w 1389355"/>
              <a:gd name="connsiteY2" fmla="*/ 572610 h 1202925"/>
              <a:gd name="connsiteX3" fmla="*/ 887767 w 1389355"/>
              <a:gd name="connsiteY3" fmla="*/ 612560 h 1202925"/>
              <a:gd name="connsiteX4" fmla="*/ 732408 w 1389355"/>
              <a:gd name="connsiteY4" fmla="*/ 590366 h 1202925"/>
              <a:gd name="connsiteX5" fmla="*/ 603682 w 1389355"/>
              <a:gd name="connsiteY5" fmla="*/ 541538 h 1202925"/>
              <a:gd name="connsiteX6" fmla="*/ 532660 w 1389355"/>
              <a:gd name="connsiteY6" fmla="*/ 483833 h 1202925"/>
              <a:gd name="connsiteX7" fmla="*/ 470517 w 1389355"/>
              <a:gd name="connsiteY7" fmla="*/ 421690 h 1202925"/>
              <a:gd name="connsiteX8" fmla="*/ 439445 w 1389355"/>
              <a:gd name="connsiteY8" fmla="*/ 386179 h 1202925"/>
              <a:gd name="connsiteX9" fmla="*/ 426128 w 1389355"/>
              <a:gd name="connsiteY9" fmla="*/ 332913 h 1202925"/>
              <a:gd name="connsiteX10" fmla="*/ 417251 w 1389355"/>
              <a:gd name="connsiteY10" fmla="*/ 288525 h 1202925"/>
              <a:gd name="connsiteX11" fmla="*/ 213064 w 1389355"/>
              <a:gd name="connsiteY11" fmla="*/ 0 h 1202925"/>
              <a:gd name="connsiteX12" fmla="*/ 0 w 1389355"/>
              <a:gd name="connsiteY12" fmla="*/ 128727 h 1202925"/>
              <a:gd name="connsiteX13" fmla="*/ 93216 w 1389355"/>
              <a:gd name="connsiteY13" fmla="*/ 230820 h 1202925"/>
              <a:gd name="connsiteX14" fmla="*/ 257453 w 1389355"/>
              <a:gd name="connsiteY14" fmla="*/ 412812 h 1202925"/>
              <a:gd name="connsiteX15" fmla="*/ 355107 w 1389355"/>
              <a:gd name="connsiteY15" fmla="*/ 528222 h 1202925"/>
              <a:gd name="connsiteX16" fmla="*/ 448322 w 1389355"/>
              <a:gd name="connsiteY16" fmla="*/ 625876 h 1202925"/>
              <a:gd name="connsiteX17" fmla="*/ 470517 w 1389355"/>
              <a:gd name="connsiteY17" fmla="*/ 652509 h 1202925"/>
              <a:gd name="connsiteX18" fmla="*/ 310719 w 1389355"/>
              <a:gd name="connsiteY18" fmla="*/ 1087515 h 1202925"/>
              <a:gd name="connsiteX19" fmla="*/ 1069759 w 1389355"/>
              <a:gd name="connsiteY19" fmla="*/ 1202925 h 1202925"/>
              <a:gd name="connsiteX20" fmla="*/ 1043126 w 1389355"/>
              <a:gd name="connsiteY20" fmla="*/ 803430 h 1202925"/>
              <a:gd name="connsiteX21" fmla="*/ 1194047 w 1389355"/>
              <a:gd name="connsiteY21" fmla="*/ 1034249 h 12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9355" h="1202925">
                <a:moveTo>
                  <a:pt x="1194047" y="1034249"/>
                </a:moveTo>
                <a:lnTo>
                  <a:pt x="1389355" y="909962"/>
                </a:lnTo>
                <a:lnTo>
                  <a:pt x="1052004" y="572610"/>
                </a:lnTo>
                <a:lnTo>
                  <a:pt x="887767" y="612560"/>
                </a:lnTo>
                <a:lnTo>
                  <a:pt x="732408" y="590366"/>
                </a:lnTo>
                <a:lnTo>
                  <a:pt x="603682" y="541538"/>
                </a:lnTo>
                <a:lnTo>
                  <a:pt x="532660" y="483833"/>
                </a:lnTo>
                <a:lnTo>
                  <a:pt x="470517" y="421690"/>
                </a:lnTo>
                <a:lnTo>
                  <a:pt x="439445" y="386179"/>
                </a:lnTo>
                <a:lnTo>
                  <a:pt x="426128" y="332913"/>
                </a:lnTo>
                <a:lnTo>
                  <a:pt x="417251" y="288525"/>
                </a:lnTo>
                <a:lnTo>
                  <a:pt x="213064" y="0"/>
                </a:lnTo>
                <a:lnTo>
                  <a:pt x="0" y="128727"/>
                </a:lnTo>
                <a:lnTo>
                  <a:pt x="93216" y="230820"/>
                </a:lnTo>
                <a:lnTo>
                  <a:pt x="257453" y="412812"/>
                </a:lnTo>
                <a:lnTo>
                  <a:pt x="355107" y="528222"/>
                </a:lnTo>
                <a:lnTo>
                  <a:pt x="448322" y="625876"/>
                </a:lnTo>
                <a:lnTo>
                  <a:pt x="470517" y="652509"/>
                </a:lnTo>
                <a:lnTo>
                  <a:pt x="310719" y="1087515"/>
                </a:lnTo>
                <a:lnTo>
                  <a:pt x="1069759" y="1202925"/>
                </a:lnTo>
                <a:lnTo>
                  <a:pt x="1043126" y="803430"/>
                </a:lnTo>
                <a:lnTo>
                  <a:pt x="1194047" y="1034249"/>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a:extLst>
              <a:ext uri="{FF2B5EF4-FFF2-40B4-BE49-F238E27FC236}">
                <a16:creationId xmlns:a16="http://schemas.microsoft.com/office/drawing/2014/main" id="{F268E5FF-1762-4C47-8BFE-0CCE59195C64}"/>
              </a:ext>
            </a:extLst>
          </p:cNvPr>
          <p:cNvSpPr/>
          <p:nvPr/>
        </p:nvSpPr>
        <p:spPr>
          <a:xfrm>
            <a:off x="9778725" y="5667801"/>
            <a:ext cx="732408" cy="341791"/>
          </a:xfrm>
          <a:custGeom>
            <a:avLst/>
            <a:gdLst>
              <a:gd name="connsiteX0" fmla="*/ 57705 w 732408"/>
              <a:gd name="connsiteY0" fmla="*/ 0 h 341791"/>
              <a:gd name="connsiteX1" fmla="*/ 0 w 732408"/>
              <a:gd name="connsiteY1" fmla="*/ 341791 h 341791"/>
              <a:gd name="connsiteX2" fmla="*/ 346229 w 732408"/>
              <a:gd name="connsiteY2" fmla="*/ 310719 h 341791"/>
              <a:gd name="connsiteX3" fmla="*/ 350668 w 732408"/>
              <a:gd name="connsiteY3" fmla="*/ 235259 h 341791"/>
              <a:gd name="connsiteX4" fmla="*/ 381740 w 732408"/>
              <a:gd name="connsiteY4" fmla="*/ 319596 h 341791"/>
              <a:gd name="connsiteX5" fmla="*/ 732408 w 732408"/>
              <a:gd name="connsiteY5" fmla="*/ 288525 h 341791"/>
              <a:gd name="connsiteX6" fmla="*/ 701336 w 732408"/>
              <a:gd name="connsiteY6" fmla="*/ 106532 h 341791"/>
              <a:gd name="connsiteX7" fmla="*/ 57705 w 732408"/>
              <a:gd name="connsiteY7" fmla="*/ 0 h 34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08" h="341791">
                <a:moveTo>
                  <a:pt x="57705" y="0"/>
                </a:moveTo>
                <a:lnTo>
                  <a:pt x="0" y="341791"/>
                </a:lnTo>
                <a:lnTo>
                  <a:pt x="346229" y="310719"/>
                </a:lnTo>
                <a:lnTo>
                  <a:pt x="350668" y="235259"/>
                </a:lnTo>
                <a:lnTo>
                  <a:pt x="381740" y="319596"/>
                </a:lnTo>
                <a:lnTo>
                  <a:pt x="732408" y="288525"/>
                </a:lnTo>
                <a:lnTo>
                  <a:pt x="701336" y="106532"/>
                </a:lnTo>
                <a:lnTo>
                  <a:pt x="5770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形吹き出し 50">
            <a:extLst>
              <a:ext uri="{FF2B5EF4-FFF2-40B4-BE49-F238E27FC236}">
                <a16:creationId xmlns:a16="http://schemas.microsoft.com/office/drawing/2014/main" id="{26594B48-3BDD-F541-94E8-17AAE1DF34B9}"/>
              </a:ext>
            </a:extLst>
          </p:cNvPr>
          <p:cNvSpPr/>
          <p:nvPr/>
        </p:nvSpPr>
        <p:spPr>
          <a:xfrm>
            <a:off x="10750537" y="3929979"/>
            <a:ext cx="1389354" cy="740201"/>
          </a:xfrm>
          <a:prstGeom prst="wedgeEllipseCallout">
            <a:avLst>
              <a:gd name="adj1" fmla="val -39346"/>
              <a:gd name="adj2" fmla="val 56245"/>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b="1" dirty="0">
                <a:solidFill>
                  <a:schemeClr val="bg2">
                    <a:lumMod val="10000"/>
                  </a:schemeClr>
                </a:solidFill>
              </a:rPr>
              <a:t>服着替え</a:t>
            </a:r>
            <a:endParaRPr lang="en-US" altLang="ja-JP" b="1" dirty="0">
              <a:solidFill>
                <a:schemeClr val="bg2">
                  <a:lumMod val="10000"/>
                </a:schemeClr>
              </a:solidFill>
            </a:endParaRPr>
          </a:p>
        </p:txBody>
      </p:sp>
      <p:sp>
        <p:nvSpPr>
          <p:cNvPr id="52" name="円形吹き出し 51">
            <a:extLst>
              <a:ext uri="{FF2B5EF4-FFF2-40B4-BE49-F238E27FC236}">
                <a16:creationId xmlns:a16="http://schemas.microsoft.com/office/drawing/2014/main" id="{041671A2-9C67-2E4D-8862-0D88F01028A2}"/>
              </a:ext>
            </a:extLst>
          </p:cNvPr>
          <p:cNvSpPr/>
          <p:nvPr/>
        </p:nvSpPr>
        <p:spPr>
          <a:xfrm>
            <a:off x="5988620" y="4543853"/>
            <a:ext cx="1400200" cy="739363"/>
          </a:xfrm>
          <a:prstGeom prst="wedgeEllipseCallout">
            <a:avLst>
              <a:gd name="adj1" fmla="val 29278"/>
              <a:gd name="adj2" fmla="val 67775"/>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b="1" dirty="0">
                <a:solidFill>
                  <a:schemeClr val="bg2">
                    <a:lumMod val="10000"/>
                  </a:schemeClr>
                </a:solidFill>
              </a:rPr>
              <a:t>手洗い</a:t>
            </a:r>
            <a:endParaRPr lang="en-US" altLang="ja-JP" b="1" dirty="0">
              <a:solidFill>
                <a:schemeClr val="bg2">
                  <a:lumMod val="10000"/>
                </a:schemeClr>
              </a:solidFill>
            </a:endParaRPr>
          </a:p>
          <a:p>
            <a:pPr algn="ctr"/>
            <a:r>
              <a:rPr lang="ja-JP" altLang="en-US" b="1" dirty="0">
                <a:solidFill>
                  <a:schemeClr val="bg2">
                    <a:lumMod val="10000"/>
                  </a:schemeClr>
                </a:solidFill>
              </a:rPr>
              <a:t>消毒</a:t>
            </a:r>
            <a:endParaRPr lang="en-US" altLang="ja-JP" b="1" dirty="0">
              <a:solidFill>
                <a:schemeClr val="bg2">
                  <a:lumMod val="10000"/>
                </a:schemeClr>
              </a:solidFill>
            </a:endParaRPr>
          </a:p>
        </p:txBody>
      </p:sp>
      <p:sp>
        <p:nvSpPr>
          <p:cNvPr id="53" name="円形吹き出し 52">
            <a:extLst>
              <a:ext uri="{FF2B5EF4-FFF2-40B4-BE49-F238E27FC236}">
                <a16:creationId xmlns:a16="http://schemas.microsoft.com/office/drawing/2014/main" id="{1874444B-DA17-EC47-99ED-1A7F19A1E5DD}"/>
              </a:ext>
            </a:extLst>
          </p:cNvPr>
          <p:cNvSpPr/>
          <p:nvPr/>
        </p:nvSpPr>
        <p:spPr>
          <a:xfrm flipH="1">
            <a:off x="3518761" y="4722040"/>
            <a:ext cx="1123929" cy="553250"/>
          </a:xfrm>
          <a:prstGeom prst="wedgeEllipseCallout">
            <a:avLst>
              <a:gd name="adj1" fmla="val -39009"/>
              <a:gd name="adj2" fmla="val 64258"/>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b="1" dirty="0">
                <a:solidFill>
                  <a:schemeClr val="bg2">
                    <a:lumMod val="10000"/>
                  </a:schemeClr>
                </a:solidFill>
              </a:rPr>
              <a:t>うがい</a:t>
            </a:r>
            <a:endParaRPr lang="en-US" altLang="ja-JP" b="1" dirty="0">
              <a:solidFill>
                <a:schemeClr val="bg2">
                  <a:lumMod val="10000"/>
                </a:schemeClr>
              </a:solidFill>
            </a:endParaRPr>
          </a:p>
        </p:txBody>
      </p:sp>
      <p:grpSp>
        <p:nvGrpSpPr>
          <p:cNvPr id="68" name="グループ化 67">
            <a:extLst>
              <a:ext uri="{FF2B5EF4-FFF2-40B4-BE49-F238E27FC236}">
                <a16:creationId xmlns:a16="http://schemas.microsoft.com/office/drawing/2014/main" id="{5F3BFEF4-419C-3846-AA47-6638DAEDB67E}"/>
              </a:ext>
            </a:extLst>
          </p:cNvPr>
          <p:cNvGrpSpPr/>
          <p:nvPr/>
        </p:nvGrpSpPr>
        <p:grpSpPr>
          <a:xfrm>
            <a:off x="9082115" y="2072769"/>
            <a:ext cx="804397" cy="553845"/>
            <a:chOff x="8318977" y="1608794"/>
            <a:chExt cx="804397" cy="553845"/>
          </a:xfrm>
        </p:grpSpPr>
        <p:grpSp>
          <p:nvGrpSpPr>
            <p:cNvPr id="63" name="グループ化 62">
              <a:extLst>
                <a:ext uri="{FF2B5EF4-FFF2-40B4-BE49-F238E27FC236}">
                  <a16:creationId xmlns:a16="http://schemas.microsoft.com/office/drawing/2014/main" id="{594CB40B-BE15-C942-9298-AB44821D7376}"/>
                </a:ext>
              </a:extLst>
            </p:cNvPr>
            <p:cNvGrpSpPr/>
            <p:nvPr/>
          </p:nvGrpSpPr>
          <p:grpSpPr>
            <a:xfrm>
              <a:off x="8404167" y="1812174"/>
              <a:ext cx="457950" cy="350465"/>
              <a:chOff x="8404167" y="1812174"/>
              <a:chExt cx="457950" cy="350465"/>
            </a:xfrm>
          </p:grpSpPr>
          <p:sp>
            <p:nvSpPr>
              <p:cNvPr id="54" name="フリーフォーム 53">
                <a:extLst>
                  <a:ext uri="{FF2B5EF4-FFF2-40B4-BE49-F238E27FC236}">
                    <a16:creationId xmlns:a16="http://schemas.microsoft.com/office/drawing/2014/main" id="{36285BD8-B668-6145-83A5-541C1CD8F1C9}"/>
                  </a:ext>
                </a:extLst>
              </p:cNvPr>
              <p:cNvSpPr/>
              <p:nvPr/>
            </p:nvSpPr>
            <p:spPr>
              <a:xfrm>
                <a:off x="8404167" y="1812174"/>
                <a:ext cx="457950" cy="350465"/>
              </a:xfrm>
              <a:custGeom>
                <a:avLst/>
                <a:gdLst>
                  <a:gd name="connsiteX0" fmla="*/ 0 w 415637"/>
                  <a:gd name="connsiteY0" fmla="*/ 58189 h 299258"/>
                  <a:gd name="connsiteX1" fmla="*/ 174568 w 415637"/>
                  <a:gd name="connsiteY1" fmla="*/ 0 h 299258"/>
                  <a:gd name="connsiteX2" fmla="*/ 257695 w 415637"/>
                  <a:gd name="connsiteY2" fmla="*/ 16625 h 299258"/>
                  <a:gd name="connsiteX3" fmla="*/ 415637 w 415637"/>
                  <a:gd name="connsiteY3" fmla="*/ 182880 h 299258"/>
                  <a:gd name="connsiteX4" fmla="*/ 365760 w 415637"/>
                  <a:gd name="connsiteY4" fmla="*/ 299258 h 299258"/>
                  <a:gd name="connsiteX5" fmla="*/ 124691 w 415637"/>
                  <a:gd name="connsiteY5" fmla="*/ 299258 h 299258"/>
                  <a:gd name="connsiteX6" fmla="*/ 0 w 415637"/>
                  <a:gd name="connsiteY6" fmla="*/ 174567 h 299258"/>
                  <a:gd name="connsiteX7" fmla="*/ 0 w 415637"/>
                  <a:gd name="connsiteY7" fmla="*/ 58189 h 2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637" h="299258">
                    <a:moveTo>
                      <a:pt x="0" y="58189"/>
                    </a:moveTo>
                    <a:lnTo>
                      <a:pt x="174568" y="0"/>
                    </a:lnTo>
                    <a:lnTo>
                      <a:pt x="257695" y="16625"/>
                    </a:lnTo>
                    <a:lnTo>
                      <a:pt x="415637" y="182880"/>
                    </a:lnTo>
                    <a:lnTo>
                      <a:pt x="365760" y="299258"/>
                    </a:lnTo>
                    <a:lnTo>
                      <a:pt x="124691" y="299258"/>
                    </a:lnTo>
                    <a:lnTo>
                      <a:pt x="0" y="174567"/>
                    </a:lnTo>
                    <a:lnTo>
                      <a:pt x="0" y="58189"/>
                    </a:lnTo>
                    <a:close/>
                  </a:path>
                </a:pathLst>
              </a:cu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a:extLst>
                  <a:ext uri="{FF2B5EF4-FFF2-40B4-BE49-F238E27FC236}">
                    <a16:creationId xmlns:a16="http://schemas.microsoft.com/office/drawing/2014/main" id="{3A316EFD-886F-4841-8A6C-BE9EBF07324A}"/>
                  </a:ext>
                </a:extLst>
              </p:cNvPr>
              <p:cNvSpPr/>
              <p:nvPr/>
            </p:nvSpPr>
            <p:spPr>
              <a:xfrm>
                <a:off x="8470669" y="1903615"/>
                <a:ext cx="274320" cy="99752"/>
              </a:xfrm>
              <a:custGeom>
                <a:avLst/>
                <a:gdLst>
                  <a:gd name="connsiteX0" fmla="*/ 0 w 274320"/>
                  <a:gd name="connsiteY0" fmla="*/ 8312 h 99752"/>
                  <a:gd name="connsiteX1" fmla="*/ 149629 w 274320"/>
                  <a:gd name="connsiteY1" fmla="*/ 0 h 99752"/>
                  <a:gd name="connsiteX2" fmla="*/ 274320 w 274320"/>
                  <a:gd name="connsiteY2" fmla="*/ 99752 h 99752"/>
                  <a:gd name="connsiteX3" fmla="*/ 274320 w 274320"/>
                  <a:gd name="connsiteY3" fmla="*/ 99752 h 99752"/>
                </a:gdLst>
                <a:ahLst/>
                <a:cxnLst>
                  <a:cxn ang="0">
                    <a:pos x="connsiteX0" y="connsiteY0"/>
                  </a:cxn>
                  <a:cxn ang="0">
                    <a:pos x="connsiteX1" y="connsiteY1"/>
                  </a:cxn>
                  <a:cxn ang="0">
                    <a:pos x="connsiteX2" y="connsiteY2"/>
                  </a:cxn>
                  <a:cxn ang="0">
                    <a:pos x="connsiteX3" y="connsiteY3"/>
                  </a:cxn>
                </a:cxnLst>
                <a:rect l="l" t="t" r="r" b="b"/>
                <a:pathLst>
                  <a:path w="274320" h="99752">
                    <a:moveTo>
                      <a:pt x="0" y="8312"/>
                    </a:moveTo>
                    <a:lnTo>
                      <a:pt x="149629" y="0"/>
                    </a:lnTo>
                    <a:lnTo>
                      <a:pt x="274320" y="99752"/>
                    </a:lnTo>
                    <a:lnTo>
                      <a:pt x="274320" y="99752"/>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a:extLst>
                  <a:ext uri="{FF2B5EF4-FFF2-40B4-BE49-F238E27FC236}">
                    <a16:creationId xmlns:a16="http://schemas.microsoft.com/office/drawing/2014/main" id="{E6D07D4E-3300-7E4C-A06C-0AA624D47F94}"/>
                  </a:ext>
                </a:extLst>
              </p:cNvPr>
              <p:cNvSpPr/>
              <p:nvPr/>
            </p:nvSpPr>
            <p:spPr>
              <a:xfrm rot="2548212" flipV="1">
                <a:off x="8453434" y="1940317"/>
                <a:ext cx="274320" cy="157644"/>
              </a:xfrm>
              <a:custGeom>
                <a:avLst/>
                <a:gdLst>
                  <a:gd name="connsiteX0" fmla="*/ 0 w 274320"/>
                  <a:gd name="connsiteY0" fmla="*/ 8312 h 99752"/>
                  <a:gd name="connsiteX1" fmla="*/ 149629 w 274320"/>
                  <a:gd name="connsiteY1" fmla="*/ 0 h 99752"/>
                  <a:gd name="connsiteX2" fmla="*/ 274320 w 274320"/>
                  <a:gd name="connsiteY2" fmla="*/ 99752 h 99752"/>
                  <a:gd name="connsiteX3" fmla="*/ 274320 w 274320"/>
                  <a:gd name="connsiteY3" fmla="*/ 99752 h 99752"/>
                </a:gdLst>
                <a:ahLst/>
                <a:cxnLst>
                  <a:cxn ang="0">
                    <a:pos x="connsiteX0" y="connsiteY0"/>
                  </a:cxn>
                  <a:cxn ang="0">
                    <a:pos x="connsiteX1" y="connsiteY1"/>
                  </a:cxn>
                  <a:cxn ang="0">
                    <a:pos x="connsiteX2" y="connsiteY2"/>
                  </a:cxn>
                  <a:cxn ang="0">
                    <a:pos x="connsiteX3" y="connsiteY3"/>
                  </a:cxn>
                </a:cxnLst>
                <a:rect l="l" t="t" r="r" b="b"/>
                <a:pathLst>
                  <a:path w="274320" h="99752">
                    <a:moveTo>
                      <a:pt x="0" y="8312"/>
                    </a:moveTo>
                    <a:lnTo>
                      <a:pt x="149629" y="0"/>
                    </a:lnTo>
                    <a:lnTo>
                      <a:pt x="274320" y="99752"/>
                    </a:lnTo>
                    <a:lnTo>
                      <a:pt x="274320" y="99752"/>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a:extLst>
                  <a:ext uri="{FF2B5EF4-FFF2-40B4-BE49-F238E27FC236}">
                    <a16:creationId xmlns:a16="http://schemas.microsoft.com/office/drawing/2014/main" id="{3122F159-1F11-0040-B365-A23D5D5FF265}"/>
                  </a:ext>
                </a:extLst>
              </p:cNvPr>
              <p:cNvSpPr/>
              <p:nvPr/>
            </p:nvSpPr>
            <p:spPr>
              <a:xfrm>
                <a:off x="8478982" y="1945178"/>
                <a:ext cx="241069" cy="74815"/>
              </a:xfrm>
              <a:custGeom>
                <a:avLst/>
                <a:gdLst>
                  <a:gd name="connsiteX0" fmla="*/ 0 w 241069"/>
                  <a:gd name="connsiteY0" fmla="*/ 0 h 74815"/>
                  <a:gd name="connsiteX1" fmla="*/ 241069 w 241069"/>
                  <a:gd name="connsiteY1" fmla="*/ 74815 h 74815"/>
                  <a:gd name="connsiteX2" fmla="*/ 241069 w 241069"/>
                  <a:gd name="connsiteY2" fmla="*/ 74815 h 74815"/>
                </a:gdLst>
                <a:ahLst/>
                <a:cxnLst>
                  <a:cxn ang="0">
                    <a:pos x="connsiteX0" y="connsiteY0"/>
                  </a:cxn>
                  <a:cxn ang="0">
                    <a:pos x="connsiteX1" y="connsiteY1"/>
                  </a:cxn>
                  <a:cxn ang="0">
                    <a:pos x="connsiteX2" y="connsiteY2"/>
                  </a:cxn>
                </a:cxnLst>
                <a:rect l="l" t="t" r="r" b="b"/>
                <a:pathLst>
                  <a:path w="241069" h="74815">
                    <a:moveTo>
                      <a:pt x="0" y="0"/>
                    </a:moveTo>
                    <a:lnTo>
                      <a:pt x="241069" y="74815"/>
                    </a:lnTo>
                    <a:lnTo>
                      <a:pt x="241069" y="74815"/>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フリーフォーム 63">
              <a:extLst>
                <a:ext uri="{FF2B5EF4-FFF2-40B4-BE49-F238E27FC236}">
                  <a16:creationId xmlns:a16="http://schemas.microsoft.com/office/drawing/2014/main" id="{A317E702-4190-9B43-B402-F36C0DB5B573}"/>
                </a:ext>
              </a:extLst>
            </p:cNvPr>
            <p:cNvSpPr/>
            <p:nvPr/>
          </p:nvSpPr>
          <p:spPr>
            <a:xfrm>
              <a:off x="8862117" y="1959429"/>
              <a:ext cx="261257" cy="61876"/>
            </a:xfrm>
            <a:custGeom>
              <a:avLst/>
              <a:gdLst>
                <a:gd name="connsiteX0" fmla="*/ 0 w 261257"/>
                <a:gd name="connsiteY0" fmla="*/ 61876 h 61876"/>
                <a:gd name="connsiteX1" fmla="*/ 261257 w 261257"/>
                <a:gd name="connsiteY1" fmla="*/ 0 h 61876"/>
              </a:gdLst>
              <a:ahLst/>
              <a:cxnLst>
                <a:cxn ang="0">
                  <a:pos x="connsiteX0" y="connsiteY0"/>
                </a:cxn>
                <a:cxn ang="0">
                  <a:pos x="connsiteX1" y="connsiteY1"/>
                </a:cxn>
              </a:cxnLst>
              <a:rect l="l" t="t" r="r" b="b"/>
              <a:pathLst>
                <a:path w="261257" h="61876">
                  <a:moveTo>
                    <a:pt x="0" y="61876"/>
                  </a:moveTo>
                  <a:lnTo>
                    <a:pt x="261257" y="0"/>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64">
              <a:extLst>
                <a:ext uri="{FF2B5EF4-FFF2-40B4-BE49-F238E27FC236}">
                  <a16:creationId xmlns:a16="http://schemas.microsoft.com/office/drawing/2014/main" id="{FFA7D543-77A8-1047-80F1-1CD0EB4A9490}"/>
                </a:ext>
              </a:extLst>
            </p:cNvPr>
            <p:cNvSpPr/>
            <p:nvPr/>
          </p:nvSpPr>
          <p:spPr>
            <a:xfrm>
              <a:off x="8820866" y="2090057"/>
              <a:ext cx="226881" cy="61877"/>
            </a:xfrm>
            <a:custGeom>
              <a:avLst/>
              <a:gdLst>
                <a:gd name="connsiteX0" fmla="*/ 0 w 226881"/>
                <a:gd name="connsiteY0" fmla="*/ 61877 h 61877"/>
                <a:gd name="connsiteX1" fmla="*/ 226881 w 226881"/>
                <a:gd name="connsiteY1" fmla="*/ 0 h 61877"/>
              </a:gdLst>
              <a:ahLst/>
              <a:cxnLst>
                <a:cxn ang="0">
                  <a:pos x="connsiteX0" y="connsiteY0"/>
                </a:cxn>
                <a:cxn ang="0">
                  <a:pos x="connsiteX1" y="connsiteY1"/>
                </a:cxn>
              </a:cxnLst>
              <a:rect l="l" t="t" r="r" b="b"/>
              <a:pathLst>
                <a:path w="226881" h="61877">
                  <a:moveTo>
                    <a:pt x="0" y="61877"/>
                  </a:moveTo>
                  <a:lnTo>
                    <a:pt x="226881" y="0"/>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a:extLst>
                <a:ext uri="{FF2B5EF4-FFF2-40B4-BE49-F238E27FC236}">
                  <a16:creationId xmlns:a16="http://schemas.microsoft.com/office/drawing/2014/main" id="{AC660000-C4C7-5940-9FB2-9F4EEA1484C3}"/>
                </a:ext>
              </a:extLst>
            </p:cNvPr>
            <p:cNvSpPr/>
            <p:nvPr/>
          </p:nvSpPr>
          <p:spPr>
            <a:xfrm>
              <a:off x="8394605" y="1608794"/>
              <a:ext cx="13750" cy="268132"/>
            </a:xfrm>
            <a:custGeom>
              <a:avLst/>
              <a:gdLst>
                <a:gd name="connsiteX0" fmla="*/ 13750 w 13750"/>
                <a:gd name="connsiteY0" fmla="*/ 268132 h 268132"/>
                <a:gd name="connsiteX1" fmla="*/ 0 w 13750"/>
                <a:gd name="connsiteY1" fmla="*/ 0 h 268132"/>
              </a:gdLst>
              <a:ahLst/>
              <a:cxnLst>
                <a:cxn ang="0">
                  <a:pos x="connsiteX0" y="connsiteY0"/>
                </a:cxn>
                <a:cxn ang="0">
                  <a:pos x="connsiteX1" y="connsiteY1"/>
                </a:cxn>
              </a:cxnLst>
              <a:rect l="l" t="t" r="r" b="b"/>
              <a:pathLst>
                <a:path w="13750" h="268132">
                  <a:moveTo>
                    <a:pt x="13750" y="268132"/>
                  </a:moveTo>
                  <a:lnTo>
                    <a:pt x="0" y="0"/>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a:extLst>
                <a:ext uri="{FF2B5EF4-FFF2-40B4-BE49-F238E27FC236}">
                  <a16:creationId xmlns:a16="http://schemas.microsoft.com/office/drawing/2014/main" id="{660025C2-542D-904B-B750-436DD8608B31}"/>
                </a:ext>
              </a:extLst>
            </p:cNvPr>
            <p:cNvSpPr/>
            <p:nvPr/>
          </p:nvSpPr>
          <p:spPr>
            <a:xfrm>
              <a:off x="8318977" y="1760048"/>
              <a:ext cx="75628" cy="240632"/>
            </a:xfrm>
            <a:custGeom>
              <a:avLst/>
              <a:gdLst>
                <a:gd name="connsiteX0" fmla="*/ 75628 w 75628"/>
                <a:gd name="connsiteY0" fmla="*/ 240632 h 240632"/>
                <a:gd name="connsiteX1" fmla="*/ 0 w 75628"/>
                <a:gd name="connsiteY1" fmla="*/ 0 h 240632"/>
              </a:gdLst>
              <a:ahLst/>
              <a:cxnLst>
                <a:cxn ang="0">
                  <a:pos x="connsiteX0" y="connsiteY0"/>
                </a:cxn>
                <a:cxn ang="0">
                  <a:pos x="connsiteX1" y="connsiteY1"/>
                </a:cxn>
              </a:cxnLst>
              <a:rect l="l" t="t" r="r" b="b"/>
              <a:pathLst>
                <a:path w="75628" h="240632">
                  <a:moveTo>
                    <a:pt x="75628" y="240632"/>
                  </a:moveTo>
                  <a:lnTo>
                    <a:pt x="0" y="0"/>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a:extLst>
              <a:ext uri="{FF2B5EF4-FFF2-40B4-BE49-F238E27FC236}">
                <a16:creationId xmlns:a16="http://schemas.microsoft.com/office/drawing/2014/main" id="{5AF17D60-3992-5841-9E2A-E44B509816FB}"/>
              </a:ext>
            </a:extLst>
          </p:cNvPr>
          <p:cNvGrpSpPr/>
          <p:nvPr/>
        </p:nvGrpSpPr>
        <p:grpSpPr>
          <a:xfrm>
            <a:off x="229904" y="4368768"/>
            <a:ext cx="3185487" cy="2393558"/>
            <a:chOff x="513107" y="4360248"/>
            <a:chExt cx="3185487" cy="2393558"/>
          </a:xfrm>
        </p:grpSpPr>
        <p:pic>
          <p:nvPicPr>
            <p:cNvPr id="10" name="図 9">
              <a:extLst>
                <a:ext uri="{FF2B5EF4-FFF2-40B4-BE49-F238E27FC236}">
                  <a16:creationId xmlns:a16="http://schemas.microsoft.com/office/drawing/2014/main" id="{B4A02E5F-206B-D54D-ADD7-ACEFA774AD6B}"/>
                </a:ext>
              </a:extLst>
            </p:cNvPr>
            <p:cNvPicPr>
              <a:picLocks noChangeAspect="1"/>
            </p:cNvPicPr>
            <p:nvPr/>
          </p:nvPicPr>
          <p:blipFill>
            <a:blip r:embed="rId8"/>
            <a:stretch>
              <a:fillRect/>
            </a:stretch>
          </p:blipFill>
          <p:spPr>
            <a:xfrm>
              <a:off x="918306" y="4360248"/>
              <a:ext cx="2313707" cy="2063826"/>
            </a:xfrm>
            <a:prstGeom prst="rect">
              <a:avLst/>
            </a:prstGeom>
          </p:spPr>
        </p:pic>
        <p:sp>
          <p:nvSpPr>
            <p:cNvPr id="69" name="テキスト ボックス 68">
              <a:extLst>
                <a:ext uri="{FF2B5EF4-FFF2-40B4-BE49-F238E27FC236}">
                  <a16:creationId xmlns:a16="http://schemas.microsoft.com/office/drawing/2014/main" id="{3DE1D699-7ED4-8D45-8698-9C286BA4A991}"/>
                </a:ext>
              </a:extLst>
            </p:cNvPr>
            <p:cNvSpPr txBox="1"/>
            <p:nvPr/>
          </p:nvSpPr>
          <p:spPr>
            <a:xfrm>
              <a:off x="513107" y="6384474"/>
              <a:ext cx="3185487" cy="369332"/>
            </a:xfrm>
            <a:prstGeom prst="rect">
              <a:avLst/>
            </a:prstGeom>
            <a:noFill/>
          </p:spPr>
          <p:txBody>
            <a:bodyPr wrap="none" rtlCol="0">
              <a:spAutoFit/>
            </a:bodyPr>
            <a:lstStyle/>
            <a:p>
              <a:r>
                <a:rPr kumimoji="1" lang="ja-JP" altLang="en-US" b="1"/>
                <a:t>家族でお出かけの時もマスク</a:t>
              </a:r>
            </a:p>
          </p:txBody>
        </p:sp>
      </p:grpSp>
      <p:sp>
        <p:nvSpPr>
          <p:cNvPr id="70" name="円形吹き出し 69">
            <a:extLst>
              <a:ext uri="{FF2B5EF4-FFF2-40B4-BE49-F238E27FC236}">
                <a16:creationId xmlns:a16="http://schemas.microsoft.com/office/drawing/2014/main" id="{3B66D052-B324-8F42-90BD-DD115F5F3F22}"/>
              </a:ext>
            </a:extLst>
          </p:cNvPr>
          <p:cNvSpPr/>
          <p:nvPr/>
        </p:nvSpPr>
        <p:spPr>
          <a:xfrm>
            <a:off x="9620097" y="1242897"/>
            <a:ext cx="1383549" cy="553250"/>
          </a:xfrm>
          <a:prstGeom prst="wedgeEllipseCallout">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b="1" dirty="0">
                <a:solidFill>
                  <a:schemeClr val="bg2">
                    <a:lumMod val="10000"/>
                  </a:schemeClr>
                </a:solidFill>
              </a:rPr>
              <a:t>マスク</a:t>
            </a:r>
            <a:endParaRPr lang="en-US" altLang="ja-JP" b="1" dirty="0">
              <a:solidFill>
                <a:schemeClr val="bg2">
                  <a:lumMod val="10000"/>
                </a:schemeClr>
              </a:solidFill>
            </a:endParaRPr>
          </a:p>
        </p:txBody>
      </p:sp>
      <p:pic>
        <p:nvPicPr>
          <p:cNvPr id="58" name="図 57">
            <a:extLst>
              <a:ext uri="{FF2B5EF4-FFF2-40B4-BE49-F238E27FC236}">
                <a16:creationId xmlns:a16="http://schemas.microsoft.com/office/drawing/2014/main" id="{DE200286-E5E0-41CE-A1D5-2232C729057D}"/>
              </a:ext>
            </a:extLst>
          </p:cNvPr>
          <p:cNvPicPr>
            <a:picLocks noChangeAspect="1"/>
          </p:cNvPicPr>
          <p:nvPr/>
        </p:nvPicPr>
        <p:blipFill>
          <a:blip r:embed="rId9"/>
          <a:stretch>
            <a:fillRect/>
          </a:stretch>
        </p:blipFill>
        <p:spPr>
          <a:xfrm>
            <a:off x="324000" y="216000"/>
            <a:ext cx="1319398" cy="1702449"/>
          </a:xfrm>
          <a:prstGeom prst="rect">
            <a:avLst/>
          </a:prstGeom>
        </p:spPr>
      </p:pic>
      <p:sp>
        <p:nvSpPr>
          <p:cNvPr id="59" name="タイトル 1">
            <a:extLst>
              <a:ext uri="{FF2B5EF4-FFF2-40B4-BE49-F238E27FC236}">
                <a16:creationId xmlns:a16="http://schemas.microsoft.com/office/drawing/2014/main" id="{59A64115-D44D-442B-BDBB-C40464D1C26A}"/>
              </a:ext>
            </a:extLst>
          </p:cNvPr>
          <p:cNvSpPr txBox="1">
            <a:spLocks/>
          </p:cNvSpPr>
          <p:nvPr/>
        </p:nvSpPr>
        <p:spPr>
          <a:xfrm>
            <a:off x="1791956" y="286063"/>
            <a:ext cx="10264872"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3600" dirty="0">
                <a:latin typeface="HGSMinchoE" panose="02020900000000000000" pitchFamily="18" charset="-128"/>
                <a:ea typeface="HGSMinchoE" panose="02020900000000000000" pitchFamily="18" charset="-128"/>
              </a:rPr>
              <a:t>ウイルスが体に入らないようにするには</a:t>
            </a:r>
          </a:p>
          <a:p>
            <a:pPr>
              <a:lnSpc>
                <a:spcPct val="120000"/>
              </a:lnSpc>
            </a:pPr>
            <a:r>
              <a:rPr lang="ja-JP" altLang="en-US" sz="3600" dirty="0">
                <a:latin typeface="HGSMinchoE" panose="02020900000000000000" pitchFamily="18" charset="-128"/>
                <a:ea typeface="HGSMinchoE" panose="02020900000000000000" pitchFamily="18" charset="-128"/>
              </a:rPr>
              <a:t>どうすればいいの？</a:t>
            </a:r>
          </a:p>
        </p:txBody>
      </p:sp>
      <p:sp>
        <p:nvSpPr>
          <p:cNvPr id="57" name="テキスト ボックス 56">
            <a:extLst>
              <a:ext uri="{FF2B5EF4-FFF2-40B4-BE49-F238E27FC236}">
                <a16:creationId xmlns:a16="http://schemas.microsoft.com/office/drawing/2014/main" id="{B572F8FB-00F9-4785-A5C5-34C40E0DF1B7}"/>
              </a:ext>
            </a:extLst>
          </p:cNvPr>
          <p:cNvSpPr txBox="1"/>
          <p:nvPr/>
        </p:nvSpPr>
        <p:spPr>
          <a:xfrm>
            <a:off x="2718787" y="2518071"/>
            <a:ext cx="6157455" cy="1569660"/>
          </a:xfrm>
          <a:prstGeom prst="rect">
            <a:avLst/>
          </a:prstGeom>
          <a:noFill/>
        </p:spPr>
        <p:txBody>
          <a:bodyPr wrap="none" rtlCol="0">
            <a:spAutoFit/>
          </a:bodyPr>
          <a:lstStyle/>
          <a:p>
            <a:pPr algn="ctr"/>
            <a:r>
              <a:rPr kumimoji="1" lang="ja-JP" altLang="en-US" sz="3200" b="1" dirty="0">
                <a:solidFill>
                  <a:schemeClr val="accent2">
                    <a:lumMod val="75000"/>
                  </a:schemeClr>
                </a:solidFill>
              </a:rPr>
              <a:t>２</a:t>
            </a:r>
            <a:r>
              <a:rPr kumimoji="1" lang="en-US" altLang="ja-JP" sz="3200" b="1" dirty="0">
                <a:solidFill>
                  <a:schemeClr val="accent2">
                    <a:lumMod val="75000"/>
                  </a:schemeClr>
                </a:solidFill>
              </a:rPr>
              <a:t>m</a:t>
            </a:r>
            <a:r>
              <a:rPr kumimoji="1" lang="ja-JP" altLang="en-US" sz="3200" b="1" dirty="0">
                <a:solidFill>
                  <a:schemeClr val="accent2">
                    <a:lumMod val="75000"/>
                  </a:schemeClr>
                </a:solidFill>
              </a:rPr>
              <a:t>以上離れて！！</a:t>
            </a:r>
            <a:endParaRPr kumimoji="1" lang="en-US" altLang="ja-JP" sz="1600" b="1" dirty="0">
              <a:solidFill>
                <a:schemeClr val="accent2">
                  <a:lumMod val="75000"/>
                </a:schemeClr>
              </a:solidFill>
            </a:endParaRPr>
          </a:p>
          <a:p>
            <a:endParaRPr kumimoji="1" lang="en-US" altLang="ja-JP" sz="1600" b="1" dirty="0"/>
          </a:p>
          <a:p>
            <a:pPr algn="ctr"/>
            <a:r>
              <a:rPr lang="ja-JP" altLang="en-US" sz="2400" b="1" dirty="0"/>
              <a:t>ソーシャルディスタンス（社会的距離）</a:t>
            </a:r>
            <a:endParaRPr lang="en-US" altLang="ja-JP" sz="2400" b="1" dirty="0"/>
          </a:p>
          <a:p>
            <a:pPr algn="ctr"/>
            <a:r>
              <a:rPr kumimoji="1" lang="ja-JP" altLang="en-US" sz="2400" b="1" dirty="0"/>
              <a:t>フィジカルディスタンス（身体的距離）</a:t>
            </a:r>
          </a:p>
        </p:txBody>
      </p:sp>
      <p:sp>
        <p:nvSpPr>
          <p:cNvPr id="61" name="テキスト ボックス 60">
            <a:extLst>
              <a:ext uri="{FF2B5EF4-FFF2-40B4-BE49-F238E27FC236}">
                <a16:creationId xmlns:a16="http://schemas.microsoft.com/office/drawing/2014/main" id="{A93EBD33-1232-4250-8FFC-47601619E327}"/>
              </a:ext>
            </a:extLst>
          </p:cNvPr>
          <p:cNvSpPr txBox="1"/>
          <p:nvPr/>
        </p:nvSpPr>
        <p:spPr>
          <a:xfrm>
            <a:off x="3975288" y="196044"/>
            <a:ext cx="1046756" cy="400110"/>
          </a:xfrm>
          <a:prstGeom prst="rect">
            <a:avLst/>
          </a:prstGeom>
          <a:noFill/>
        </p:spPr>
        <p:txBody>
          <a:bodyPr wrap="square" rtlCol="0">
            <a:spAutoFit/>
          </a:bodyPr>
          <a:lstStyle/>
          <a:p>
            <a:r>
              <a:rPr lang="ja-JP" altLang="en-US" sz="2000" b="1" dirty="0">
                <a:solidFill>
                  <a:schemeClr val="bg2">
                    <a:lumMod val="50000"/>
                  </a:schemeClr>
                </a:solidFill>
              </a:rPr>
              <a:t>からだ</a:t>
            </a:r>
            <a:endParaRPr kumimoji="1" lang="ja-JP" altLang="en-US" sz="2000" b="1" dirty="0">
              <a:solidFill>
                <a:schemeClr val="bg2">
                  <a:lumMod val="50000"/>
                </a:schemeClr>
              </a:solidFill>
            </a:endParaRPr>
          </a:p>
        </p:txBody>
      </p:sp>
      <p:sp>
        <p:nvSpPr>
          <p:cNvPr id="62" name="テキスト ボックス 61">
            <a:extLst>
              <a:ext uri="{FF2B5EF4-FFF2-40B4-BE49-F238E27FC236}">
                <a16:creationId xmlns:a16="http://schemas.microsoft.com/office/drawing/2014/main" id="{0A15C078-BF1D-419E-AFF2-B1CC7D88C8D5}"/>
              </a:ext>
            </a:extLst>
          </p:cNvPr>
          <p:cNvSpPr txBox="1"/>
          <p:nvPr/>
        </p:nvSpPr>
        <p:spPr>
          <a:xfrm>
            <a:off x="4988580" y="208461"/>
            <a:ext cx="714734" cy="400110"/>
          </a:xfrm>
          <a:prstGeom prst="rect">
            <a:avLst/>
          </a:prstGeom>
          <a:noFill/>
        </p:spPr>
        <p:txBody>
          <a:bodyPr wrap="square" rtlCol="0">
            <a:spAutoFit/>
          </a:bodyPr>
          <a:lstStyle/>
          <a:p>
            <a:r>
              <a:rPr kumimoji="1" lang="ja-JP" altLang="en-US" sz="2000" b="1" dirty="0">
                <a:solidFill>
                  <a:schemeClr val="bg2">
                    <a:lumMod val="50000"/>
                  </a:schemeClr>
                </a:solidFill>
              </a:rPr>
              <a:t>はい</a:t>
            </a:r>
          </a:p>
        </p:txBody>
      </p:sp>
      <p:pic>
        <p:nvPicPr>
          <p:cNvPr id="5" name="図 4">
            <a:extLst>
              <a:ext uri="{FF2B5EF4-FFF2-40B4-BE49-F238E27FC236}">
                <a16:creationId xmlns:a16="http://schemas.microsoft.com/office/drawing/2014/main" id="{8B7ED734-F40D-A148-8A0D-5F67D55B0AB6}"/>
              </a:ext>
            </a:extLst>
          </p:cNvPr>
          <p:cNvPicPr>
            <a:picLocks noChangeAspect="1"/>
          </p:cNvPicPr>
          <p:nvPr/>
        </p:nvPicPr>
        <p:blipFill>
          <a:blip r:embed="rId7"/>
          <a:stretch>
            <a:fillRect/>
          </a:stretch>
        </p:blipFill>
        <p:spPr>
          <a:xfrm>
            <a:off x="8535540" y="1770698"/>
            <a:ext cx="1670853" cy="2445887"/>
          </a:xfrm>
          <a:prstGeom prst="rect">
            <a:avLst/>
          </a:prstGeom>
        </p:spPr>
      </p:pic>
      <p:pic>
        <p:nvPicPr>
          <p:cNvPr id="76" name="グラフィックス 75" descr="戻る (RTL)">
            <a:extLst>
              <a:ext uri="{FF2B5EF4-FFF2-40B4-BE49-F238E27FC236}">
                <a16:creationId xmlns:a16="http://schemas.microsoft.com/office/drawing/2014/main" id="{5E8436C2-3E65-4279-934A-DA8854A209E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4710514">
            <a:off x="10101195" y="2526562"/>
            <a:ext cx="1517661" cy="1476326"/>
          </a:xfrm>
          <a:prstGeom prst="rect">
            <a:avLst/>
          </a:prstGeom>
        </p:spPr>
      </p:pic>
    </p:spTree>
    <p:extLst>
      <p:ext uri="{BB962C8B-B14F-4D97-AF65-F5344CB8AC3E}">
        <p14:creationId xmlns:p14="http://schemas.microsoft.com/office/powerpoint/2010/main" val="193742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9"/>
                                        </p:tgtEl>
                                        <p:attrNameLst>
                                          <p:attrName>style.visibility</p:attrName>
                                        </p:attrNameLst>
                                      </p:cBhvr>
                                      <p:to>
                                        <p:strVal val="visible"/>
                                      </p:to>
                                    </p:set>
                                  </p:childTnLst>
                                </p:cTn>
                              </p:par>
                              <p:par>
                                <p:cTn id="10" presetID="22" presetClass="entr" presetSubtype="8" fill="hold" nodeType="withEffect">
                                  <p:stCondLst>
                                    <p:cond delay="50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nodeType="with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nodeType="withEffect">
                                  <p:stCondLst>
                                    <p:cond delay="50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par>
                          <p:cTn id="19" fill="hold">
                            <p:stCondLst>
                              <p:cond delay="1000"/>
                            </p:stCondLst>
                            <p:childTnLst>
                              <p:par>
                                <p:cTn id="20" presetID="0" presetClass="path" presetSubtype="0" accel="50000" decel="50000" fill="hold" nodeType="afterEffect">
                                  <p:stCondLst>
                                    <p:cond delay="0"/>
                                  </p:stCondLst>
                                  <p:childTnLst>
                                    <p:animMotion origin="layout" path="M -2.5E-6 -7.40741E-7 L -2.5E-6 0.0007 C 0.00482 -0.00185 0.01016 -0.00417 0.01576 -0.00625 C 0.01836 -0.00718 0.02149 -0.0081 0.02474 -0.00926 C 0.0263 -0.01018 0.02774 -0.01157 0.02956 -0.0125 C 0.0319 -0.01366 0.03477 -0.01458 0.03672 -0.01551 C 0.04063 -0.01782 0.04492 -0.01944 0.0474 -0.02199 C 0.04883 -0.02315 0.04948 -0.02454 0.05104 -0.02523 C 0.05417 -0.02639 0.06159 -0.02708 0.06159 -0.02685 C 0.06341 -0.02801 0.06524 -0.02893 0.0668 -0.0294 C 0.06875 -0.03009 0.07071 -0.02986 0.07214 -0.03032 C 0.07448 -0.03148 0.07539 -0.03264 0.07774 -0.0338 C 0.08099 -0.03518 0.0849 -0.03657 0.08854 -0.03773 C 0.08998 -0.03843 0.09167 -0.03958 0.09349 -0.04005 C 0.09571 -0.04074 0.09857 -0.04143 0.10065 -0.0419 C 0.11289 -0.04653 0.10287 -0.04398 0.11328 -0.0463 C 0.11433 -0.04722 0.11498 -0.04861 0.11693 -0.0493 C 0.11966 -0.05069 0.12722 -0.05162 0.12722 -0.05139 C 0.13907 -0.05856 0.12643 -0.05208 0.13802 -0.05602 C 0.1418 -0.05694 0.1444 -0.05926 0.1487 -0.05995 C 0.15196 -0.06065 0.15625 -0.06088 0.15912 -0.06204 C 0.16276 -0.06343 0.16589 -0.06551 0.17005 -0.0662 C 0.17956 -0.06829 0.17097 -0.0662 0.18047 -0.06944 C 0.18268 -0.07014 0.18555 -0.07083 0.18763 -0.07153 C 0.1892 -0.07199 0.20443 -0.0787 0.20729 -0.07893 L 0.21237 -0.08009 C 0.2138 -0.08102 0.2142 -0.08264 0.21602 -0.0831 C 0.22058 -0.08426 0.22539 -0.0838 0.23034 -0.08426 C 0.23399 -0.08495 0.23737 -0.08565 0.24076 -0.08634 L 0.2461 -0.0875 L 0.33008 -0.11134 " pathEditMode="relative" rAng="0" ptsTypes="AAAAAAAAAAAAAAAAAAAAAAAAAAAAAAA">
                                      <p:cBhvr>
                                        <p:cTn id="21" dur="1000" fill="hold"/>
                                        <p:tgtEl>
                                          <p:spTgt spid="21"/>
                                        </p:tgtEl>
                                        <p:attrNameLst>
                                          <p:attrName>ppt_x</p:attrName>
                                          <p:attrName>ppt_y</p:attrName>
                                        </p:attrNameLst>
                                      </p:cBhvr>
                                      <p:rCtr x="16497" y="-5532"/>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05573 -0.00625 L -0.05573 -0.00555 C -0.05 -0.00926 -0.04375 -0.01296 -0.0375 -0.01551 C -0.02956 -0.01875 -0.01289 -0.02453 -0.01289 -0.02384 C -0.00938 -0.02731 -0.00586 -0.03078 -0.00247 -0.03356 C 0.01797 -0.04791 -0.01732 -0.0162 0.0138 -0.04537 C 0.01797 -0.04884 0.02214 -0.05347 0.0263 -0.05694 C 0.02839 -0.05903 0.03021 -0.06157 0.03255 -0.06296 C 0.03529 -0.06481 0.03815 -0.0669 0.04089 -0.06898 C 0.04362 -0.07153 0.04622 -0.07546 0.04883 -0.07801 C 0.05482 -0.08333 0.05755 -0.08379 0.06341 -0.08703 C 0.08151 -0.1044 0.05247 -0.07754 0.0819 -0.09907 C 0.08464 -0.10116 0.08737 -0.10301 0.09023 -0.1044 C 0.09857 -0.10972 0.10273 -0.11065 0.11068 -0.11342 C 0.11276 -0.11551 0.11484 -0.11805 0.11693 -0.11967 C 0.11966 -0.12129 0.1224 -0.12176 0.12526 -0.12245 C 0.12734 -0.12361 0.12943 -0.12453 0.13151 -0.12546 C 0.1349 -0.12916 0.14141 -0.13611 0.14557 -0.13773 C 0.15117 -0.13981 0.15677 -0.13981 0.16224 -0.14074 C 0.1793 -0.14861 0.17018 -0.1456 0.18893 -0.14977 C 0.1931 -0.15162 0.19779 -0.15162 0.20143 -0.15509 C 0.20352 -0.15717 0.20534 -0.15972 0.20742 -0.16111 C 0.21029 -0.16319 0.21302 -0.1625 0.21562 -0.16412 C 0.22331 -0.16875 0.22305 -0.17106 0.23021 -0.17315 C 0.23477 -0.17477 0.23971 -0.17523 0.24453 -0.17616 C 0.25977 -0.18379 0.25872 -0.18379 0.27747 -0.18842 C 0.28372 -0.18981 0.28997 -0.18981 0.29622 -0.1912 C 0.29974 -0.19166 0.30273 -0.19375 0.30625 -0.19421 C 0.32839 -0.19676 0.35026 -0.19838 0.37214 -0.19953 C 0.37565 -0.1993 0.37917 -0.19838 0.38242 -0.19722 C 0.39258 -0.19328 0.39219 -0.19259 0.39935 -0.18842 L 0.39935 -0.18773 " pathEditMode="relative" rAng="0" ptsTypes="AAAAAAAAAAAAAAAAAAAAAAAAAAAAAAAA">
                                      <p:cBhvr>
                                        <p:cTn id="24" dur="1000" fill="hold"/>
                                        <p:tgtEl>
                                          <p:spTgt spid="27"/>
                                        </p:tgtEl>
                                        <p:attrNameLst>
                                          <p:attrName>ppt_x</p:attrName>
                                          <p:attrName>ppt_y</p:attrName>
                                        </p:attrNameLst>
                                      </p:cBhvr>
                                      <p:rCtr x="22747" y="-9630"/>
                                    </p:animMotion>
                                  </p:childTnLst>
                                </p:cTn>
                              </p:par>
                            </p:childTnLst>
                          </p:cTn>
                        </p:par>
                        <p:par>
                          <p:cTn id="25" fill="hold">
                            <p:stCondLst>
                              <p:cond delay="3000"/>
                            </p:stCondLst>
                            <p:childTnLst>
                              <p:par>
                                <p:cTn id="26" presetID="0" presetClass="path" presetSubtype="0" accel="50000" decel="50000" fill="hold" nodeType="afterEffect">
                                  <p:stCondLst>
                                    <p:cond delay="0"/>
                                  </p:stCondLst>
                                  <p:childTnLst>
                                    <p:animMotion origin="layout" path="M 0.0026 -0.00185 L 0.43698 -0.05301 " pathEditMode="relative" rAng="0" ptsTypes="AA">
                                      <p:cBhvr>
                                        <p:cTn id="27" dur="1000" fill="hold"/>
                                        <p:tgtEl>
                                          <p:spTgt spid="33"/>
                                        </p:tgtEl>
                                        <p:attrNameLst>
                                          <p:attrName>ppt_x</p:attrName>
                                          <p:attrName>ppt_y</p:attrName>
                                        </p:attrNameLst>
                                      </p:cBhvr>
                                      <p:rCtr x="21719" y="-2569"/>
                                    </p:animMotion>
                                  </p:childTnLst>
                                </p:cTn>
                              </p:par>
                              <p:par>
                                <p:cTn id="28" presetID="1" presetClass="entr" presetSubtype="0"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childTnLst>
                          </p:cTn>
                        </p:par>
                        <p:par>
                          <p:cTn id="34" fill="hold">
                            <p:stCondLst>
                              <p:cond delay="0"/>
                            </p:stCondLst>
                            <p:childTnLst>
                              <p:par>
                                <p:cTn id="35" presetID="22" presetClass="entr" presetSubtype="1" fill="hold"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par>
                          <p:cTn id="45" fill="hold">
                            <p:stCondLst>
                              <p:cond delay="0"/>
                            </p:stCondLst>
                            <p:childTnLst>
                              <p:par>
                                <p:cTn id="46" presetID="22" presetClass="entr" presetSubtype="1" fill="hold" grpId="0"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up)">
                                      <p:cBhvr>
                                        <p:cTn id="48" dur="500"/>
                                        <p:tgtEl>
                                          <p:spTgt spid="49"/>
                                        </p:tgtEl>
                                      </p:cBhvr>
                                    </p:animEffect>
                                  </p:childTnLst>
                                </p:cTn>
                              </p:par>
                            </p:childTnLst>
                          </p:cTn>
                        </p:par>
                        <p:par>
                          <p:cTn id="49" fill="hold">
                            <p:stCondLst>
                              <p:cond delay="500"/>
                            </p:stCondLst>
                            <p:childTnLst>
                              <p:par>
                                <p:cTn id="50" presetID="22" presetClass="entr" presetSubtype="4"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500"/>
                                  </p:stCondLst>
                                  <p:childTnLst>
                                    <p:set>
                                      <p:cBhvr>
                                        <p:cTn id="59" dur="1" fill="hold">
                                          <p:stCondLst>
                                            <p:cond delay="0"/>
                                          </p:stCondLst>
                                        </p:cTn>
                                        <p:tgtEl>
                                          <p:spTgt spid="9"/>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nodeType="afterEffect">
                                  <p:stCondLst>
                                    <p:cond delay="150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nodeType="afterEffect">
                                  <p:stCondLst>
                                    <p:cond delay="500"/>
                                  </p:stCondLst>
                                  <p:childTnLst>
                                    <p:set>
                                      <p:cBhvr>
                                        <p:cTn id="69" dur="1" fill="hold">
                                          <p:stCondLst>
                                            <p:cond delay="0"/>
                                          </p:stCondLst>
                                        </p:cTn>
                                        <p:tgtEl>
                                          <p:spTgt spid="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nodeType="click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checkerboard(across)">
                                      <p:cBhvr>
                                        <p:cTn id="7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9" grpId="0"/>
      <p:bldP spid="49" grpId="0" animBg="1"/>
      <p:bldP spid="50" grpId="0" animBg="1"/>
      <p:bldP spid="51" grpId="0" animBg="1"/>
      <p:bldP spid="52" grpId="0" animBg="1"/>
      <p:bldP spid="53" grpId="0" animBg="1"/>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00B2B7A-6059-5740-9175-9B6EFF28A881}"/>
              </a:ext>
            </a:extLst>
          </p:cNvPr>
          <p:cNvPicPr>
            <a:picLocks noChangeAspect="1"/>
          </p:cNvPicPr>
          <p:nvPr/>
        </p:nvPicPr>
        <p:blipFill rotWithShape="1">
          <a:blip r:embed="rId5"/>
          <a:srcRect t="8383" b="400"/>
          <a:stretch/>
        </p:blipFill>
        <p:spPr>
          <a:xfrm>
            <a:off x="121919" y="1918449"/>
            <a:ext cx="4084912" cy="4830008"/>
          </a:xfrm>
          <a:prstGeom prst="rect">
            <a:avLst/>
          </a:prstGeom>
        </p:spPr>
      </p:pic>
      <p:sp>
        <p:nvSpPr>
          <p:cNvPr id="7" name="タイトル 1">
            <a:extLst>
              <a:ext uri="{FF2B5EF4-FFF2-40B4-BE49-F238E27FC236}">
                <a16:creationId xmlns:a16="http://schemas.microsoft.com/office/drawing/2014/main" id="{E0D128A0-72F5-6646-8C96-96339D8C4F87}"/>
              </a:ext>
            </a:extLst>
          </p:cNvPr>
          <p:cNvSpPr txBox="1">
            <a:spLocks/>
          </p:cNvSpPr>
          <p:nvPr/>
        </p:nvSpPr>
        <p:spPr>
          <a:xfrm>
            <a:off x="4287318" y="1895195"/>
            <a:ext cx="7447279" cy="4768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dirty="0">
                <a:solidFill>
                  <a:schemeClr val="accent5">
                    <a:lumMod val="75000"/>
                  </a:schemeClr>
                </a:solidFill>
                <a:latin typeface="HGSMinchoE" panose="02020900000000000000" pitchFamily="18" charset="-128"/>
                <a:ea typeface="HGSMinchoE" panose="02020900000000000000" pitchFamily="18" charset="-128"/>
              </a:rPr>
              <a:t>手洗いが出来ない時はアルコール消毒を</a:t>
            </a:r>
          </a:p>
        </p:txBody>
      </p:sp>
      <p:pic>
        <p:nvPicPr>
          <p:cNvPr id="6" name="tearai">
            <a:hlinkClick r:id="" action="ppaction://media"/>
            <a:extLst>
              <a:ext uri="{FF2B5EF4-FFF2-40B4-BE49-F238E27FC236}">
                <a16:creationId xmlns:a16="http://schemas.microsoft.com/office/drawing/2014/main" id="{3FB025BC-937F-0340-8177-0D6E8B63254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27680" y="2379913"/>
            <a:ext cx="7566556" cy="4256188"/>
          </a:xfrm>
          <a:prstGeom prst="rect">
            <a:avLst/>
          </a:prstGeom>
        </p:spPr>
      </p:pic>
      <p:pic>
        <p:nvPicPr>
          <p:cNvPr id="9" name="図 8">
            <a:extLst>
              <a:ext uri="{FF2B5EF4-FFF2-40B4-BE49-F238E27FC236}">
                <a16:creationId xmlns:a16="http://schemas.microsoft.com/office/drawing/2014/main" id="{F4EBAA68-185E-4B12-B66D-B8BD0C7F3639}"/>
              </a:ext>
            </a:extLst>
          </p:cNvPr>
          <p:cNvPicPr>
            <a:picLocks noChangeAspect="1"/>
          </p:cNvPicPr>
          <p:nvPr/>
        </p:nvPicPr>
        <p:blipFill>
          <a:blip r:embed="rId7"/>
          <a:stretch>
            <a:fillRect/>
          </a:stretch>
        </p:blipFill>
        <p:spPr>
          <a:xfrm>
            <a:off x="324000" y="216000"/>
            <a:ext cx="1319398" cy="1702449"/>
          </a:xfrm>
          <a:prstGeom prst="rect">
            <a:avLst/>
          </a:prstGeom>
        </p:spPr>
      </p:pic>
      <p:sp>
        <p:nvSpPr>
          <p:cNvPr id="11" name="タイトル 1">
            <a:extLst>
              <a:ext uri="{FF2B5EF4-FFF2-40B4-BE49-F238E27FC236}">
                <a16:creationId xmlns:a16="http://schemas.microsoft.com/office/drawing/2014/main" id="{487D5175-1A9C-4C87-8640-6B49D02283EE}"/>
              </a:ext>
            </a:extLst>
          </p:cNvPr>
          <p:cNvSpPr txBox="1">
            <a:spLocks/>
          </p:cNvSpPr>
          <p:nvPr/>
        </p:nvSpPr>
        <p:spPr>
          <a:xfrm>
            <a:off x="1870463" y="216000"/>
            <a:ext cx="10148882"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3600" dirty="0">
                <a:latin typeface="HGSMinchoE" panose="02020900000000000000" pitchFamily="18" charset="-128"/>
                <a:ea typeface="HGSMinchoE" panose="02020900000000000000" pitchFamily="18" charset="-128"/>
              </a:rPr>
              <a:t>ウイルスが体に入らないための</a:t>
            </a:r>
            <a:endParaRPr lang="en-US" altLang="ja-JP" sz="1200" dirty="0">
              <a:latin typeface="HGSMinchoE" panose="02020900000000000000" pitchFamily="18" charset="-128"/>
              <a:ea typeface="HGSMinchoE" panose="02020900000000000000" pitchFamily="18" charset="-128"/>
            </a:endParaRPr>
          </a:p>
          <a:p>
            <a:pPr>
              <a:lnSpc>
                <a:spcPct val="120000"/>
              </a:lnSpc>
            </a:pPr>
            <a:br>
              <a:rPr lang="en-US" altLang="ja-JP" sz="1200" dirty="0">
                <a:latin typeface="HGSMinchoE" panose="02020900000000000000" pitchFamily="18" charset="-128"/>
                <a:ea typeface="HGSMinchoE" panose="02020900000000000000" pitchFamily="18" charset="-128"/>
              </a:rPr>
            </a:br>
            <a:r>
              <a:rPr lang="ja-JP" altLang="en-US" sz="3600" dirty="0">
                <a:latin typeface="HGSMinchoE" panose="02020900000000000000" pitchFamily="18" charset="-128"/>
                <a:ea typeface="HGSMinchoE" panose="02020900000000000000" pitchFamily="18" charset="-128"/>
              </a:rPr>
              <a:t>正しい手の洗い方は？</a:t>
            </a:r>
          </a:p>
        </p:txBody>
      </p:sp>
      <p:sp>
        <p:nvSpPr>
          <p:cNvPr id="8" name="テキスト ボックス 8">
            <a:extLst>
              <a:ext uri="{FF2B5EF4-FFF2-40B4-BE49-F238E27FC236}">
                <a16:creationId xmlns:a16="http://schemas.microsoft.com/office/drawing/2014/main" id="{F9325C3E-0E48-43A5-9B27-673078EDA3F6}"/>
              </a:ext>
            </a:extLst>
          </p:cNvPr>
          <p:cNvSpPr txBox="1"/>
          <p:nvPr/>
        </p:nvSpPr>
        <p:spPr>
          <a:xfrm>
            <a:off x="9823083" y="6397358"/>
            <a:ext cx="2246998"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出典：インパクトホールディングス株式会社</a:t>
            </a:r>
            <a:endParaRPr lang="ja-JP" altLang="en-US" sz="900" dirty="0">
              <a:latin typeface="Yu Gothic UI" panose="020B0500000000000000" pitchFamily="50" charset="-128"/>
              <a:ea typeface="Yu Gothic UI" panose="020B0500000000000000" pitchFamily="50" charset="-128"/>
            </a:endParaRPr>
          </a:p>
        </p:txBody>
      </p:sp>
      <p:sp>
        <p:nvSpPr>
          <p:cNvPr id="10" name="テキスト ボックス 9">
            <a:extLst>
              <a:ext uri="{FF2B5EF4-FFF2-40B4-BE49-F238E27FC236}">
                <a16:creationId xmlns:a16="http://schemas.microsoft.com/office/drawing/2014/main" id="{454E6594-C883-467F-A771-562349D9B577}"/>
              </a:ext>
            </a:extLst>
          </p:cNvPr>
          <p:cNvSpPr txBox="1"/>
          <p:nvPr/>
        </p:nvSpPr>
        <p:spPr>
          <a:xfrm>
            <a:off x="4072050" y="25014"/>
            <a:ext cx="1046756" cy="400110"/>
          </a:xfrm>
          <a:prstGeom prst="rect">
            <a:avLst/>
          </a:prstGeom>
          <a:noFill/>
        </p:spPr>
        <p:txBody>
          <a:bodyPr wrap="square" rtlCol="0">
            <a:spAutoFit/>
          </a:bodyPr>
          <a:lstStyle/>
          <a:p>
            <a:r>
              <a:rPr lang="ja-JP" altLang="en-US" sz="2000" b="1" dirty="0">
                <a:solidFill>
                  <a:schemeClr val="bg2">
                    <a:lumMod val="50000"/>
                  </a:schemeClr>
                </a:solidFill>
              </a:rPr>
              <a:t>からだ</a:t>
            </a:r>
            <a:endParaRPr kumimoji="1" lang="ja-JP" altLang="en-US" sz="2000" b="1" dirty="0">
              <a:solidFill>
                <a:schemeClr val="bg2">
                  <a:lumMod val="50000"/>
                </a:schemeClr>
              </a:solidFill>
            </a:endParaRPr>
          </a:p>
        </p:txBody>
      </p:sp>
      <p:sp>
        <p:nvSpPr>
          <p:cNvPr id="12" name="テキスト ボックス 11">
            <a:extLst>
              <a:ext uri="{FF2B5EF4-FFF2-40B4-BE49-F238E27FC236}">
                <a16:creationId xmlns:a16="http://schemas.microsoft.com/office/drawing/2014/main" id="{BC64F084-8191-4656-B9FA-65CB2CC50AB3}"/>
              </a:ext>
            </a:extLst>
          </p:cNvPr>
          <p:cNvSpPr txBox="1"/>
          <p:nvPr/>
        </p:nvSpPr>
        <p:spPr>
          <a:xfrm>
            <a:off x="1822659" y="867170"/>
            <a:ext cx="1046756" cy="400110"/>
          </a:xfrm>
          <a:prstGeom prst="rect">
            <a:avLst/>
          </a:prstGeom>
          <a:noFill/>
        </p:spPr>
        <p:txBody>
          <a:bodyPr wrap="square" rtlCol="0">
            <a:spAutoFit/>
          </a:bodyPr>
          <a:lstStyle/>
          <a:p>
            <a:r>
              <a:rPr lang="ja-JP" altLang="en-US" sz="2000" b="1" dirty="0">
                <a:solidFill>
                  <a:schemeClr val="bg2">
                    <a:lumMod val="50000"/>
                  </a:schemeClr>
                </a:solidFill>
              </a:rPr>
              <a:t>ただ</a:t>
            </a:r>
            <a:endParaRPr kumimoji="1" lang="ja-JP" altLang="en-US" sz="2000" b="1" dirty="0">
              <a:solidFill>
                <a:schemeClr val="bg2">
                  <a:lumMod val="50000"/>
                </a:schemeClr>
              </a:solidFill>
            </a:endParaRPr>
          </a:p>
        </p:txBody>
      </p:sp>
      <p:sp>
        <p:nvSpPr>
          <p:cNvPr id="13" name="テキスト ボックス 12">
            <a:extLst>
              <a:ext uri="{FF2B5EF4-FFF2-40B4-BE49-F238E27FC236}">
                <a16:creationId xmlns:a16="http://schemas.microsoft.com/office/drawing/2014/main" id="{6F2C094C-D564-49C8-BF3E-DBDCDEA28F45}"/>
              </a:ext>
            </a:extLst>
          </p:cNvPr>
          <p:cNvSpPr txBox="1"/>
          <p:nvPr/>
        </p:nvSpPr>
        <p:spPr>
          <a:xfrm>
            <a:off x="3297615" y="867170"/>
            <a:ext cx="404955" cy="400110"/>
          </a:xfrm>
          <a:prstGeom prst="rect">
            <a:avLst/>
          </a:prstGeom>
          <a:noFill/>
        </p:spPr>
        <p:txBody>
          <a:bodyPr wrap="square" rtlCol="0">
            <a:spAutoFit/>
          </a:bodyPr>
          <a:lstStyle/>
          <a:p>
            <a:r>
              <a:rPr kumimoji="1" lang="ja-JP" altLang="en-US" sz="2000" b="1" dirty="0">
                <a:solidFill>
                  <a:schemeClr val="bg2">
                    <a:lumMod val="50000"/>
                  </a:schemeClr>
                </a:solidFill>
              </a:rPr>
              <a:t>て</a:t>
            </a:r>
          </a:p>
        </p:txBody>
      </p:sp>
      <p:sp>
        <p:nvSpPr>
          <p:cNvPr id="14" name="テキスト ボックス 13">
            <a:extLst>
              <a:ext uri="{FF2B5EF4-FFF2-40B4-BE49-F238E27FC236}">
                <a16:creationId xmlns:a16="http://schemas.microsoft.com/office/drawing/2014/main" id="{82D03445-0B42-4683-B348-06968F64B2DA}"/>
              </a:ext>
            </a:extLst>
          </p:cNvPr>
          <p:cNvSpPr txBox="1"/>
          <p:nvPr/>
        </p:nvSpPr>
        <p:spPr>
          <a:xfrm>
            <a:off x="4130770" y="867170"/>
            <a:ext cx="769773" cy="400110"/>
          </a:xfrm>
          <a:prstGeom prst="rect">
            <a:avLst/>
          </a:prstGeom>
          <a:noFill/>
        </p:spPr>
        <p:txBody>
          <a:bodyPr wrap="square" rtlCol="0">
            <a:spAutoFit/>
          </a:bodyPr>
          <a:lstStyle/>
          <a:p>
            <a:r>
              <a:rPr kumimoji="1" lang="ja-JP" altLang="en-US" sz="2000" b="1" dirty="0">
                <a:solidFill>
                  <a:schemeClr val="bg2">
                    <a:lumMod val="50000"/>
                  </a:schemeClr>
                </a:solidFill>
              </a:rPr>
              <a:t>あら</a:t>
            </a:r>
          </a:p>
        </p:txBody>
      </p:sp>
      <p:sp>
        <p:nvSpPr>
          <p:cNvPr id="15" name="テキスト ボックス 14">
            <a:extLst>
              <a:ext uri="{FF2B5EF4-FFF2-40B4-BE49-F238E27FC236}">
                <a16:creationId xmlns:a16="http://schemas.microsoft.com/office/drawing/2014/main" id="{6D9611B5-2108-4009-94E6-5E95B3573822}"/>
              </a:ext>
            </a:extLst>
          </p:cNvPr>
          <p:cNvSpPr txBox="1"/>
          <p:nvPr/>
        </p:nvSpPr>
        <p:spPr>
          <a:xfrm>
            <a:off x="5049244" y="861816"/>
            <a:ext cx="1046756" cy="400110"/>
          </a:xfrm>
          <a:prstGeom prst="rect">
            <a:avLst/>
          </a:prstGeom>
          <a:noFill/>
        </p:spPr>
        <p:txBody>
          <a:bodyPr wrap="square" rtlCol="0">
            <a:spAutoFit/>
          </a:bodyPr>
          <a:lstStyle/>
          <a:p>
            <a:r>
              <a:rPr kumimoji="1" lang="ja-JP" altLang="en-US" sz="2000" b="1" dirty="0">
                <a:solidFill>
                  <a:schemeClr val="bg2">
                    <a:lumMod val="50000"/>
                  </a:schemeClr>
                </a:solidFill>
              </a:rPr>
              <a:t>かた</a:t>
            </a:r>
          </a:p>
        </p:txBody>
      </p:sp>
    </p:spTree>
    <p:extLst>
      <p:ext uri="{BB962C8B-B14F-4D97-AF65-F5344CB8AC3E}">
        <p14:creationId xmlns:p14="http://schemas.microsoft.com/office/powerpoint/2010/main" val="9769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0DE8B74-EF3D-964C-97AB-AB79A9D8B4B9}"/>
              </a:ext>
            </a:extLst>
          </p:cNvPr>
          <p:cNvSpPr txBox="1">
            <a:spLocks noGrp="1"/>
          </p:cNvSpPr>
          <p:nvPr>
            <p:ph type="title"/>
          </p:nvPr>
        </p:nvSpPr>
        <p:spPr>
          <a:xfrm>
            <a:off x="4502820" y="4807927"/>
            <a:ext cx="7252672" cy="757130"/>
          </a:xfrm>
          <a:prstGeom prst="rect">
            <a:avLst/>
          </a:prstGeom>
          <a:noFill/>
        </p:spPr>
        <p:txBody>
          <a:bodyPr wrap="square" rtlCol="0">
            <a:spAutoFit/>
          </a:bodyPr>
          <a:lstStyle/>
          <a:p>
            <a:r>
              <a:rPr kumimoji="1" lang="ja-JP" altLang="en-US" sz="2400" b="1" dirty="0">
                <a:latin typeface="HGSMinchoE" panose="02020900000000000000" pitchFamily="18" charset="-128"/>
                <a:ea typeface="HGSMinchoE" panose="02020900000000000000" pitchFamily="18" charset="-128"/>
              </a:rPr>
              <a:t>「ガチャピン・ムックの正しい手洗いできるかな」</a:t>
            </a:r>
            <a:br>
              <a:rPr kumimoji="1" lang="en-US" altLang="ja-JP" sz="2400" b="1" dirty="0">
                <a:latin typeface="HGSMinchoE" panose="02020900000000000000" pitchFamily="18" charset="-128"/>
                <a:ea typeface="HGSMinchoE" panose="02020900000000000000" pitchFamily="18" charset="-128"/>
              </a:rPr>
            </a:br>
            <a:r>
              <a:rPr lang="ja-JP" altLang="en-US" sz="2400" b="1" dirty="0">
                <a:latin typeface="HGSMinchoE" panose="02020900000000000000" pitchFamily="18" charset="-128"/>
                <a:ea typeface="HGSMinchoE" panose="02020900000000000000" pitchFamily="18" charset="-128"/>
              </a:rPr>
              <a:t>　</a:t>
            </a:r>
            <a:r>
              <a:rPr lang="en" altLang="ja-JP" sz="2400" b="1" dirty="0">
                <a:latin typeface="HGSMinchoE" panose="02020900000000000000" pitchFamily="18" charset="-128"/>
                <a:ea typeface="HGSMinchoE" panose="02020900000000000000" pitchFamily="18" charset="-128"/>
                <a:hlinkClick r:id="rId3"/>
              </a:rPr>
              <a:t>https://youtu.be/2DQSutXsLsY</a:t>
            </a:r>
            <a:endParaRPr lang="ja-JP" altLang="en-US" sz="2400" b="1" dirty="0">
              <a:latin typeface="HGSMinchoE" panose="02020900000000000000" pitchFamily="18" charset="-128"/>
              <a:ea typeface="HGSMinchoE" panose="02020900000000000000" pitchFamily="18" charset="-128"/>
            </a:endParaRPr>
          </a:p>
        </p:txBody>
      </p:sp>
      <p:pic>
        <p:nvPicPr>
          <p:cNvPr id="8" name="図 7">
            <a:extLst>
              <a:ext uri="{FF2B5EF4-FFF2-40B4-BE49-F238E27FC236}">
                <a16:creationId xmlns:a16="http://schemas.microsoft.com/office/drawing/2014/main" id="{1D4E92B4-745A-834B-80D3-FFC351D1E448}"/>
              </a:ext>
            </a:extLst>
          </p:cNvPr>
          <p:cNvPicPr>
            <a:picLocks noChangeAspect="1"/>
          </p:cNvPicPr>
          <p:nvPr/>
        </p:nvPicPr>
        <p:blipFill rotWithShape="1">
          <a:blip r:embed="rId4"/>
          <a:srcRect t="21142"/>
          <a:stretch/>
        </p:blipFill>
        <p:spPr>
          <a:xfrm>
            <a:off x="1378796" y="1622364"/>
            <a:ext cx="10697009" cy="2356975"/>
          </a:xfrm>
          <a:prstGeom prst="rect">
            <a:avLst/>
          </a:prstGeom>
        </p:spPr>
      </p:pic>
      <p:sp>
        <p:nvSpPr>
          <p:cNvPr id="13" name="テキスト ボックス 8">
            <a:extLst>
              <a:ext uri="{FF2B5EF4-FFF2-40B4-BE49-F238E27FC236}">
                <a16:creationId xmlns:a16="http://schemas.microsoft.com/office/drawing/2014/main" id="{32FF2F19-65DE-4B55-839B-70218058B665}"/>
              </a:ext>
            </a:extLst>
          </p:cNvPr>
          <p:cNvSpPr txBox="1"/>
          <p:nvPr/>
        </p:nvSpPr>
        <p:spPr>
          <a:xfrm>
            <a:off x="207600" y="6496073"/>
            <a:ext cx="6238170"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出典：「ガチャピン・ムックの正しい手洗いできるかな」東京都福祉保健局／</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ガチャムク／「手洗いの、５つのタイミング」厚生労働省</a:t>
            </a:r>
            <a:endParaRPr lang="ja-JP" altLang="en-US" sz="900" dirty="0">
              <a:latin typeface="Yu Gothic UI" panose="020B0500000000000000" pitchFamily="50" charset="-128"/>
              <a:ea typeface="Yu Gothic UI" panose="020B0500000000000000" pitchFamily="50" charset="-128"/>
            </a:endParaRPr>
          </a:p>
        </p:txBody>
      </p:sp>
      <p:pic>
        <p:nvPicPr>
          <p:cNvPr id="14" name="図 13">
            <a:extLst>
              <a:ext uri="{FF2B5EF4-FFF2-40B4-BE49-F238E27FC236}">
                <a16:creationId xmlns:a16="http://schemas.microsoft.com/office/drawing/2014/main" id="{BD6A45C1-DEDB-4073-99CF-5C06937794E3}"/>
              </a:ext>
            </a:extLst>
          </p:cNvPr>
          <p:cNvPicPr>
            <a:picLocks noChangeAspect="1"/>
          </p:cNvPicPr>
          <p:nvPr/>
        </p:nvPicPr>
        <p:blipFill>
          <a:blip r:embed="rId5"/>
          <a:stretch>
            <a:fillRect/>
          </a:stretch>
        </p:blipFill>
        <p:spPr>
          <a:xfrm>
            <a:off x="324000" y="216000"/>
            <a:ext cx="1319398" cy="1702449"/>
          </a:xfrm>
          <a:prstGeom prst="rect">
            <a:avLst/>
          </a:prstGeom>
        </p:spPr>
      </p:pic>
      <p:pic>
        <p:nvPicPr>
          <p:cNvPr id="11" name="図 10">
            <a:extLst>
              <a:ext uri="{FF2B5EF4-FFF2-40B4-BE49-F238E27FC236}">
                <a16:creationId xmlns:a16="http://schemas.microsoft.com/office/drawing/2014/main" id="{D77526DF-C54E-4D6E-8E8E-7BD06601A9F0}"/>
              </a:ext>
            </a:extLst>
          </p:cNvPr>
          <p:cNvPicPr>
            <a:picLocks noChangeAspect="1"/>
          </p:cNvPicPr>
          <p:nvPr/>
        </p:nvPicPr>
        <p:blipFill rotWithShape="1">
          <a:blip r:embed="rId6"/>
          <a:srcRect l="1917" t="50000" r="19390" b="4646"/>
          <a:stretch/>
        </p:blipFill>
        <p:spPr>
          <a:xfrm>
            <a:off x="10482503" y="6029404"/>
            <a:ext cx="900861" cy="253468"/>
          </a:xfrm>
          <a:prstGeom prst="rect">
            <a:avLst/>
          </a:prstGeom>
        </p:spPr>
      </p:pic>
      <p:pic>
        <p:nvPicPr>
          <p:cNvPr id="15" name="図 14">
            <a:extLst>
              <a:ext uri="{FF2B5EF4-FFF2-40B4-BE49-F238E27FC236}">
                <a16:creationId xmlns:a16="http://schemas.microsoft.com/office/drawing/2014/main" id="{1AAABE5A-8FF0-40BC-BD96-DD8523AA6AE8}"/>
              </a:ext>
            </a:extLst>
          </p:cNvPr>
          <p:cNvPicPr>
            <a:picLocks noChangeAspect="1"/>
          </p:cNvPicPr>
          <p:nvPr/>
        </p:nvPicPr>
        <p:blipFill>
          <a:blip r:embed="rId7"/>
          <a:stretch>
            <a:fillRect/>
          </a:stretch>
        </p:blipFill>
        <p:spPr>
          <a:xfrm>
            <a:off x="10482503" y="6393646"/>
            <a:ext cx="1593302" cy="204853"/>
          </a:xfrm>
          <a:prstGeom prst="rect">
            <a:avLst/>
          </a:prstGeom>
        </p:spPr>
      </p:pic>
      <p:sp>
        <p:nvSpPr>
          <p:cNvPr id="12" name="タイトル 1">
            <a:extLst>
              <a:ext uri="{FF2B5EF4-FFF2-40B4-BE49-F238E27FC236}">
                <a16:creationId xmlns:a16="http://schemas.microsoft.com/office/drawing/2014/main" id="{F7679B7F-66E5-417E-966C-7ED1599623D2}"/>
              </a:ext>
            </a:extLst>
          </p:cNvPr>
          <p:cNvSpPr txBox="1">
            <a:spLocks/>
          </p:cNvSpPr>
          <p:nvPr/>
        </p:nvSpPr>
        <p:spPr>
          <a:xfrm>
            <a:off x="1908000" y="185815"/>
            <a:ext cx="7685705"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dirty="0">
                <a:latin typeface="HGSMinchoE" panose="02020900000000000000" pitchFamily="18" charset="-128"/>
                <a:ea typeface="HGSMinchoE" panose="02020900000000000000" pitchFamily="18" charset="-128"/>
              </a:rPr>
              <a:t>手洗いの、５つのタイミング</a:t>
            </a:r>
          </a:p>
        </p:txBody>
      </p:sp>
      <p:sp>
        <p:nvSpPr>
          <p:cNvPr id="16" name="テキスト ボックス 15">
            <a:extLst>
              <a:ext uri="{FF2B5EF4-FFF2-40B4-BE49-F238E27FC236}">
                <a16:creationId xmlns:a16="http://schemas.microsoft.com/office/drawing/2014/main" id="{0E5F1528-B772-4C18-94CE-3666B762C798}"/>
              </a:ext>
            </a:extLst>
          </p:cNvPr>
          <p:cNvSpPr txBox="1"/>
          <p:nvPr/>
        </p:nvSpPr>
        <p:spPr>
          <a:xfrm>
            <a:off x="2074917" y="348655"/>
            <a:ext cx="968086" cy="400110"/>
          </a:xfrm>
          <a:prstGeom prst="rect">
            <a:avLst/>
          </a:prstGeom>
          <a:noFill/>
        </p:spPr>
        <p:txBody>
          <a:bodyPr wrap="square" rtlCol="0">
            <a:spAutoFit/>
          </a:bodyPr>
          <a:lstStyle/>
          <a:p>
            <a:r>
              <a:rPr kumimoji="1" lang="ja-JP" altLang="en-US" sz="2000" b="1" dirty="0">
                <a:solidFill>
                  <a:schemeClr val="bg2">
                    <a:lumMod val="50000"/>
                  </a:schemeClr>
                </a:solidFill>
              </a:rPr>
              <a:t>てあら</a:t>
            </a:r>
          </a:p>
        </p:txBody>
      </p:sp>
      <p:pic>
        <p:nvPicPr>
          <p:cNvPr id="2" name="図 1">
            <a:extLst>
              <a:ext uri="{FF2B5EF4-FFF2-40B4-BE49-F238E27FC236}">
                <a16:creationId xmlns:a16="http://schemas.microsoft.com/office/drawing/2014/main" id="{C1227A16-AC45-44C4-B90E-F48652849AE5}"/>
              </a:ext>
            </a:extLst>
          </p:cNvPr>
          <p:cNvPicPr>
            <a:picLocks noChangeAspect="1"/>
          </p:cNvPicPr>
          <p:nvPr/>
        </p:nvPicPr>
        <p:blipFill rotWithShape="1">
          <a:blip r:embed="rId8"/>
          <a:srcRect l="60987" t="18696" r="15048" b="41509"/>
          <a:stretch/>
        </p:blipFill>
        <p:spPr>
          <a:xfrm>
            <a:off x="689537" y="4115411"/>
            <a:ext cx="3738846" cy="2095397"/>
          </a:xfrm>
          <a:prstGeom prst="rect">
            <a:avLst/>
          </a:prstGeom>
          <a:solidFill>
            <a:schemeClr val="bg1"/>
          </a:solidFill>
          <a:ln>
            <a:solidFill>
              <a:schemeClr val="accent1"/>
            </a:solidFill>
          </a:ln>
        </p:spPr>
      </p:pic>
    </p:spTree>
    <p:extLst>
      <p:ext uri="{BB962C8B-B14F-4D97-AF65-F5344CB8AC3E}">
        <p14:creationId xmlns:p14="http://schemas.microsoft.com/office/powerpoint/2010/main" val="165844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0FB1D84B-1045-224A-9DAC-4C24066110D0}"/>
              </a:ext>
            </a:extLst>
          </p:cNvPr>
          <p:cNvPicPr>
            <a:picLocks noGrp="1" noChangeAspect="1"/>
          </p:cNvPicPr>
          <p:nvPr>
            <p:ph idx="1"/>
          </p:nvPr>
        </p:nvPicPr>
        <p:blipFill rotWithShape="1">
          <a:blip r:embed="rId3"/>
          <a:srcRect l="1455" t="2038" r="3228" b="1670"/>
          <a:stretch/>
        </p:blipFill>
        <p:spPr>
          <a:xfrm>
            <a:off x="1854045" y="1818699"/>
            <a:ext cx="9227022" cy="4803733"/>
          </a:xfrm>
        </p:spPr>
      </p:pic>
      <p:pic>
        <p:nvPicPr>
          <p:cNvPr id="6" name="図 5">
            <a:extLst>
              <a:ext uri="{FF2B5EF4-FFF2-40B4-BE49-F238E27FC236}">
                <a16:creationId xmlns:a16="http://schemas.microsoft.com/office/drawing/2014/main" id="{92B0B5FF-CEF3-4940-A7F5-1BC7C94DC85A}"/>
              </a:ext>
            </a:extLst>
          </p:cNvPr>
          <p:cNvPicPr>
            <a:picLocks noChangeAspect="1"/>
          </p:cNvPicPr>
          <p:nvPr/>
        </p:nvPicPr>
        <p:blipFill>
          <a:blip r:embed="rId4"/>
          <a:stretch>
            <a:fillRect/>
          </a:stretch>
        </p:blipFill>
        <p:spPr>
          <a:xfrm>
            <a:off x="324000" y="216000"/>
            <a:ext cx="1319398" cy="1702449"/>
          </a:xfrm>
          <a:prstGeom prst="rect">
            <a:avLst/>
          </a:prstGeom>
        </p:spPr>
      </p:pic>
      <p:sp>
        <p:nvSpPr>
          <p:cNvPr id="7" name="タイトル 1">
            <a:extLst>
              <a:ext uri="{FF2B5EF4-FFF2-40B4-BE49-F238E27FC236}">
                <a16:creationId xmlns:a16="http://schemas.microsoft.com/office/drawing/2014/main" id="{DD067BC1-B4F7-4371-BDF8-BD6ACE3ED80B}"/>
              </a:ext>
            </a:extLst>
          </p:cNvPr>
          <p:cNvSpPr txBox="1">
            <a:spLocks/>
          </p:cNvSpPr>
          <p:nvPr/>
        </p:nvSpPr>
        <p:spPr>
          <a:xfrm>
            <a:off x="1854045" y="288549"/>
            <a:ext cx="10148882"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3600" dirty="0">
                <a:latin typeface="HGSMinchoE" panose="02020900000000000000" pitchFamily="18" charset="-128"/>
                <a:ea typeface="HGSMinchoE" panose="02020900000000000000" pitchFamily="18" charset="-128"/>
              </a:rPr>
              <a:t>ウイルスが体に入らないように</a:t>
            </a:r>
            <a:endParaRPr lang="en-US" altLang="ja-JP" sz="800" dirty="0">
              <a:latin typeface="HGSMinchoE" panose="02020900000000000000" pitchFamily="18" charset="-128"/>
              <a:ea typeface="HGSMinchoE" panose="02020900000000000000" pitchFamily="18" charset="-128"/>
            </a:endParaRPr>
          </a:p>
          <a:p>
            <a:pPr>
              <a:lnSpc>
                <a:spcPct val="120000"/>
              </a:lnSpc>
            </a:pPr>
            <a:br>
              <a:rPr lang="en-US" altLang="ja-JP" sz="800" dirty="0">
                <a:latin typeface="HGSMinchoE" panose="02020900000000000000" pitchFamily="18" charset="-128"/>
                <a:ea typeface="HGSMinchoE" panose="02020900000000000000" pitchFamily="18" charset="-128"/>
              </a:rPr>
            </a:br>
            <a:r>
              <a:rPr lang="ja-JP" altLang="en-US" sz="3600" dirty="0">
                <a:latin typeface="HGSMinchoE" panose="02020900000000000000" pitchFamily="18" charset="-128"/>
                <a:ea typeface="HGSMinchoE" panose="02020900000000000000" pitchFamily="18" charset="-128"/>
              </a:rPr>
              <a:t>こんなことにも注意してね</a:t>
            </a:r>
          </a:p>
        </p:txBody>
      </p:sp>
      <p:sp>
        <p:nvSpPr>
          <p:cNvPr id="8" name="テキスト ボックス 8">
            <a:extLst>
              <a:ext uri="{FF2B5EF4-FFF2-40B4-BE49-F238E27FC236}">
                <a16:creationId xmlns:a16="http://schemas.microsoft.com/office/drawing/2014/main" id="{A9C1515A-80E8-44FD-B71B-CB52950A2E17}"/>
              </a:ext>
            </a:extLst>
          </p:cNvPr>
          <p:cNvSpPr txBox="1"/>
          <p:nvPr/>
        </p:nvSpPr>
        <p:spPr>
          <a:xfrm>
            <a:off x="96050" y="6490379"/>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出典：首相官邸／厚生労働省</a:t>
            </a:r>
            <a:endParaRPr lang="ja-JP" altLang="en-US" sz="900" dirty="0">
              <a:latin typeface="Yu Gothic UI" panose="020B0500000000000000" pitchFamily="50" charset="-128"/>
              <a:ea typeface="Yu Gothic UI" panose="020B0500000000000000" pitchFamily="50" charset="-128"/>
            </a:endParaRPr>
          </a:p>
        </p:txBody>
      </p:sp>
      <p:pic>
        <p:nvPicPr>
          <p:cNvPr id="10" name="図 9">
            <a:extLst>
              <a:ext uri="{FF2B5EF4-FFF2-40B4-BE49-F238E27FC236}">
                <a16:creationId xmlns:a16="http://schemas.microsoft.com/office/drawing/2014/main" id="{9C1D0F6A-0C6F-4113-9335-A8465517E99F}"/>
              </a:ext>
            </a:extLst>
          </p:cNvPr>
          <p:cNvPicPr>
            <a:picLocks noChangeAspect="1"/>
          </p:cNvPicPr>
          <p:nvPr/>
        </p:nvPicPr>
        <p:blipFill>
          <a:blip r:embed="rId5"/>
          <a:stretch>
            <a:fillRect/>
          </a:stretch>
        </p:blipFill>
        <p:spPr>
          <a:xfrm>
            <a:off x="11081067" y="6027927"/>
            <a:ext cx="1109251" cy="541524"/>
          </a:xfrm>
          <a:prstGeom prst="rect">
            <a:avLst/>
          </a:prstGeom>
        </p:spPr>
      </p:pic>
      <p:sp>
        <p:nvSpPr>
          <p:cNvPr id="9" name="テキスト ボックス 8">
            <a:extLst>
              <a:ext uri="{FF2B5EF4-FFF2-40B4-BE49-F238E27FC236}">
                <a16:creationId xmlns:a16="http://schemas.microsoft.com/office/drawing/2014/main" id="{0F09604E-CE30-4484-BD13-A4D2EBC3BDF2}"/>
              </a:ext>
            </a:extLst>
          </p:cNvPr>
          <p:cNvSpPr txBox="1"/>
          <p:nvPr/>
        </p:nvSpPr>
        <p:spPr>
          <a:xfrm>
            <a:off x="3952128" y="136789"/>
            <a:ext cx="1046756" cy="400110"/>
          </a:xfrm>
          <a:prstGeom prst="rect">
            <a:avLst/>
          </a:prstGeom>
          <a:noFill/>
        </p:spPr>
        <p:txBody>
          <a:bodyPr wrap="square" rtlCol="0">
            <a:spAutoFit/>
          </a:bodyPr>
          <a:lstStyle/>
          <a:p>
            <a:r>
              <a:rPr lang="ja-JP" altLang="en-US" sz="2000" b="1" dirty="0">
                <a:solidFill>
                  <a:schemeClr val="bg2">
                    <a:lumMod val="50000"/>
                  </a:schemeClr>
                </a:solidFill>
              </a:rPr>
              <a:t>からだ</a:t>
            </a:r>
            <a:endParaRPr kumimoji="1" lang="ja-JP" altLang="en-US" sz="2000" b="1" dirty="0">
              <a:solidFill>
                <a:schemeClr val="bg2">
                  <a:lumMod val="50000"/>
                </a:schemeClr>
              </a:solidFill>
            </a:endParaRPr>
          </a:p>
        </p:txBody>
      </p:sp>
      <p:sp>
        <p:nvSpPr>
          <p:cNvPr id="11" name="テキスト ボックス 10">
            <a:extLst>
              <a:ext uri="{FF2B5EF4-FFF2-40B4-BE49-F238E27FC236}">
                <a16:creationId xmlns:a16="http://schemas.microsoft.com/office/drawing/2014/main" id="{9964C95F-3245-431F-9294-71B9553AF48A}"/>
              </a:ext>
            </a:extLst>
          </p:cNvPr>
          <p:cNvSpPr txBox="1"/>
          <p:nvPr/>
        </p:nvSpPr>
        <p:spPr>
          <a:xfrm>
            <a:off x="4998884" y="939414"/>
            <a:ext cx="1294428" cy="400110"/>
          </a:xfrm>
          <a:prstGeom prst="rect">
            <a:avLst/>
          </a:prstGeom>
          <a:noFill/>
        </p:spPr>
        <p:txBody>
          <a:bodyPr wrap="square" rtlCol="0">
            <a:spAutoFit/>
          </a:bodyPr>
          <a:lstStyle/>
          <a:p>
            <a:r>
              <a:rPr kumimoji="1" lang="ja-JP" altLang="en-US" sz="2000" b="1" dirty="0">
                <a:solidFill>
                  <a:schemeClr val="bg2">
                    <a:lumMod val="50000"/>
                  </a:schemeClr>
                </a:solidFill>
              </a:rPr>
              <a:t>ちゅうい</a:t>
            </a:r>
          </a:p>
        </p:txBody>
      </p:sp>
      <p:sp>
        <p:nvSpPr>
          <p:cNvPr id="12" name="テキスト ボックス 11">
            <a:extLst>
              <a:ext uri="{FF2B5EF4-FFF2-40B4-BE49-F238E27FC236}">
                <a16:creationId xmlns:a16="http://schemas.microsoft.com/office/drawing/2014/main" id="{2C4B5C97-E892-44BA-AC12-148A6FE7963F}"/>
              </a:ext>
            </a:extLst>
          </p:cNvPr>
          <p:cNvSpPr txBox="1"/>
          <p:nvPr/>
        </p:nvSpPr>
        <p:spPr>
          <a:xfrm>
            <a:off x="4999080" y="133805"/>
            <a:ext cx="697182" cy="400110"/>
          </a:xfrm>
          <a:prstGeom prst="rect">
            <a:avLst/>
          </a:prstGeom>
          <a:noFill/>
        </p:spPr>
        <p:txBody>
          <a:bodyPr wrap="square" rtlCol="0">
            <a:spAutoFit/>
          </a:bodyPr>
          <a:lstStyle/>
          <a:p>
            <a:r>
              <a:rPr kumimoji="1" lang="ja-JP" altLang="en-US" sz="2000" b="1" dirty="0">
                <a:solidFill>
                  <a:schemeClr val="bg2">
                    <a:lumMod val="50000"/>
                  </a:schemeClr>
                </a:solidFill>
              </a:rPr>
              <a:t>はい</a:t>
            </a:r>
          </a:p>
        </p:txBody>
      </p:sp>
    </p:spTree>
    <p:extLst>
      <p:ext uri="{BB962C8B-B14F-4D97-AF65-F5344CB8AC3E}">
        <p14:creationId xmlns:p14="http://schemas.microsoft.com/office/powerpoint/2010/main" val="766301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043F150-B11C-4F7F-8F0B-949264CAC466}"/>
              </a:ext>
            </a:extLst>
          </p:cNvPr>
          <p:cNvPicPr>
            <a:picLocks noChangeAspect="1"/>
          </p:cNvPicPr>
          <p:nvPr/>
        </p:nvPicPr>
        <p:blipFill rotWithShape="1">
          <a:blip r:embed="rId3"/>
          <a:srcRect l="3723" r="3896" b="4080"/>
          <a:stretch/>
        </p:blipFill>
        <p:spPr>
          <a:xfrm>
            <a:off x="1510383" y="1316067"/>
            <a:ext cx="8663233" cy="5180006"/>
          </a:xfrm>
          <a:prstGeom prst="rect">
            <a:avLst/>
          </a:prstGeom>
        </p:spPr>
      </p:pic>
      <p:sp>
        <p:nvSpPr>
          <p:cNvPr id="2" name="タイトル 1">
            <a:extLst>
              <a:ext uri="{FF2B5EF4-FFF2-40B4-BE49-F238E27FC236}">
                <a16:creationId xmlns:a16="http://schemas.microsoft.com/office/drawing/2014/main" id="{FFC58A11-DCC4-6C42-9362-744C425C1BC2}"/>
              </a:ext>
            </a:extLst>
          </p:cNvPr>
          <p:cNvSpPr>
            <a:spLocks noGrp="1"/>
          </p:cNvSpPr>
          <p:nvPr>
            <p:ph type="title"/>
          </p:nvPr>
        </p:nvSpPr>
        <p:spPr>
          <a:xfrm>
            <a:off x="810491" y="384753"/>
            <a:ext cx="10515600" cy="949967"/>
          </a:xfrm>
        </p:spPr>
        <p:txBody>
          <a:bodyPr/>
          <a:lstStyle/>
          <a:p>
            <a:r>
              <a:rPr kumimoji="1" lang="ja-JP" altLang="en-US" dirty="0">
                <a:latin typeface="HGSMinchoE" panose="02020900000000000000" pitchFamily="18" charset="-128"/>
                <a:ea typeface="HGSMinchoE" panose="02020900000000000000" pitchFamily="18" charset="-128"/>
              </a:rPr>
              <a:t>　　コロナウイルス感染症の経過</a:t>
            </a:r>
          </a:p>
        </p:txBody>
      </p:sp>
      <p:sp>
        <p:nvSpPr>
          <p:cNvPr id="6" name="フリーフォーム 5">
            <a:extLst>
              <a:ext uri="{FF2B5EF4-FFF2-40B4-BE49-F238E27FC236}">
                <a16:creationId xmlns:a16="http://schemas.microsoft.com/office/drawing/2014/main" id="{E9AF1A8B-8662-E243-A855-A59EECABAE5C}"/>
              </a:ext>
            </a:extLst>
          </p:cNvPr>
          <p:cNvSpPr/>
          <p:nvPr/>
        </p:nvSpPr>
        <p:spPr>
          <a:xfrm>
            <a:off x="6949578" y="2032299"/>
            <a:ext cx="3285539" cy="4602626"/>
          </a:xfrm>
          <a:custGeom>
            <a:avLst/>
            <a:gdLst>
              <a:gd name="connsiteX0" fmla="*/ 152400 w 5505450"/>
              <a:gd name="connsiteY0" fmla="*/ 266700 h 5467350"/>
              <a:gd name="connsiteX1" fmla="*/ 285750 w 5505450"/>
              <a:gd name="connsiteY1" fmla="*/ 1028700 h 5467350"/>
              <a:gd name="connsiteX2" fmla="*/ 323850 w 5505450"/>
              <a:gd name="connsiteY2" fmla="*/ 1695450 h 5467350"/>
              <a:gd name="connsiteX3" fmla="*/ 323850 w 5505450"/>
              <a:gd name="connsiteY3" fmla="*/ 2476500 h 5467350"/>
              <a:gd name="connsiteX4" fmla="*/ 533400 w 5505450"/>
              <a:gd name="connsiteY4" fmla="*/ 2876550 h 5467350"/>
              <a:gd name="connsiteX5" fmla="*/ 266700 w 5505450"/>
              <a:gd name="connsiteY5" fmla="*/ 3067050 h 5467350"/>
              <a:gd name="connsiteX6" fmla="*/ 0 w 5505450"/>
              <a:gd name="connsiteY6" fmla="*/ 3543300 h 5467350"/>
              <a:gd name="connsiteX7" fmla="*/ 361950 w 5505450"/>
              <a:gd name="connsiteY7" fmla="*/ 4171950 h 5467350"/>
              <a:gd name="connsiteX8" fmla="*/ 438150 w 5505450"/>
              <a:gd name="connsiteY8" fmla="*/ 4514850 h 5467350"/>
              <a:gd name="connsiteX9" fmla="*/ 1276350 w 5505450"/>
              <a:gd name="connsiteY9" fmla="*/ 4591050 h 5467350"/>
              <a:gd name="connsiteX10" fmla="*/ 1314450 w 5505450"/>
              <a:gd name="connsiteY10" fmla="*/ 5467350 h 5467350"/>
              <a:gd name="connsiteX11" fmla="*/ 5505450 w 5505450"/>
              <a:gd name="connsiteY11" fmla="*/ 5143500 h 5467350"/>
              <a:gd name="connsiteX12" fmla="*/ 4933950 w 5505450"/>
              <a:gd name="connsiteY12" fmla="*/ 0 h 5467350"/>
              <a:gd name="connsiteX13" fmla="*/ 457200 w 5505450"/>
              <a:gd name="connsiteY13" fmla="*/ 19050 h 5467350"/>
              <a:gd name="connsiteX14" fmla="*/ 114300 w 5505450"/>
              <a:gd name="connsiteY14" fmla="*/ 323850 h 5467350"/>
              <a:gd name="connsiteX15" fmla="*/ 114300 w 5505450"/>
              <a:gd name="connsiteY15" fmla="*/ 323850 h 5467350"/>
              <a:gd name="connsiteX16" fmla="*/ 190500 w 5505450"/>
              <a:gd name="connsiteY16" fmla="*/ 419100 h 5467350"/>
              <a:gd name="connsiteX0" fmla="*/ 152400 w 5505450"/>
              <a:gd name="connsiteY0" fmla="*/ 266700 h 5467350"/>
              <a:gd name="connsiteX1" fmla="*/ 285750 w 5505450"/>
              <a:gd name="connsiteY1" fmla="*/ 1028700 h 5467350"/>
              <a:gd name="connsiteX2" fmla="*/ 323850 w 5505450"/>
              <a:gd name="connsiteY2" fmla="*/ 1695450 h 5467350"/>
              <a:gd name="connsiteX3" fmla="*/ 323850 w 5505450"/>
              <a:gd name="connsiteY3" fmla="*/ 2476500 h 5467350"/>
              <a:gd name="connsiteX4" fmla="*/ 533400 w 5505450"/>
              <a:gd name="connsiteY4" fmla="*/ 2876550 h 5467350"/>
              <a:gd name="connsiteX5" fmla="*/ 266700 w 5505450"/>
              <a:gd name="connsiteY5" fmla="*/ 3067050 h 5467350"/>
              <a:gd name="connsiteX6" fmla="*/ 0 w 5505450"/>
              <a:gd name="connsiteY6" fmla="*/ 3543300 h 5467350"/>
              <a:gd name="connsiteX7" fmla="*/ 361950 w 5505450"/>
              <a:gd name="connsiteY7" fmla="*/ 4171950 h 5467350"/>
              <a:gd name="connsiteX8" fmla="*/ 438150 w 5505450"/>
              <a:gd name="connsiteY8" fmla="*/ 4626610 h 5467350"/>
              <a:gd name="connsiteX9" fmla="*/ 1276350 w 5505450"/>
              <a:gd name="connsiteY9" fmla="*/ 4591050 h 5467350"/>
              <a:gd name="connsiteX10" fmla="*/ 1314450 w 5505450"/>
              <a:gd name="connsiteY10" fmla="*/ 5467350 h 5467350"/>
              <a:gd name="connsiteX11" fmla="*/ 5505450 w 5505450"/>
              <a:gd name="connsiteY11" fmla="*/ 5143500 h 5467350"/>
              <a:gd name="connsiteX12" fmla="*/ 4933950 w 5505450"/>
              <a:gd name="connsiteY12" fmla="*/ 0 h 5467350"/>
              <a:gd name="connsiteX13" fmla="*/ 457200 w 5505450"/>
              <a:gd name="connsiteY13" fmla="*/ 19050 h 5467350"/>
              <a:gd name="connsiteX14" fmla="*/ 114300 w 5505450"/>
              <a:gd name="connsiteY14" fmla="*/ 323850 h 5467350"/>
              <a:gd name="connsiteX15" fmla="*/ 114300 w 5505450"/>
              <a:gd name="connsiteY15" fmla="*/ 323850 h 5467350"/>
              <a:gd name="connsiteX16" fmla="*/ 190500 w 5505450"/>
              <a:gd name="connsiteY16" fmla="*/ 419100 h 5467350"/>
              <a:gd name="connsiteX0" fmla="*/ 152400 w 5505450"/>
              <a:gd name="connsiteY0" fmla="*/ 266700 h 5467350"/>
              <a:gd name="connsiteX1" fmla="*/ 285750 w 5505450"/>
              <a:gd name="connsiteY1" fmla="*/ 1028700 h 5467350"/>
              <a:gd name="connsiteX2" fmla="*/ 323850 w 5505450"/>
              <a:gd name="connsiteY2" fmla="*/ 1695450 h 5467350"/>
              <a:gd name="connsiteX3" fmla="*/ 323850 w 5505450"/>
              <a:gd name="connsiteY3" fmla="*/ 2476500 h 5467350"/>
              <a:gd name="connsiteX4" fmla="*/ 533400 w 5505450"/>
              <a:gd name="connsiteY4" fmla="*/ 2876550 h 5467350"/>
              <a:gd name="connsiteX5" fmla="*/ 266700 w 5505450"/>
              <a:gd name="connsiteY5" fmla="*/ 3067050 h 5467350"/>
              <a:gd name="connsiteX6" fmla="*/ 0 w 5505450"/>
              <a:gd name="connsiteY6" fmla="*/ 3543300 h 5467350"/>
              <a:gd name="connsiteX7" fmla="*/ 361950 w 5505450"/>
              <a:gd name="connsiteY7" fmla="*/ 4171950 h 5467350"/>
              <a:gd name="connsiteX8" fmla="*/ 438150 w 5505450"/>
              <a:gd name="connsiteY8" fmla="*/ 4626610 h 5467350"/>
              <a:gd name="connsiteX9" fmla="*/ 1286510 w 5505450"/>
              <a:gd name="connsiteY9" fmla="*/ 4672330 h 5467350"/>
              <a:gd name="connsiteX10" fmla="*/ 1314450 w 5505450"/>
              <a:gd name="connsiteY10" fmla="*/ 5467350 h 5467350"/>
              <a:gd name="connsiteX11" fmla="*/ 5505450 w 5505450"/>
              <a:gd name="connsiteY11" fmla="*/ 5143500 h 5467350"/>
              <a:gd name="connsiteX12" fmla="*/ 4933950 w 5505450"/>
              <a:gd name="connsiteY12" fmla="*/ 0 h 5467350"/>
              <a:gd name="connsiteX13" fmla="*/ 457200 w 5505450"/>
              <a:gd name="connsiteY13" fmla="*/ 19050 h 5467350"/>
              <a:gd name="connsiteX14" fmla="*/ 114300 w 5505450"/>
              <a:gd name="connsiteY14" fmla="*/ 323850 h 5467350"/>
              <a:gd name="connsiteX15" fmla="*/ 114300 w 5505450"/>
              <a:gd name="connsiteY15" fmla="*/ 323850 h 5467350"/>
              <a:gd name="connsiteX16" fmla="*/ 190500 w 5505450"/>
              <a:gd name="connsiteY16" fmla="*/ 419100 h 5467350"/>
              <a:gd name="connsiteX0" fmla="*/ 152400 w 5495290"/>
              <a:gd name="connsiteY0" fmla="*/ 266700 h 5488940"/>
              <a:gd name="connsiteX1" fmla="*/ 285750 w 5495290"/>
              <a:gd name="connsiteY1" fmla="*/ 1028700 h 5488940"/>
              <a:gd name="connsiteX2" fmla="*/ 323850 w 5495290"/>
              <a:gd name="connsiteY2" fmla="*/ 1695450 h 5488940"/>
              <a:gd name="connsiteX3" fmla="*/ 323850 w 5495290"/>
              <a:gd name="connsiteY3" fmla="*/ 2476500 h 5488940"/>
              <a:gd name="connsiteX4" fmla="*/ 533400 w 5495290"/>
              <a:gd name="connsiteY4" fmla="*/ 2876550 h 5488940"/>
              <a:gd name="connsiteX5" fmla="*/ 266700 w 5495290"/>
              <a:gd name="connsiteY5" fmla="*/ 3067050 h 5488940"/>
              <a:gd name="connsiteX6" fmla="*/ 0 w 5495290"/>
              <a:gd name="connsiteY6" fmla="*/ 3543300 h 5488940"/>
              <a:gd name="connsiteX7" fmla="*/ 361950 w 5495290"/>
              <a:gd name="connsiteY7" fmla="*/ 4171950 h 5488940"/>
              <a:gd name="connsiteX8" fmla="*/ 438150 w 5495290"/>
              <a:gd name="connsiteY8" fmla="*/ 4626610 h 5488940"/>
              <a:gd name="connsiteX9" fmla="*/ 1286510 w 5495290"/>
              <a:gd name="connsiteY9" fmla="*/ 4672330 h 5488940"/>
              <a:gd name="connsiteX10" fmla="*/ 1314450 w 5495290"/>
              <a:gd name="connsiteY10" fmla="*/ 5467350 h 5488940"/>
              <a:gd name="connsiteX11" fmla="*/ 5495290 w 5495290"/>
              <a:gd name="connsiteY11" fmla="*/ 5488940 h 5488940"/>
              <a:gd name="connsiteX12" fmla="*/ 4933950 w 5495290"/>
              <a:gd name="connsiteY12" fmla="*/ 0 h 5488940"/>
              <a:gd name="connsiteX13" fmla="*/ 457200 w 5495290"/>
              <a:gd name="connsiteY13" fmla="*/ 19050 h 5488940"/>
              <a:gd name="connsiteX14" fmla="*/ 114300 w 5495290"/>
              <a:gd name="connsiteY14" fmla="*/ 323850 h 5488940"/>
              <a:gd name="connsiteX15" fmla="*/ 114300 w 5495290"/>
              <a:gd name="connsiteY15" fmla="*/ 323850 h 5488940"/>
              <a:gd name="connsiteX16" fmla="*/ 190500 w 5495290"/>
              <a:gd name="connsiteY16" fmla="*/ 419100 h 5488940"/>
              <a:gd name="connsiteX0" fmla="*/ 152400 w 5495290"/>
              <a:gd name="connsiteY0" fmla="*/ 266700 h 5488940"/>
              <a:gd name="connsiteX1" fmla="*/ 285750 w 5495290"/>
              <a:gd name="connsiteY1" fmla="*/ 1028700 h 5488940"/>
              <a:gd name="connsiteX2" fmla="*/ 323850 w 5495290"/>
              <a:gd name="connsiteY2" fmla="*/ 1695450 h 5488940"/>
              <a:gd name="connsiteX3" fmla="*/ 323850 w 5495290"/>
              <a:gd name="connsiteY3" fmla="*/ 2476500 h 5488940"/>
              <a:gd name="connsiteX4" fmla="*/ 533400 w 5495290"/>
              <a:gd name="connsiteY4" fmla="*/ 2876550 h 5488940"/>
              <a:gd name="connsiteX5" fmla="*/ 266700 w 5495290"/>
              <a:gd name="connsiteY5" fmla="*/ 3067050 h 5488940"/>
              <a:gd name="connsiteX6" fmla="*/ 0 w 5495290"/>
              <a:gd name="connsiteY6" fmla="*/ 3543300 h 5488940"/>
              <a:gd name="connsiteX7" fmla="*/ 443230 w 5495290"/>
              <a:gd name="connsiteY7" fmla="*/ 4171950 h 5488940"/>
              <a:gd name="connsiteX8" fmla="*/ 438150 w 5495290"/>
              <a:gd name="connsiteY8" fmla="*/ 4626610 h 5488940"/>
              <a:gd name="connsiteX9" fmla="*/ 1286510 w 5495290"/>
              <a:gd name="connsiteY9" fmla="*/ 4672330 h 5488940"/>
              <a:gd name="connsiteX10" fmla="*/ 1314450 w 5495290"/>
              <a:gd name="connsiteY10" fmla="*/ 5467350 h 5488940"/>
              <a:gd name="connsiteX11" fmla="*/ 5495290 w 5495290"/>
              <a:gd name="connsiteY11" fmla="*/ 5488940 h 5488940"/>
              <a:gd name="connsiteX12" fmla="*/ 4933950 w 5495290"/>
              <a:gd name="connsiteY12" fmla="*/ 0 h 5488940"/>
              <a:gd name="connsiteX13" fmla="*/ 457200 w 5495290"/>
              <a:gd name="connsiteY13" fmla="*/ 19050 h 5488940"/>
              <a:gd name="connsiteX14" fmla="*/ 114300 w 5495290"/>
              <a:gd name="connsiteY14" fmla="*/ 323850 h 5488940"/>
              <a:gd name="connsiteX15" fmla="*/ 114300 w 5495290"/>
              <a:gd name="connsiteY15" fmla="*/ 323850 h 5488940"/>
              <a:gd name="connsiteX16" fmla="*/ 190500 w 5495290"/>
              <a:gd name="connsiteY16" fmla="*/ 419100 h 5488940"/>
              <a:gd name="connsiteX0" fmla="*/ 152400 w 5495290"/>
              <a:gd name="connsiteY0" fmla="*/ 266700 h 5488940"/>
              <a:gd name="connsiteX1" fmla="*/ 285750 w 5495290"/>
              <a:gd name="connsiteY1" fmla="*/ 1028700 h 5488940"/>
              <a:gd name="connsiteX2" fmla="*/ 323850 w 5495290"/>
              <a:gd name="connsiteY2" fmla="*/ 1695450 h 5488940"/>
              <a:gd name="connsiteX3" fmla="*/ 323850 w 5495290"/>
              <a:gd name="connsiteY3" fmla="*/ 2476500 h 5488940"/>
              <a:gd name="connsiteX4" fmla="*/ 533400 w 5495290"/>
              <a:gd name="connsiteY4" fmla="*/ 2876550 h 5488940"/>
              <a:gd name="connsiteX5" fmla="*/ 266700 w 5495290"/>
              <a:gd name="connsiteY5" fmla="*/ 3067050 h 5488940"/>
              <a:gd name="connsiteX6" fmla="*/ 0 w 5495290"/>
              <a:gd name="connsiteY6" fmla="*/ 3543300 h 5488940"/>
              <a:gd name="connsiteX7" fmla="*/ 443230 w 5495290"/>
              <a:gd name="connsiteY7" fmla="*/ 4171950 h 5488940"/>
              <a:gd name="connsiteX8" fmla="*/ 438150 w 5495290"/>
              <a:gd name="connsiteY8" fmla="*/ 4626610 h 5488940"/>
              <a:gd name="connsiteX9" fmla="*/ 1286510 w 5495290"/>
              <a:gd name="connsiteY9" fmla="*/ 4672330 h 5488940"/>
              <a:gd name="connsiteX10" fmla="*/ 1314450 w 5495290"/>
              <a:gd name="connsiteY10" fmla="*/ 5467350 h 5488940"/>
              <a:gd name="connsiteX11" fmla="*/ 5495290 w 5495290"/>
              <a:gd name="connsiteY11" fmla="*/ 5488940 h 5488940"/>
              <a:gd name="connsiteX12" fmla="*/ 4933950 w 5495290"/>
              <a:gd name="connsiteY12" fmla="*/ 0 h 5488940"/>
              <a:gd name="connsiteX13" fmla="*/ 457200 w 5495290"/>
              <a:gd name="connsiteY13" fmla="*/ 19050 h 5488940"/>
              <a:gd name="connsiteX14" fmla="*/ 114300 w 5495290"/>
              <a:gd name="connsiteY14" fmla="*/ 323850 h 5488940"/>
              <a:gd name="connsiteX15" fmla="*/ 114300 w 5495290"/>
              <a:gd name="connsiteY15" fmla="*/ 323850 h 5488940"/>
              <a:gd name="connsiteX16" fmla="*/ 190500 w 5495290"/>
              <a:gd name="connsiteY16" fmla="*/ 419100 h 5488940"/>
              <a:gd name="connsiteX0" fmla="*/ 904240 w 6247130"/>
              <a:gd name="connsiteY0" fmla="*/ 266700 h 5488940"/>
              <a:gd name="connsiteX1" fmla="*/ 1037590 w 6247130"/>
              <a:gd name="connsiteY1" fmla="*/ 1028700 h 5488940"/>
              <a:gd name="connsiteX2" fmla="*/ 1075690 w 6247130"/>
              <a:gd name="connsiteY2" fmla="*/ 1695450 h 5488940"/>
              <a:gd name="connsiteX3" fmla="*/ 1075690 w 6247130"/>
              <a:gd name="connsiteY3" fmla="*/ 2476500 h 5488940"/>
              <a:gd name="connsiteX4" fmla="*/ 1285240 w 6247130"/>
              <a:gd name="connsiteY4" fmla="*/ 2876550 h 5488940"/>
              <a:gd name="connsiteX5" fmla="*/ 1018540 w 6247130"/>
              <a:gd name="connsiteY5" fmla="*/ 3067050 h 5488940"/>
              <a:gd name="connsiteX6" fmla="*/ 0 w 6247130"/>
              <a:gd name="connsiteY6" fmla="*/ 3401060 h 5488940"/>
              <a:gd name="connsiteX7" fmla="*/ 1195070 w 6247130"/>
              <a:gd name="connsiteY7" fmla="*/ 4171950 h 5488940"/>
              <a:gd name="connsiteX8" fmla="*/ 1189990 w 6247130"/>
              <a:gd name="connsiteY8" fmla="*/ 4626610 h 5488940"/>
              <a:gd name="connsiteX9" fmla="*/ 2038350 w 6247130"/>
              <a:gd name="connsiteY9" fmla="*/ 4672330 h 5488940"/>
              <a:gd name="connsiteX10" fmla="*/ 2066290 w 6247130"/>
              <a:gd name="connsiteY10" fmla="*/ 5467350 h 5488940"/>
              <a:gd name="connsiteX11" fmla="*/ 6247130 w 6247130"/>
              <a:gd name="connsiteY11" fmla="*/ 5488940 h 5488940"/>
              <a:gd name="connsiteX12" fmla="*/ 5685790 w 6247130"/>
              <a:gd name="connsiteY12" fmla="*/ 0 h 5488940"/>
              <a:gd name="connsiteX13" fmla="*/ 1209040 w 6247130"/>
              <a:gd name="connsiteY13" fmla="*/ 19050 h 5488940"/>
              <a:gd name="connsiteX14" fmla="*/ 866140 w 6247130"/>
              <a:gd name="connsiteY14" fmla="*/ 323850 h 5488940"/>
              <a:gd name="connsiteX15" fmla="*/ 866140 w 6247130"/>
              <a:gd name="connsiteY15" fmla="*/ 323850 h 5488940"/>
              <a:gd name="connsiteX16" fmla="*/ 942340 w 6247130"/>
              <a:gd name="connsiteY16" fmla="*/ 419100 h 5488940"/>
              <a:gd name="connsiteX0" fmla="*/ 38100 w 5380990"/>
              <a:gd name="connsiteY0" fmla="*/ 266700 h 5488940"/>
              <a:gd name="connsiteX1" fmla="*/ 171450 w 5380990"/>
              <a:gd name="connsiteY1" fmla="*/ 1028700 h 5488940"/>
              <a:gd name="connsiteX2" fmla="*/ 209550 w 5380990"/>
              <a:gd name="connsiteY2" fmla="*/ 1695450 h 5488940"/>
              <a:gd name="connsiteX3" fmla="*/ 209550 w 5380990"/>
              <a:gd name="connsiteY3" fmla="*/ 2476500 h 5488940"/>
              <a:gd name="connsiteX4" fmla="*/ 419100 w 5380990"/>
              <a:gd name="connsiteY4" fmla="*/ 2876550 h 5488940"/>
              <a:gd name="connsiteX5" fmla="*/ 152400 w 5380990"/>
              <a:gd name="connsiteY5" fmla="*/ 3067050 h 5488940"/>
              <a:gd name="connsiteX6" fmla="*/ 157117 w 5380990"/>
              <a:gd name="connsiteY6" fmla="*/ 4261032 h 5488940"/>
              <a:gd name="connsiteX7" fmla="*/ 328930 w 5380990"/>
              <a:gd name="connsiteY7" fmla="*/ 4171950 h 5488940"/>
              <a:gd name="connsiteX8" fmla="*/ 323850 w 5380990"/>
              <a:gd name="connsiteY8" fmla="*/ 4626610 h 5488940"/>
              <a:gd name="connsiteX9" fmla="*/ 1172210 w 5380990"/>
              <a:gd name="connsiteY9" fmla="*/ 4672330 h 5488940"/>
              <a:gd name="connsiteX10" fmla="*/ 1200150 w 5380990"/>
              <a:gd name="connsiteY10" fmla="*/ 5467350 h 5488940"/>
              <a:gd name="connsiteX11" fmla="*/ 5380990 w 5380990"/>
              <a:gd name="connsiteY11" fmla="*/ 5488940 h 5488940"/>
              <a:gd name="connsiteX12" fmla="*/ 4819650 w 5380990"/>
              <a:gd name="connsiteY12" fmla="*/ 0 h 5488940"/>
              <a:gd name="connsiteX13" fmla="*/ 342900 w 5380990"/>
              <a:gd name="connsiteY13" fmla="*/ 19050 h 5488940"/>
              <a:gd name="connsiteX14" fmla="*/ 0 w 5380990"/>
              <a:gd name="connsiteY14" fmla="*/ 323850 h 5488940"/>
              <a:gd name="connsiteX15" fmla="*/ 0 w 5380990"/>
              <a:gd name="connsiteY15" fmla="*/ 323850 h 5488940"/>
              <a:gd name="connsiteX16" fmla="*/ 76200 w 5380990"/>
              <a:gd name="connsiteY16" fmla="*/ 419100 h 5488940"/>
              <a:gd name="connsiteX0" fmla="*/ 38100 w 4819650"/>
              <a:gd name="connsiteY0" fmla="*/ 266700 h 5467350"/>
              <a:gd name="connsiteX1" fmla="*/ 171450 w 4819650"/>
              <a:gd name="connsiteY1" fmla="*/ 1028700 h 5467350"/>
              <a:gd name="connsiteX2" fmla="*/ 209550 w 4819650"/>
              <a:gd name="connsiteY2" fmla="*/ 1695450 h 5467350"/>
              <a:gd name="connsiteX3" fmla="*/ 209550 w 4819650"/>
              <a:gd name="connsiteY3" fmla="*/ 2476500 h 5467350"/>
              <a:gd name="connsiteX4" fmla="*/ 419100 w 4819650"/>
              <a:gd name="connsiteY4" fmla="*/ 2876550 h 5467350"/>
              <a:gd name="connsiteX5" fmla="*/ 152400 w 4819650"/>
              <a:gd name="connsiteY5" fmla="*/ 3067050 h 5467350"/>
              <a:gd name="connsiteX6" fmla="*/ 157117 w 4819650"/>
              <a:gd name="connsiteY6" fmla="*/ 4261032 h 5467350"/>
              <a:gd name="connsiteX7" fmla="*/ 328930 w 4819650"/>
              <a:gd name="connsiteY7" fmla="*/ 4171950 h 5467350"/>
              <a:gd name="connsiteX8" fmla="*/ 323850 w 4819650"/>
              <a:gd name="connsiteY8" fmla="*/ 4626610 h 5467350"/>
              <a:gd name="connsiteX9" fmla="*/ 1172210 w 4819650"/>
              <a:gd name="connsiteY9" fmla="*/ 4672330 h 5467350"/>
              <a:gd name="connsiteX10" fmla="*/ 1200150 w 4819650"/>
              <a:gd name="connsiteY10" fmla="*/ 5467350 h 5467350"/>
              <a:gd name="connsiteX11" fmla="*/ 4782275 w 4819650"/>
              <a:gd name="connsiteY11" fmla="*/ 5292997 h 5467350"/>
              <a:gd name="connsiteX12" fmla="*/ 4819650 w 4819650"/>
              <a:gd name="connsiteY12" fmla="*/ 0 h 5467350"/>
              <a:gd name="connsiteX13" fmla="*/ 342900 w 4819650"/>
              <a:gd name="connsiteY13" fmla="*/ 19050 h 5467350"/>
              <a:gd name="connsiteX14" fmla="*/ 0 w 4819650"/>
              <a:gd name="connsiteY14" fmla="*/ 323850 h 5467350"/>
              <a:gd name="connsiteX15" fmla="*/ 0 w 4819650"/>
              <a:gd name="connsiteY15" fmla="*/ 323850 h 5467350"/>
              <a:gd name="connsiteX16" fmla="*/ 76200 w 4819650"/>
              <a:gd name="connsiteY16" fmla="*/ 419100 h 5467350"/>
              <a:gd name="connsiteX0" fmla="*/ 38100 w 4782275"/>
              <a:gd name="connsiteY0" fmla="*/ 266700 h 5467350"/>
              <a:gd name="connsiteX1" fmla="*/ 171450 w 4782275"/>
              <a:gd name="connsiteY1" fmla="*/ 1028700 h 5467350"/>
              <a:gd name="connsiteX2" fmla="*/ 209550 w 4782275"/>
              <a:gd name="connsiteY2" fmla="*/ 1695450 h 5467350"/>
              <a:gd name="connsiteX3" fmla="*/ 209550 w 4782275"/>
              <a:gd name="connsiteY3" fmla="*/ 2476500 h 5467350"/>
              <a:gd name="connsiteX4" fmla="*/ 419100 w 4782275"/>
              <a:gd name="connsiteY4" fmla="*/ 2876550 h 5467350"/>
              <a:gd name="connsiteX5" fmla="*/ 152400 w 4782275"/>
              <a:gd name="connsiteY5" fmla="*/ 3067050 h 5467350"/>
              <a:gd name="connsiteX6" fmla="*/ 157117 w 4782275"/>
              <a:gd name="connsiteY6" fmla="*/ 4261032 h 5467350"/>
              <a:gd name="connsiteX7" fmla="*/ 328930 w 4782275"/>
              <a:gd name="connsiteY7" fmla="*/ 4171950 h 5467350"/>
              <a:gd name="connsiteX8" fmla="*/ 323850 w 4782275"/>
              <a:gd name="connsiteY8" fmla="*/ 4626610 h 5467350"/>
              <a:gd name="connsiteX9" fmla="*/ 1172210 w 4782275"/>
              <a:gd name="connsiteY9" fmla="*/ 4672330 h 5467350"/>
              <a:gd name="connsiteX10" fmla="*/ 1200150 w 4782275"/>
              <a:gd name="connsiteY10" fmla="*/ 5467350 h 5467350"/>
              <a:gd name="connsiteX11" fmla="*/ 4782275 w 4782275"/>
              <a:gd name="connsiteY11" fmla="*/ 5292997 h 5467350"/>
              <a:gd name="connsiteX12" fmla="*/ 4351565 w 4782275"/>
              <a:gd name="connsiteY12" fmla="*/ 0 h 5467350"/>
              <a:gd name="connsiteX13" fmla="*/ 342900 w 4782275"/>
              <a:gd name="connsiteY13" fmla="*/ 19050 h 5467350"/>
              <a:gd name="connsiteX14" fmla="*/ 0 w 4782275"/>
              <a:gd name="connsiteY14" fmla="*/ 323850 h 5467350"/>
              <a:gd name="connsiteX15" fmla="*/ 0 w 4782275"/>
              <a:gd name="connsiteY15" fmla="*/ 323850 h 5467350"/>
              <a:gd name="connsiteX16" fmla="*/ 76200 w 4782275"/>
              <a:gd name="connsiteY16" fmla="*/ 419100 h 5467350"/>
              <a:gd name="connsiteX0" fmla="*/ 38100 w 4357732"/>
              <a:gd name="connsiteY0" fmla="*/ 266700 h 5467350"/>
              <a:gd name="connsiteX1" fmla="*/ 171450 w 4357732"/>
              <a:gd name="connsiteY1" fmla="*/ 1028700 h 5467350"/>
              <a:gd name="connsiteX2" fmla="*/ 209550 w 4357732"/>
              <a:gd name="connsiteY2" fmla="*/ 1695450 h 5467350"/>
              <a:gd name="connsiteX3" fmla="*/ 209550 w 4357732"/>
              <a:gd name="connsiteY3" fmla="*/ 2476500 h 5467350"/>
              <a:gd name="connsiteX4" fmla="*/ 419100 w 4357732"/>
              <a:gd name="connsiteY4" fmla="*/ 2876550 h 5467350"/>
              <a:gd name="connsiteX5" fmla="*/ 152400 w 4357732"/>
              <a:gd name="connsiteY5" fmla="*/ 3067050 h 5467350"/>
              <a:gd name="connsiteX6" fmla="*/ 157117 w 4357732"/>
              <a:gd name="connsiteY6" fmla="*/ 4261032 h 5467350"/>
              <a:gd name="connsiteX7" fmla="*/ 328930 w 4357732"/>
              <a:gd name="connsiteY7" fmla="*/ 4171950 h 5467350"/>
              <a:gd name="connsiteX8" fmla="*/ 323850 w 4357732"/>
              <a:gd name="connsiteY8" fmla="*/ 4626610 h 5467350"/>
              <a:gd name="connsiteX9" fmla="*/ 1172210 w 4357732"/>
              <a:gd name="connsiteY9" fmla="*/ 4672330 h 5467350"/>
              <a:gd name="connsiteX10" fmla="*/ 1200150 w 4357732"/>
              <a:gd name="connsiteY10" fmla="*/ 5467350 h 5467350"/>
              <a:gd name="connsiteX11" fmla="*/ 4357732 w 4357732"/>
              <a:gd name="connsiteY11" fmla="*/ 5369197 h 5467350"/>
              <a:gd name="connsiteX12" fmla="*/ 4351565 w 4357732"/>
              <a:gd name="connsiteY12" fmla="*/ 0 h 5467350"/>
              <a:gd name="connsiteX13" fmla="*/ 342900 w 4357732"/>
              <a:gd name="connsiteY13" fmla="*/ 19050 h 5467350"/>
              <a:gd name="connsiteX14" fmla="*/ 0 w 4357732"/>
              <a:gd name="connsiteY14" fmla="*/ 323850 h 5467350"/>
              <a:gd name="connsiteX15" fmla="*/ 0 w 4357732"/>
              <a:gd name="connsiteY15" fmla="*/ 323850 h 5467350"/>
              <a:gd name="connsiteX16" fmla="*/ 76200 w 4357732"/>
              <a:gd name="connsiteY16" fmla="*/ 419100 h 5467350"/>
              <a:gd name="connsiteX0" fmla="*/ 38100 w 4351575"/>
              <a:gd name="connsiteY0" fmla="*/ 266700 h 5467350"/>
              <a:gd name="connsiteX1" fmla="*/ 171450 w 4351575"/>
              <a:gd name="connsiteY1" fmla="*/ 1028700 h 5467350"/>
              <a:gd name="connsiteX2" fmla="*/ 209550 w 4351575"/>
              <a:gd name="connsiteY2" fmla="*/ 1695450 h 5467350"/>
              <a:gd name="connsiteX3" fmla="*/ 209550 w 4351575"/>
              <a:gd name="connsiteY3" fmla="*/ 2476500 h 5467350"/>
              <a:gd name="connsiteX4" fmla="*/ 419100 w 4351575"/>
              <a:gd name="connsiteY4" fmla="*/ 2876550 h 5467350"/>
              <a:gd name="connsiteX5" fmla="*/ 152400 w 4351575"/>
              <a:gd name="connsiteY5" fmla="*/ 3067050 h 5467350"/>
              <a:gd name="connsiteX6" fmla="*/ 157117 w 4351575"/>
              <a:gd name="connsiteY6" fmla="*/ 4261032 h 5467350"/>
              <a:gd name="connsiteX7" fmla="*/ 328930 w 4351575"/>
              <a:gd name="connsiteY7" fmla="*/ 4171950 h 5467350"/>
              <a:gd name="connsiteX8" fmla="*/ 323850 w 4351575"/>
              <a:gd name="connsiteY8" fmla="*/ 4626610 h 5467350"/>
              <a:gd name="connsiteX9" fmla="*/ 1172210 w 4351575"/>
              <a:gd name="connsiteY9" fmla="*/ 4672330 h 5467350"/>
              <a:gd name="connsiteX10" fmla="*/ 1200150 w 4351575"/>
              <a:gd name="connsiteY10" fmla="*/ 5467350 h 5467350"/>
              <a:gd name="connsiteX11" fmla="*/ 4063818 w 4351575"/>
              <a:gd name="connsiteY11" fmla="*/ 5369197 h 5467350"/>
              <a:gd name="connsiteX12" fmla="*/ 4351565 w 4351575"/>
              <a:gd name="connsiteY12" fmla="*/ 0 h 5467350"/>
              <a:gd name="connsiteX13" fmla="*/ 342900 w 4351575"/>
              <a:gd name="connsiteY13" fmla="*/ 19050 h 5467350"/>
              <a:gd name="connsiteX14" fmla="*/ 0 w 4351575"/>
              <a:gd name="connsiteY14" fmla="*/ 323850 h 5467350"/>
              <a:gd name="connsiteX15" fmla="*/ 0 w 4351575"/>
              <a:gd name="connsiteY15" fmla="*/ 323850 h 5467350"/>
              <a:gd name="connsiteX16" fmla="*/ 76200 w 4351575"/>
              <a:gd name="connsiteY16" fmla="*/ 419100 h 5467350"/>
              <a:gd name="connsiteX0" fmla="*/ 38100 w 4063818"/>
              <a:gd name="connsiteY0" fmla="*/ 288471 h 5489121"/>
              <a:gd name="connsiteX1" fmla="*/ 171450 w 4063818"/>
              <a:gd name="connsiteY1" fmla="*/ 1050471 h 5489121"/>
              <a:gd name="connsiteX2" fmla="*/ 209550 w 4063818"/>
              <a:gd name="connsiteY2" fmla="*/ 1717221 h 5489121"/>
              <a:gd name="connsiteX3" fmla="*/ 209550 w 4063818"/>
              <a:gd name="connsiteY3" fmla="*/ 2498271 h 5489121"/>
              <a:gd name="connsiteX4" fmla="*/ 419100 w 4063818"/>
              <a:gd name="connsiteY4" fmla="*/ 2898321 h 5489121"/>
              <a:gd name="connsiteX5" fmla="*/ 152400 w 4063818"/>
              <a:gd name="connsiteY5" fmla="*/ 3088821 h 5489121"/>
              <a:gd name="connsiteX6" fmla="*/ 157117 w 4063818"/>
              <a:gd name="connsiteY6" fmla="*/ 4282803 h 5489121"/>
              <a:gd name="connsiteX7" fmla="*/ 328930 w 4063818"/>
              <a:gd name="connsiteY7" fmla="*/ 4193721 h 5489121"/>
              <a:gd name="connsiteX8" fmla="*/ 323850 w 4063818"/>
              <a:gd name="connsiteY8" fmla="*/ 4648381 h 5489121"/>
              <a:gd name="connsiteX9" fmla="*/ 1172210 w 4063818"/>
              <a:gd name="connsiteY9" fmla="*/ 4694101 h 5489121"/>
              <a:gd name="connsiteX10" fmla="*/ 1200150 w 4063818"/>
              <a:gd name="connsiteY10" fmla="*/ 5489121 h 5489121"/>
              <a:gd name="connsiteX11" fmla="*/ 4063818 w 4063818"/>
              <a:gd name="connsiteY11" fmla="*/ 5390968 h 5489121"/>
              <a:gd name="connsiteX12" fmla="*/ 3883480 w 4063818"/>
              <a:gd name="connsiteY12" fmla="*/ 0 h 5489121"/>
              <a:gd name="connsiteX13" fmla="*/ 342900 w 4063818"/>
              <a:gd name="connsiteY13" fmla="*/ 40821 h 5489121"/>
              <a:gd name="connsiteX14" fmla="*/ 0 w 4063818"/>
              <a:gd name="connsiteY14" fmla="*/ 345621 h 5489121"/>
              <a:gd name="connsiteX15" fmla="*/ 0 w 4063818"/>
              <a:gd name="connsiteY15" fmla="*/ 345621 h 5489121"/>
              <a:gd name="connsiteX16" fmla="*/ 76200 w 4063818"/>
              <a:gd name="connsiteY16" fmla="*/ 440871 h 5489121"/>
              <a:gd name="connsiteX0" fmla="*/ 38100 w 3883492"/>
              <a:gd name="connsiteY0" fmla="*/ 288471 h 5489121"/>
              <a:gd name="connsiteX1" fmla="*/ 171450 w 3883492"/>
              <a:gd name="connsiteY1" fmla="*/ 1050471 h 5489121"/>
              <a:gd name="connsiteX2" fmla="*/ 209550 w 3883492"/>
              <a:gd name="connsiteY2" fmla="*/ 1717221 h 5489121"/>
              <a:gd name="connsiteX3" fmla="*/ 209550 w 3883492"/>
              <a:gd name="connsiteY3" fmla="*/ 2498271 h 5489121"/>
              <a:gd name="connsiteX4" fmla="*/ 419100 w 3883492"/>
              <a:gd name="connsiteY4" fmla="*/ 2898321 h 5489121"/>
              <a:gd name="connsiteX5" fmla="*/ 152400 w 3883492"/>
              <a:gd name="connsiteY5" fmla="*/ 3088821 h 5489121"/>
              <a:gd name="connsiteX6" fmla="*/ 157117 w 3883492"/>
              <a:gd name="connsiteY6" fmla="*/ 4282803 h 5489121"/>
              <a:gd name="connsiteX7" fmla="*/ 328930 w 3883492"/>
              <a:gd name="connsiteY7" fmla="*/ 4193721 h 5489121"/>
              <a:gd name="connsiteX8" fmla="*/ 323850 w 3883492"/>
              <a:gd name="connsiteY8" fmla="*/ 4648381 h 5489121"/>
              <a:gd name="connsiteX9" fmla="*/ 1172210 w 3883492"/>
              <a:gd name="connsiteY9" fmla="*/ 4694101 h 5489121"/>
              <a:gd name="connsiteX10" fmla="*/ 1200150 w 3883492"/>
              <a:gd name="connsiteY10" fmla="*/ 5489121 h 5489121"/>
              <a:gd name="connsiteX11" fmla="*/ 3628389 w 3883492"/>
              <a:gd name="connsiteY11" fmla="*/ 5358311 h 5489121"/>
              <a:gd name="connsiteX12" fmla="*/ 3883480 w 3883492"/>
              <a:gd name="connsiteY12" fmla="*/ 0 h 5489121"/>
              <a:gd name="connsiteX13" fmla="*/ 342900 w 3883492"/>
              <a:gd name="connsiteY13" fmla="*/ 40821 h 5489121"/>
              <a:gd name="connsiteX14" fmla="*/ 0 w 3883492"/>
              <a:gd name="connsiteY14" fmla="*/ 345621 h 5489121"/>
              <a:gd name="connsiteX15" fmla="*/ 0 w 3883492"/>
              <a:gd name="connsiteY15" fmla="*/ 345621 h 5489121"/>
              <a:gd name="connsiteX16" fmla="*/ 76200 w 3883492"/>
              <a:gd name="connsiteY16" fmla="*/ 440871 h 5489121"/>
              <a:gd name="connsiteX0" fmla="*/ 38100 w 3628389"/>
              <a:gd name="connsiteY0" fmla="*/ 255814 h 5456464"/>
              <a:gd name="connsiteX1" fmla="*/ 171450 w 3628389"/>
              <a:gd name="connsiteY1" fmla="*/ 1017814 h 5456464"/>
              <a:gd name="connsiteX2" fmla="*/ 209550 w 3628389"/>
              <a:gd name="connsiteY2" fmla="*/ 1684564 h 5456464"/>
              <a:gd name="connsiteX3" fmla="*/ 209550 w 3628389"/>
              <a:gd name="connsiteY3" fmla="*/ 2465614 h 5456464"/>
              <a:gd name="connsiteX4" fmla="*/ 419100 w 3628389"/>
              <a:gd name="connsiteY4" fmla="*/ 2865664 h 5456464"/>
              <a:gd name="connsiteX5" fmla="*/ 152400 w 3628389"/>
              <a:gd name="connsiteY5" fmla="*/ 3056164 h 5456464"/>
              <a:gd name="connsiteX6" fmla="*/ 157117 w 3628389"/>
              <a:gd name="connsiteY6" fmla="*/ 4250146 h 5456464"/>
              <a:gd name="connsiteX7" fmla="*/ 328930 w 3628389"/>
              <a:gd name="connsiteY7" fmla="*/ 4161064 h 5456464"/>
              <a:gd name="connsiteX8" fmla="*/ 323850 w 3628389"/>
              <a:gd name="connsiteY8" fmla="*/ 4615724 h 5456464"/>
              <a:gd name="connsiteX9" fmla="*/ 1172210 w 3628389"/>
              <a:gd name="connsiteY9" fmla="*/ 4661444 h 5456464"/>
              <a:gd name="connsiteX10" fmla="*/ 1200150 w 3628389"/>
              <a:gd name="connsiteY10" fmla="*/ 5456464 h 5456464"/>
              <a:gd name="connsiteX11" fmla="*/ 3628389 w 3628389"/>
              <a:gd name="connsiteY11" fmla="*/ 5325654 h 5456464"/>
              <a:gd name="connsiteX12" fmla="*/ 3382738 w 3628389"/>
              <a:gd name="connsiteY12" fmla="*/ 0 h 5456464"/>
              <a:gd name="connsiteX13" fmla="*/ 342900 w 3628389"/>
              <a:gd name="connsiteY13" fmla="*/ 8164 h 5456464"/>
              <a:gd name="connsiteX14" fmla="*/ 0 w 3628389"/>
              <a:gd name="connsiteY14" fmla="*/ 312964 h 5456464"/>
              <a:gd name="connsiteX15" fmla="*/ 0 w 3628389"/>
              <a:gd name="connsiteY15" fmla="*/ 312964 h 5456464"/>
              <a:gd name="connsiteX16" fmla="*/ 76200 w 3628389"/>
              <a:gd name="connsiteY16" fmla="*/ 408214 h 5456464"/>
              <a:gd name="connsiteX0" fmla="*/ 38100 w 3382758"/>
              <a:gd name="connsiteY0" fmla="*/ 255814 h 5456464"/>
              <a:gd name="connsiteX1" fmla="*/ 171450 w 3382758"/>
              <a:gd name="connsiteY1" fmla="*/ 1017814 h 5456464"/>
              <a:gd name="connsiteX2" fmla="*/ 209550 w 3382758"/>
              <a:gd name="connsiteY2" fmla="*/ 1684564 h 5456464"/>
              <a:gd name="connsiteX3" fmla="*/ 209550 w 3382758"/>
              <a:gd name="connsiteY3" fmla="*/ 2465614 h 5456464"/>
              <a:gd name="connsiteX4" fmla="*/ 419100 w 3382758"/>
              <a:gd name="connsiteY4" fmla="*/ 2865664 h 5456464"/>
              <a:gd name="connsiteX5" fmla="*/ 152400 w 3382758"/>
              <a:gd name="connsiteY5" fmla="*/ 3056164 h 5456464"/>
              <a:gd name="connsiteX6" fmla="*/ 157117 w 3382758"/>
              <a:gd name="connsiteY6" fmla="*/ 4250146 h 5456464"/>
              <a:gd name="connsiteX7" fmla="*/ 328930 w 3382758"/>
              <a:gd name="connsiteY7" fmla="*/ 4161064 h 5456464"/>
              <a:gd name="connsiteX8" fmla="*/ 323850 w 3382758"/>
              <a:gd name="connsiteY8" fmla="*/ 4615724 h 5456464"/>
              <a:gd name="connsiteX9" fmla="*/ 1172210 w 3382758"/>
              <a:gd name="connsiteY9" fmla="*/ 4661444 h 5456464"/>
              <a:gd name="connsiteX10" fmla="*/ 1200150 w 3382758"/>
              <a:gd name="connsiteY10" fmla="*/ 5456464 h 5456464"/>
              <a:gd name="connsiteX11" fmla="*/ 3236504 w 3382758"/>
              <a:gd name="connsiteY11" fmla="*/ 5401854 h 5456464"/>
              <a:gd name="connsiteX12" fmla="*/ 3382738 w 3382758"/>
              <a:gd name="connsiteY12" fmla="*/ 0 h 5456464"/>
              <a:gd name="connsiteX13" fmla="*/ 342900 w 3382758"/>
              <a:gd name="connsiteY13" fmla="*/ 8164 h 5456464"/>
              <a:gd name="connsiteX14" fmla="*/ 0 w 3382758"/>
              <a:gd name="connsiteY14" fmla="*/ 312964 h 5456464"/>
              <a:gd name="connsiteX15" fmla="*/ 0 w 3382758"/>
              <a:gd name="connsiteY15" fmla="*/ 312964 h 5456464"/>
              <a:gd name="connsiteX16" fmla="*/ 76200 w 3382758"/>
              <a:gd name="connsiteY16" fmla="*/ 408214 h 5456464"/>
              <a:gd name="connsiteX0" fmla="*/ 38100 w 3236504"/>
              <a:gd name="connsiteY0" fmla="*/ 247650 h 5448300"/>
              <a:gd name="connsiteX1" fmla="*/ 171450 w 3236504"/>
              <a:gd name="connsiteY1" fmla="*/ 1009650 h 5448300"/>
              <a:gd name="connsiteX2" fmla="*/ 209550 w 3236504"/>
              <a:gd name="connsiteY2" fmla="*/ 1676400 h 5448300"/>
              <a:gd name="connsiteX3" fmla="*/ 209550 w 3236504"/>
              <a:gd name="connsiteY3" fmla="*/ 2457450 h 5448300"/>
              <a:gd name="connsiteX4" fmla="*/ 419100 w 3236504"/>
              <a:gd name="connsiteY4" fmla="*/ 2857500 h 5448300"/>
              <a:gd name="connsiteX5" fmla="*/ 152400 w 3236504"/>
              <a:gd name="connsiteY5" fmla="*/ 3048000 h 5448300"/>
              <a:gd name="connsiteX6" fmla="*/ 157117 w 3236504"/>
              <a:gd name="connsiteY6" fmla="*/ 4241982 h 5448300"/>
              <a:gd name="connsiteX7" fmla="*/ 328930 w 3236504"/>
              <a:gd name="connsiteY7" fmla="*/ 4152900 h 5448300"/>
              <a:gd name="connsiteX8" fmla="*/ 323850 w 3236504"/>
              <a:gd name="connsiteY8" fmla="*/ 4607560 h 5448300"/>
              <a:gd name="connsiteX9" fmla="*/ 1172210 w 3236504"/>
              <a:gd name="connsiteY9" fmla="*/ 4653280 h 5448300"/>
              <a:gd name="connsiteX10" fmla="*/ 1200150 w 3236504"/>
              <a:gd name="connsiteY10" fmla="*/ 5448300 h 5448300"/>
              <a:gd name="connsiteX11" fmla="*/ 3236504 w 3236504"/>
              <a:gd name="connsiteY11" fmla="*/ 5393690 h 5448300"/>
              <a:gd name="connsiteX12" fmla="*/ 1162053 w 3236504"/>
              <a:gd name="connsiteY12" fmla="*/ 1896836 h 5448300"/>
              <a:gd name="connsiteX13" fmla="*/ 342900 w 3236504"/>
              <a:gd name="connsiteY13" fmla="*/ 0 h 5448300"/>
              <a:gd name="connsiteX14" fmla="*/ 0 w 3236504"/>
              <a:gd name="connsiteY14" fmla="*/ 304800 h 5448300"/>
              <a:gd name="connsiteX15" fmla="*/ 0 w 3236504"/>
              <a:gd name="connsiteY15" fmla="*/ 304800 h 5448300"/>
              <a:gd name="connsiteX16" fmla="*/ 76200 w 3236504"/>
              <a:gd name="connsiteY16" fmla="*/ 400050 h 5448300"/>
              <a:gd name="connsiteX0" fmla="*/ 38100 w 3236504"/>
              <a:gd name="connsiteY0" fmla="*/ 247650 h 5448300"/>
              <a:gd name="connsiteX1" fmla="*/ 171450 w 3236504"/>
              <a:gd name="connsiteY1" fmla="*/ 1009650 h 5448300"/>
              <a:gd name="connsiteX2" fmla="*/ 209550 w 3236504"/>
              <a:gd name="connsiteY2" fmla="*/ 1676400 h 5448300"/>
              <a:gd name="connsiteX3" fmla="*/ 209550 w 3236504"/>
              <a:gd name="connsiteY3" fmla="*/ 2457450 h 5448300"/>
              <a:gd name="connsiteX4" fmla="*/ 419100 w 3236504"/>
              <a:gd name="connsiteY4" fmla="*/ 2857500 h 5448300"/>
              <a:gd name="connsiteX5" fmla="*/ 152400 w 3236504"/>
              <a:gd name="connsiteY5" fmla="*/ 3048000 h 5448300"/>
              <a:gd name="connsiteX6" fmla="*/ 157117 w 3236504"/>
              <a:gd name="connsiteY6" fmla="*/ 4241982 h 5448300"/>
              <a:gd name="connsiteX7" fmla="*/ 328930 w 3236504"/>
              <a:gd name="connsiteY7" fmla="*/ 4152900 h 5448300"/>
              <a:gd name="connsiteX8" fmla="*/ 323850 w 3236504"/>
              <a:gd name="connsiteY8" fmla="*/ 4607560 h 5448300"/>
              <a:gd name="connsiteX9" fmla="*/ 1172210 w 3236504"/>
              <a:gd name="connsiteY9" fmla="*/ 4653280 h 5448300"/>
              <a:gd name="connsiteX10" fmla="*/ 1200150 w 3236504"/>
              <a:gd name="connsiteY10" fmla="*/ 5448300 h 5448300"/>
              <a:gd name="connsiteX11" fmla="*/ 3236504 w 3236504"/>
              <a:gd name="connsiteY11" fmla="*/ 5393690 h 5448300"/>
              <a:gd name="connsiteX12" fmla="*/ 2903767 w 3236504"/>
              <a:gd name="connsiteY12" fmla="*/ 1200151 h 5448300"/>
              <a:gd name="connsiteX13" fmla="*/ 342900 w 3236504"/>
              <a:gd name="connsiteY13" fmla="*/ 0 h 5448300"/>
              <a:gd name="connsiteX14" fmla="*/ 0 w 3236504"/>
              <a:gd name="connsiteY14" fmla="*/ 304800 h 5448300"/>
              <a:gd name="connsiteX15" fmla="*/ 0 w 3236504"/>
              <a:gd name="connsiteY15" fmla="*/ 304800 h 5448300"/>
              <a:gd name="connsiteX16" fmla="*/ 76200 w 3236504"/>
              <a:gd name="connsiteY16" fmla="*/ 400050 h 5448300"/>
              <a:gd name="connsiteX0" fmla="*/ 38100 w 2975247"/>
              <a:gd name="connsiteY0" fmla="*/ 247650 h 5502547"/>
              <a:gd name="connsiteX1" fmla="*/ 171450 w 2975247"/>
              <a:gd name="connsiteY1" fmla="*/ 1009650 h 5502547"/>
              <a:gd name="connsiteX2" fmla="*/ 209550 w 2975247"/>
              <a:gd name="connsiteY2" fmla="*/ 1676400 h 5502547"/>
              <a:gd name="connsiteX3" fmla="*/ 209550 w 2975247"/>
              <a:gd name="connsiteY3" fmla="*/ 2457450 h 5502547"/>
              <a:gd name="connsiteX4" fmla="*/ 419100 w 2975247"/>
              <a:gd name="connsiteY4" fmla="*/ 2857500 h 5502547"/>
              <a:gd name="connsiteX5" fmla="*/ 152400 w 2975247"/>
              <a:gd name="connsiteY5" fmla="*/ 3048000 h 5502547"/>
              <a:gd name="connsiteX6" fmla="*/ 157117 w 2975247"/>
              <a:gd name="connsiteY6" fmla="*/ 4241982 h 5502547"/>
              <a:gd name="connsiteX7" fmla="*/ 328930 w 2975247"/>
              <a:gd name="connsiteY7" fmla="*/ 4152900 h 5502547"/>
              <a:gd name="connsiteX8" fmla="*/ 323850 w 2975247"/>
              <a:gd name="connsiteY8" fmla="*/ 4607560 h 5502547"/>
              <a:gd name="connsiteX9" fmla="*/ 1172210 w 2975247"/>
              <a:gd name="connsiteY9" fmla="*/ 4653280 h 5502547"/>
              <a:gd name="connsiteX10" fmla="*/ 1200150 w 2975247"/>
              <a:gd name="connsiteY10" fmla="*/ 5448300 h 5502547"/>
              <a:gd name="connsiteX11" fmla="*/ 2975247 w 2975247"/>
              <a:gd name="connsiteY11" fmla="*/ 5502547 h 5502547"/>
              <a:gd name="connsiteX12" fmla="*/ 2903767 w 2975247"/>
              <a:gd name="connsiteY12" fmla="*/ 1200151 h 5502547"/>
              <a:gd name="connsiteX13" fmla="*/ 342900 w 2975247"/>
              <a:gd name="connsiteY13" fmla="*/ 0 h 5502547"/>
              <a:gd name="connsiteX14" fmla="*/ 0 w 2975247"/>
              <a:gd name="connsiteY14" fmla="*/ 304800 h 5502547"/>
              <a:gd name="connsiteX15" fmla="*/ 0 w 2975247"/>
              <a:gd name="connsiteY15" fmla="*/ 304800 h 5502547"/>
              <a:gd name="connsiteX16" fmla="*/ 76200 w 2975247"/>
              <a:gd name="connsiteY16" fmla="*/ 400050 h 5502547"/>
              <a:gd name="connsiteX0" fmla="*/ 38100 w 2975247"/>
              <a:gd name="connsiteY0" fmla="*/ 0 h 5254897"/>
              <a:gd name="connsiteX1" fmla="*/ 171450 w 2975247"/>
              <a:gd name="connsiteY1" fmla="*/ 762000 h 5254897"/>
              <a:gd name="connsiteX2" fmla="*/ 209550 w 2975247"/>
              <a:gd name="connsiteY2" fmla="*/ 1428750 h 5254897"/>
              <a:gd name="connsiteX3" fmla="*/ 209550 w 2975247"/>
              <a:gd name="connsiteY3" fmla="*/ 2209800 h 5254897"/>
              <a:gd name="connsiteX4" fmla="*/ 419100 w 2975247"/>
              <a:gd name="connsiteY4" fmla="*/ 2609850 h 5254897"/>
              <a:gd name="connsiteX5" fmla="*/ 152400 w 2975247"/>
              <a:gd name="connsiteY5" fmla="*/ 2800350 h 5254897"/>
              <a:gd name="connsiteX6" fmla="*/ 157117 w 2975247"/>
              <a:gd name="connsiteY6" fmla="*/ 3994332 h 5254897"/>
              <a:gd name="connsiteX7" fmla="*/ 328930 w 2975247"/>
              <a:gd name="connsiteY7" fmla="*/ 3905250 h 5254897"/>
              <a:gd name="connsiteX8" fmla="*/ 323850 w 2975247"/>
              <a:gd name="connsiteY8" fmla="*/ 4359910 h 5254897"/>
              <a:gd name="connsiteX9" fmla="*/ 1172210 w 2975247"/>
              <a:gd name="connsiteY9" fmla="*/ 4405630 h 5254897"/>
              <a:gd name="connsiteX10" fmla="*/ 1200150 w 2975247"/>
              <a:gd name="connsiteY10" fmla="*/ 5200650 h 5254897"/>
              <a:gd name="connsiteX11" fmla="*/ 2975247 w 2975247"/>
              <a:gd name="connsiteY11" fmla="*/ 5254897 h 5254897"/>
              <a:gd name="connsiteX12" fmla="*/ 2903767 w 2975247"/>
              <a:gd name="connsiteY12" fmla="*/ 952501 h 5254897"/>
              <a:gd name="connsiteX13" fmla="*/ 810986 w 2975247"/>
              <a:gd name="connsiteY13" fmla="*/ 1265464 h 5254897"/>
              <a:gd name="connsiteX14" fmla="*/ 0 w 2975247"/>
              <a:gd name="connsiteY14" fmla="*/ 57150 h 5254897"/>
              <a:gd name="connsiteX15" fmla="*/ 0 w 2975247"/>
              <a:gd name="connsiteY15" fmla="*/ 57150 h 5254897"/>
              <a:gd name="connsiteX16" fmla="*/ 76200 w 2975247"/>
              <a:gd name="connsiteY16" fmla="*/ 152400 h 5254897"/>
              <a:gd name="connsiteX0" fmla="*/ 38100 w 2975247"/>
              <a:gd name="connsiteY0" fmla="*/ 0 h 5254897"/>
              <a:gd name="connsiteX1" fmla="*/ 171450 w 2975247"/>
              <a:gd name="connsiteY1" fmla="*/ 762000 h 5254897"/>
              <a:gd name="connsiteX2" fmla="*/ 209550 w 2975247"/>
              <a:gd name="connsiteY2" fmla="*/ 1428750 h 5254897"/>
              <a:gd name="connsiteX3" fmla="*/ 209550 w 2975247"/>
              <a:gd name="connsiteY3" fmla="*/ 2209800 h 5254897"/>
              <a:gd name="connsiteX4" fmla="*/ 419100 w 2975247"/>
              <a:gd name="connsiteY4" fmla="*/ 2609850 h 5254897"/>
              <a:gd name="connsiteX5" fmla="*/ 152400 w 2975247"/>
              <a:gd name="connsiteY5" fmla="*/ 2800350 h 5254897"/>
              <a:gd name="connsiteX6" fmla="*/ 157117 w 2975247"/>
              <a:gd name="connsiteY6" fmla="*/ 3994332 h 5254897"/>
              <a:gd name="connsiteX7" fmla="*/ 328930 w 2975247"/>
              <a:gd name="connsiteY7" fmla="*/ 3905250 h 5254897"/>
              <a:gd name="connsiteX8" fmla="*/ 323850 w 2975247"/>
              <a:gd name="connsiteY8" fmla="*/ 4359910 h 5254897"/>
              <a:gd name="connsiteX9" fmla="*/ 1172210 w 2975247"/>
              <a:gd name="connsiteY9" fmla="*/ 4405630 h 5254897"/>
              <a:gd name="connsiteX10" fmla="*/ 1200150 w 2975247"/>
              <a:gd name="connsiteY10" fmla="*/ 5200650 h 5254897"/>
              <a:gd name="connsiteX11" fmla="*/ 2975247 w 2975247"/>
              <a:gd name="connsiteY11" fmla="*/ 5254897 h 5254897"/>
              <a:gd name="connsiteX12" fmla="*/ 2903767 w 2975247"/>
              <a:gd name="connsiteY12" fmla="*/ 952501 h 5254897"/>
              <a:gd name="connsiteX13" fmla="*/ 745672 w 2975247"/>
              <a:gd name="connsiteY13" fmla="*/ 993321 h 5254897"/>
              <a:gd name="connsiteX14" fmla="*/ 0 w 2975247"/>
              <a:gd name="connsiteY14" fmla="*/ 57150 h 5254897"/>
              <a:gd name="connsiteX15" fmla="*/ 0 w 2975247"/>
              <a:gd name="connsiteY15" fmla="*/ 57150 h 5254897"/>
              <a:gd name="connsiteX16" fmla="*/ 76200 w 2975247"/>
              <a:gd name="connsiteY16" fmla="*/ 152400 h 5254897"/>
              <a:gd name="connsiteX0" fmla="*/ 38100 w 2975247"/>
              <a:gd name="connsiteY0" fmla="*/ 0 h 5254897"/>
              <a:gd name="connsiteX1" fmla="*/ 171450 w 2975247"/>
              <a:gd name="connsiteY1" fmla="*/ 762000 h 5254897"/>
              <a:gd name="connsiteX2" fmla="*/ 209550 w 2975247"/>
              <a:gd name="connsiteY2" fmla="*/ 1428750 h 5254897"/>
              <a:gd name="connsiteX3" fmla="*/ 209550 w 2975247"/>
              <a:gd name="connsiteY3" fmla="*/ 2209800 h 5254897"/>
              <a:gd name="connsiteX4" fmla="*/ 419100 w 2975247"/>
              <a:gd name="connsiteY4" fmla="*/ 2609850 h 5254897"/>
              <a:gd name="connsiteX5" fmla="*/ 152400 w 2975247"/>
              <a:gd name="connsiteY5" fmla="*/ 2800350 h 5254897"/>
              <a:gd name="connsiteX6" fmla="*/ 157117 w 2975247"/>
              <a:gd name="connsiteY6" fmla="*/ 3994332 h 5254897"/>
              <a:gd name="connsiteX7" fmla="*/ 328930 w 2975247"/>
              <a:gd name="connsiteY7" fmla="*/ 3905250 h 5254897"/>
              <a:gd name="connsiteX8" fmla="*/ 323850 w 2975247"/>
              <a:gd name="connsiteY8" fmla="*/ 4359910 h 5254897"/>
              <a:gd name="connsiteX9" fmla="*/ 1172210 w 2975247"/>
              <a:gd name="connsiteY9" fmla="*/ 4405630 h 5254897"/>
              <a:gd name="connsiteX10" fmla="*/ 1200150 w 2975247"/>
              <a:gd name="connsiteY10" fmla="*/ 5200650 h 5254897"/>
              <a:gd name="connsiteX11" fmla="*/ 2975247 w 2975247"/>
              <a:gd name="connsiteY11" fmla="*/ 5254897 h 5254897"/>
              <a:gd name="connsiteX12" fmla="*/ 2903767 w 2975247"/>
              <a:gd name="connsiteY12" fmla="*/ 952501 h 5254897"/>
              <a:gd name="connsiteX13" fmla="*/ 745672 w 2975247"/>
              <a:gd name="connsiteY13" fmla="*/ 949778 h 5254897"/>
              <a:gd name="connsiteX14" fmla="*/ 0 w 2975247"/>
              <a:gd name="connsiteY14" fmla="*/ 57150 h 5254897"/>
              <a:gd name="connsiteX15" fmla="*/ 0 w 2975247"/>
              <a:gd name="connsiteY15" fmla="*/ 57150 h 5254897"/>
              <a:gd name="connsiteX16" fmla="*/ 76200 w 2975247"/>
              <a:gd name="connsiteY16" fmla="*/ 152400 h 5254897"/>
              <a:gd name="connsiteX0" fmla="*/ 38100 w 2975247"/>
              <a:gd name="connsiteY0" fmla="*/ 0 h 5254897"/>
              <a:gd name="connsiteX1" fmla="*/ 171450 w 2975247"/>
              <a:gd name="connsiteY1" fmla="*/ 762000 h 5254897"/>
              <a:gd name="connsiteX2" fmla="*/ 209550 w 2975247"/>
              <a:gd name="connsiteY2" fmla="*/ 1428750 h 5254897"/>
              <a:gd name="connsiteX3" fmla="*/ 209550 w 2975247"/>
              <a:gd name="connsiteY3" fmla="*/ 2209800 h 5254897"/>
              <a:gd name="connsiteX4" fmla="*/ 419100 w 2975247"/>
              <a:gd name="connsiteY4" fmla="*/ 2609850 h 5254897"/>
              <a:gd name="connsiteX5" fmla="*/ 152400 w 2975247"/>
              <a:gd name="connsiteY5" fmla="*/ 2800350 h 5254897"/>
              <a:gd name="connsiteX6" fmla="*/ 157117 w 2975247"/>
              <a:gd name="connsiteY6" fmla="*/ 3994332 h 5254897"/>
              <a:gd name="connsiteX7" fmla="*/ 328930 w 2975247"/>
              <a:gd name="connsiteY7" fmla="*/ 3905250 h 5254897"/>
              <a:gd name="connsiteX8" fmla="*/ 323850 w 2975247"/>
              <a:gd name="connsiteY8" fmla="*/ 4359910 h 5254897"/>
              <a:gd name="connsiteX9" fmla="*/ 1172210 w 2975247"/>
              <a:gd name="connsiteY9" fmla="*/ 4405630 h 5254897"/>
              <a:gd name="connsiteX10" fmla="*/ 1200150 w 2975247"/>
              <a:gd name="connsiteY10" fmla="*/ 5200650 h 5254897"/>
              <a:gd name="connsiteX11" fmla="*/ 2975247 w 2975247"/>
              <a:gd name="connsiteY11" fmla="*/ 5254897 h 5254897"/>
              <a:gd name="connsiteX12" fmla="*/ 2903767 w 2975247"/>
              <a:gd name="connsiteY12" fmla="*/ 952501 h 5254897"/>
              <a:gd name="connsiteX13" fmla="*/ 745672 w 2975247"/>
              <a:gd name="connsiteY13" fmla="*/ 949778 h 5254897"/>
              <a:gd name="connsiteX14" fmla="*/ 0 w 2975247"/>
              <a:gd name="connsiteY14" fmla="*/ 57150 h 5254897"/>
              <a:gd name="connsiteX15" fmla="*/ 0 w 2975247"/>
              <a:gd name="connsiteY15" fmla="*/ 57150 h 5254897"/>
              <a:gd name="connsiteX0" fmla="*/ 38100 w 2975247"/>
              <a:gd name="connsiteY0" fmla="*/ 0 h 5254897"/>
              <a:gd name="connsiteX1" fmla="*/ 171450 w 2975247"/>
              <a:gd name="connsiteY1" fmla="*/ 762000 h 5254897"/>
              <a:gd name="connsiteX2" fmla="*/ 209550 w 2975247"/>
              <a:gd name="connsiteY2" fmla="*/ 1428750 h 5254897"/>
              <a:gd name="connsiteX3" fmla="*/ 209550 w 2975247"/>
              <a:gd name="connsiteY3" fmla="*/ 2209800 h 5254897"/>
              <a:gd name="connsiteX4" fmla="*/ 419100 w 2975247"/>
              <a:gd name="connsiteY4" fmla="*/ 2609850 h 5254897"/>
              <a:gd name="connsiteX5" fmla="*/ 152400 w 2975247"/>
              <a:gd name="connsiteY5" fmla="*/ 2800350 h 5254897"/>
              <a:gd name="connsiteX6" fmla="*/ 157117 w 2975247"/>
              <a:gd name="connsiteY6" fmla="*/ 3994332 h 5254897"/>
              <a:gd name="connsiteX7" fmla="*/ 328930 w 2975247"/>
              <a:gd name="connsiteY7" fmla="*/ 3905250 h 5254897"/>
              <a:gd name="connsiteX8" fmla="*/ 323850 w 2975247"/>
              <a:gd name="connsiteY8" fmla="*/ 4359910 h 5254897"/>
              <a:gd name="connsiteX9" fmla="*/ 1172210 w 2975247"/>
              <a:gd name="connsiteY9" fmla="*/ 4405630 h 5254897"/>
              <a:gd name="connsiteX10" fmla="*/ 1200150 w 2975247"/>
              <a:gd name="connsiteY10" fmla="*/ 5200650 h 5254897"/>
              <a:gd name="connsiteX11" fmla="*/ 2975247 w 2975247"/>
              <a:gd name="connsiteY11" fmla="*/ 5254897 h 5254897"/>
              <a:gd name="connsiteX12" fmla="*/ 2903767 w 2975247"/>
              <a:gd name="connsiteY12" fmla="*/ 952501 h 5254897"/>
              <a:gd name="connsiteX13" fmla="*/ 745672 w 2975247"/>
              <a:gd name="connsiteY13" fmla="*/ 949778 h 5254897"/>
              <a:gd name="connsiteX14" fmla="*/ 0 w 2975247"/>
              <a:gd name="connsiteY14" fmla="*/ 57150 h 5254897"/>
              <a:gd name="connsiteX0" fmla="*/ 0 w 2937147"/>
              <a:gd name="connsiteY0" fmla="*/ 0 h 5254897"/>
              <a:gd name="connsiteX1" fmla="*/ 133350 w 2937147"/>
              <a:gd name="connsiteY1" fmla="*/ 762000 h 5254897"/>
              <a:gd name="connsiteX2" fmla="*/ 171450 w 2937147"/>
              <a:gd name="connsiteY2" fmla="*/ 1428750 h 5254897"/>
              <a:gd name="connsiteX3" fmla="*/ 171450 w 2937147"/>
              <a:gd name="connsiteY3" fmla="*/ 2209800 h 5254897"/>
              <a:gd name="connsiteX4" fmla="*/ 381000 w 2937147"/>
              <a:gd name="connsiteY4" fmla="*/ 2609850 h 5254897"/>
              <a:gd name="connsiteX5" fmla="*/ 114300 w 2937147"/>
              <a:gd name="connsiteY5" fmla="*/ 2800350 h 5254897"/>
              <a:gd name="connsiteX6" fmla="*/ 119017 w 2937147"/>
              <a:gd name="connsiteY6" fmla="*/ 3994332 h 5254897"/>
              <a:gd name="connsiteX7" fmla="*/ 290830 w 2937147"/>
              <a:gd name="connsiteY7" fmla="*/ 3905250 h 5254897"/>
              <a:gd name="connsiteX8" fmla="*/ 285750 w 2937147"/>
              <a:gd name="connsiteY8" fmla="*/ 4359910 h 5254897"/>
              <a:gd name="connsiteX9" fmla="*/ 1134110 w 2937147"/>
              <a:gd name="connsiteY9" fmla="*/ 4405630 h 5254897"/>
              <a:gd name="connsiteX10" fmla="*/ 1162050 w 2937147"/>
              <a:gd name="connsiteY10" fmla="*/ 5200650 h 5254897"/>
              <a:gd name="connsiteX11" fmla="*/ 2937147 w 2937147"/>
              <a:gd name="connsiteY11" fmla="*/ 5254897 h 5254897"/>
              <a:gd name="connsiteX12" fmla="*/ 2865667 w 2937147"/>
              <a:gd name="connsiteY12" fmla="*/ 952501 h 5254897"/>
              <a:gd name="connsiteX13" fmla="*/ 707572 w 2937147"/>
              <a:gd name="connsiteY13" fmla="*/ 949778 h 5254897"/>
              <a:gd name="connsiteX14" fmla="*/ 190500 w 2937147"/>
              <a:gd name="connsiteY14" fmla="*/ 906235 h 5254897"/>
              <a:gd name="connsiteX0" fmla="*/ 19050 w 2822847"/>
              <a:gd name="connsiteY0" fmla="*/ 0 h 4492897"/>
              <a:gd name="connsiteX1" fmla="*/ 57150 w 2822847"/>
              <a:gd name="connsiteY1" fmla="*/ 666750 h 4492897"/>
              <a:gd name="connsiteX2" fmla="*/ 57150 w 2822847"/>
              <a:gd name="connsiteY2" fmla="*/ 1447800 h 4492897"/>
              <a:gd name="connsiteX3" fmla="*/ 266700 w 2822847"/>
              <a:gd name="connsiteY3" fmla="*/ 1847850 h 4492897"/>
              <a:gd name="connsiteX4" fmla="*/ 0 w 2822847"/>
              <a:gd name="connsiteY4" fmla="*/ 2038350 h 4492897"/>
              <a:gd name="connsiteX5" fmla="*/ 4717 w 2822847"/>
              <a:gd name="connsiteY5" fmla="*/ 3232332 h 4492897"/>
              <a:gd name="connsiteX6" fmla="*/ 176530 w 2822847"/>
              <a:gd name="connsiteY6" fmla="*/ 3143250 h 4492897"/>
              <a:gd name="connsiteX7" fmla="*/ 171450 w 2822847"/>
              <a:gd name="connsiteY7" fmla="*/ 3597910 h 4492897"/>
              <a:gd name="connsiteX8" fmla="*/ 1019810 w 2822847"/>
              <a:gd name="connsiteY8" fmla="*/ 3643630 h 4492897"/>
              <a:gd name="connsiteX9" fmla="*/ 1047750 w 2822847"/>
              <a:gd name="connsiteY9" fmla="*/ 4438650 h 4492897"/>
              <a:gd name="connsiteX10" fmla="*/ 2822847 w 2822847"/>
              <a:gd name="connsiteY10" fmla="*/ 4492897 h 4492897"/>
              <a:gd name="connsiteX11" fmla="*/ 2751367 w 2822847"/>
              <a:gd name="connsiteY11" fmla="*/ 190501 h 4492897"/>
              <a:gd name="connsiteX12" fmla="*/ 593272 w 2822847"/>
              <a:gd name="connsiteY12" fmla="*/ 187778 h 4492897"/>
              <a:gd name="connsiteX13" fmla="*/ 76200 w 2822847"/>
              <a:gd name="connsiteY13" fmla="*/ 144235 h 4492897"/>
              <a:gd name="connsiteX0" fmla="*/ 57150 w 2822847"/>
              <a:gd name="connsiteY0" fmla="*/ 522515 h 4348662"/>
              <a:gd name="connsiteX1" fmla="*/ 57150 w 2822847"/>
              <a:gd name="connsiteY1" fmla="*/ 1303565 h 4348662"/>
              <a:gd name="connsiteX2" fmla="*/ 266700 w 2822847"/>
              <a:gd name="connsiteY2" fmla="*/ 1703615 h 4348662"/>
              <a:gd name="connsiteX3" fmla="*/ 0 w 2822847"/>
              <a:gd name="connsiteY3" fmla="*/ 1894115 h 4348662"/>
              <a:gd name="connsiteX4" fmla="*/ 4717 w 2822847"/>
              <a:gd name="connsiteY4" fmla="*/ 3088097 h 4348662"/>
              <a:gd name="connsiteX5" fmla="*/ 176530 w 2822847"/>
              <a:gd name="connsiteY5" fmla="*/ 2999015 h 4348662"/>
              <a:gd name="connsiteX6" fmla="*/ 171450 w 2822847"/>
              <a:gd name="connsiteY6" fmla="*/ 3453675 h 4348662"/>
              <a:gd name="connsiteX7" fmla="*/ 1019810 w 2822847"/>
              <a:gd name="connsiteY7" fmla="*/ 3499395 h 4348662"/>
              <a:gd name="connsiteX8" fmla="*/ 1047750 w 2822847"/>
              <a:gd name="connsiteY8" fmla="*/ 4294415 h 4348662"/>
              <a:gd name="connsiteX9" fmla="*/ 2822847 w 2822847"/>
              <a:gd name="connsiteY9" fmla="*/ 4348662 h 4348662"/>
              <a:gd name="connsiteX10" fmla="*/ 2751367 w 2822847"/>
              <a:gd name="connsiteY10" fmla="*/ 46266 h 4348662"/>
              <a:gd name="connsiteX11" fmla="*/ 593272 w 2822847"/>
              <a:gd name="connsiteY11" fmla="*/ 43543 h 4348662"/>
              <a:gd name="connsiteX12" fmla="*/ 76200 w 2822847"/>
              <a:gd name="connsiteY12" fmla="*/ 0 h 4348662"/>
              <a:gd name="connsiteX0" fmla="*/ 318407 w 2822847"/>
              <a:gd name="connsiteY0" fmla="*/ 522515 h 4348662"/>
              <a:gd name="connsiteX1" fmla="*/ 57150 w 2822847"/>
              <a:gd name="connsiteY1" fmla="*/ 1303565 h 4348662"/>
              <a:gd name="connsiteX2" fmla="*/ 266700 w 2822847"/>
              <a:gd name="connsiteY2" fmla="*/ 1703615 h 4348662"/>
              <a:gd name="connsiteX3" fmla="*/ 0 w 2822847"/>
              <a:gd name="connsiteY3" fmla="*/ 1894115 h 4348662"/>
              <a:gd name="connsiteX4" fmla="*/ 4717 w 2822847"/>
              <a:gd name="connsiteY4" fmla="*/ 3088097 h 4348662"/>
              <a:gd name="connsiteX5" fmla="*/ 176530 w 2822847"/>
              <a:gd name="connsiteY5" fmla="*/ 2999015 h 4348662"/>
              <a:gd name="connsiteX6" fmla="*/ 171450 w 2822847"/>
              <a:gd name="connsiteY6" fmla="*/ 3453675 h 4348662"/>
              <a:gd name="connsiteX7" fmla="*/ 1019810 w 2822847"/>
              <a:gd name="connsiteY7" fmla="*/ 3499395 h 4348662"/>
              <a:gd name="connsiteX8" fmla="*/ 1047750 w 2822847"/>
              <a:gd name="connsiteY8" fmla="*/ 4294415 h 4348662"/>
              <a:gd name="connsiteX9" fmla="*/ 2822847 w 2822847"/>
              <a:gd name="connsiteY9" fmla="*/ 4348662 h 4348662"/>
              <a:gd name="connsiteX10" fmla="*/ 2751367 w 2822847"/>
              <a:gd name="connsiteY10" fmla="*/ 46266 h 4348662"/>
              <a:gd name="connsiteX11" fmla="*/ 593272 w 2822847"/>
              <a:gd name="connsiteY11" fmla="*/ 43543 h 4348662"/>
              <a:gd name="connsiteX12" fmla="*/ 76200 w 2822847"/>
              <a:gd name="connsiteY12" fmla="*/ 0 h 4348662"/>
              <a:gd name="connsiteX0" fmla="*/ 57150 w 2822847"/>
              <a:gd name="connsiteY0" fmla="*/ 315686 h 4348662"/>
              <a:gd name="connsiteX1" fmla="*/ 57150 w 2822847"/>
              <a:gd name="connsiteY1" fmla="*/ 1303565 h 4348662"/>
              <a:gd name="connsiteX2" fmla="*/ 266700 w 2822847"/>
              <a:gd name="connsiteY2" fmla="*/ 1703615 h 4348662"/>
              <a:gd name="connsiteX3" fmla="*/ 0 w 2822847"/>
              <a:gd name="connsiteY3" fmla="*/ 1894115 h 4348662"/>
              <a:gd name="connsiteX4" fmla="*/ 4717 w 2822847"/>
              <a:gd name="connsiteY4" fmla="*/ 3088097 h 4348662"/>
              <a:gd name="connsiteX5" fmla="*/ 176530 w 2822847"/>
              <a:gd name="connsiteY5" fmla="*/ 2999015 h 4348662"/>
              <a:gd name="connsiteX6" fmla="*/ 171450 w 2822847"/>
              <a:gd name="connsiteY6" fmla="*/ 3453675 h 4348662"/>
              <a:gd name="connsiteX7" fmla="*/ 1019810 w 2822847"/>
              <a:gd name="connsiteY7" fmla="*/ 3499395 h 4348662"/>
              <a:gd name="connsiteX8" fmla="*/ 1047750 w 2822847"/>
              <a:gd name="connsiteY8" fmla="*/ 4294415 h 4348662"/>
              <a:gd name="connsiteX9" fmla="*/ 2822847 w 2822847"/>
              <a:gd name="connsiteY9" fmla="*/ 4348662 h 4348662"/>
              <a:gd name="connsiteX10" fmla="*/ 2751367 w 2822847"/>
              <a:gd name="connsiteY10" fmla="*/ 46266 h 4348662"/>
              <a:gd name="connsiteX11" fmla="*/ 593272 w 2822847"/>
              <a:gd name="connsiteY11" fmla="*/ 43543 h 4348662"/>
              <a:gd name="connsiteX12" fmla="*/ 76200 w 2822847"/>
              <a:gd name="connsiteY12" fmla="*/ 0 h 4348662"/>
              <a:gd name="connsiteX0" fmla="*/ 57150 w 2822847"/>
              <a:gd name="connsiteY0" fmla="*/ 272143 h 4305119"/>
              <a:gd name="connsiteX1" fmla="*/ 57150 w 2822847"/>
              <a:gd name="connsiteY1" fmla="*/ 1260022 h 4305119"/>
              <a:gd name="connsiteX2" fmla="*/ 266700 w 2822847"/>
              <a:gd name="connsiteY2" fmla="*/ 1660072 h 4305119"/>
              <a:gd name="connsiteX3" fmla="*/ 0 w 2822847"/>
              <a:gd name="connsiteY3" fmla="*/ 1850572 h 4305119"/>
              <a:gd name="connsiteX4" fmla="*/ 4717 w 2822847"/>
              <a:gd name="connsiteY4" fmla="*/ 3044554 h 4305119"/>
              <a:gd name="connsiteX5" fmla="*/ 176530 w 2822847"/>
              <a:gd name="connsiteY5" fmla="*/ 2955472 h 4305119"/>
              <a:gd name="connsiteX6" fmla="*/ 171450 w 2822847"/>
              <a:gd name="connsiteY6" fmla="*/ 3410132 h 4305119"/>
              <a:gd name="connsiteX7" fmla="*/ 1019810 w 2822847"/>
              <a:gd name="connsiteY7" fmla="*/ 3455852 h 4305119"/>
              <a:gd name="connsiteX8" fmla="*/ 1047750 w 2822847"/>
              <a:gd name="connsiteY8" fmla="*/ 4250872 h 4305119"/>
              <a:gd name="connsiteX9" fmla="*/ 2822847 w 2822847"/>
              <a:gd name="connsiteY9" fmla="*/ 4305119 h 4305119"/>
              <a:gd name="connsiteX10" fmla="*/ 2751367 w 2822847"/>
              <a:gd name="connsiteY10" fmla="*/ 2723 h 4305119"/>
              <a:gd name="connsiteX11" fmla="*/ 593272 w 2822847"/>
              <a:gd name="connsiteY11" fmla="*/ 0 h 4305119"/>
              <a:gd name="connsiteX12" fmla="*/ 97972 w 2822847"/>
              <a:gd name="connsiteY12" fmla="*/ 32657 h 4305119"/>
              <a:gd name="connsiteX0" fmla="*/ 106136 w 2871833"/>
              <a:gd name="connsiteY0" fmla="*/ 272143 h 4305119"/>
              <a:gd name="connsiteX1" fmla="*/ 106136 w 2871833"/>
              <a:gd name="connsiteY1" fmla="*/ 1260022 h 4305119"/>
              <a:gd name="connsiteX2" fmla="*/ 0 w 2871833"/>
              <a:gd name="connsiteY2" fmla="*/ 1681843 h 4305119"/>
              <a:gd name="connsiteX3" fmla="*/ 48986 w 2871833"/>
              <a:gd name="connsiteY3" fmla="*/ 1850572 h 4305119"/>
              <a:gd name="connsiteX4" fmla="*/ 53703 w 2871833"/>
              <a:gd name="connsiteY4" fmla="*/ 3044554 h 4305119"/>
              <a:gd name="connsiteX5" fmla="*/ 225516 w 2871833"/>
              <a:gd name="connsiteY5" fmla="*/ 2955472 h 4305119"/>
              <a:gd name="connsiteX6" fmla="*/ 220436 w 2871833"/>
              <a:gd name="connsiteY6" fmla="*/ 3410132 h 4305119"/>
              <a:gd name="connsiteX7" fmla="*/ 1068796 w 2871833"/>
              <a:gd name="connsiteY7" fmla="*/ 3455852 h 4305119"/>
              <a:gd name="connsiteX8" fmla="*/ 1096736 w 2871833"/>
              <a:gd name="connsiteY8" fmla="*/ 4250872 h 4305119"/>
              <a:gd name="connsiteX9" fmla="*/ 2871833 w 2871833"/>
              <a:gd name="connsiteY9" fmla="*/ 4305119 h 4305119"/>
              <a:gd name="connsiteX10" fmla="*/ 2800353 w 2871833"/>
              <a:gd name="connsiteY10" fmla="*/ 2723 h 4305119"/>
              <a:gd name="connsiteX11" fmla="*/ 642258 w 2871833"/>
              <a:gd name="connsiteY11" fmla="*/ 0 h 4305119"/>
              <a:gd name="connsiteX12" fmla="*/ 146958 w 2871833"/>
              <a:gd name="connsiteY12" fmla="*/ 32657 h 4305119"/>
              <a:gd name="connsiteX0" fmla="*/ 57150 w 2822847"/>
              <a:gd name="connsiteY0" fmla="*/ 272143 h 4305119"/>
              <a:gd name="connsiteX1" fmla="*/ 57150 w 2822847"/>
              <a:gd name="connsiteY1" fmla="*/ 1260022 h 4305119"/>
              <a:gd name="connsiteX2" fmla="*/ 0 w 2822847"/>
              <a:gd name="connsiteY2" fmla="*/ 1850572 h 4305119"/>
              <a:gd name="connsiteX3" fmla="*/ 4717 w 2822847"/>
              <a:gd name="connsiteY3" fmla="*/ 3044554 h 4305119"/>
              <a:gd name="connsiteX4" fmla="*/ 176530 w 2822847"/>
              <a:gd name="connsiteY4" fmla="*/ 2955472 h 4305119"/>
              <a:gd name="connsiteX5" fmla="*/ 171450 w 2822847"/>
              <a:gd name="connsiteY5" fmla="*/ 3410132 h 4305119"/>
              <a:gd name="connsiteX6" fmla="*/ 1019810 w 2822847"/>
              <a:gd name="connsiteY6" fmla="*/ 3455852 h 4305119"/>
              <a:gd name="connsiteX7" fmla="*/ 1047750 w 2822847"/>
              <a:gd name="connsiteY7" fmla="*/ 4250872 h 4305119"/>
              <a:gd name="connsiteX8" fmla="*/ 2822847 w 2822847"/>
              <a:gd name="connsiteY8" fmla="*/ 4305119 h 4305119"/>
              <a:gd name="connsiteX9" fmla="*/ 2751367 w 2822847"/>
              <a:gd name="connsiteY9" fmla="*/ 2723 h 4305119"/>
              <a:gd name="connsiteX10" fmla="*/ 593272 w 2822847"/>
              <a:gd name="connsiteY10" fmla="*/ 0 h 4305119"/>
              <a:gd name="connsiteX11" fmla="*/ 97972 w 2822847"/>
              <a:gd name="connsiteY11" fmla="*/ 32657 h 4305119"/>
              <a:gd name="connsiteX0" fmla="*/ 155122 w 2920819"/>
              <a:gd name="connsiteY0" fmla="*/ 272143 h 4305119"/>
              <a:gd name="connsiteX1" fmla="*/ 155122 w 2920819"/>
              <a:gd name="connsiteY1" fmla="*/ 1260022 h 4305119"/>
              <a:gd name="connsiteX2" fmla="*/ 0 w 2920819"/>
              <a:gd name="connsiteY2" fmla="*/ 1959429 h 4305119"/>
              <a:gd name="connsiteX3" fmla="*/ 102689 w 2920819"/>
              <a:gd name="connsiteY3" fmla="*/ 3044554 h 4305119"/>
              <a:gd name="connsiteX4" fmla="*/ 274502 w 2920819"/>
              <a:gd name="connsiteY4" fmla="*/ 2955472 h 4305119"/>
              <a:gd name="connsiteX5" fmla="*/ 269422 w 2920819"/>
              <a:gd name="connsiteY5" fmla="*/ 3410132 h 4305119"/>
              <a:gd name="connsiteX6" fmla="*/ 1117782 w 2920819"/>
              <a:gd name="connsiteY6" fmla="*/ 3455852 h 4305119"/>
              <a:gd name="connsiteX7" fmla="*/ 1145722 w 2920819"/>
              <a:gd name="connsiteY7" fmla="*/ 4250872 h 4305119"/>
              <a:gd name="connsiteX8" fmla="*/ 2920819 w 2920819"/>
              <a:gd name="connsiteY8" fmla="*/ 4305119 h 4305119"/>
              <a:gd name="connsiteX9" fmla="*/ 2849339 w 2920819"/>
              <a:gd name="connsiteY9" fmla="*/ 2723 h 4305119"/>
              <a:gd name="connsiteX10" fmla="*/ 691244 w 2920819"/>
              <a:gd name="connsiteY10" fmla="*/ 0 h 4305119"/>
              <a:gd name="connsiteX11" fmla="*/ 195944 w 2920819"/>
              <a:gd name="connsiteY11" fmla="*/ 32657 h 4305119"/>
              <a:gd name="connsiteX0" fmla="*/ 100694 w 2866391"/>
              <a:gd name="connsiteY0" fmla="*/ 272143 h 4305119"/>
              <a:gd name="connsiteX1" fmla="*/ 100694 w 2866391"/>
              <a:gd name="connsiteY1" fmla="*/ 1260022 h 4305119"/>
              <a:gd name="connsiteX2" fmla="*/ 0 w 2866391"/>
              <a:gd name="connsiteY2" fmla="*/ 1959429 h 4305119"/>
              <a:gd name="connsiteX3" fmla="*/ 48261 w 2866391"/>
              <a:gd name="connsiteY3" fmla="*/ 3044554 h 4305119"/>
              <a:gd name="connsiteX4" fmla="*/ 220074 w 2866391"/>
              <a:gd name="connsiteY4" fmla="*/ 2955472 h 4305119"/>
              <a:gd name="connsiteX5" fmla="*/ 214994 w 2866391"/>
              <a:gd name="connsiteY5" fmla="*/ 3410132 h 4305119"/>
              <a:gd name="connsiteX6" fmla="*/ 1063354 w 2866391"/>
              <a:gd name="connsiteY6" fmla="*/ 3455852 h 4305119"/>
              <a:gd name="connsiteX7" fmla="*/ 1091294 w 2866391"/>
              <a:gd name="connsiteY7" fmla="*/ 4250872 h 4305119"/>
              <a:gd name="connsiteX8" fmla="*/ 2866391 w 2866391"/>
              <a:gd name="connsiteY8" fmla="*/ 4305119 h 4305119"/>
              <a:gd name="connsiteX9" fmla="*/ 2794911 w 2866391"/>
              <a:gd name="connsiteY9" fmla="*/ 2723 h 4305119"/>
              <a:gd name="connsiteX10" fmla="*/ 636816 w 2866391"/>
              <a:gd name="connsiteY10" fmla="*/ 0 h 4305119"/>
              <a:gd name="connsiteX11" fmla="*/ 141516 w 2866391"/>
              <a:gd name="connsiteY11" fmla="*/ 32657 h 4305119"/>
              <a:gd name="connsiteX0" fmla="*/ 57151 w 2822848"/>
              <a:gd name="connsiteY0" fmla="*/ 272143 h 4305119"/>
              <a:gd name="connsiteX1" fmla="*/ 57151 w 2822848"/>
              <a:gd name="connsiteY1" fmla="*/ 1260022 h 4305119"/>
              <a:gd name="connsiteX2" fmla="*/ 0 w 2822848"/>
              <a:gd name="connsiteY2" fmla="*/ 1959429 h 4305119"/>
              <a:gd name="connsiteX3" fmla="*/ 4718 w 2822848"/>
              <a:gd name="connsiteY3" fmla="*/ 3044554 h 4305119"/>
              <a:gd name="connsiteX4" fmla="*/ 176531 w 2822848"/>
              <a:gd name="connsiteY4" fmla="*/ 2955472 h 4305119"/>
              <a:gd name="connsiteX5" fmla="*/ 171451 w 2822848"/>
              <a:gd name="connsiteY5" fmla="*/ 3410132 h 4305119"/>
              <a:gd name="connsiteX6" fmla="*/ 1019811 w 2822848"/>
              <a:gd name="connsiteY6" fmla="*/ 3455852 h 4305119"/>
              <a:gd name="connsiteX7" fmla="*/ 1047751 w 2822848"/>
              <a:gd name="connsiteY7" fmla="*/ 4250872 h 4305119"/>
              <a:gd name="connsiteX8" fmla="*/ 2822848 w 2822848"/>
              <a:gd name="connsiteY8" fmla="*/ 4305119 h 4305119"/>
              <a:gd name="connsiteX9" fmla="*/ 2751368 w 2822848"/>
              <a:gd name="connsiteY9" fmla="*/ 2723 h 4305119"/>
              <a:gd name="connsiteX10" fmla="*/ 593273 w 2822848"/>
              <a:gd name="connsiteY10" fmla="*/ 0 h 4305119"/>
              <a:gd name="connsiteX11" fmla="*/ 97973 w 2822848"/>
              <a:gd name="connsiteY11" fmla="*/ 32657 h 4305119"/>
              <a:gd name="connsiteX0" fmla="*/ 57151 w 2822848"/>
              <a:gd name="connsiteY0" fmla="*/ 272143 h 4305119"/>
              <a:gd name="connsiteX1" fmla="*/ 57151 w 2822848"/>
              <a:gd name="connsiteY1" fmla="*/ 1260022 h 4305119"/>
              <a:gd name="connsiteX2" fmla="*/ 0 w 2822848"/>
              <a:gd name="connsiteY2" fmla="*/ 1959429 h 4305119"/>
              <a:gd name="connsiteX3" fmla="*/ 309518 w 2822848"/>
              <a:gd name="connsiteY3" fmla="*/ 2652668 h 4305119"/>
              <a:gd name="connsiteX4" fmla="*/ 176531 w 2822848"/>
              <a:gd name="connsiteY4" fmla="*/ 2955472 h 4305119"/>
              <a:gd name="connsiteX5" fmla="*/ 171451 w 2822848"/>
              <a:gd name="connsiteY5" fmla="*/ 3410132 h 4305119"/>
              <a:gd name="connsiteX6" fmla="*/ 1019811 w 2822848"/>
              <a:gd name="connsiteY6" fmla="*/ 3455852 h 4305119"/>
              <a:gd name="connsiteX7" fmla="*/ 1047751 w 2822848"/>
              <a:gd name="connsiteY7" fmla="*/ 4250872 h 4305119"/>
              <a:gd name="connsiteX8" fmla="*/ 2822848 w 2822848"/>
              <a:gd name="connsiteY8" fmla="*/ 4305119 h 4305119"/>
              <a:gd name="connsiteX9" fmla="*/ 2751368 w 2822848"/>
              <a:gd name="connsiteY9" fmla="*/ 2723 h 4305119"/>
              <a:gd name="connsiteX10" fmla="*/ 593273 w 2822848"/>
              <a:gd name="connsiteY10" fmla="*/ 0 h 4305119"/>
              <a:gd name="connsiteX11" fmla="*/ 97973 w 2822848"/>
              <a:gd name="connsiteY11" fmla="*/ 32657 h 4305119"/>
              <a:gd name="connsiteX0" fmla="*/ 57151 w 2822848"/>
              <a:gd name="connsiteY0" fmla="*/ 272143 h 4305119"/>
              <a:gd name="connsiteX1" fmla="*/ 57151 w 2822848"/>
              <a:gd name="connsiteY1" fmla="*/ 1260022 h 4305119"/>
              <a:gd name="connsiteX2" fmla="*/ 0 w 2822848"/>
              <a:gd name="connsiteY2" fmla="*/ 1959429 h 4305119"/>
              <a:gd name="connsiteX3" fmla="*/ 70032 w 2822848"/>
              <a:gd name="connsiteY3" fmla="*/ 2620011 h 4305119"/>
              <a:gd name="connsiteX4" fmla="*/ 176531 w 2822848"/>
              <a:gd name="connsiteY4" fmla="*/ 2955472 h 4305119"/>
              <a:gd name="connsiteX5" fmla="*/ 171451 w 2822848"/>
              <a:gd name="connsiteY5" fmla="*/ 3410132 h 4305119"/>
              <a:gd name="connsiteX6" fmla="*/ 1019811 w 2822848"/>
              <a:gd name="connsiteY6" fmla="*/ 3455852 h 4305119"/>
              <a:gd name="connsiteX7" fmla="*/ 1047751 w 2822848"/>
              <a:gd name="connsiteY7" fmla="*/ 4250872 h 4305119"/>
              <a:gd name="connsiteX8" fmla="*/ 2822848 w 2822848"/>
              <a:gd name="connsiteY8" fmla="*/ 4305119 h 4305119"/>
              <a:gd name="connsiteX9" fmla="*/ 2751368 w 2822848"/>
              <a:gd name="connsiteY9" fmla="*/ 2723 h 4305119"/>
              <a:gd name="connsiteX10" fmla="*/ 593273 w 2822848"/>
              <a:gd name="connsiteY10" fmla="*/ 0 h 4305119"/>
              <a:gd name="connsiteX11" fmla="*/ 97973 w 2822848"/>
              <a:gd name="connsiteY11" fmla="*/ 32657 h 4305119"/>
              <a:gd name="connsiteX0" fmla="*/ 187779 w 2953476"/>
              <a:gd name="connsiteY0" fmla="*/ 272143 h 4305119"/>
              <a:gd name="connsiteX1" fmla="*/ 187779 w 2953476"/>
              <a:gd name="connsiteY1" fmla="*/ 1260022 h 4305119"/>
              <a:gd name="connsiteX2" fmla="*/ 0 w 2953476"/>
              <a:gd name="connsiteY2" fmla="*/ 1959429 h 4305119"/>
              <a:gd name="connsiteX3" fmla="*/ 200660 w 2953476"/>
              <a:gd name="connsiteY3" fmla="*/ 2620011 h 4305119"/>
              <a:gd name="connsiteX4" fmla="*/ 307159 w 2953476"/>
              <a:gd name="connsiteY4" fmla="*/ 2955472 h 4305119"/>
              <a:gd name="connsiteX5" fmla="*/ 302079 w 2953476"/>
              <a:gd name="connsiteY5" fmla="*/ 3410132 h 4305119"/>
              <a:gd name="connsiteX6" fmla="*/ 1150439 w 2953476"/>
              <a:gd name="connsiteY6" fmla="*/ 3455852 h 4305119"/>
              <a:gd name="connsiteX7" fmla="*/ 1178379 w 2953476"/>
              <a:gd name="connsiteY7" fmla="*/ 4250872 h 4305119"/>
              <a:gd name="connsiteX8" fmla="*/ 2953476 w 2953476"/>
              <a:gd name="connsiteY8" fmla="*/ 4305119 h 4305119"/>
              <a:gd name="connsiteX9" fmla="*/ 2881996 w 2953476"/>
              <a:gd name="connsiteY9" fmla="*/ 2723 h 4305119"/>
              <a:gd name="connsiteX10" fmla="*/ 723901 w 2953476"/>
              <a:gd name="connsiteY10" fmla="*/ 0 h 4305119"/>
              <a:gd name="connsiteX11" fmla="*/ 228601 w 2953476"/>
              <a:gd name="connsiteY11" fmla="*/ 32657 h 4305119"/>
              <a:gd name="connsiteX0" fmla="*/ 263743 w 3029440"/>
              <a:gd name="connsiteY0" fmla="*/ 272143 h 4305119"/>
              <a:gd name="connsiteX1" fmla="*/ 263743 w 3029440"/>
              <a:gd name="connsiteY1" fmla="*/ 1260022 h 4305119"/>
              <a:gd name="connsiteX2" fmla="*/ 75964 w 3029440"/>
              <a:gd name="connsiteY2" fmla="*/ 1959429 h 4305119"/>
              <a:gd name="connsiteX3" fmla="*/ 276624 w 3029440"/>
              <a:gd name="connsiteY3" fmla="*/ 2620011 h 4305119"/>
              <a:gd name="connsiteX4" fmla="*/ 663 w 3029440"/>
              <a:gd name="connsiteY4" fmla="*/ 2768303 h 4305119"/>
              <a:gd name="connsiteX5" fmla="*/ 383123 w 3029440"/>
              <a:gd name="connsiteY5" fmla="*/ 2955472 h 4305119"/>
              <a:gd name="connsiteX6" fmla="*/ 378043 w 3029440"/>
              <a:gd name="connsiteY6" fmla="*/ 3410132 h 4305119"/>
              <a:gd name="connsiteX7" fmla="*/ 1226403 w 3029440"/>
              <a:gd name="connsiteY7" fmla="*/ 3455852 h 4305119"/>
              <a:gd name="connsiteX8" fmla="*/ 1254343 w 3029440"/>
              <a:gd name="connsiteY8" fmla="*/ 4250872 h 4305119"/>
              <a:gd name="connsiteX9" fmla="*/ 3029440 w 3029440"/>
              <a:gd name="connsiteY9" fmla="*/ 4305119 h 4305119"/>
              <a:gd name="connsiteX10" fmla="*/ 2957960 w 3029440"/>
              <a:gd name="connsiteY10" fmla="*/ 2723 h 4305119"/>
              <a:gd name="connsiteX11" fmla="*/ 799865 w 3029440"/>
              <a:gd name="connsiteY11" fmla="*/ 0 h 4305119"/>
              <a:gd name="connsiteX12" fmla="*/ 304565 w 3029440"/>
              <a:gd name="connsiteY12" fmla="*/ 32657 h 4305119"/>
              <a:gd name="connsiteX0" fmla="*/ 220294 w 2985991"/>
              <a:gd name="connsiteY0" fmla="*/ 272143 h 4305119"/>
              <a:gd name="connsiteX1" fmla="*/ 220294 w 2985991"/>
              <a:gd name="connsiteY1" fmla="*/ 1260022 h 4305119"/>
              <a:gd name="connsiteX2" fmla="*/ 32515 w 2985991"/>
              <a:gd name="connsiteY2" fmla="*/ 1959429 h 4305119"/>
              <a:gd name="connsiteX3" fmla="*/ 233175 w 2985991"/>
              <a:gd name="connsiteY3" fmla="*/ 2620011 h 4305119"/>
              <a:gd name="connsiteX4" fmla="*/ 757 w 2985991"/>
              <a:gd name="connsiteY4" fmla="*/ 2779188 h 4305119"/>
              <a:gd name="connsiteX5" fmla="*/ 339674 w 2985991"/>
              <a:gd name="connsiteY5" fmla="*/ 2955472 h 4305119"/>
              <a:gd name="connsiteX6" fmla="*/ 334594 w 2985991"/>
              <a:gd name="connsiteY6" fmla="*/ 3410132 h 4305119"/>
              <a:gd name="connsiteX7" fmla="*/ 1182954 w 2985991"/>
              <a:gd name="connsiteY7" fmla="*/ 3455852 h 4305119"/>
              <a:gd name="connsiteX8" fmla="*/ 1210894 w 2985991"/>
              <a:gd name="connsiteY8" fmla="*/ 4250872 h 4305119"/>
              <a:gd name="connsiteX9" fmla="*/ 2985991 w 2985991"/>
              <a:gd name="connsiteY9" fmla="*/ 4305119 h 4305119"/>
              <a:gd name="connsiteX10" fmla="*/ 2914511 w 2985991"/>
              <a:gd name="connsiteY10" fmla="*/ 2723 h 4305119"/>
              <a:gd name="connsiteX11" fmla="*/ 756416 w 2985991"/>
              <a:gd name="connsiteY11" fmla="*/ 0 h 4305119"/>
              <a:gd name="connsiteX12" fmla="*/ 261116 w 2985991"/>
              <a:gd name="connsiteY12" fmla="*/ 32657 h 4305119"/>
              <a:gd name="connsiteX0" fmla="*/ 220294 w 2985991"/>
              <a:gd name="connsiteY0" fmla="*/ 272143 h 4305119"/>
              <a:gd name="connsiteX1" fmla="*/ 220294 w 2985991"/>
              <a:gd name="connsiteY1" fmla="*/ 1260022 h 4305119"/>
              <a:gd name="connsiteX2" fmla="*/ 32515 w 2985991"/>
              <a:gd name="connsiteY2" fmla="*/ 1959429 h 4305119"/>
              <a:gd name="connsiteX3" fmla="*/ 233175 w 2985991"/>
              <a:gd name="connsiteY3" fmla="*/ 2620011 h 4305119"/>
              <a:gd name="connsiteX4" fmla="*/ 757 w 2985991"/>
              <a:gd name="connsiteY4" fmla="*/ 2779188 h 4305119"/>
              <a:gd name="connsiteX5" fmla="*/ 339674 w 2985991"/>
              <a:gd name="connsiteY5" fmla="*/ 2955472 h 4305119"/>
              <a:gd name="connsiteX6" fmla="*/ 726480 w 2985991"/>
              <a:gd name="connsiteY6" fmla="*/ 3225075 h 4305119"/>
              <a:gd name="connsiteX7" fmla="*/ 1182954 w 2985991"/>
              <a:gd name="connsiteY7" fmla="*/ 3455852 h 4305119"/>
              <a:gd name="connsiteX8" fmla="*/ 1210894 w 2985991"/>
              <a:gd name="connsiteY8" fmla="*/ 4250872 h 4305119"/>
              <a:gd name="connsiteX9" fmla="*/ 2985991 w 2985991"/>
              <a:gd name="connsiteY9" fmla="*/ 4305119 h 4305119"/>
              <a:gd name="connsiteX10" fmla="*/ 2914511 w 2985991"/>
              <a:gd name="connsiteY10" fmla="*/ 2723 h 4305119"/>
              <a:gd name="connsiteX11" fmla="*/ 756416 w 2985991"/>
              <a:gd name="connsiteY11" fmla="*/ 0 h 4305119"/>
              <a:gd name="connsiteX12" fmla="*/ 261116 w 2985991"/>
              <a:gd name="connsiteY12" fmla="*/ 32657 h 4305119"/>
              <a:gd name="connsiteX0" fmla="*/ 220294 w 2985991"/>
              <a:gd name="connsiteY0" fmla="*/ 272143 h 4305119"/>
              <a:gd name="connsiteX1" fmla="*/ 220294 w 2985991"/>
              <a:gd name="connsiteY1" fmla="*/ 1260022 h 4305119"/>
              <a:gd name="connsiteX2" fmla="*/ 32515 w 2985991"/>
              <a:gd name="connsiteY2" fmla="*/ 1959429 h 4305119"/>
              <a:gd name="connsiteX3" fmla="*/ 233175 w 2985991"/>
              <a:gd name="connsiteY3" fmla="*/ 2620011 h 4305119"/>
              <a:gd name="connsiteX4" fmla="*/ 757 w 2985991"/>
              <a:gd name="connsiteY4" fmla="*/ 2779188 h 4305119"/>
              <a:gd name="connsiteX5" fmla="*/ 339674 w 2985991"/>
              <a:gd name="connsiteY5" fmla="*/ 2955472 h 4305119"/>
              <a:gd name="connsiteX6" fmla="*/ 726480 w 2985991"/>
              <a:gd name="connsiteY6" fmla="*/ 3225075 h 4305119"/>
              <a:gd name="connsiteX7" fmla="*/ 1182954 w 2985991"/>
              <a:gd name="connsiteY7" fmla="*/ 3455852 h 4305119"/>
              <a:gd name="connsiteX8" fmla="*/ 1210894 w 2985991"/>
              <a:gd name="connsiteY8" fmla="*/ 4250872 h 4305119"/>
              <a:gd name="connsiteX9" fmla="*/ 2985991 w 2985991"/>
              <a:gd name="connsiteY9" fmla="*/ 4305119 h 4305119"/>
              <a:gd name="connsiteX10" fmla="*/ 2914511 w 2985991"/>
              <a:gd name="connsiteY10" fmla="*/ 2723 h 4305119"/>
              <a:gd name="connsiteX11" fmla="*/ 756416 w 2985991"/>
              <a:gd name="connsiteY11" fmla="*/ 0 h 4305119"/>
              <a:gd name="connsiteX12" fmla="*/ 261116 w 2985991"/>
              <a:gd name="connsiteY12" fmla="*/ 32657 h 4305119"/>
              <a:gd name="connsiteX0" fmla="*/ 554119 w 3319816"/>
              <a:gd name="connsiteY0" fmla="*/ 272143 h 4370252"/>
              <a:gd name="connsiteX1" fmla="*/ 554119 w 3319816"/>
              <a:gd name="connsiteY1" fmla="*/ 1260022 h 4370252"/>
              <a:gd name="connsiteX2" fmla="*/ 366340 w 3319816"/>
              <a:gd name="connsiteY2" fmla="*/ 1959429 h 4370252"/>
              <a:gd name="connsiteX3" fmla="*/ 567000 w 3319816"/>
              <a:gd name="connsiteY3" fmla="*/ 2620011 h 4370252"/>
              <a:gd name="connsiteX4" fmla="*/ 334582 w 3319816"/>
              <a:gd name="connsiteY4" fmla="*/ 2779188 h 4370252"/>
              <a:gd name="connsiteX5" fmla="*/ 673499 w 3319816"/>
              <a:gd name="connsiteY5" fmla="*/ 2955472 h 4370252"/>
              <a:gd name="connsiteX6" fmla="*/ 1060305 w 3319816"/>
              <a:gd name="connsiteY6" fmla="*/ 3225075 h 4370252"/>
              <a:gd name="connsiteX7" fmla="*/ 14551 w 3319816"/>
              <a:gd name="connsiteY7" fmla="*/ 4370252 h 4370252"/>
              <a:gd name="connsiteX8" fmla="*/ 1544719 w 3319816"/>
              <a:gd name="connsiteY8" fmla="*/ 4250872 h 4370252"/>
              <a:gd name="connsiteX9" fmla="*/ 3319816 w 3319816"/>
              <a:gd name="connsiteY9" fmla="*/ 4305119 h 4370252"/>
              <a:gd name="connsiteX10" fmla="*/ 3248336 w 3319816"/>
              <a:gd name="connsiteY10" fmla="*/ 2723 h 4370252"/>
              <a:gd name="connsiteX11" fmla="*/ 1090241 w 3319816"/>
              <a:gd name="connsiteY11" fmla="*/ 0 h 4370252"/>
              <a:gd name="connsiteX12" fmla="*/ 594941 w 3319816"/>
              <a:gd name="connsiteY12" fmla="*/ 32657 h 4370252"/>
              <a:gd name="connsiteX0" fmla="*/ 554119 w 3319816"/>
              <a:gd name="connsiteY0" fmla="*/ 272143 h 4423098"/>
              <a:gd name="connsiteX1" fmla="*/ 554119 w 3319816"/>
              <a:gd name="connsiteY1" fmla="*/ 1260022 h 4423098"/>
              <a:gd name="connsiteX2" fmla="*/ 366340 w 3319816"/>
              <a:gd name="connsiteY2" fmla="*/ 1959429 h 4423098"/>
              <a:gd name="connsiteX3" fmla="*/ 567000 w 3319816"/>
              <a:gd name="connsiteY3" fmla="*/ 2620011 h 4423098"/>
              <a:gd name="connsiteX4" fmla="*/ 334582 w 3319816"/>
              <a:gd name="connsiteY4" fmla="*/ 2779188 h 4423098"/>
              <a:gd name="connsiteX5" fmla="*/ 673499 w 3319816"/>
              <a:gd name="connsiteY5" fmla="*/ 2955472 h 4423098"/>
              <a:gd name="connsiteX6" fmla="*/ 1060305 w 3319816"/>
              <a:gd name="connsiteY6" fmla="*/ 3225075 h 4423098"/>
              <a:gd name="connsiteX7" fmla="*/ 14551 w 3319816"/>
              <a:gd name="connsiteY7" fmla="*/ 4370252 h 4423098"/>
              <a:gd name="connsiteX8" fmla="*/ 1544719 w 3319816"/>
              <a:gd name="connsiteY8" fmla="*/ 4250872 h 4423098"/>
              <a:gd name="connsiteX9" fmla="*/ 3319816 w 3319816"/>
              <a:gd name="connsiteY9" fmla="*/ 4305119 h 4423098"/>
              <a:gd name="connsiteX10" fmla="*/ 3248336 w 3319816"/>
              <a:gd name="connsiteY10" fmla="*/ 2723 h 4423098"/>
              <a:gd name="connsiteX11" fmla="*/ 1090241 w 3319816"/>
              <a:gd name="connsiteY11" fmla="*/ 0 h 4423098"/>
              <a:gd name="connsiteX12" fmla="*/ 594941 w 3319816"/>
              <a:gd name="connsiteY12" fmla="*/ 32657 h 4423098"/>
              <a:gd name="connsiteX0" fmla="*/ 554119 w 3319816"/>
              <a:gd name="connsiteY0" fmla="*/ 272143 h 4489175"/>
              <a:gd name="connsiteX1" fmla="*/ 554119 w 3319816"/>
              <a:gd name="connsiteY1" fmla="*/ 1260022 h 4489175"/>
              <a:gd name="connsiteX2" fmla="*/ 366340 w 3319816"/>
              <a:gd name="connsiteY2" fmla="*/ 1959429 h 4489175"/>
              <a:gd name="connsiteX3" fmla="*/ 567000 w 3319816"/>
              <a:gd name="connsiteY3" fmla="*/ 2620011 h 4489175"/>
              <a:gd name="connsiteX4" fmla="*/ 334582 w 3319816"/>
              <a:gd name="connsiteY4" fmla="*/ 2779188 h 4489175"/>
              <a:gd name="connsiteX5" fmla="*/ 673499 w 3319816"/>
              <a:gd name="connsiteY5" fmla="*/ 2955472 h 4489175"/>
              <a:gd name="connsiteX6" fmla="*/ 1060305 w 3319816"/>
              <a:gd name="connsiteY6" fmla="*/ 3225075 h 4489175"/>
              <a:gd name="connsiteX7" fmla="*/ 14551 w 3319816"/>
              <a:gd name="connsiteY7" fmla="*/ 4370252 h 4489175"/>
              <a:gd name="connsiteX8" fmla="*/ 1566491 w 3319816"/>
              <a:gd name="connsiteY8" fmla="*/ 4457701 h 4489175"/>
              <a:gd name="connsiteX9" fmla="*/ 3319816 w 3319816"/>
              <a:gd name="connsiteY9" fmla="*/ 4305119 h 4489175"/>
              <a:gd name="connsiteX10" fmla="*/ 3248336 w 3319816"/>
              <a:gd name="connsiteY10" fmla="*/ 2723 h 4489175"/>
              <a:gd name="connsiteX11" fmla="*/ 1090241 w 3319816"/>
              <a:gd name="connsiteY11" fmla="*/ 0 h 4489175"/>
              <a:gd name="connsiteX12" fmla="*/ 594941 w 3319816"/>
              <a:gd name="connsiteY12" fmla="*/ 32657 h 4489175"/>
              <a:gd name="connsiteX0" fmla="*/ 556967 w 3322664"/>
              <a:gd name="connsiteY0" fmla="*/ 272143 h 4489175"/>
              <a:gd name="connsiteX1" fmla="*/ 556967 w 3322664"/>
              <a:gd name="connsiteY1" fmla="*/ 1260022 h 4489175"/>
              <a:gd name="connsiteX2" fmla="*/ 369188 w 3322664"/>
              <a:gd name="connsiteY2" fmla="*/ 1959429 h 4489175"/>
              <a:gd name="connsiteX3" fmla="*/ 569848 w 3322664"/>
              <a:gd name="connsiteY3" fmla="*/ 2620011 h 4489175"/>
              <a:gd name="connsiteX4" fmla="*/ 337430 w 3322664"/>
              <a:gd name="connsiteY4" fmla="*/ 2779188 h 4489175"/>
              <a:gd name="connsiteX5" fmla="*/ 676347 w 3322664"/>
              <a:gd name="connsiteY5" fmla="*/ 2955472 h 4489175"/>
              <a:gd name="connsiteX6" fmla="*/ 867210 w 3322664"/>
              <a:gd name="connsiteY6" fmla="*/ 3323047 h 4489175"/>
              <a:gd name="connsiteX7" fmla="*/ 17399 w 3322664"/>
              <a:gd name="connsiteY7" fmla="*/ 4370252 h 4489175"/>
              <a:gd name="connsiteX8" fmla="*/ 1569339 w 3322664"/>
              <a:gd name="connsiteY8" fmla="*/ 4457701 h 4489175"/>
              <a:gd name="connsiteX9" fmla="*/ 3322664 w 3322664"/>
              <a:gd name="connsiteY9" fmla="*/ 4305119 h 4489175"/>
              <a:gd name="connsiteX10" fmla="*/ 3251184 w 3322664"/>
              <a:gd name="connsiteY10" fmla="*/ 2723 h 4489175"/>
              <a:gd name="connsiteX11" fmla="*/ 1093089 w 3322664"/>
              <a:gd name="connsiteY11" fmla="*/ 0 h 4489175"/>
              <a:gd name="connsiteX12" fmla="*/ 597789 w 3322664"/>
              <a:gd name="connsiteY12" fmla="*/ 32657 h 4489175"/>
              <a:gd name="connsiteX0" fmla="*/ 575144 w 3340841"/>
              <a:gd name="connsiteY0" fmla="*/ 272143 h 4489175"/>
              <a:gd name="connsiteX1" fmla="*/ 575144 w 3340841"/>
              <a:gd name="connsiteY1" fmla="*/ 1260022 h 4489175"/>
              <a:gd name="connsiteX2" fmla="*/ 387365 w 3340841"/>
              <a:gd name="connsiteY2" fmla="*/ 1959429 h 4489175"/>
              <a:gd name="connsiteX3" fmla="*/ 588025 w 3340841"/>
              <a:gd name="connsiteY3" fmla="*/ 2620011 h 4489175"/>
              <a:gd name="connsiteX4" fmla="*/ 355607 w 3340841"/>
              <a:gd name="connsiteY4" fmla="*/ 2779188 h 4489175"/>
              <a:gd name="connsiteX5" fmla="*/ 694524 w 3340841"/>
              <a:gd name="connsiteY5" fmla="*/ 2955472 h 4489175"/>
              <a:gd name="connsiteX6" fmla="*/ 885387 w 3340841"/>
              <a:gd name="connsiteY6" fmla="*/ 3323047 h 4489175"/>
              <a:gd name="connsiteX7" fmla="*/ 529778 w 3340841"/>
              <a:gd name="connsiteY7" fmla="*/ 3845988 h 4489175"/>
              <a:gd name="connsiteX8" fmla="*/ 35576 w 3340841"/>
              <a:gd name="connsiteY8" fmla="*/ 4370252 h 4489175"/>
              <a:gd name="connsiteX9" fmla="*/ 1587516 w 3340841"/>
              <a:gd name="connsiteY9" fmla="*/ 4457701 h 4489175"/>
              <a:gd name="connsiteX10" fmla="*/ 3340841 w 3340841"/>
              <a:gd name="connsiteY10" fmla="*/ 4305119 h 4489175"/>
              <a:gd name="connsiteX11" fmla="*/ 3269361 w 3340841"/>
              <a:gd name="connsiteY11" fmla="*/ 2723 h 4489175"/>
              <a:gd name="connsiteX12" fmla="*/ 1111266 w 3340841"/>
              <a:gd name="connsiteY12" fmla="*/ 0 h 4489175"/>
              <a:gd name="connsiteX13" fmla="*/ 615966 w 3340841"/>
              <a:gd name="connsiteY13" fmla="*/ 32657 h 4489175"/>
              <a:gd name="connsiteX0" fmla="*/ 622877 w 3388574"/>
              <a:gd name="connsiteY0" fmla="*/ 272143 h 4489175"/>
              <a:gd name="connsiteX1" fmla="*/ 622877 w 3388574"/>
              <a:gd name="connsiteY1" fmla="*/ 1260022 h 4489175"/>
              <a:gd name="connsiteX2" fmla="*/ 435098 w 3388574"/>
              <a:gd name="connsiteY2" fmla="*/ 1959429 h 4489175"/>
              <a:gd name="connsiteX3" fmla="*/ 635758 w 3388574"/>
              <a:gd name="connsiteY3" fmla="*/ 2620011 h 4489175"/>
              <a:gd name="connsiteX4" fmla="*/ 403340 w 3388574"/>
              <a:gd name="connsiteY4" fmla="*/ 2779188 h 4489175"/>
              <a:gd name="connsiteX5" fmla="*/ 742257 w 3388574"/>
              <a:gd name="connsiteY5" fmla="*/ 2955472 h 4489175"/>
              <a:gd name="connsiteX6" fmla="*/ 933120 w 3388574"/>
              <a:gd name="connsiteY6" fmla="*/ 3323047 h 4489175"/>
              <a:gd name="connsiteX7" fmla="*/ 185625 w 3388574"/>
              <a:gd name="connsiteY7" fmla="*/ 3769788 h 4489175"/>
              <a:gd name="connsiteX8" fmla="*/ 83309 w 3388574"/>
              <a:gd name="connsiteY8" fmla="*/ 4370252 h 4489175"/>
              <a:gd name="connsiteX9" fmla="*/ 1635249 w 3388574"/>
              <a:gd name="connsiteY9" fmla="*/ 4457701 h 4489175"/>
              <a:gd name="connsiteX10" fmla="*/ 3388574 w 3388574"/>
              <a:gd name="connsiteY10" fmla="*/ 4305119 h 4489175"/>
              <a:gd name="connsiteX11" fmla="*/ 3317094 w 3388574"/>
              <a:gd name="connsiteY11" fmla="*/ 2723 h 4489175"/>
              <a:gd name="connsiteX12" fmla="*/ 1158999 w 3388574"/>
              <a:gd name="connsiteY12" fmla="*/ 0 h 4489175"/>
              <a:gd name="connsiteX13" fmla="*/ 663699 w 3388574"/>
              <a:gd name="connsiteY13" fmla="*/ 32657 h 4489175"/>
              <a:gd name="connsiteX0" fmla="*/ 622877 w 3388574"/>
              <a:gd name="connsiteY0" fmla="*/ 272143 h 4489175"/>
              <a:gd name="connsiteX1" fmla="*/ 622877 w 3388574"/>
              <a:gd name="connsiteY1" fmla="*/ 1260022 h 4489175"/>
              <a:gd name="connsiteX2" fmla="*/ 435098 w 3388574"/>
              <a:gd name="connsiteY2" fmla="*/ 1959429 h 4489175"/>
              <a:gd name="connsiteX3" fmla="*/ 635758 w 3388574"/>
              <a:gd name="connsiteY3" fmla="*/ 2620011 h 4489175"/>
              <a:gd name="connsiteX4" fmla="*/ 403340 w 3388574"/>
              <a:gd name="connsiteY4" fmla="*/ 2779188 h 4489175"/>
              <a:gd name="connsiteX5" fmla="*/ 742257 w 3388574"/>
              <a:gd name="connsiteY5" fmla="*/ 2955472 h 4489175"/>
              <a:gd name="connsiteX6" fmla="*/ 933120 w 3388574"/>
              <a:gd name="connsiteY6" fmla="*/ 3323047 h 4489175"/>
              <a:gd name="connsiteX7" fmla="*/ 185625 w 3388574"/>
              <a:gd name="connsiteY7" fmla="*/ 3769788 h 4489175"/>
              <a:gd name="connsiteX8" fmla="*/ 83309 w 3388574"/>
              <a:gd name="connsiteY8" fmla="*/ 4370252 h 4489175"/>
              <a:gd name="connsiteX9" fmla="*/ 1635249 w 3388574"/>
              <a:gd name="connsiteY9" fmla="*/ 4457701 h 4489175"/>
              <a:gd name="connsiteX10" fmla="*/ 3388574 w 3388574"/>
              <a:gd name="connsiteY10" fmla="*/ 4305119 h 4489175"/>
              <a:gd name="connsiteX11" fmla="*/ 3317094 w 3388574"/>
              <a:gd name="connsiteY11" fmla="*/ 2723 h 4489175"/>
              <a:gd name="connsiteX12" fmla="*/ 1158999 w 3388574"/>
              <a:gd name="connsiteY12" fmla="*/ 0 h 4489175"/>
              <a:gd name="connsiteX13" fmla="*/ 663699 w 3388574"/>
              <a:gd name="connsiteY13" fmla="*/ 32657 h 4489175"/>
              <a:gd name="connsiteX0" fmla="*/ 667503 w 3433200"/>
              <a:gd name="connsiteY0" fmla="*/ 272143 h 4489175"/>
              <a:gd name="connsiteX1" fmla="*/ 667503 w 3433200"/>
              <a:gd name="connsiteY1" fmla="*/ 1260022 h 4489175"/>
              <a:gd name="connsiteX2" fmla="*/ 479724 w 3433200"/>
              <a:gd name="connsiteY2" fmla="*/ 1959429 h 4489175"/>
              <a:gd name="connsiteX3" fmla="*/ 680384 w 3433200"/>
              <a:gd name="connsiteY3" fmla="*/ 2620011 h 4489175"/>
              <a:gd name="connsiteX4" fmla="*/ 447966 w 3433200"/>
              <a:gd name="connsiteY4" fmla="*/ 2779188 h 4489175"/>
              <a:gd name="connsiteX5" fmla="*/ 786883 w 3433200"/>
              <a:gd name="connsiteY5" fmla="*/ 2955472 h 4489175"/>
              <a:gd name="connsiteX6" fmla="*/ 977746 w 3433200"/>
              <a:gd name="connsiteY6" fmla="*/ 3323047 h 4489175"/>
              <a:gd name="connsiteX7" fmla="*/ 110508 w 3433200"/>
              <a:gd name="connsiteY7" fmla="*/ 3769788 h 4489175"/>
              <a:gd name="connsiteX8" fmla="*/ 127935 w 3433200"/>
              <a:gd name="connsiteY8" fmla="*/ 4370252 h 4489175"/>
              <a:gd name="connsiteX9" fmla="*/ 1679875 w 3433200"/>
              <a:gd name="connsiteY9" fmla="*/ 4457701 h 4489175"/>
              <a:gd name="connsiteX10" fmla="*/ 3433200 w 3433200"/>
              <a:gd name="connsiteY10" fmla="*/ 4305119 h 4489175"/>
              <a:gd name="connsiteX11" fmla="*/ 3361720 w 3433200"/>
              <a:gd name="connsiteY11" fmla="*/ 2723 h 4489175"/>
              <a:gd name="connsiteX12" fmla="*/ 1203625 w 3433200"/>
              <a:gd name="connsiteY12" fmla="*/ 0 h 4489175"/>
              <a:gd name="connsiteX13" fmla="*/ 708325 w 3433200"/>
              <a:gd name="connsiteY13" fmla="*/ 32657 h 4489175"/>
              <a:gd name="connsiteX0" fmla="*/ 636133 w 3401830"/>
              <a:gd name="connsiteY0" fmla="*/ 272143 h 4544091"/>
              <a:gd name="connsiteX1" fmla="*/ 636133 w 3401830"/>
              <a:gd name="connsiteY1" fmla="*/ 1260022 h 4544091"/>
              <a:gd name="connsiteX2" fmla="*/ 448354 w 3401830"/>
              <a:gd name="connsiteY2" fmla="*/ 1959429 h 4544091"/>
              <a:gd name="connsiteX3" fmla="*/ 649014 w 3401830"/>
              <a:gd name="connsiteY3" fmla="*/ 2620011 h 4544091"/>
              <a:gd name="connsiteX4" fmla="*/ 416596 w 3401830"/>
              <a:gd name="connsiteY4" fmla="*/ 2779188 h 4544091"/>
              <a:gd name="connsiteX5" fmla="*/ 755513 w 3401830"/>
              <a:gd name="connsiteY5" fmla="*/ 2955472 h 4544091"/>
              <a:gd name="connsiteX6" fmla="*/ 946376 w 3401830"/>
              <a:gd name="connsiteY6" fmla="*/ 3323047 h 4544091"/>
              <a:gd name="connsiteX7" fmla="*/ 79138 w 3401830"/>
              <a:gd name="connsiteY7" fmla="*/ 3769788 h 4544091"/>
              <a:gd name="connsiteX8" fmla="*/ 172765 w 3401830"/>
              <a:gd name="connsiteY8" fmla="*/ 4468223 h 4544091"/>
              <a:gd name="connsiteX9" fmla="*/ 1648505 w 3401830"/>
              <a:gd name="connsiteY9" fmla="*/ 4457701 h 4544091"/>
              <a:gd name="connsiteX10" fmla="*/ 3401830 w 3401830"/>
              <a:gd name="connsiteY10" fmla="*/ 4305119 h 4544091"/>
              <a:gd name="connsiteX11" fmla="*/ 3330350 w 3401830"/>
              <a:gd name="connsiteY11" fmla="*/ 2723 h 4544091"/>
              <a:gd name="connsiteX12" fmla="*/ 1172255 w 3401830"/>
              <a:gd name="connsiteY12" fmla="*/ 0 h 4544091"/>
              <a:gd name="connsiteX13" fmla="*/ 676955 w 3401830"/>
              <a:gd name="connsiteY13" fmla="*/ 32657 h 4544091"/>
              <a:gd name="connsiteX0" fmla="*/ 651206 w 3416903"/>
              <a:gd name="connsiteY0" fmla="*/ 272143 h 4544091"/>
              <a:gd name="connsiteX1" fmla="*/ 651206 w 3416903"/>
              <a:gd name="connsiteY1" fmla="*/ 1260022 h 4544091"/>
              <a:gd name="connsiteX2" fmla="*/ 463427 w 3416903"/>
              <a:gd name="connsiteY2" fmla="*/ 1959429 h 4544091"/>
              <a:gd name="connsiteX3" fmla="*/ 664087 w 3416903"/>
              <a:gd name="connsiteY3" fmla="*/ 2620011 h 4544091"/>
              <a:gd name="connsiteX4" fmla="*/ 431669 w 3416903"/>
              <a:gd name="connsiteY4" fmla="*/ 2779188 h 4544091"/>
              <a:gd name="connsiteX5" fmla="*/ 770586 w 3416903"/>
              <a:gd name="connsiteY5" fmla="*/ 2955472 h 4544091"/>
              <a:gd name="connsiteX6" fmla="*/ 961449 w 3416903"/>
              <a:gd name="connsiteY6" fmla="*/ 3323047 h 4544091"/>
              <a:gd name="connsiteX7" fmla="*/ 72440 w 3416903"/>
              <a:gd name="connsiteY7" fmla="*/ 3726245 h 4544091"/>
              <a:gd name="connsiteX8" fmla="*/ 187838 w 3416903"/>
              <a:gd name="connsiteY8" fmla="*/ 4468223 h 4544091"/>
              <a:gd name="connsiteX9" fmla="*/ 1663578 w 3416903"/>
              <a:gd name="connsiteY9" fmla="*/ 4457701 h 4544091"/>
              <a:gd name="connsiteX10" fmla="*/ 3416903 w 3416903"/>
              <a:gd name="connsiteY10" fmla="*/ 4305119 h 4544091"/>
              <a:gd name="connsiteX11" fmla="*/ 3345423 w 3416903"/>
              <a:gd name="connsiteY11" fmla="*/ 2723 h 4544091"/>
              <a:gd name="connsiteX12" fmla="*/ 1187328 w 3416903"/>
              <a:gd name="connsiteY12" fmla="*/ 0 h 4544091"/>
              <a:gd name="connsiteX13" fmla="*/ 692028 w 3416903"/>
              <a:gd name="connsiteY13" fmla="*/ 32657 h 4544091"/>
              <a:gd name="connsiteX0" fmla="*/ 578766 w 3344463"/>
              <a:gd name="connsiteY0" fmla="*/ 272143 h 4544091"/>
              <a:gd name="connsiteX1" fmla="*/ 578766 w 3344463"/>
              <a:gd name="connsiteY1" fmla="*/ 1260022 h 4544091"/>
              <a:gd name="connsiteX2" fmla="*/ 390987 w 3344463"/>
              <a:gd name="connsiteY2" fmla="*/ 1959429 h 4544091"/>
              <a:gd name="connsiteX3" fmla="*/ 591647 w 3344463"/>
              <a:gd name="connsiteY3" fmla="*/ 2620011 h 4544091"/>
              <a:gd name="connsiteX4" fmla="*/ 359229 w 3344463"/>
              <a:gd name="connsiteY4" fmla="*/ 2779188 h 4544091"/>
              <a:gd name="connsiteX5" fmla="*/ 698146 w 3344463"/>
              <a:gd name="connsiteY5" fmla="*/ 2955472 h 4544091"/>
              <a:gd name="connsiteX6" fmla="*/ 889009 w 3344463"/>
              <a:gd name="connsiteY6" fmla="*/ 3323047 h 4544091"/>
              <a:gd name="connsiteX7" fmla="*/ 0 w 3344463"/>
              <a:gd name="connsiteY7" fmla="*/ 3726245 h 4544091"/>
              <a:gd name="connsiteX8" fmla="*/ 115398 w 3344463"/>
              <a:gd name="connsiteY8" fmla="*/ 4468223 h 4544091"/>
              <a:gd name="connsiteX9" fmla="*/ 1591138 w 3344463"/>
              <a:gd name="connsiteY9" fmla="*/ 4457701 h 4544091"/>
              <a:gd name="connsiteX10" fmla="*/ 3344463 w 3344463"/>
              <a:gd name="connsiteY10" fmla="*/ 4305119 h 4544091"/>
              <a:gd name="connsiteX11" fmla="*/ 3272983 w 3344463"/>
              <a:gd name="connsiteY11" fmla="*/ 2723 h 4544091"/>
              <a:gd name="connsiteX12" fmla="*/ 1114888 w 3344463"/>
              <a:gd name="connsiteY12" fmla="*/ 0 h 4544091"/>
              <a:gd name="connsiteX13" fmla="*/ 619588 w 3344463"/>
              <a:gd name="connsiteY13" fmla="*/ 32657 h 4544091"/>
              <a:gd name="connsiteX0" fmla="*/ 679201 w 3444898"/>
              <a:gd name="connsiteY0" fmla="*/ 272143 h 4536571"/>
              <a:gd name="connsiteX1" fmla="*/ 679201 w 3444898"/>
              <a:gd name="connsiteY1" fmla="*/ 1260022 h 4536571"/>
              <a:gd name="connsiteX2" fmla="*/ 491422 w 3444898"/>
              <a:gd name="connsiteY2" fmla="*/ 1959429 h 4536571"/>
              <a:gd name="connsiteX3" fmla="*/ 692082 w 3444898"/>
              <a:gd name="connsiteY3" fmla="*/ 2620011 h 4536571"/>
              <a:gd name="connsiteX4" fmla="*/ 459664 w 3444898"/>
              <a:gd name="connsiteY4" fmla="*/ 2779188 h 4536571"/>
              <a:gd name="connsiteX5" fmla="*/ 798581 w 3444898"/>
              <a:gd name="connsiteY5" fmla="*/ 2955472 h 4536571"/>
              <a:gd name="connsiteX6" fmla="*/ 989444 w 3444898"/>
              <a:gd name="connsiteY6" fmla="*/ 3323047 h 4536571"/>
              <a:gd name="connsiteX7" fmla="*/ 100435 w 3444898"/>
              <a:gd name="connsiteY7" fmla="*/ 3726245 h 4536571"/>
              <a:gd name="connsiteX8" fmla="*/ 52547 w 3444898"/>
              <a:gd name="connsiteY8" fmla="*/ 4457338 h 4536571"/>
              <a:gd name="connsiteX9" fmla="*/ 1691573 w 3444898"/>
              <a:gd name="connsiteY9" fmla="*/ 4457701 h 4536571"/>
              <a:gd name="connsiteX10" fmla="*/ 3444898 w 3444898"/>
              <a:gd name="connsiteY10" fmla="*/ 4305119 h 4536571"/>
              <a:gd name="connsiteX11" fmla="*/ 3373418 w 3444898"/>
              <a:gd name="connsiteY11" fmla="*/ 2723 h 4536571"/>
              <a:gd name="connsiteX12" fmla="*/ 1215323 w 3444898"/>
              <a:gd name="connsiteY12" fmla="*/ 0 h 4536571"/>
              <a:gd name="connsiteX13" fmla="*/ 720023 w 3444898"/>
              <a:gd name="connsiteY13" fmla="*/ 32657 h 4536571"/>
              <a:gd name="connsiteX0" fmla="*/ 652732 w 3418429"/>
              <a:gd name="connsiteY0" fmla="*/ 272143 h 4536571"/>
              <a:gd name="connsiteX1" fmla="*/ 652732 w 3418429"/>
              <a:gd name="connsiteY1" fmla="*/ 1260022 h 4536571"/>
              <a:gd name="connsiteX2" fmla="*/ 464953 w 3418429"/>
              <a:gd name="connsiteY2" fmla="*/ 1959429 h 4536571"/>
              <a:gd name="connsiteX3" fmla="*/ 665613 w 3418429"/>
              <a:gd name="connsiteY3" fmla="*/ 2620011 h 4536571"/>
              <a:gd name="connsiteX4" fmla="*/ 433195 w 3418429"/>
              <a:gd name="connsiteY4" fmla="*/ 2779188 h 4536571"/>
              <a:gd name="connsiteX5" fmla="*/ 772112 w 3418429"/>
              <a:gd name="connsiteY5" fmla="*/ 2955472 h 4536571"/>
              <a:gd name="connsiteX6" fmla="*/ 962975 w 3418429"/>
              <a:gd name="connsiteY6" fmla="*/ 3323047 h 4536571"/>
              <a:gd name="connsiteX7" fmla="*/ 520280 w 3418429"/>
              <a:gd name="connsiteY7" fmla="*/ 3671816 h 4536571"/>
              <a:gd name="connsiteX8" fmla="*/ 26078 w 3418429"/>
              <a:gd name="connsiteY8" fmla="*/ 4457338 h 4536571"/>
              <a:gd name="connsiteX9" fmla="*/ 1665104 w 3418429"/>
              <a:gd name="connsiteY9" fmla="*/ 4457701 h 4536571"/>
              <a:gd name="connsiteX10" fmla="*/ 3418429 w 3418429"/>
              <a:gd name="connsiteY10" fmla="*/ 4305119 h 4536571"/>
              <a:gd name="connsiteX11" fmla="*/ 3346949 w 3418429"/>
              <a:gd name="connsiteY11" fmla="*/ 2723 h 4536571"/>
              <a:gd name="connsiteX12" fmla="*/ 1188854 w 3418429"/>
              <a:gd name="connsiteY12" fmla="*/ 0 h 4536571"/>
              <a:gd name="connsiteX13" fmla="*/ 693554 w 3418429"/>
              <a:gd name="connsiteY13" fmla="*/ 32657 h 4536571"/>
              <a:gd name="connsiteX0" fmla="*/ 220294 w 2985991"/>
              <a:gd name="connsiteY0" fmla="*/ 272143 h 4593766"/>
              <a:gd name="connsiteX1" fmla="*/ 220294 w 2985991"/>
              <a:gd name="connsiteY1" fmla="*/ 1260022 h 4593766"/>
              <a:gd name="connsiteX2" fmla="*/ 32515 w 2985991"/>
              <a:gd name="connsiteY2" fmla="*/ 1959429 h 4593766"/>
              <a:gd name="connsiteX3" fmla="*/ 233175 w 2985991"/>
              <a:gd name="connsiteY3" fmla="*/ 2620011 h 4593766"/>
              <a:gd name="connsiteX4" fmla="*/ 757 w 2985991"/>
              <a:gd name="connsiteY4" fmla="*/ 2779188 h 4593766"/>
              <a:gd name="connsiteX5" fmla="*/ 339674 w 2985991"/>
              <a:gd name="connsiteY5" fmla="*/ 2955472 h 4593766"/>
              <a:gd name="connsiteX6" fmla="*/ 530537 w 2985991"/>
              <a:gd name="connsiteY6" fmla="*/ 3323047 h 4593766"/>
              <a:gd name="connsiteX7" fmla="*/ 87842 w 2985991"/>
              <a:gd name="connsiteY7" fmla="*/ 3671816 h 4593766"/>
              <a:gd name="connsiteX8" fmla="*/ 159697 w 2985991"/>
              <a:gd name="connsiteY8" fmla="*/ 4533538 h 4593766"/>
              <a:gd name="connsiteX9" fmla="*/ 1232666 w 2985991"/>
              <a:gd name="connsiteY9" fmla="*/ 4457701 h 4593766"/>
              <a:gd name="connsiteX10" fmla="*/ 2985991 w 2985991"/>
              <a:gd name="connsiteY10" fmla="*/ 4305119 h 4593766"/>
              <a:gd name="connsiteX11" fmla="*/ 2914511 w 2985991"/>
              <a:gd name="connsiteY11" fmla="*/ 2723 h 4593766"/>
              <a:gd name="connsiteX12" fmla="*/ 756416 w 2985991"/>
              <a:gd name="connsiteY12" fmla="*/ 0 h 4593766"/>
              <a:gd name="connsiteX13" fmla="*/ 261116 w 2985991"/>
              <a:gd name="connsiteY13" fmla="*/ 32657 h 4593766"/>
              <a:gd name="connsiteX0" fmla="*/ 443472 w 3209169"/>
              <a:gd name="connsiteY0" fmla="*/ 272143 h 4602626"/>
              <a:gd name="connsiteX1" fmla="*/ 443472 w 3209169"/>
              <a:gd name="connsiteY1" fmla="*/ 1260022 h 4602626"/>
              <a:gd name="connsiteX2" fmla="*/ 255693 w 3209169"/>
              <a:gd name="connsiteY2" fmla="*/ 1959429 h 4602626"/>
              <a:gd name="connsiteX3" fmla="*/ 456353 w 3209169"/>
              <a:gd name="connsiteY3" fmla="*/ 2620011 h 4602626"/>
              <a:gd name="connsiteX4" fmla="*/ 223935 w 3209169"/>
              <a:gd name="connsiteY4" fmla="*/ 2779188 h 4602626"/>
              <a:gd name="connsiteX5" fmla="*/ 562852 w 3209169"/>
              <a:gd name="connsiteY5" fmla="*/ 2955472 h 4602626"/>
              <a:gd name="connsiteX6" fmla="*/ 753715 w 3209169"/>
              <a:gd name="connsiteY6" fmla="*/ 3323047 h 4602626"/>
              <a:gd name="connsiteX7" fmla="*/ 311020 w 3209169"/>
              <a:gd name="connsiteY7" fmla="*/ 3671816 h 4602626"/>
              <a:gd name="connsiteX8" fmla="*/ 34532 w 3209169"/>
              <a:gd name="connsiteY8" fmla="*/ 4544424 h 4602626"/>
              <a:gd name="connsiteX9" fmla="*/ 1455844 w 3209169"/>
              <a:gd name="connsiteY9" fmla="*/ 4457701 h 4602626"/>
              <a:gd name="connsiteX10" fmla="*/ 3209169 w 3209169"/>
              <a:gd name="connsiteY10" fmla="*/ 4305119 h 4602626"/>
              <a:gd name="connsiteX11" fmla="*/ 3137689 w 3209169"/>
              <a:gd name="connsiteY11" fmla="*/ 2723 h 4602626"/>
              <a:gd name="connsiteX12" fmla="*/ 979594 w 3209169"/>
              <a:gd name="connsiteY12" fmla="*/ 0 h 4602626"/>
              <a:gd name="connsiteX13" fmla="*/ 484294 w 3209169"/>
              <a:gd name="connsiteY13" fmla="*/ 32657 h 4602626"/>
              <a:gd name="connsiteX0" fmla="*/ 458982 w 3224679"/>
              <a:gd name="connsiteY0" fmla="*/ 272143 h 4602626"/>
              <a:gd name="connsiteX1" fmla="*/ 458982 w 3224679"/>
              <a:gd name="connsiteY1" fmla="*/ 1260022 h 4602626"/>
              <a:gd name="connsiteX2" fmla="*/ 271203 w 3224679"/>
              <a:gd name="connsiteY2" fmla="*/ 1959429 h 4602626"/>
              <a:gd name="connsiteX3" fmla="*/ 471863 w 3224679"/>
              <a:gd name="connsiteY3" fmla="*/ 2620011 h 4602626"/>
              <a:gd name="connsiteX4" fmla="*/ 239445 w 3224679"/>
              <a:gd name="connsiteY4" fmla="*/ 2779188 h 4602626"/>
              <a:gd name="connsiteX5" fmla="*/ 578362 w 3224679"/>
              <a:gd name="connsiteY5" fmla="*/ 2955472 h 4602626"/>
              <a:gd name="connsiteX6" fmla="*/ 769225 w 3224679"/>
              <a:gd name="connsiteY6" fmla="*/ 3323047 h 4602626"/>
              <a:gd name="connsiteX7" fmla="*/ 119701 w 3224679"/>
              <a:gd name="connsiteY7" fmla="*/ 3660931 h 4602626"/>
              <a:gd name="connsiteX8" fmla="*/ 50042 w 3224679"/>
              <a:gd name="connsiteY8" fmla="*/ 4544424 h 4602626"/>
              <a:gd name="connsiteX9" fmla="*/ 1471354 w 3224679"/>
              <a:gd name="connsiteY9" fmla="*/ 4457701 h 4602626"/>
              <a:gd name="connsiteX10" fmla="*/ 3224679 w 3224679"/>
              <a:gd name="connsiteY10" fmla="*/ 4305119 h 4602626"/>
              <a:gd name="connsiteX11" fmla="*/ 3153199 w 3224679"/>
              <a:gd name="connsiteY11" fmla="*/ 2723 h 4602626"/>
              <a:gd name="connsiteX12" fmla="*/ 995104 w 3224679"/>
              <a:gd name="connsiteY12" fmla="*/ 0 h 4602626"/>
              <a:gd name="connsiteX13" fmla="*/ 499804 w 3224679"/>
              <a:gd name="connsiteY13" fmla="*/ 32657 h 4602626"/>
              <a:gd name="connsiteX0" fmla="*/ 508279 w 3273976"/>
              <a:gd name="connsiteY0" fmla="*/ 272143 h 4602626"/>
              <a:gd name="connsiteX1" fmla="*/ 508279 w 3273976"/>
              <a:gd name="connsiteY1" fmla="*/ 1260022 h 4602626"/>
              <a:gd name="connsiteX2" fmla="*/ 320500 w 3273976"/>
              <a:gd name="connsiteY2" fmla="*/ 1959429 h 4602626"/>
              <a:gd name="connsiteX3" fmla="*/ 521160 w 3273976"/>
              <a:gd name="connsiteY3" fmla="*/ 2620011 h 4602626"/>
              <a:gd name="connsiteX4" fmla="*/ 288742 w 3273976"/>
              <a:gd name="connsiteY4" fmla="*/ 2779188 h 4602626"/>
              <a:gd name="connsiteX5" fmla="*/ 627659 w 3273976"/>
              <a:gd name="connsiteY5" fmla="*/ 2955472 h 4602626"/>
              <a:gd name="connsiteX6" fmla="*/ 818522 w 3273976"/>
              <a:gd name="connsiteY6" fmla="*/ 3323047 h 4602626"/>
              <a:gd name="connsiteX7" fmla="*/ 168998 w 3273976"/>
              <a:gd name="connsiteY7" fmla="*/ 3660931 h 4602626"/>
              <a:gd name="connsiteX8" fmla="*/ 125458 w 3273976"/>
              <a:gd name="connsiteY8" fmla="*/ 3998387 h 4602626"/>
              <a:gd name="connsiteX9" fmla="*/ 99339 w 3273976"/>
              <a:gd name="connsiteY9" fmla="*/ 4544424 h 4602626"/>
              <a:gd name="connsiteX10" fmla="*/ 1520651 w 3273976"/>
              <a:gd name="connsiteY10" fmla="*/ 4457701 h 4602626"/>
              <a:gd name="connsiteX11" fmla="*/ 3273976 w 3273976"/>
              <a:gd name="connsiteY11" fmla="*/ 4305119 h 4602626"/>
              <a:gd name="connsiteX12" fmla="*/ 3202496 w 3273976"/>
              <a:gd name="connsiteY12" fmla="*/ 2723 h 4602626"/>
              <a:gd name="connsiteX13" fmla="*/ 1044401 w 3273976"/>
              <a:gd name="connsiteY13" fmla="*/ 0 h 4602626"/>
              <a:gd name="connsiteX14" fmla="*/ 549101 w 3273976"/>
              <a:gd name="connsiteY14" fmla="*/ 32657 h 4602626"/>
              <a:gd name="connsiteX0" fmla="*/ 519842 w 3285539"/>
              <a:gd name="connsiteY0" fmla="*/ 272143 h 4602626"/>
              <a:gd name="connsiteX1" fmla="*/ 519842 w 3285539"/>
              <a:gd name="connsiteY1" fmla="*/ 1260022 h 4602626"/>
              <a:gd name="connsiteX2" fmla="*/ 332063 w 3285539"/>
              <a:gd name="connsiteY2" fmla="*/ 1959429 h 4602626"/>
              <a:gd name="connsiteX3" fmla="*/ 532723 w 3285539"/>
              <a:gd name="connsiteY3" fmla="*/ 2620011 h 4602626"/>
              <a:gd name="connsiteX4" fmla="*/ 300305 w 3285539"/>
              <a:gd name="connsiteY4" fmla="*/ 2779188 h 4602626"/>
              <a:gd name="connsiteX5" fmla="*/ 639222 w 3285539"/>
              <a:gd name="connsiteY5" fmla="*/ 2955472 h 4602626"/>
              <a:gd name="connsiteX6" fmla="*/ 830085 w 3285539"/>
              <a:gd name="connsiteY6" fmla="*/ 3323047 h 4602626"/>
              <a:gd name="connsiteX7" fmla="*/ 180561 w 3285539"/>
              <a:gd name="connsiteY7" fmla="*/ 3660931 h 4602626"/>
              <a:gd name="connsiteX8" fmla="*/ 93478 w 3285539"/>
              <a:gd name="connsiteY8" fmla="*/ 4172558 h 4602626"/>
              <a:gd name="connsiteX9" fmla="*/ 110902 w 3285539"/>
              <a:gd name="connsiteY9" fmla="*/ 4544424 h 4602626"/>
              <a:gd name="connsiteX10" fmla="*/ 1532214 w 3285539"/>
              <a:gd name="connsiteY10" fmla="*/ 4457701 h 4602626"/>
              <a:gd name="connsiteX11" fmla="*/ 3285539 w 3285539"/>
              <a:gd name="connsiteY11" fmla="*/ 4305119 h 4602626"/>
              <a:gd name="connsiteX12" fmla="*/ 3214059 w 3285539"/>
              <a:gd name="connsiteY12" fmla="*/ 2723 h 4602626"/>
              <a:gd name="connsiteX13" fmla="*/ 1055964 w 3285539"/>
              <a:gd name="connsiteY13" fmla="*/ 0 h 4602626"/>
              <a:gd name="connsiteX14" fmla="*/ 560664 w 3285539"/>
              <a:gd name="connsiteY14" fmla="*/ 32657 h 4602626"/>
              <a:gd name="connsiteX0" fmla="*/ 519842 w 3285539"/>
              <a:gd name="connsiteY0" fmla="*/ 272143 h 4602626"/>
              <a:gd name="connsiteX1" fmla="*/ 519842 w 3285539"/>
              <a:gd name="connsiteY1" fmla="*/ 1260022 h 4602626"/>
              <a:gd name="connsiteX2" fmla="*/ 332063 w 3285539"/>
              <a:gd name="connsiteY2" fmla="*/ 1959429 h 4602626"/>
              <a:gd name="connsiteX3" fmla="*/ 532723 w 3285539"/>
              <a:gd name="connsiteY3" fmla="*/ 2620011 h 4602626"/>
              <a:gd name="connsiteX4" fmla="*/ 300305 w 3285539"/>
              <a:gd name="connsiteY4" fmla="*/ 2779188 h 4602626"/>
              <a:gd name="connsiteX5" fmla="*/ 639222 w 3285539"/>
              <a:gd name="connsiteY5" fmla="*/ 2955472 h 4602626"/>
              <a:gd name="connsiteX6" fmla="*/ 830085 w 3285539"/>
              <a:gd name="connsiteY6" fmla="*/ 3323047 h 4602626"/>
              <a:gd name="connsiteX7" fmla="*/ 147903 w 3285539"/>
              <a:gd name="connsiteY7" fmla="*/ 3671817 h 4602626"/>
              <a:gd name="connsiteX8" fmla="*/ 93478 w 3285539"/>
              <a:gd name="connsiteY8" fmla="*/ 4172558 h 4602626"/>
              <a:gd name="connsiteX9" fmla="*/ 110902 w 3285539"/>
              <a:gd name="connsiteY9" fmla="*/ 4544424 h 4602626"/>
              <a:gd name="connsiteX10" fmla="*/ 1532214 w 3285539"/>
              <a:gd name="connsiteY10" fmla="*/ 4457701 h 4602626"/>
              <a:gd name="connsiteX11" fmla="*/ 3285539 w 3285539"/>
              <a:gd name="connsiteY11" fmla="*/ 4305119 h 4602626"/>
              <a:gd name="connsiteX12" fmla="*/ 3214059 w 3285539"/>
              <a:gd name="connsiteY12" fmla="*/ 2723 h 4602626"/>
              <a:gd name="connsiteX13" fmla="*/ 1055964 w 3285539"/>
              <a:gd name="connsiteY13" fmla="*/ 0 h 4602626"/>
              <a:gd name="connsiteX14" fmla="*/ 560664 w 3285539"/>
              <a:gd name="connsiteY14" fmla="*/ 32657 h 4602626"/>
              <a:gd name="connsiteX0" fmla="*/ 519842 w 3285539"/>
              <a:gd name="connsiteY0" fmla="*/ 272143 h 4602626"/>
              <a:gd name="connsiteX1" fmla="*/ 519842 w 3285539"/>
              <a:gd name="connsiteY1" fmla="*/ 1260022 h 4602626"/>
              <a:gd name="connsiteX2" fmla="*/ 332063 w 3285539"/>
              <a:gd name="connsiteY2" fmla="*/ 1959429 h 4602626"/>
              <a:gd name="connsiteX3" fmla="*/ 532723 w 3285539"/>
              <a:gd name="connsiteY3" fmla="*/ 2620011 h 4602626"/>
              <a:gd name="connsiteX4" fmla="*/ 300305 w 3285539"/>
              <a:gd name="connsiteY4" fmla="*/ 2779188 h 4602626"/>
              <a:gd name="connsiteX5" fmla="*/ 639222 w 3285539"/>
              <a:gd name="connsiteY5" fmla="*/ 2955472 h 4602626"/>
              <a:gd name="connsiteX6" fmla="*/ 830085 w 3285539"/>
              <a:gd name="connsiteY6" fmla="*/ 3323047 h 4602626"/>
              <a:gd name="connsiteX7" fmla="*/ 180561 w 3285539"/>
              <a:gd name="connsiteY7" fmla="*/ 3671817 h 4602626"/>
              <a:gd name="connsiteX8" fmla="*/ 93478 w 3285539"/>
              <a:gd name="connsiteY8" fmla="*/ 4172558 h 4602626"/>
              <a:gd name="connsiteX9" fmla="*/ 110902 w 3285539"/>
              <a:gd name="connsiteY9" fmla="*/ 4544424 h 4602626"/>
              <a:gd name="connsiteX10" fmla="*/ 1532214 w 3285539"/>
              <a:gd name="connsiteY10" fmla="*/ 4457701 h 4602626"/>
              <a:gd name="connsiteX11" fmla="*/ 3285539 w 3285539"/>
              <a:gd name="connsiteY11" fmla="*/ 4305119 h 4602626"/>
              <a:gd name="connsiteX12" fmla="*/ 3214059 w 3285539"/>
              <a:gd name="connsiteY12" fmla="*/ 2723 h 4602626"/>
              <a:gd name="connsiteX13" fmla="*/ 1055964 w 3285539"/>
              <a:gd name="connsiteY13" fmla="*/ 0 h 4602626"/>
              <a:gd name="connsiteX14" fmla="*/ 560664 w 3285539"/>
              <a:gd name="connsiteY14" fmla="*/ 32657 h 460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5539" h="4602626">
                <a:moveTo>
                  <a:pt x="519842" y="272143"/>
                </a:moveTo>
                <a:lnTo>
                  <a:pt x="519842" y="1260022"/>
                </a:lnTo>
                <a:lnTo>
                  <a:pt x="332063" y="1959429"/>
                </a:lnTo>
                <a:cubicBezTo>
                  <a:pt x="333635" y="2357423"/>
                  <a:pt x="531151" y="2222017"/>
                  <a:pt x="532723" y="2620011"/>
                </a:cubicBezTo>
                <a:cubicBezTo>
                  <a:pt x="583673" y="2753009"/>
                  <a:pt x="282555" y="2723278"/>
                  <a:pt x="300305" y="2779188"/>
                </a:cubicBezTo>
                <a:cubicBezTo>
                  <a:pt x="318055" y="2835098"/>
                  <a:pt x="639825" y="2846686"/>
                  <a:pt x="639222" y="2955472"/>
                </a:cubicBezTo>
                <a:cubicBezTo>
                  <a:pt x="637529" y="3107025"/>
                  <a:pt x="831778" y="3171494"/>
                  <a:pt x="830085" y="3323047"/>
                </a:cubicBezTo>
                <a:cubicBezTo>
                  <a:pt x="802627" y="3471466"/>
                  <a:pt x="322196" y="3497283"/>
                  <a:pt x="180561" y="3671817"/>
                </a:cubicBezTo>
                <a:cubicBezTo>
                  <a:pt x="65050" y="3784374"/>
                  <a:pt x="105088" y="4025309"/>
                  <a:pt x="93478" y="4172558"/>
                </a:cubicBezTo>
                <a:cubicBezTo>
                  <a:pt x="81868" y="4319807"/>
                  <a:pt x="-121630" y="4467872"/>
                  <a:pt x="110902" y="4544424"/>
                </a:cubicBezTo>
                <a:cubicBezTo>
                  <a:pt x="642729" y="4700574"/>
                  <a:pt x="1022158" y="4497494"/>
                  <a:pt x="1532214" y="4457701"/>
                </a:cubicBezTo>
                <a:lnTo>
                  <a:pt x="3285539" y="4305119"/>
                </a:lnTo>
                <a:cubicBezTo>
                  <a:pt x="3283483" y="2515387"/>
                  <a:pt x="3216115" y="1792455"/>
                  <a:pt x="3214059" y="2723"/>
                </a:cubicBezTo>
                <a:lnTo>
                  <a:pt x="1055964" y="0"/>
                </a:lnTo>
                <a:lnTo>
                  <a:pt x="560664" y="32657"/>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フリーフォーム 6">
            <a:extLst>
              <a:ext uri="{FF2B5EF4-FFF2-40B4-BE49-F238E27FC236}">
                <a16:creationId xmlns:a16="http://schemas.microsoft.com/office/drawing/2014/main" id="{2D110F68-AEE4-514C-A2DD-FD0D1CAFC850}"/>
              </a:ext>
            </a:extLst>
          </p:cNvPr>
          <p:cNvSpPr/>
          <p:nvPr/>
        </p:nvSpPr>
        <p:spPr>
          <a:xfrm>
            <a:off x="5201768" y="1159748"/>
            <a:ext cx="5243735" cy="5492644"/>
          </a:xfrm>
          <a:custGeom>
            <a:avLst/>
            <a:gdLst>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71450 w 3257550"/>
              <a:gd name="connsiteY6" fmla="*/ 2971800 h 4552950"/>
              <a:gd name="connsiteX7" fmla="*/ 152400 w 3257550"/>
              <a:gd name="connsiteY7" fmla="*/ 3162300 h 4552950"/>
              <a:gd name="connsiteX8" fmla="*/ 495300 w 3257550"/>
              <a:gd name="connsiteY8" fmla="*/ 3257550 h 4552950"/>
              <a:gd name="connsiteX9" fmla="*/ 552450 w 3257550"/>
              <a:gd name="connsiteY9" fmla="*/ 3676650 h 4552950"/>
              <a:gd name="connsiteX10" fmla="*/ 590550 w 3257550"/>
              <a:gd name="connsiteY10" fmla="*/ 4019550 h 4552950"/>
              <a:gd name="connsiteX11" fmla="*/ 914400 w 3257550"/>
              <a:gd name="connsiteY11" fmla="*/ 4419600 h 4552950"/>
              <a:gd name="connsiteX12" fmla="*/ 1790700 w 3257550"/>
              <a:gd name="connsiteY12" fmla="*/ 4552950 h 4552950"/>
              <a:gd name="connsiteX13" fmla="*/ 3257550 w 3257550"/>
              <a:gd name="connsiteY13" fmla="*/ 4419600 h 4552950"/>
              <a:gd name="connsiteX14" fmla="*/ 3219450 w 3257550"/>
              <a:gd name="connsiteY14" fmla="*/ 1562100 h 4552950"/>
              <a:gd name="connsiteX15" fmla="*/ 2952750 w 3257550"/>
              <a:gd name="connsiteY15" fmla="*/ 38100 h 4552950"/>
              <a:gd name="connsiteX16" fmla="*/ 762000 w 3257550"/>
              <a:gd name="connsiteY16" fmla="*/ 0 h 4552950"/>
              <a:gd name="connsiteX17" fmla="*/ 419100 w 3257550"/>
              <a:gd name="connsiteY17"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62300 h 4552950"/>
              <a:gd name="connsiteX8" fmla="*/ 495300 w 3257550"/>
              <a:gd name="connsiteY8" fmla="*/ 3257550 h 4552950"/>
              <a:gd name="connsiteX9" fmla="*/ 552450 w 3257550"/>
              <a:gd name="connsiteY9" fmla="*/ 3676650 h 4552950"/>
              <a:gd name="connsiteX10" fmla="*/ 590550 w 3257550"/>
              <a:gd name="connsiteY10" fmla="*/ 4019550 h 4552950"/>
              <a:gd name="connsiteX11" fmla="*/ 914400 w 3257550"/>
              <a:gd name="connsiteY11" fmla="*/ 4419600 h 4552950"/>
              <a:gd name="connsiteX12" fmla="*/ 1790700 w 3257550"/>
              <a:gd name="connsiteY12" fmla="*/ 4552950 h 4552950"/>
              <a:gd name="connsiteX13" fmla="*/ 3257550 w 3257550"/>
              <a:gd name="connsiteY13" fmla="*/ 4419600 h 4552950"/>
              <a:gd name="connsiteX14" fmla="*/ 3219450 w 3257550"/>
              <a:gd name="connsiteY14" fmla="*/ 1562100 h 4552950"/>
              <a:gd name="connsiteX15" fmla="*/ 2952750 w 3257550"/>
              <a:gd name="connsiteY15" fmla="*/ 38100 h 4552950"/>
              <a:gd name="connsiteX16" fmla="*/ 762000 w 3257550"/>
              <a:gd name="connsiteY16" fmla="*/ 0 h 4552950"/>
              <a:gd name="connsiteX17" fmla="*/ 419100 w 3257550"/>
              <a:gd name="connsiteY17"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62300 h 4552950"/>
              <a:gd name="connsiteX8" fmla="*/ 678180 w 3257550"/>
              <a:gd name="connsiteY8" fmla="*/ 3166110 h 4552950"/>
              <a:gd name="connsiteX9" fmla="*/ 552450 w 3257550"/>
              <a:gd name="connsiteY9" fmla="*/ 3676650 h 4552950"/>
              <a:gd name="connsiteX10" fmla="*/ 590550 w 3257550"/>
              <a:gd name="connsiteY10" fmla="*/ 4019550 h 4552950"/>
              <a:gd name="connsiteX11" fmla="*/ 914400 w 3257550"/>
              <a:gd name="connsiteY11" fmla="*/ 4419600 h 4552950"/>
              <a:gd name="connsiteX12" fmla="*/ 1790700 w 3257550"/>
              <a:gd name="connsiteY12" fmla="*/ 4552950 h 4552950"/>
              <a:gd name="connsiteX13" fmla="*/ 3257550 w 3257550"/>
              <a:gd name="connsiteY13" fmla="*/ 4419600 h 4552950"/>
              <a:gd name="connsiteX14" fmla="*/ 3219450 w 3257550"/>
              <a:gd name="connsiteY14" fmla="*/ 1562100 h 4552950"/>
              <a:gd name="connsiteX15" fmla="*/ 2952750 w 3257550"/>
              <a:gd name="connsiteY15" fmla="*/ 38100 h 4552950"/>
              <a:gd name="connsiteX16" fmla="*/ 762000 w 3257550"/>
              <a:gd name="connsiteY16" fmla="*/ 0 h 4552950"/>
              <a:gd name="connsiteX17" fmla="*/ 419100 w 3257550"/>
              <a:gd name="connsiteY17"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11500 h 4552950"/>
              <a:gd name="connsiteX8" fmla="*/ 678180 w 3257550"/>
              <a:gd name="connsiteY8" fmla="*/ 3166110 h 4552950"/>
              <a:gd name="connsiteX9" fmla="*/ 552450 w 3257550"/>
              <a:gd name="connsiteY9" fmla="*/ 3676650 h 4552950"/>
              <a:gd name="connsiteX10" fmla="*/ 590550 w 3257550"/>
              <a:gd name="connsiteY10" fmla="*/ 4019550 h 4552950"/>
              <a:gd name="connsiteX11" fmla="*/ 914400 w 3257550"/>
              <a:gd name="connsiteY11" fmla="*/ 4419600 h 4552950"/>
              <a:gd name="connsiteX12" fmla="*/ 1790700 w 3257550"/>
              <a:gd name="connsiteY12" fmla="*/ 4552950 h 4552950"/>
              <a:gd name="connsiteX13" fmla="*/ 3257550 w 3257550"/>
              <a:gd name="connsiteY13" fmla="*/ 4419600 h 4552950"/>
              <a:gd name="connsiteX14" fmla="*/ 3219450 w 3257550"/>
              <a:gd name="connsiteY14" fmla="*/ 1562100 h 4552950"/>
              <a:gd name="connsiteX15" fmla="*/ 2952750 w 3257550"/>
              <a:gd name="connsiteY15" fmla="*/ 38100 h 4552950"/>
              <a:gd name="connsiteX16" fmla="*/ 762000 w 3257550"/>
              <a:gd name="connsiteY16" fmla="*/ 0 h 4552950"/>
              <a:gd name="connsiteX17" fmla="*/ 419100 w 3257550"/>
              <a:gd name="connsiteY17"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11500 h 4552950"/>
              <a:gd name="connsiteX8" fmla="*/ 708660 w 3257550"/>
              <a:gd name="connsiteY8" fmla="*/ 3115310 h 4552950"/>
              <a:gd name="connsiteX9" fmla="*/ 552450 w 3257550"/>
              <a:gd name="connsiteY9" fmla="*/ 3676650 h 4552950"/>
              <a:gd name="connsiteX10" fmla="*/ 590550 w 3257550"/>
              <a:gd name="connsiteY10" fmla="*/ 4019550 h 4552950"/>
              <a:gd name="connsiteX11" fmla="*/ 914400 w 3257550"/>
              <a:gd name="connsiteY11" fmla="*/ 4419600 h 4552950"/>
              <a:gd name="connsiteX12" fmla="*/ 1790700 w 3257550"/>
              <a:gd name="connsiteY12" fmla="*/ 4552950 h 4552950"/>
              <a:gd name="connsiteX13" fmla="*/ 3257550 w 3257550"/>
              <a:gd name="connsiteY13" fmla="*/ 4419600 h 4552950"/>
              <a:gd name="connsiteX14" fmla="*/ 3219450 w 3257550"/>
              <a:gd name="connsiteY14" fmla="*/ 1562100 h 4552950"/>
              <a:gd name="connsiteX15" fmla="*/ 2952750 w 3257550"/>
              <a:gd name="connsiteY15" fmla="*/ 38100 h 4552950"/>
              <a:gd name="connsiteX16" fmla="*/ 762000 w 3257550"/>
              <a:gd name="connsiteY16" fmla="*/ 0 h 4552950"/>
              <a:gd name="connsiteX17" fmla="*/ 419100 w 3257550"/>
              <a:gd name="connsiteY17"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11500 h 4552950"/>
              <a:gd name="connsiteX8" fmla="*/ 1267460 w 3257550"/>
              <a:gd name="connsiteY8" fmla="*/ 3135630 h 4552950"/>
              <a:gd name="connsiteX9" fmla="*/ 552450 w 3257550"/>
              <a:gd name="connsiteY9" fmla="*/ 3676650 h 4552950"/>
              <a:gd name="connsiteX10" fmla="*/ 590550 w 3257550"/>
              <a:gd name="connsiteY10" fmla="*/ 4019550 h 4552950"/>
              <a:gd name="connsiteX11" fmla="*/ 914400 w 3257550"/>
              <a:gd name="connsiteY11" fmla="*/ 4419600 h 4552950"/>
              <a:gd name="connsiteX12" fmla="*/ 1790700 w 3257550"/>
              <a:gd name="connsiteY12" fmla="*/ 4552950 h 4552950"/>
              <a:gd name="connsiteX13" fmla="*/ 3257550 w 3257550"/>
              <a:gd name="connsiteY13" fmla="*/ 4419600 h 4552950"/>
              <a:gd name="connsiteX14" fmla="*/ 3219450 w 3257550"/>
              <a:gd name="connsiteY14" fmla="*/ 1562100 h 4552950"/>
              <a:gd name="connsiteX15" fmla="*/ 2952750 w 3257550"/>
              <a:gd name="connsiteY15" fmla="*/ 38100 h 4552950"/>
              <a:gd name="connsiteX16" fmla="*/ 762000 w 3257550"/>
              <a:gd name="connsiteY16" fmla="*/ 0 h 4552950"/>
              <a:gd name="connsiteX17" fmla="*/ 419100 w 3257550"/>
              <a:gd name="connsiteY17"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11500 h 4552950"/>
              <a:gd name="connsiteX8" fmla="*/ 1267460 w 3257550"/>
              <a:gd name="connsiteY8" fmla="*/ 3135630 h 4552950"/>
              <a:gd name="connsiteX9" fmla="*/ 552450 w 3257550"/>
              <a:gd name="connsiteY9" fmla="*/ 3676650 h 4552950"/>
              <a:gd name="connsiteX10" fmla="*/ 590550 w 3257550"/>
              <a:gd name="connsiteY10" fmla="*/ 4019550 h 4552950"/>
              <a:gd name="connsiteX11" fmla="*/ 914400 w 3257550"/>
              <a:gd name="connsiteY11" fmla="*/ 4419600 h 4552950"/>
              <a:gd name="connsiteX12" fmla="*/ 1790700 w 3257550"/>
              <a:gd name="connsiteY12" fmla="*/ 4552950 h 4552950"/>
              <a:gd name="connsiteX13" fmla="*/ 3257550 w 3257550"/>
              <a:gd name="connsiteY13" fmla="*/ 4419600 h 4552950"/>
              <a:gd name="connsiteX14" fmla="*/ 3219450 w 3257550"/>
              <a:gd name="connsiteY14" fmla="*/ 1562100 h 4552950"/>
              <a:gd name="connsiteX15" fmla="*/ 2952750 w 3257550"/>
              <a:gd name="connsiteY15" fmla="*/ 38100 h 4552950"/>
              <a:gd name="connsiteX16" fmla="*/ 762000 w 3257550"/>
              <a:gd name="connsiteY16" fmla="*/ 0 h 4552950"/>
              <a:gd name="connsiteX17" fmla="*/ 419100 w 3257550"/>
              <a:gd name="connsiteY17"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11500 h 4552950"/>
              <a:gd name="connsiteX8" fmla="*/ 1267460 w 3257550"/>
              <a:gd name="connsiteY8" fmla="*/ 3135630 h 4552950"/>
              <a:gd name="connsiteX9" fmla="*/ 664210 w 3257550"/>
              <a:gd name="connsiteY9" fmla="*/ 3605530 h 4552950"/>
              <a:gd name="connsiteX10" fmla="*/ 590550 w 3257550"/>
              <a:gd name="connsiteY10" fmla="*/ 4019550 h 4552950"/>
              <a:gd name="connsiteX11" fmla="*/ 914400 w 3257550"/>
              <a:gd name="connsiteY11" fmla="*/ 4419600 h 4552950"/>
              <a:gd name="connsiteX12" fmla="*/ 1790700 w 3257550"/>
              <a:gd name="connsiteY12" fmla="*/ 4552950 h 4552950"/>
              <a:gd name="connsiteX13" fmla="*/ 3257550 w 3257550"/>
              <a:gd name="connsiteY13" fmla="*/ 4419600 h 4552950"/>
              <a:gd name="connsiteX14" fmla="*/ 3219450 w 3257550"/>
              <a:gd name="connsiteY14" fmla="*/ 1562100 h 4552950"/>
              <a:gd name="connsiteX15" fmla="*/ 2952750 w 3257550"/>
              <a:gd name="connsiteY15" fmla="*/ 38100 h 4552950"/>
              <a:gd name="connsiteX16" fmla="*/ 762000 w 3257550"/>
              <a:gd name="connsiteY16" fmla="*/ 0 h 4552950"/>
              <a:gd name="connsiteX17" fmla="*/ 419100 w 3257550"/>
              <a:gd name="connsiteY17"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11500 h 4552950"/>
              <a:gd name="connsiteX8" fmla="*/ 1267460 w 3257550"/>
              <a:gd name="connsiteY8" fmla="*/ 3135630 h 4552950"/>
              <a:gd name="connsiteX9" fmla="*/ 1094550 w 3257550"/>
              <a:gd name="connsiteY9" fmla="*/ 3366084 h 4552950"/>
              <a:gd name="connsiteX10" fmla="*/ 664210 w 3257550"/>
              <a:gd name="connsiteY10" fmla="*/ 3605530 h 4552950"/>
              <a:gd name="connsiteX11" fmla="*/ 590550 w 3257550"/>
              <a:gd name="connsiteY11" fmla="*/ 4019550 h 4552950"/>
              <a:gd name="connsiteX12" fmla="*/ 914400 w 3257550"/>
              <a:gd name="connsiteY12" fmla="*/ 4419600 h 4552950"/>
              <a:gd name="connsiteX13" fmla="*/ 1790700 w 3257550"/>
              <a:gd name="connsiteY13" fmla="*/ 4552950 h 4552950"/>
              <a:gd name="connsiteX14" fmla="*/ 3257550 w 3257550"/>
              <a:gd name="connsiteY14" fmla="*/ 4419600 h 4552950"/>
              <a:gd name="connsiteX15" fmla="*/ 3219450 w 3257550"/>
              <a:gd name="connsiteY15" fmla="*/ 1562100 h 4552950"/>
              <a:gd name="connsiteX16" fmla="*/ 2952750 w 3257550"/>
              <a:gd name="connsiteY16" fmla="*/ 38100 h 4552950"/>
              <a:gd name="connsiteX17" fmla="*/ 762000 w 3257550"/>
              <a:gd name="connsiteY17" fmla="*/ 0 h 4552950"/>
              <a:gd name="connsiteX18" fmla="*/ 419100 w 3257550"/>
              <a:gd name="connsiteY18"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11500 h 4552950"/>
              <a:gd name="connsiteX8" fmla="*/ 1267460 w 3257550"/>
              <a:gd name="connsiteY8" fmla="*/ 3135630 h 4552950"/>
              <a:gd name="connsiteX9" fmla="*/ 1206310 w 3257550"/>
              <a:gd name="connsiteY9" fmla="*/ 3457524 h 4552950"/>
              <a:gd name="connsiteX10" fmla="*/ 664210 w 3257550"/>
              <a:gd name="connsiteY10" fmla="*/ 3605530 h 4552950"/>
              <a:gd name="connsiteX11" fmla="*/ 590550 w 3257550"/>
              <a:gd name="connsiteY11" fmla="*/ 4019550 h 4552950"/>
              <a:gd name="connsiteX12" fmla="*/ 914400 w 3257550"/>
              <a:gd name="connsiteY12" fmla="*/ 4419600 h 4552950"/>
              <a:gd name="connsiteX13" fmla="*/ 1790700 w 3257550"/>
              <a:gd name="connsiteY13" fmla="*/ 4552950 h 4552950"/>
              <a:gd name="connsiteX14" fmla="*/ 3257550 w 3257550"/>
              <a:gd name="connsiteY14" fmla="*/ 4419600 h 4552950"/>
              <a:gd name="connsiteX15" fmla="*/ 3219450 w 3257550"/>
              <a:gd name="connsiteY15" fmla="*/ 1562100 h 4552950"/>
              <a:gd name="connsiteX16" fmla="*/ 2952750 w 3257550"/>
              <a:gd name="connsiteY16" fmla="*/ 38100 h 4552950"/>
              <a:gd name="connsiteX17" fmla="*/ 762000 w 3257550"/>
              <a:gd name="connsiteY17" fmla="*/ 0 h 4552950"/>
              <a:gd name="connsiteX18" fmla="*/ 419100 w 3257550"/>
              <a:gd name="connsiteY18"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11500 h 4552950"/>
              <a:gd name="connsiteX8" fmla="*/ 1267460 w 3257550"/>
              <a:gd name="connsiteY8" fmla="*/ 3135630 h 4552950"/>
              <a:gd name="connsiteX9" fmla="*/ 1206310 w 3257550"/>
              <a:gd name="connsiteY9" fmla="*/ 3457524 h 4552950"/>
              <a:gd name="connsiteX10" fmla="*/ 450850 w 3257550"/>
              <a:gd name="connsiteY10" fmla="*/ 3544570 h 4552950"/>
              <a:gd name="connsiteX11" fmla="*/ 590550 w 3257550"/>
              <a:gd name="connsiteY11" fmla="*/ 4019550 h 4552950"/>
              <a:gd name="connsiteX12" fmla="*/ 914400 w 3257550"/>
              <a:gd name="connsiteY12" fmla="*/ 4419600 h 4552950"/>
              <a:gd name="connsiteX13" fmla="*/ 1790700 w 3257550"/>
              <a:gd name="connsiteY13" fmla="*/ 4552950 h 4552950"/>
              <a:gd name="connsiteX14" fmla="*/ 3257550 w 3257550"/>
              <a:gd name="connsiteY14" fmla="*/ 4419600 h 4552950"/>
              <a:gd name="connsiteX15" fmla="*/ 3219450 w 3257550"/>
              <a:gd name="connsiteY15" fmla="*/ 1562100 h 4552950"/>
              <a:gd name="connsiteX16" fmla="*/ 2952750 w 3257550"/>
              <a:gd name="connsiteY16" fmla="*/ 38100 h 4552950"/>
              <a:gd name="connsiteX17" fmla="*/ 762000 w 3257550"/>
              <a:gd name="connsiteY17" fmla="*/ 0 h 4552950"/>
              <a:gd name="connsiteX18" fmla="*/ 419100 w 3257550"/>
              <a:gd name="connsiteY18" fmla="*/ 19050 h 4552950"/>
              <a:gd name="connsiteX0" fmla="*/ 419100 w 3257550"/>
              <a:gd name="connsiteY0" fmla="*/ 19050 h 4552950"/>
              <a:gd name="connsiteX1" fmla="*/ 133350 w 3257550"/>
              <a:gd name="connsiteY1" fmla="*/ 819150 h 4552950"/>
              <a:gd name="connsiteX2" fmla="*/ 95250 w 3257550"/>
              <a:gd name="connsiteY2" fmla="*/ 1562100 h 4552950"/>
              <a:gd name="connsiteX3" fmla="*/ 0 w 3257550"/>
              <a:gd name="connsiteY3" fmla="*/ 2190750 h 4552950"/>
              <a:gd name="connsiteX4" fmla="*/ 38100 w 3257550"/>
              <a:gd name="connsiteY4" fmla="*/ 2495550 h 4552950"/>
              <a:gd name="connsiteX5" fmla="*/ 266700 w 3257550"/>
              <a:gd name="connsiteY5" fmla="*/ 2743200 h 4552950"/>
              <a:gd name="connsiteX6" fmla="*/ 110490 w 3257550"/>
              <a:gd name="connsiteY6" fmla="*/ 2961640 h 4552950"/>
              <a:gd name="connsiteX7" fmla="*/ 152400 w 3257550"/>
              <a:gd name="connsiteY7" fmla="*/ 3111500 h 4552950"/>
              <a:gd name="connsiteX8" fmla="*/ 1267460 w 3257550"/>
              <a:gd name="connsiteY8" fmla="*/ 3135630 h 4552950"/>
              <a:gd name="connsiteX9" fmla="*/ 1206310 w 3257550"/>
              <a:gd name="connsiteY9" fmla="*/ 3457524 h 4552950"/>
              <a:gd name="connsiteX10" fmla="*/ 450850 w 3257550"/>
              <a:gd name="connsiteY10" fmla="*/ 3544570 h 4552950"/>
              <a:gd name="connsiteX11" fmla="*/ 590550 w 3257550"/>
              <a:gd name="connsiteY11" fmla="*/ 4019550 h 4552950"/>
              <a:gd name="connsiteX12" fmla="*/ 619760 w 3257550"/>
              <a:gd name="connsiteY12" fmla="*/ 4399280 h 4552950"/>
              <a:gd name="connsiteX13" fmla="*/ 1790700 w 3257550"/>
              <a:gd name="connsiteY13" fmla="*/ 4552950 h 4552950"/>
              <a:gd name="connsiteX14" fmla="*/ 3257550 w 3257550"/>
              <a:gd name="connsiteY14" fmla="*/ 4419600 h 4552950"/>
              <a:gd name="connsiteX15" fmla="*/ 3219450 w 3257550"/>
              <a:gd name="connsiteY15" fmla="*/ 1562100 h 4552950"/>
              <a:gd name="connsiteX16" fmla="*/ 2952750 w 3257550"/>
              <a:gd name="connsiteY16" fmla="*/ 38100 h 4552950"/>
              <a:gd name="connsiteX17" fmla="*/ 762000 w 3257550"/>
              <a:gd name="connsiteY17" fmla="*/ 0 h 4552950"/>
              <a:gd name="connsiteX18" fmla="*/ 419100 w 3257550"/>
              <a:gd name="connsiteY18" fmla="*/ 19050 h 455295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66700 w 3257550"/>
              <a:gd name="connsiteY5" fmla="*/ 2743200 h 4441190"/>
              <a:gd name="connsiteX6" fmla="*/ 110490 w 3257550"/>
              <a:gd name="connsiteY6" fmla="*/ 2961640 h 4441190"/>
              <a:gd name="connsiteX7" fmla="*/ 152400 w 3257550"/>
              <a:gd name="connsiteY7" fmla="*/ 3111500 h 4441190"/>
              <a:gd name="connsiteX8" fmla="*/ 1267460 w 3257550"/>
              <a:gd name="connsiteY8" fmla="*/ 3135630 h 4441190"/>
              <a:gd name="connsiteX9" fmla="*/ 1206310 w 3257550"/>
              <a:gd name="connsiteY9" fmla="*/ 3457524 h 4441190"/>
              <a:gd name="connsiteX10" fmla="*/ 450850 w 3257550"/>
              <a:gd name="connsiteY10" fmla="*/ 3544570 h 4441190"/>
              <a:gd name="connsiteX11" fmla="*/ 590550 w 3257550"/>
              <a:gd name="connsiteY11" fmla="*/ 4019550 h 4441190"/>
              <a:gd name="connsiteX12" fmla="*/ 619760 w 3257550"/>
              <a:gd name="connsiteY12" fmla="*/ 4399280 h 4441190"/>
              <a:gd name="connsiteX13" fmla="*/ 1811020 w 3257550"/>
              <a:gd name="connsiteY13" fmla="*/ 4441190 h 4441190"/>
              <a:gd name="connsiteX14" fmla="*/ 3257550 w 3257550"/>
              <a:gd name="connsiteY14" fmla="*/ 4419600 h 4441190"/>
              <a:gd name="connsiteX15" fmla="*/ 3219450 w 3257550"/>
              <a:gd name="connsiteY15" fmla="*/ 1562100 h 4441190"/>
              <a:gd name="connsiteX16" fmla="*/ 2952750 w 3257550"/>
              <a:gd name="connsiteY16" fmla="*/ 38100 h 4441190"/>
              <a:gd name="connsiteX17" fmla="*/ 762000 w 3257550"/>
              <a:gd name="connsiteY17" fmla="*/ 0 h 4441190"/>
              <a:gd name="connsiteX18" fmla="*/ 419100 w 3257550"/>
              <a:gd name="connsiteY18"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66700 w 3257550"/>
              <a:gd name="connsiteY5" fmla="*/ 2743200 h 4441190"/>
              <a:gd name="connsiteX6" fmla="*/ 110490 w 3257550"/>
              <a:gd name="connsiteY6" fmla="*/ 2961640 h 4441190"/>
              <a:gd name="connsiteX7" fmla="*/ 132080 w 3257550"/>
              <a:gd name="connsiteY7" fmla="*/ 3111500 h 4441190"/>
              <a:gd name="connsiteX8" fmla="*/ 1267460 w 3257550"/>
              <a:gd name="connsiteY8" fmla="*/ 3135630 h 4441190"/>
              <a:gd name="connsiteX9" fmla="*/ 1206310 w 3257550"/>
              <a:gd name="connsiteY9" fmla="*/ 3457524 h 4441190"/>
              <a:gd name="connsiteX10" fmla="*/ 450850 w 3257550"/>
              <a:gd name="connsiteY10" fmla="*/ 3544570 h 4441190"/>
              <a:gd name="connsiteX11" fmla="*/ 590550 w 3257550"/>
              <a:gd name="connsiteY11" fmla="*/ 4019550 h 4441190"/>
              <a:gd name="connsiteX12" fmla="*/ 619760 w 3257550"/>
              <a:gd name="connsiteY12" fmla="*/ 4399280 h 4441190"/>
              <a:gd name="connsiteX13" fmla="*/ 1811020 w 3257550"/>
              <a:gd name="connsiteY13" fmla="*/ 4441190 h 4441190"/>
              <a:gd name="connsiteX14" fmla="*/ 3257550 w 3257550"/>
              <a:gd name="connsiteY14" fmla="*/ 4419600 h 4441190"/>
              <a:gd name="connsiteX15" fmla="*/ 3219450 w 3257550"/>
              <a:gd name="connsiteY15" fmla="*/ 1562100 h 4441190"/>
              <a:gd name="connsiteX16" fmla="*/ 2952750 w 3257550"/>
              <a:gd name="connsiteY16" fmla="*/ 38100 h 4441190"/>
              <a:gd name="connsiteX17" fmla="*/ 762000 w 3257550"/>
              <a:gd name="connsiteY17" fmla="*/ 0 h 4441190"/>
              <a:gd name="connsiteX18" fmla="*/ 419100 w 3257550"/>
              <a:gd name="connsiteY18"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66700 w 3257550"/>
              <a:gd name="connsiteY5" fmla="*/ 2743200 h 4441190"/>
              <a:gd name="connsiteX6" fmla="*/ 110490 w 3257550"/>
              <a:gd name="connsiteY6" fmla="*/ 2961640 h 4441190"/>
              <a:gd name="connsiteX7" fmla="*/ 40640 w 3257550"/>
              <a:gd name="connsiteY7" fmla="*/ 3121660 h 4441190"/>
              <a:gd name="connsiteX8" fmla="*/ 1267460 w 3257550"/>
              <a:gd name="connsiteY8" fmla="*/ 3135630 h 4441190"/>
              <a:gd name="connsiteX9" fmla="*/ 1206310 w 3257550"/>
              <a:gd name="connsiteY9" fmla="*/ 3457524 h 4441190"/>
              <a:gd name="connsiteX10" fmla="*/ 450850 w 3257550"/>
              <a:gd name="connsiteY10" fmla="*/ 3544570 h 4441190"/>
              <a:gd name="connsiteX11" fmla="*/ 590550 w 3257550"/>
              <a:gd name="connsiteY11" fmla="*/ 4019550 h 4441190"/>
              <a:gd name="connsiteX12" fmla="*/ 619760 w 3257550"/>
              <a:gd name="connsiteY12" fmla="*/ 4399280 h 4441190"/>
              <a:gd name="connsiteX13" fmla="*/ 1811020 w 3257550"/>
              <a:gd name="connsiteY13" fmla="*/ 4441190 h 4441190"/>
              <a:gd name="connsiteX14" fmla="*/ 3257550 w 3257550"/>
              <a:gd name="connsiteY14" fmla="*/ 4419600 h 4441190"/>
              <a:gd name="connsiteX15" fmla="*/ 3219450 w 3257550"/>
              <a:gd name="connsiteY15" fmla="*/ 1562100 h 4441190"/>
              <a:gd name="connsiteX16" fmla="*/ 2952750 w 3257550"/>
              <a:gd name="connsiteY16" fmla="*/ 38100 h 4441190"/>
              <a:gd name="connsiteX17" fmla="*/ 762000 w 3257550"/>
              <a:gd name="connsiteY17" fmla="*/ 0 h 4441190"/>
              <a:gd name="connsiteX18" fmla="*/ 419100 w 3257550"/>
              <a:gd name="connsiteY18"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110490 w 3257550"/>
              <a:gd name="connsiteY6" fmla="*/ 2961640 h 4441190"/>
              <a:gd name="connsiteX7" fmla="*/ 40640 w 3257550"/>
              <a:gd name="connsiteY7" fmla="*/ 3121660 h 4441190"/>
              <a:gd name="connsiteX8" fmla="*/ 1267460 w 3257550"/>
              <a:gd name="connsiteY8" fmla="*/ 3135630 h 4441190"/>
              <a:gd name="connsiteX9" fmla="*/ 1206310 w 3257550"/>
              <a:gd name="connsiteY9" fmla="*/ 3457524 h 4441190"/>
              <a:gd name="connsiteX10" fmla="*/ 450850 w 3257550"/>
              <a:gd name="connsiteY10" fmla="*/ 3544570 h 4441190"/>
              <a:gd name="connsiteX11" fmla="*/ 590550 w 3257550"/>
              <a:gd name="connsiteY11" fmla="*/ 4019550 h 4441190"/>
              <a:gd name="connsiteX12" fmla="*/ 619760 w 3257550"/>
              <a:gd name="connsiteY12" fmla="*/ 4399280 h 4441190"/>
              <a:gd name="connsiteX13" fmla="*/ 1811020 w 3257550"/>
              <a:gd name="connsiteY13" fmla="*/ 4441190 h 4441190"/>
              <a:gd name="connsiteX14" fmla="*/ 3257550 w 3257550"/>
              <a:gd name="connsiteY14" fmla="*/ 4419600 h 4441190"/>
              <a:gd name="connsiteX15" fmla="*/ 3219450 w 3257550"/>
              <a:gd name="connsiteY15" fmla="*/ 1562100 h 4441190"/>
              <a:gd name="connsiteX16" fmla="*/ 2952750 w 3257550"/>
              <a:gd name="connsiteY16" fmla="*/ 38100 h 4441190"/>
              <a:gd name="connsiteX17" fmla="*/ 762000 w 3257550"/>
              <a:gd name="connsiteY17" fmla="*/ 0 h 4441190"/>
              <a:gd name="connsiteX18" fmla="*/ 419100 w 3257550"/>
              <a:gd name="connsiteY18"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40640 w 3257550"/>
              <a:gd name="connsiteY6" fmla="*/ 3121660 h 4441190"/>
              <a:gd name="connsiteX7" fmla="*/ 1267460 w 3257550"/>
              <a:gd name="connsiteY7" fmla="*/ 3135630 h 4441190"/>
              <a:gd name="connsiteX8" fmla="*/ 1206310 w 3257550"/>
              <a:gd name="connsiteY8" fmla="*/ 3457524 h 4441190"/>
              <a:gd name="connsiteX9" fmla="*/ 450850 w 3257550"/>
              <a:gd name="connsiteY9" fmla="*/ 3544570 h 4441190"/>
              <a:gd name="connsiteX10" fmla="*/ 590550 w 3257550"/>
              <a:gd name="connsiteY10" fmla="*/ 4019550 h 4441190"/>
              <a:gd name="connsiteX11" fmla="*/ 619760 w 3257550"/>
              <a:gd name="connsiteY11" fmla="*/ 4399280 h 4441190"/>
              <a:gd name="connsiteX12" fmla="*/ 1811020 w 3257550"/>
              <a:gd name="connsiteY12" fmla="*/ 4441190 h 4441190"/>
              <a:gd name="connsiteX13" fmla="*/ 3257550 w 3257550"/>
              <a:gd name="connsiteY13" fmla="*/ 4419600 h 4441190"/>
              <a:gd name="connsiteX14" fmla="*/ 3219450 w 3257550"/>
              <a:gd name="connsiteY14" fmla="*/ 1562100 h 4441190"/>
              <a:gd name="connsiteX15" fmla="*/ 2952750 w 3257550"/>
              <a:gd name="connsiteY15" fmla="*/ 38100 h 4441190"/>
              <a:gd name="connsiteX16" fmla="*/ 762000 w 3257550"/>
              <a:gd name="connsiteY16" fmla="*/ 0 h 4441190"/>
              <a:gd name="connsiteX17" fmla="*/ 419100 w 3257550"/>
              <a:gd name="connsiteY17"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30480 w 3257550"/>
              <a:gd name="connsiteY6" fmla="*/ 2929597 h 4441190"/>
              <a:gd name="connsiteX7" fmla="*/ 1267460 w 3257550"/>
              <a:gd name="connsiteY7" fmla="*/ 3135630 h 4441190"/>
              <a:gd name="connsiteX8" fmla="*/ 1206310 w 3257550"/>
              <a:gd name="connsiteY8" fmla="*/ 3457524 h 4441190"/>
              <a:gd name="connsiteX9" fmla="*/ 450850 w 3257550"/>
              <a:gd name="connsiteY9" fmla="*/ 3544570 h 4441190"/>
              <a:gd name="connsiteX10" fmla="*/ 590550 w 3257550"/>
              <a:gd name="connsiteY10" fmla="*/ 4019550 h 4441190"/>
              <a:gd name="connsiteX11" fmla="*/ 619760 w 3257550"/>
              <a:gd name="connsiteY11" fmla="*/ 4399280 h 4441190"/>
              <a:gd name="connsiteX12" fmla="*/ 1811020 w 3257550"/>
              <a:gd name="connsiteY12" fmla="*/ 4441190 h 4441190"/>
              <a:gd name="connsiteX13" fmla="*/ 3257550 w 3257550"/>
              <a:gd name="connsiteY13" fmla="*/ 4419600 h 4441190"/>
              <a:gd name="connsiteX14" fmla="*/ 3219450 w 3257550"/>
              <a:gd name="connsiteY14" fmla="*/ 1562100 h 4441190"/>
              <a:gd name="connsiteX15" fmla="*/ 2952750 w 3257550"/>
              <a:gd name="connsiteY15" fmla="*/ 38100 h 4441190"/>
              <a:gd name="connsiteX16" fmla="*/ 762000 w 3257550"/>
              <a:gd name="connsiteY16" fmla="*/ 0 h 4441190"/>
              <a:gd name="connsiteX17" fmla="*/ 419100 w 3257550"/>
              <a:gd name="connsiteY17"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30480 w 3257550"/>
              <a:gd name="connsiteY6" fmla="*/ 2929597 h 4441190"/>
              <a:gd name="connsiteX7" fmla="*/ 1409700 w 3257550"/>
              <a:gd name="connsiteY7" fmla="*/ 2981979 h 4441190"/>
              <a:gd name="connsiteX8" fmla="*/ 1206310 w 3257550"/>
              <a:gd name="connsiteY8" fmla="*/ 3457524 h 4441190"/>
              <a:gd name="connsiteX9" fmla="*/ 450850 w 3257550"/>
              <a:gd name="connsiteY9" fmla="*/ 3544570 h 4441190"/>
              <a:gd name="connsiteX10" fmla="*/ 590550 w 3257550"/>
              <a:gd name="connsiteY10" fmla="*/ 4019550 h 4441190"/>
              <a:gd name="connsiteX11" fmla="*/ 619760 w 3257550"/>
              <a:gd name="connsiteY11" fmla="*/ 4399280 h 4441190"/>
              <a:gd name="connsiteX12" fmla="*/ 1811020 w 3257550"/>
              <a:gd name="connsiteY12" fmla="*/ 4441190 h 4441190"/>
              <a:gd name="connsiteX13" fmla="*/ 3257550 w 3257550"/>
              <a:gd name="connsiteY13" fmla="*/ 4419600 h 4441190"/>
              <a:gd name="connsiteX14" fmla="*/ 3219450 w 3257550"/>
              <a:gd name="connsiteY14" fmla="*/ 1562100 h 4441190"/>
              <a:gd name="connsiteX15" fmla="*/ 2952750 w 3257550"/>
              <a:gd name="connsiteY15" fmla="*/ 38100 h 4441190"/>
              <a:gd name="connsiteX16" fmla="*/ 762000 w 3257550"/>
              <a:gd name="connsiteY16" fmla="*/ 0 h 4441190"/>
              <a:gd name="connsiteX17" fmla="*/ 419100 w 3257550"/>
              <a:gd name="connsiteY17"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20320 w 3257550"/>
              <a:gd name="connsiteY6" fmla="*/ 2900788 h 4441190"/>
              <a:gd name="connsiteX7" fmla="*/ 1409700 w 3257550"/>
              <a:gd name="connsiteY7" fmla="*/ 2981979 h 4441190"/>
              <a:gd name="connsiteX8" fmla="*/ 1206310 w 3257550"/>
              <a:gd name="connsiteY8" fmla="*/ 3457524 h 4441190"/>
              <a:gd name="connsiteX9" fmla="*/ 450850 w 3257550"/>
              <a:gd name="connsiteY9" fmla="*/ 3544570 h 4441190"/>
              <a:gd name="connsiteX10" fmla="*/ 590550 w 3257550"/>
              <a:gd name="connsiteY10" fmla="*/ 4019550 h 4441190"/>
              <a:gd name="connsiteX11" fmla="*/ 619760 w 3257550"/>
              <a:gd name="connsiteY11" fmla="*/ 4399280 h 4441190"/>
              <a:gd name="connsiteX12" fmla="*/ 1811020 w 3257550"/>
              <a:gd name="connsiteY12" fmla="*/ 4441190 h 4441190"/>
              <a:gd name="connsiteX13" fmla="*/ 3257550 w 3257550"/>
              <a:gd name="connsiteY13" fmla="*/ 4419600 h 4441190"/>
              <a:gd name="connsiteX14" fmla="*/ 3219450 w 3257550"/>
              <a:gd name="connsiteY14" fmla="*/ 1562100 h 4441190"/>
              <a:gd name="connsiteX15" fmla="*/ 2952750 w 3257550"/>
              <a:gd name="connsiteY15" fmla="*/ 38100 h 4441190"/>
              <a:gd name="connsiteX16" fmla="*/ 762000 w 3257550"/>
              <a:gd name="connsiteY16" fmla="*/ 0 h 4441190"/>
              <a:gd name="connsiteX17" fmla="*/ 419100 w 3257550"/>
              <a:gd name="connsiteY17"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20320 w 3257550"/>
              <a:gd name="connsiteY6" fmla="*/ 2900788 h 4441190"/>
              <a:gd name="connsiteX7" fmla="*/ 1541780 w 3257550"/>
              <a:gd name="connsiteY7" fmla="*/ 2933964 h 4441190"/>
              <a:gd name="connsiteX8" fmla="*/ 1206310 w 3257550"/>
              <a:gd name="connsiteY8" fmla="*/ 3457524 h 4441190"/>
              <a:gd name="connsiteX9" fmla="*/ 450850 w 3257550"/>
              <a:gd name="connsiteY9" fmla="*/ 3544570 h 4441190"/>
              <a:gd name="connsiteX10" fmla="*/ 590550 w 3257550"/>
              <a:gd name="connsiteY10" fmla="*/ 4019550 h 4441190"/>
              <a:gd name="connsiteX11" fmla="*/ 619760 w 3257550"/>
              <a:gd name="connsiteY11" fmla="*/ 4399280 h 4441190"/>
              <a:gd name="connsiteX12" fmla="*/ 1811020 w 3257550"/>
              <a:gd name="connsiteY12" fmla="*/ 4441190 h 4441190"/>
              <a:gd name="connsiteX13" fmla="*/ 3257550 w 3257550"/>
              <a:gd name="connsiteY13" fmla="*/ 4419600 h 4441190"/>
              <a:gd name="connsiteX14" fmla="*/ 3219450 w 3257550"/>
              <a:gd name="connsiteY14" fmla="*/ 1562100 h 4441190"/>
              <a:gd name="connsiteX15" fmla="*/ 2952750 w 3257550"/>
              <a:gd name="connsiteY15" fmla="*/ 38100 h 4441190"/>
              <a:gd name="connsiteX16" fmla="*/ 762000 w 3257550"/>
              <a:gd name="connsiteY16" fmla="*/ 0 h 4441190"/>
              <a:gd name="connsiteX17" fmla="*/ 419100 w 3257550"/>
              <a:gd name="connsiteY17"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20320 w 3257550"/>
              <a:gd name="connsiteY6" fmla="*/ 2900788 h 4441190"/>
              <a:gd name="connsiteX7" fmla="*/ 1125220 w 3257550"/>
              <a:gd name="connsiteY7" fmla="*/ 2914757 h 4441190"/>
              <a:gd name="connsiteX8" fmla="*/ 1206310 w 3257550"/>
              <a:gd name="connsiteY8" fmla="*/ 3457524 h 4441190"/>
              <a:gd name="connsiteX9" fmla="*/ 450850 w 3257550"/>
              <a:gd name="connsiteY9" fmla="*/ 3544570 h 4441190"/>
              <a:gd name="connsiteX10" fmla="*/ 590550 w 3257550"/>
              <a:gd name="connsiteY10" fmla="*/ 4019550 h 4441190"/>
              <a:gd name="connsiteX11" fmla="*/ 619760 w 3257550"/>
              <a:gd name="connsiteY11" fmla="*/ 4399280 h 4441190"/>
              <a:gd name="connsiteX12" fmla="*/ 1811020 w 3257550"/>
              <a:gd name="connsiteY12" fmla="*/ 4441190 h 4441190"/>
              <a:gd name="connsiteX13" fmla="*/ 3257550 w 3257550"/>
              <a:gd name="connsiteY13" fmla="*/ 4419600 h 4441190"/>
              <a:gd name="connsiteX14" fmla="*/ 3219450 w 3257550"/>
              <a:gd name="connsiteY14" fmla="*/ 1562100 h 4441190"/>
              <a:gd name="connsiteX15" fmla="*/ 2952750 w 3257550"/>
              <a:gd name="connsiteY15" fmla="*/ 38100 h 4441190"/>
              <a:gd name="connsiteX16" fmla="*/ 762000 w 3257550"/>
              <a:gd name="connsiteY16" fmla="*/ 0 h 4441190"/>
              <a:gd name="connsiteX17" fmla="*/ 419100 w 3257550"/>
              <a:gd name="connsiteY17"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20320 w 3257550"/>
              <a:gd name="connsiteY6" fmla="*/ 2900788 h 4441190"/>
              <a:gd name="connsiteX7" fmla="*/ 1125220 w 3257550"/>
              <a:gd name="connsiteY7" fmla="*/ 2914757 h 4441190"/>
              <a:gd name="connsiteX8" fmla="*/ 1240754 w 3257550"/>
              <a:gd name="connsiteY8" fmla="*/ 3250401 h 4441190"/>
              <a:gd name="connsiteX9" fmla="*/ 1206310 w 3257550"/>
              <a:gd name="connsiteY9" fmla="*/ 3457524 h 4441190"/>
              <a:gd name="connsiteX10" fmla="*/ 450850 w 3257550"/>
              <a:gd name="connsiteY10" fmla="*/ 3544570 h 4441190"/>
              <a:gd name="connsiteX11" fmla="*/ 590550 w 3257550"/>
              <a:gd name="connsiteY11" fmla="*/ 4019550 h 4441190"/>
              <a:gd name="connsiteX12" fmla="*/ 619760 w 3257550"/>
              <a:gd name="connsiteY12" fmla="*/ 4399280 h 4441190"/>
              <a:gd name="connsiteX13" fmla="*/ 1811020 w 3257550"/>
              <a:gd name="connsiteY13" fmla="*/ 4441190 h 4441190"/>
              <a:gd name="connsiteX14" fmla="*/ 3257550 w 3257550"/>
              <a:gd name="connsiteY14" fmla="*/ 4419600 h 4441190"/>
              <a:gd name="connsiteX15" fmla="*/ 3219450 w 3257550"/>
              <a:gd name="connsiteY15" fmla="*/ 1562100 h 4441190"/>
              <a:gd name="connsiteX16" fmla="*/ 2952750 w 3257550"/>
              <a:gd name="connsiteY16" fmla="*/ 38100 h 4441190"/>
              <a:gd name="connsiteX17" fmla="*/ 762000 w 3257550"/>
              <a:gd name="connsiteY17" fmla="*/ 0 h 4441190"/>
              <a:gd name="connsiteX18" fmla="*/ 419100 w 3257550"/>
              <a:gd name="connsiteY18"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20320 w 3257550"/>
              <a:gd name="connsiteY6" fmla="*/ 2900788 h 4441190"/>
              <a:gd name="connsiteX7" fmla="*/ 1125220 w 3257550"/>
              <a:gd name="connsiteY7" fmla="*/ 2914757 h 4441190"/>
              <a:gd name="connsiteX8" fmla="*/ 1352514 w 3257550"/>
              <a:gd name="connsiteY8" fmla="*/ 3269608 h 4441190"/>
              <a:gd name="connsiteX9" fmla="*/ 1206310 w 3257550"/>
              <a:gd name="connsiteY9" fmla="*/ 3457524 h 4441190"/>
              <a:gd name="connsiteX10" fmla="*/ 450850 w 3257550"/>
              <a:gd name="connsiteY10" fmla="*/ 3544570 h 4441190"/>
              <a:gd name="connsiteX11" fmla="*/ 590550 w 3257550"/>
              <a:gd name="connsiteY11" fmla="*/ 4019550 h 4441190"/>
              <a:gd name="connsiteX12" fmla="*/ 619760 w 3257550"/>
              <a:gd name="connsiteY12" fmla="*/ 4399280 h 4441190"/>
              <a:gd name="connsiteX13" fmla="*/ 1811020 w 3257550"/>
              <a:gd name="connsiteY13" fmla="*/ 4441190 h 4441190"/>
              <a:gd name="connsiteX14" fmla="*/ 3257550 w 3257550"/>
              <a:gd name="connsiteY14" fmla="*/ 4419600 h 4441190"/>
              <a:gd name="connsiteX15" fmla="*/ 3219450 w 3257550"/>
              <a:gd name="connsiteY15" fmla="*/ 1562100 h 4441190"/>
              <a:gd name="connsiteX16" fmla="*/ 2952750 w 3257550"/>
              <a:gd name="connsiteY16" fmla="*/ 38100 h 4441190"/>
              <a:gd name="connsiteX17" fmla="*/ 762000 w 3257550"/>
              <a:gd name="connsiteY17" fmla="*/ 0 h 4441190"/>
              <a:gd name="connsiteX18" fmla="*/ 419100 w 3257550"/>
              <a:gd name="connsiteY18"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20320 w 3257550"/>
              <a:gd name="connsiteY6" fmla="*/ 2900788 h 4441190"/>
              <a:gd name="connsiteX7" fmla="*/ 1125220 w 3257550"/>
              <a:gd name="connsiteY7" fmla="*/ 2914757 h 4441190"/>
              <a:gd name="connsiteX8" fmla="*/ 1352514 w 3257550"/>
              <a:gd name="connsiteY8" fmla="*/ 3269608 h 4441190"/>
              <a:gd name="connsiteX9" fmla="*/ 474790 w 3257550"/>
              <a:gd name="connsiteY9" fmla="*/ 3255858 h 4441190"/>
              <a:gd name="connsiteX10" fmla="*/ 450850 w 3257550"/>
              <a:gd name="connsiteY10" fmla="*/ 3544570 h 4441190"/>
              <a:gd name="connsiteX11" fmla="*/ 590550 w 3257550"/>
              <a:gd name="connsiteY11" fmla="*/ 4019550 h 4441190"/>
              <a:gd name="connsiteX12" fmla="*/ 619760 w 3257550"/>
              <a:gd name="connsiteY12" fmla="*/ 4399280 h 4441190"/>
              <a:gd name="connsiteX13" fmla="*/ 1811020 w 3257550"/>
              <a:gd name="connsiteY13" fmla="*/ 4441190 h 4441190"/>
              <a:gd name="connsiteX14" fmla="*/ 3257550 w 3257550"/>
              <a:gd name="connsiteY14" fmla="*/ 4419600 h 4441190"/>
              <a:gd name="connsiteX15" fmla="*/ 3219450 w 3257550"/>
              <a:gd name="connsiteY15" fmla="*/ 1562100 h 4441190"/>
              <a:gd name="connsiteX16" fmla="*/ 2952750 w 3257550"/>
              <a:gd name="connsiteY16" fmla="*/ 38100 h 4441190"/>
              <a:gd name="connsiteX17" fmla="*/ 762000 w 3257550"/>
              <a:gd name="connsiteY17" fmla="*/ 0 h 4441190"/>
              <a:gd name="connsiteX18" fmla="*/ 419100 w 3257550"/>
              <a:gd name="connsiteY18"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20320 w 3257550"/>
              <a:gd name="connsiteY6" fmla="*/ 2900788 h 4441190"/>
              <a:gd name="connsiteX7" fmla="*/ 1125220 w 3257550"/>
              <a:gd name="connsiteY7" fmla="*/ 2914757 h 4441190"/>
              <a:gd name="connsiteX8" fmla="*/ 1484594 w 3257550"/>
              <a:gd name="connsiteY8" fmla="*/ 3202386 h 4441190"/>
              <a:gd name="connsiteX9" fmla="*/ 474790 w 3257550"/>
              <a:gd name="connsiteY9" fmla="*/ 3255858 h 4441190"/>
              <a:gd name="connsiteX10" fmla="*/ 450850 w 3257550"/>
              <a:gd name="connsiteY10" fmla="*/ 3544570 h 4441190"/>
              <a:gd name="connsiteX11" fmla="*/ 590550 w 3257550"/>
              <a:gd name="connsiteY11" fmla="*/ 4019550 h 4441190"/>
              <a:gd name="connsiteX12" fmla="*/ 619760 w 3257550"/>
              <a:gd name="connsiteY12" fmla="*/ 4399280 h 4441190"/>
              <a:gd name="connsiteX13" fmla="*/ 1811020 w 3257550"/>
              <a:gd name="connsiteY13" fmla="*/ 4441190 h 4441190"/>
              <a:gd name="connsiteX14" fmla="*/ 3257550 w 3257550"/>
              <a:gd name="connsiteY14" fmla="*/ 4419600 h 4441190"/>
              <a:gd name="connsiteX15" fmla="*/ 3219450 w 3257550"/>
              <a:gd name="connsiteY15" fmla="*/ 1562100 h 4441190"/>
              <a:gd name="connsiteX16" fmla="*/ 2952750 w 3257550"/>
              <a:gd name="connsiteY16" fmla="*/ 38100 h 4441190"/>
              <a:gd name="connsiteX17" fmla="*/ 762000 w 3257550"/>
              <a:gd name="connsiteY17" fmla="*/ 0 h 4441190"/>
              <a:gd name="connsiteX18" fmla="*/ 419100 w 3257550"/>
              <a:gd name="connsiteY18" fmla="*/ 19050 h 4441190"/>
              <a:gd name="connsiteX0" fmla="*/ 419100 w 3257550"/>
              <a:gd name="connsiteY0" fmla="*/ 19050 h 4441190"/>
              <a:gd name="connsiteX1" fmla="*/ 133350 w 3257550"/>
              <a:gd name="connsiteY1" fmla="*/ 819150 h 4441190"/>
              <a:gd name="connsiteX2" fmla="*/ 95250 w 3257550"/>
              <a:gd name="connsiteY2" fmla="*/ 1562100 h 4441190"/>
              <a:gd name="connsiteX3" fmla="*/ 0 w 3257550"/>
              <a:gd name="connsiteY3" fmla="*/ 2190750 h 4441190"/>
              <a:gd name="connsiteX4" fmla="*/ 38100 w 3257550"/>
              <a:gd name="connsiteY4" fmla="*/ 2495550 h 4441190"/>
              <a:gd name="connsiteX5" fmla="*/ 246380 w 3257550"/>
              <a:gd name="connsiteY5" fmla="*/ 2675979 h 4441190"/>
              <a:gd name="connsiteX6" fmla="*/ 20320 w 3257550"/>
              <a:gd name="connsiteY6" fmla="*/ 2900788 h 4441190"/>
              <a:gd name="connsiteX7" fmla="*/ 1125220 w 3257550"/>
              <a:gd name="connsiteY7" fmla="*/ 2914757 h 4441190"/>
              <a:gd name="connsiteX8" fmla="*/ 1261074 w 3257550"/>
              <a:gd name="connsiteY8" fmla="*/ 3173576 h 4441190"/>
              <a:gd name="connsiteX9" fmla="*/ 474790 w 3257550"/>
              <a:gd name="connsiteY9" fmla="*/ 3255858 h 4441190"/>
              <a:gd name="connsiteX10" fmla="*/ 450850 w 3257550"/>
              <a:gd name="connsiteY10" fmla="*/ 3544570 h 4441190"/>
              <a:gd name="connsiteX11" fmla="*/ 590550 w 3257550"/>
              <a:gd name="connsiteY11" fmla="*/ 4019550 h 4441190"/>
              <a:gd name="connsiteX12" fmla="*/ 619760 w 3257550"/>
              <a:gd name="connsiteY12" fmla="*/ 4399280 h 4441190"/>
              <a:gd name="connsiteX13" fmla="*/ 1811020 w 3257550"/>
              <a:gd name="connsiteY13" fmla="*/ 4441190 h 4441190"/>
              <a:gd name="connsiteX14" fmla="*/ 3257550 w 3257550"/>
              <a:gd name="connsiteY14" fmla="*/ 4419600 h 4441190"/>
              <a:gd name="connsiteX15" fmla="*/ 3219450 w 3257550"/>
              <a:gd name="connsiteY15" fmla="*/ 1562100 h 4441190"/>
              <a:gd name="connsiteX16" fmla="*/ 2952750 w 3257550"/>
              <a:gd name="connsiteY16" fmla="*/ 38100 h 4441190"/>
              <a:gd name="connsiteX17" fmla="*/ 762000 w 3257550"/>
              <a:gd name="connsiteY17" fmla="*/ 0 h 4441190"/>
              <a:gd name="connsiteX18" fmla="*/ 419100 w 3257550"/>
              <a:gd name="connsiteY18" fmla="*/ 19050 h 4441190"/>
              <a:gd name="connsiteX0" fmla="*/ 793750 w 3632200"/>
              <a:gd name="connsiteY0" fmla="*/ 19050 h 4441190"/>
              <a:gd name="connsiteX1" fmla="*/ 508000 w 3632200"/>
              <a:gd name="connsiteY1" fmla="*/ 819150 h 4441190"/>
              <a:gd name="connsiteX2" fmla="*/ 469900 w 3632200"/>
              <a:gd name="connsiteY2" fmla="*/ 1562100 h 4441190"/>
              <a:gd name="connsiteX3" fmla="*/ 374650 w 3632200"/>
              <a:gd name="connsiteY3" fmla="*/ 2190750 h 4441190"/>
              <a:gd name="connsiteX4" fmla="*/ 412750 w 3632200"/>
              <a:gd name="connsiteY4" fmla="*/ 2495550 h 4441190"/>
              <a:gd name="connsiteX5" fmla="*/ 621030 w 3632200"/>
              <a:gd name="connsiteY5" fmla="*/ 2675979 h 4441190"/>
              <a:gd name="connsiteX6" fmla="*/ 394970 w 3632200"/>
              <a:gd name="connsiteY6" fmla="*/ 2900788 h 4441190"/>
              <a:gd name="connsiteX7" fmla="*/ 1499870 w 3632200"/>
              <a:gd name="connsiteY7" fmla="*/ 2914757 h 4441190"/>
              <a:gd name="connsiteX8" fmla="*/ 1635724 w 3632200"/>
              <a:gd name="connsiteY8" fmla="*/ 3173576 h 4441190"/>
              <a:gd name="connsiteX9" fmla="*/ 849440 w 3632200"/>
              <a:gd name="connsiteY9" fmla="*/ 3255858 h 4441190"/>
              <a:gd name="connsiteX10" fmla="*/ 825500 w 3632200"/>
              <a:gd name="connsiteY10" fmla="*/ 3544570 h 4441190"/>
              <a:gd name="connsiteX11" fmla="*/ 0 w 3632200"/>
              <a:gd name="connsiteY11" fmla="*/ 3548997 h 4441190"/>
              <a:gd name="connsiteX12" fmla="*/ 994410 w 3632200"/>
              <a:gd name="connsiteY12" fmla="*/ 4399280 h 4441190"/>
              <a:gd name="connsiteX13" fmla="*/ 2185670 w 3632200"/>
              <a:gd name="connsiteY13" fmla="*/ 4441190 h 4441190"/>
              <a:gd name="connsiteX14" fmla="*/ 3632200 w 3632200"/>
              <a:gd name="connsiteY14" fmla="*/ 4419600 h 4441190"/>
              <a:gd name="connsiteX15" fmla="*/ 3594100 w 3632200"/>
              <a:gd name="connsiteY15" fmla="*/ 1562100 h 4441190"/>
              <a:gd name="connsiteX16" fmla="*/ 3327400 w 3632200"/>
              <a:gd name="connsiteY16" fmla="*/ 38100 h 4441190"/>
              <a:gd name="connsiteX17" fmla="*/ 1136650 w 3632200"/>
              <a:gd name="connsiteY17" fmla="*/ 0 h 4441190"/>
              <a:gd name="connsiteX18" fmla="*/ 793750 w 3632200"/>
              <a:gd name="connsiteY18" fmla="*/ 19050 h 4441190"/>
              <a:gd name="connsiteX0" fmla="*/ 793750 w 3632200"/>
              <a:gd name="connsiteY0" fmla="*/ 19050 h 4441190"/>
              <a:gd name="connsiteX1" fmla="*/ 508000 w 3632200"/>
              <a:gd name="connsiteY1" fmla="*/ 819150 h 4441190"/>
              <a:gd name="connsiteX2" fmla="*/ 469900 w 3632200"/>
              <a:gd name="connsiteY2" fmla="*/ 1562100 h 4441190"/>
              <a:gd name="connsiteX3" fmla="*/ 374650 w 3632200"/>
              <a:gd name="connsiteY3" fmla="*/ 2190750 h 4441190"/>
              <a:gd name="connsiteX4" fmla="*/ 412750 w 3632200"/>
              <a:gd name="connsiteY4" fmla="*/ 2495550 h 4441190"/>
              <a:gd name="connsiteX5" fmla="*/ 621030 w 3632200"/>
              <a:gd name="connsiteY5" fmla="*/ 2675979 h 4441190"/>
              <a:gd name="connsiteX6" fmla="*/ 394970 w 3632200"/>
              <a:gd name="connsiteY6" fmla="*/ 2900788 h 4441190"/>
              <a:gd name="connsiteX7" fmla="*/ 1499870 w 3632200"/>
              <a:gd name="connsiteY7" fmla="*/ 2914757 h 4441190"/>
              <a:gd name="connsiteX8" fmla="*/ 1635724 w 3632200"/>
              <a:gd name="connsiteY8" fmla="*/ 3173576 h 4441190"/>
              <a:gd name="connsiteX9" fmla="*/ 849440 w 3632200"/>
              <a:gd name="connsiteY9" fmla="*/ 3255858 h 4441190"/>
              <a:gd name="connsiteX10" fmla="*/ 825500 w 3632200"/>
              <a:gd name="connsiteY10" fmla="*/ 3544570 h 4441190"/>
              <a:gd name="connsiteX11" fmla="*/ 0 w 3632200"/>
              <a:gd name="connsiteY11" fmla="*/ 3548997 h 4441190"/>
              <a:gd name="connsiteX12" fmla="*/ 447004 w 3632200"/>
              <a:gd name="connsiteY12" fmla="*/ 3932224 h 4441190"/>
              <a:gd name="connsiteX13" fmla="*/ 994410 w 3632200"/>
              <a:gd name="connsiteY13" fmla="*/ 4399280 h 4441190"/>
              <a:gd name="connsiteX14" fmla="*/ 2185670 w 3632200"/>
              <a:gd name="connsiteY14" fmla="*/ 4441190 h 4441190"/>
              <a:gd name="connsiteX15" fmla="*/ 3632200 w 3632200"/>
              <a:gd name="connsiteY15" fmla="*/ 4419600 h 4441190"/>
              <a:gd name="connsiteX16" fmla="*/ 3594100 w 3632200"/>
              <a:gd name="connsiteY16" fmla="*/ 1562100 h 4441190"/>
              <a:gd name="connsiteX17" fmla="*/ 3327400 w 3632200"/>
              <a:gd name="connsiteY17" fmla="*/ 38100 h 4441190"/>
              <a:gd name="connsiteX18" fmla="*/ 1136650 w 3632200"/>
              <a:gd name="connsiteY18" fmla="*/ 0 h 4441190"/>
              <a:gd name="connsiteX19" fmla="*/ 793750 w 3632200"/>
              <a:gd name="connsiteY19" fmla="*/ 19050 h 4441190"/>
              <a:gd name="connsiteX0" fmla="*/ 793786 w 3632236"/>
              <a:gd name="connsiteY0" fmla="*/ 19050 h 4441190"/>
              <a:gd name="connsiteX1" fmla="*/ 508036 w 3632236"/>
              <a:gd name="connsiteY1" fmla="*/ 819150 h 4441190"/>
              <a:gd name="connsiteX2" fmla="*/ 469936 w 3632236"/>
              <a:gd name="connsiteY2" fmla="*/ 1562100 h 4441190"/>
              <a:gd name="connsiteX3" fmla="*/ 374686 w 3632236"/>
              <a:gd name="connsiteY3" fmla="*/ 2190750 h 4441190"/>
              <a:gd name="connsiteX4" fmla="*/ 412786 w 3632236"/>
              <a:gd name="connsiteY4" fmla="*/ 2495550 h 4441190"/>
              <a:gd name="connsiteX5" fmla="*/ 621066 w 3632236"/>
              <a:gd name="connsiteY5" fmla="*/ 2675979 h 4441190"/>
              <a:gd name="connsiteX6" fmla="*/ 395006 w 3632236"/>
              <a:gd name="connsiteY6" fmla="*/ 2900788 h 4441190"/>
              <a:gd name="connsiteX7" fmla="*/ 1499906 w 3632236"/>
              <a:gd name="connsiteY7" fmla="*/ 2914757 h 4441190"/>
              <a:gd name="connsiteX8" fmla="*/ 1635760 w 3632236"/>
              <a:gd name="connsiteY8" fmla="*/ 3173576 h 4441190"/>
              <a:gd name="connsiteX9" fmla="*/ 849476 w 3632236"/>
              <a:gd name="connsiteY9" fmla="*/ 3255858 h 4441190"/>
              <a:gd name="connsiteX10" fmla="*/ 825536 w 3632236"/>
              <a:gd name="connsiteY10" fmla="*/ 3544570 h 4441190"/>
              <a:gd name="connsiteX11" fmla="*/ 36 w 3632236"/>
              <a:gd name="connsiteY11" fmla="*/ 3548997 h 4441190"/>
              <a:gd name="connsiteX12" fmla="*/ 0 w 3632236"/>
              <a:gd name="connsiteY12" fmla="*/ 4412382 h 4441190"/>
              <a:gd name="connsiteX13" fmla="*/ 994446 w 3632236"/>
              <a:gd name="connsiteY13" fmla="*/ 4399280 h 4441190"/>
              <a:gd name="connsiteX14" fmla="*/ 2185706 w 3632236"/>
              <a:gd name="connsiteY14" fmla="*/ 4441190 h 4441190"/>
              <a:gd name="connsiteX15" fmla="*/ 3632236 w 3632236"/>
              <a:gd name="connsiteY15" fmla="*/ 4419600 h 4441190"/>
              <a:gd name="connsiteX16" fmla="*/ 3594136 w 3632236"/>
              <a:gd name="connsiteY16" fmla="*/ 1562100 h 4441190"/>
              <a:gd name="connsiteX17" fmla="*/ 3327436 w 3632236"/>
              <a:gd name="connsiteY17" fmla="*/ 38100 h 4441190"/>
              <a:gd name="connsiteX18" fmla="*/ 1136686 w 3632236"/>
              <a:gd name="connsiteY18" fmla="*/ 0 h 4441190"/>
              <a:gd name="connsiteX19" fmla="*/ 793786 w 3632236"/>
              <a:gd name="connsiteY19" fmla="*/ 19050 h 4441190"/>
              <a:gd name="connsiteX0" fmla="*/ 793786 w 3632236"/>
              <a:gd name="connsiteY0" fmla="*/ 19050 h 4441190"/>
              <a:gd name="connsiteX1" fmla="*/ 508036 w 3632236"/>
              <a:gd name="connsiteY1" fmla="*/ 819150 h 4441190"/>
              <a:gd name="connsiteX2" fmla="*/ 469936 w 3632236"/>
              <a:gd name="connsiteY2" fmla="*/ 1562100 h 4441190"/>
              <a:gd name="connsiteX3" fmla="*/ 374686 w 3632236"/>
              <a:gd name="connsiteY3" fmla="*/ 2190750 h 4441190"/>
              <a:gd name="connsiteX4" fmla="*/ 412786 w 3632236"/>
              <a:gd name="connsiteY4" fmla="*/ 2495550 h 4441190"/>
              <a:gd name="connsiteX5" fmla="*/ 621066 w 3632236"/>
              <a:gd name="connsiteY5" fmla="*/ 2675979 h 4441190"/>
              <a:gd name="connsiteX6" fmla="*/ 395006 w 3632236"/>
              <a:gd name="connsiteY6" fmla="*/ 2900788 h 4441190"/>
              <a:gd name="connsiteX7" fmla="*/ 1499906 w 3632236"/>
              <a:gd name="connsiteY7" fmla="*/ 2914757 h 4441190"/>
              <a:gd name="connsiteX8" fmla="*/ 1635760 w 3632236"/>
              <a:gd name="connsiteY8" fmla="*/ 3173576 h 4441190"/>
              <a:gd name="connsiteX9" fmla="*/ 849476 w 3632236"/>
              <a:gd name="connsiteY9" fmla="*/ 3255858 h 4441190"/>
              <a:gd name="connsiteX10" fmla="*/ 825536 w 3632236"/>
              <a:gd name="connsiteY10" fmla="*/ 3544570 h 4441190"/>
              <a:gd name="connsiteX11" fmla="*/ 36 w 3632236"/>
              <a:gd name="connsiteY11" fmla="*/ 3548997 h 4441190"/>
              <a:gd name="connsiteX12" fmla="*/ 0 w 3632236"/>
              <a:gd name="connsiteY12" fmla="*/ 4412382 h 4441190"/>
              <a:gd name="connsiteX13" fmla="*/ 1126526 w 3632236"/>
              <a:gd name="connsiteY13" fmla="*/ 4428090 h 4441190"/>
              <a:gd name="connsiteX14" fmla="*/ 2185706 w 3632236"/>
              <a:gd name="connsiteY14" fmla="*/ 4441190 h 4441190"/>
              <a:gd name="connsiteX15" fmla="*/ 3632236 w 3632236"/>
              <a:gd name="connsiteY15" fmla="*/ 4419600 h 4441190"/>
              <a:gd name="connsiteX16" fmla="*/ 3594136 w 3632236"/>
              <a:gd name="connsiteY16" fmla="*/ 1562100 h 4441190"/>
              <a:gd name="connsiteX17" fmla="*/ 3327436 w 3632236"/>
              <a:gd name="connsiteY17" fmla="*/ 38100 h 4441190"/>
              <a:gd name="connsiteX18" fmla="*/ 1136686 w 3632236"/>
              <a:gd name="connsiteY18" fmla="*/ 0 h 4441190"/>
              <a:gd name="connsiteX19" fmla="*/ 793786 w 3632236"/>
              <a:gd name="connsiteY19" fmla="*/ 19050 h 4441190"/>
              <a:gd name="connsiteX0" fmla="*/ 793786 w 3632236"/>
              <a:gd name="connsiteY0" fmla="*/ 19050 h 4441190"/>
              <a:gd name="connsiteX1" fmla="*/ 508036 w 3632236"/>
              <a:gd name="connsiteY1" fmla="*/ 819150 h 4441190"/>
              <a:gd name="connsiteX2" fmla="*/ 469936 w 3632236"/>
              <a:gd name="connsiteY2" fmla="*/ 1562100 h 4441190"/>
              <a:gd name="connsiteX3" fmla="*/ 374686 w 3632236"/>
              <a:gd name="connsiteY3" fmla="*/ 2190750 h 4441190"/>
              <a:gd name="connsiteX4" fmla="*/ 412786 w 3632236"/>
              <a:gd name="connsiteY4" fmla="*/ 2495550 h 4441190"/>
              <a:gd name="connsiteX5" fmla="*/ 621066 w 3632236"/>
              <a:gd name="connsiteY5" fmla="*/ 2675979 h 4441190"/>
              <a:gd name="connsiteX6" fmla="*/ 395006 w 3632236"/>
              <a:gd name="connsiteY6" fmla="*/ 2900788 h 4441190"/>
              <a:gd name="connsiteX7" fmla="*/ 1499906 w 3632236"/>
              <a:gd name="connsiteY7" fmla="*/ 2914757 h 4441190"/>
              <a:gd name="connsiteX8" fmla="*/ 1635760 w 3632236"/>
              <a:gd name="connsiteY8" fmla="*/ 3173576 h 4441190"/>
              <a:gd name="connsiteX9" fmla="*/ 849476 w 3632236"/>
              <a:gd name="connsiteY9" fmla="*/ 3255858 h 4441190"/>
              <a:gd name="connsiteX10" fmla="*/ 825536 w 3632236"/>
              <a:gd name="connsiteY10" fmla="*/ 3544570 h 4441190"/>
              <a:gd name="connsiteX11" fmla="*/ 36 w 3632236"/>
              <a:gd name="connsiteY11" fmla="*/ 3548997 h 4441190"/>
              <a:gd name="connsiteX12" fmla="*/ 0 w 3632236"/>
              <a:gd name="connsiteY12" fmla="*/ 4412382 h 4441190"/>
              <a:gd name="connsiteX13" fmla="*/ 2185706 w 3632236"/>
              <a:gd name="connsiteY13" fmla="*/ 4441190 h 4441190"/>
              <a:gd name="connsiteX14" fmla="*/ 3632236 w 3632236"/>
              <a:gd name="connsiteY14" fmla="*/ 4419600 h 4441190"/>
              <a:gd name="connsiteX15" fmla="*/ 3594136 w 3632236"/>
              <a:gd name="connsiteY15" fmla="*/ 1562100 h 4441190"/>
              <a:gd name="connsiteX16" fmla="*/ 3327436 w 3632236"/>
              <a:gd name="connsiteY16" fmla="*/ 38100 h 4441190"/>
              <a:gd name="connsiteX17" fmla="*/ 1136686 w 3632236"/>
              <a:gd name="connsiteY17" fmla="*/ 0 h 4441190"/>
              <a:gd name="connsiteX18" fmla="*/ 793786 w 3632236"/>
              <a:gd name="connsiteY18" fmla="*/ 19050 h 4441190"/>
              <a:gd name="connsiteX0" fmla="*/ 793786 w 3632236"/>
              <a:gd name="connsiteY0" fmla="*/ 19050 h 4419600"/>
              <a:gd name="connsiteX1" fmla="*/ 508036 w 3632236"/>
              <a:gd name="connsiteY1" fmla="*/ 819150 h 4419600"/>
              <a:gd name="connsiteX2" fmla="*/ 469936 w 3632236"/>
              <a:gd name="connsiteY2" fmla="*/ 1562100 h 4419600"/>
              <a:gd name="connsiteX3" fmla="*/ 374686 w 3632236"/>
              <a:gd name="connsiteY3" fmla="*/ 2190750 h 4419600"/>
              <a:gd name="connsiteX4" fmla="*/ 412786 w 3632236"/>
              <a:gd name="connsiteY4" fmla="*/ 2495550 h 4419600"/>
              <a:gd name="connsiteX5" fmla="*/ 621066 w 3632236"/>
              <a:gd name="connsiteY5" fmla="*/ 2675979 h 4419600"/>
              <a:gd name="connsiteX6" fmla="*/ 395006 w 3632236"/>
              <a:gd name="connsiteY6" fmla="*/ 2900788 h 4419600"/>
              <a:gd name="connsiteX7" fmla="*/ 1499906 w 3632236"/>
              <a:gd name="connsiteY7" fmla="*/ 2914757 h 4419600"/>
              <a:gd name="connsiteX8" fmla="*/ 1635760 w 3632236"/>
              <a:gd name="connsiteY8" fmla="*/ 3173576 h 4419600"/>
              <a:gd name="connsiteX9" fmla="*/ 849476 w 3632236"/>
              <a:gd name="connsiteY9" fmla="*/ 3255858 h 4419600"/>
              <a:gd name="connsiteX10" fmla="*/ 825536 w 3632236"/>
              <a:gd name="connsiteY10" fmla="*/ 3544570 h 4419600"/>
              <a:gd name="connsiteX11" fmla="*/ 36 w 3632236"/>
              <a:gd name="connsiteY11" fmla="*/ 3548997 h 4419600"/>
              <a:gd name="connsiteX12" fmla="*/ 0 w 3632236"/>
              <a:gd name="connsiteY12" fmla="*/ 4412382 h 4419600"/>
              <a:gd name="connsiteX13" fmla="*/ 3632236 w 3632236"/>
              <a:gd name="connsiteY13" fmla="*/ 4419600 h 4419600"/>
              <a:gd name="connsiteX14" fmla="*/ 3594136 w 3632236"/>
              <a:gd name="connsiteY14" fmla="*/ 1562100 h 4419600"/>
              <a:gd name="connsiteX15" fmla="*/ 3327436 w 3632236"/>
              <a:gd name="connsiteY15" fmla="*/ 38100 h 4419600"/>
              <a:gd name="connsiteX16" fmla="*/ 1136686 w 3632236"/>
              <a:gd name="connsiteY16" fmla="*/ 0 h 4419600"/>
              <a:gd name="connsiteX17" fmla="*/ 793786 w 3632236"/>
              <a:gd name="connsiteY17" fmla="*/ 19050 h 4419600"/>
              <a:gd name="connsiteX0" fmla="*/ 793786 w 3632236"/>
              <a:gd name="connsiteY0" fmla="*/ 19050 h 4419600"/>
              <a:gd name="connsiteX1" fmla="*/ 508036 w 3632236"/>
              <a:gd name="connsiteY1" fmla="*/ 819150 h 4419600"/>
              <a:gd name="connsiteX2" fmla="*/ 469936 w 3632236"/>
              <a:gd name="connsiteY2" fmla="*/ 1562100 h 4419600"/>
              <a:gd name="connsiteX3" fmla="*/ 374686 w 3632236"/>
              <a:gd name="connsiteY3" fmla="*/ 2190750 h 4419600"/>
              <a:gd name="connsiteX4" fmla="*/ 412786 w 3632236"/>
              <a:gd name="connsiteY4" fmla="*/ 2495550 h 4419600"/>
              <a:gd name="connsiteX5" fmla="*/ 621066 w 3632236"/>
              <a:gd name="connsiteY5" fmla="*/ 2675979 h 4419600"/>
              <a:gd name="connsiteX6" fmla="*/ 395006 w 3632236"/>
              <a:gd name="connsiteY6" fmla="*/ 2900788 h 4419600"/>
              <a:gd name="connsiteX7" fmla="*/ 1499906 w 3632236"/>
              <a:gd name="connsiteY7" fmla="*/ 2914757 h 4419600"/>
              <a:gd name="connsiteX8" fmla="*/ 1635760 w 3632236"/>
              <a:gd name="connsiteY8" fmla="*/ 3173576 h 4419600"/>
              <a:gd name="connsiteX9" fmla="*/ 849476 w 3632236"/>
              <a:gd name="connsiteY9" fmla="*/ 3255858 h 4419600"/>
              <a:gd name="connsiteX10" fmla="*/ 825536 w 3632236"/>
              <a:gd name="connsiteY10" fmla="*/ 3544570 h 4419600"/>
              <a:gd name="connsiteX11" fmla="*/ 36 w 3632236"/>
              <a:gd name="connsiteY11" fmla="*/ 3548997 h 4419600"/>
              <a:gd name="connsiteX12" fmla="*/ 0 w 3632236"/>
              <a:gd name="connsiteY12" fmla="*/ 4412382 h 4419600"/>
              <a:gd name="connsiteX13" fmla="*/ 3632236 w 3632236"/>
              <a:gd name="connsiteY13" fmla="*/ 4419600 h 4419600"/>
              <a:gd name="connsiteX14" fmla="*/ 3594136 w 3632236"/>
              <a:gd name="connsiteY14" fmla="*/ 1562100 h 4419600"/>
              <a:gd name="connsiteX15" fmla="*/ 3540796 w 3632236"/>
              <a:gd name="connsiteY15" fmla="*/ 28497 h 4419600"/>
              <a:gd name="connsiteX16" fmla="*/ 1136686 w 3632236"/>
              <a:gd name="connsiteY16" fmla="*/ 0 h 4419600"/>
              <a:gd name="connsiteX17" fmla="*/ 793786 w 3632236"/>
              <a:gd name="connsiteY17" fmla="*/ 19050 h 4419600"/>
              <a:gd name="connsiteX0" fmla="*/ 793786 w 3632236"/>
              <a:gd name="connsiteY0" fmla="*/ 19050 h 4419600"/>
              <a:gd name="connsiteX1" fmla="*/ 508036 w 3632236"/>
              <a:gd name="connsiteY1" fmla="*/ 819150 h 4419600"/>
              <a:gd name="connsiteX2" fmla="*/ 469936 w 3632236"/>
              <a:gd name="connsiteY2" fmla="*/ 1562100 h 4419600"/>
              <a:gd name="connsiteX3" fmla="*/ 374686 w 3632236"/>
              <a:gd name="connsiteY3" fmla="*/ 2190750 h 4419600"/>
              <a:gd name="connsiteX4" fmla="*/ 412786 w 3632236"/>
              <a:gd name="connsiteY4" fmla="*/ 2495550 h 4419600"/>
              <a:gd name="connsiteX5" fmla="*/ 621066 w 3632236"/>
              <a:gd name="connsiteY5" fmla="*/ 2675979 h 4419600"/>
              <a:gd name="connsiteX6" fmla="*/ 395006 w 3632236"/>
              <a:gd name="connsiteY6" fmla="*/ 2900788 h 4419600"/>
              <a:gd name="connsiteX7" fmla="*/ 1499906 w 3632236"/>
              <a:gd name="connsiteY7" fmla="*/ 2914757 h 4419600"/>
              <a:gd name="connsiteX8" fmla="*/ 1635760 w 3632236"/>
              <a:gd name="connsiteY8" fmla="*/ 3173576 h 4419600"/>
              <a:gd name="connsiteX9" fmla="*/ 849476 w 3632236"/>
              <a:gd name="connsiteY9" fmla="*/ 3255858 h 4419600"/>
              <a:gd name="connsiteX10" fmla="*/ 825536 w 3632236"/>
              <a:gd name="connsiteY10" fmla="*/ 3544570 h 4419600"/>
              <a:gd name="connsiteX11" fmla="*/ 36 w 3632236"/>
              <a:gd name="connsiteY11" fmla="*/ 3548997 h 4419600"/>
              <a:gd name="connsiteX12" fmla="*/ 0 w 3632236"/>
              <a:gd name="connsiteY12" fmla="*/ 4412382 h 4419600"/>
              <a:gd name="connsiteX13" fmla="*/ 3632236 w 3632236"/>
              <a:gd name="connsiteY13" fmla="*/ 4419600 h 4419600"/>
              <a:gd name="connsiteX14" fmla="*/ 3540796 w 3632236"/>
              <a:gd name="connsiteY14" fmla="*/ 28497 h 4419600"/>
              <a:gd name="connsiteX15" fmla="*/ 1136686 w 3632236"/>
              <a:gd name="connsiteY15" fmla="*/ 0 h 4419600"/>
              <a:gd name="connsiteX16" fmla="*/ 793786 w 3632236"/>
              <a:gd name="connsiteY16" fmla="*/ 19050 h 4419600"/>
              <a:gd name="connsiteX0" fmla="*/ 793786 w 3652556"/>
              <a:gd name="connsiteY0" fmla="*/ 19050 h 4419600"/>
              <a:gd name="connsiteX1" fmla="*/ 508036 w 3652556"/>
              <a:gd name="connsiteY1" fmla="*/ 819150 h 4419600"/>
              <a:gd name="connsiteX2" fmla="*/ 469936 w 3652556"/>
              <a:gd name="connsiteY2" fmla="*/ 1562100 h 4419600"/>
              <a:gd name="connsiteX3" fmla="*/ 374686 w 3652556"/>
              <a:gd name="connsiteY3" fmla="*/ 2190750 h 4419600"/>
              <a:gd name="connsiteX4" fmla="*/ 412786 w 3652556"/>
              <a:gd name="connsiteY4" fmla="*/ 2495550 h 4419600"/>
              <a:gd name="connsiteX5" fmla="*/ 621066 w 3652556"/>
              <a:gd name="connsiteY5" fmla="*/ 2675979 h 4419600"/>
              <a:gd name="connsiteX6" fmla="*/ 395006 w 3652556"/>
              <a:gd name="connsiteY6" fmla="*/ 2900788 h 4419600"/>
              <a:gd name="connsiteX7" fmla="*/ 1499906 w 3652556"/>
              <a:gd name="connsiteY7" fmla="*/ 2914757 h 4419600"/>
              <a:gd name="connsiteX8" fmla="*/ 1635760 w 3652556"/>
              <a:gd name="connsiteY8" fmla="*/ 3173576 h 4419600"/>
              <a:gd name="connsiteX9" fmla="*/ 849476 w 3652556"/>
              <a:gd name="connsiteY9" fmla="*/ 3255858 h 4419600"/>
              <a:gd name="connsiteX10" fmla="*/ 825536 w 3652556"/>
              <a:gd name="connsiteY10" fmla="*/ 3544570 h 4419600"/>
              <a:gd name="connsiteX11" fmla="*/ 36 w 3652556"/>
              <a:gd name="connsiteY11" fmla="*/ 3548997 h 4419600"/>
              <a:gd name="connsiteX12" fmla="*/ 0 w 3652556"/>
              <a:gd name="connsiteY12" fmla="*/ 4412382 h 4419600"/>
              <a:gd name="connsiteX13" fmla="*/ 3632236 w 3652556"/>
              <a:gd name="connsiteY13" fmla="*/ 4419600 h 4419600"/>
              <a:gd name="connsiteX14" fmla="*/ 3652556 w 3652556"/>
              <a:gd name="connsiteY14" fmla="*/ 18893 h 4419600"/>
              <a:gd name="connsiteX15" fmla="*/ 1136686 w 3652556"/>
              <a:gd name="connsiteY15" fmla="*/ 0 h 4419600"/>
              <a:gd name="connsiteX16" fmla="*/ 793786 w 3652556"/>
              <a:gd name="connsiteY16" fmla="*/ 19050 h 4419600"/>
              <a:gd name="connsiteX0" fmla="*/ 793786 w 3634191"/>
              <a:gd name="connsiteY0" fmla="*/ 19363 h 4419913"/>
              <a:gd name="connsiteX1" fmla="*/ 508036 w 3634191"/>
              <a:gd name="connsiteY1" fmla="*/ 819463 h 4419913"/>
              <a:gd name="connsiteX2" fmla="*/ 469936 w 3634191"/>
              <a:gd name="connsiteY2" fmla="*/ 1562413 h 4419913"/>
              <a:gd name="connsiteX3" fmla="*/ 374686 w 3634191"/>
              <a:gd name="connsiteY3" fmla="*/ 2191063 h 4419913"/>
              <a:gd name="connsiteX4" fmla="*/ 412786 w 3634191"/>
              <a:gd name="connsiteY4" fmla="*/ 2495863 h 4419913"/>
              <a:gd name="connsiteX5" fmla="*/ 621066 w 3634191"/>
              <a:gd name="connsiteY5" fmla="*/ 2676292 h 4419913"/>
              <a:gd name="connsiteX6" fmla="*/ 395006 w 3634191"/>
              <a:gd name="connsiteY6" fmla="*/ 2901101 h 4419913"/>
              <a:gd name="connsiteX7" fmla="*/ 1499906 w 3634191"/>
              <a:gd name="connsiteY7" fmla="*/ 2915070 h 4419913"/>
              <a:gd name="connsiteX8" fmla="*/ 1635760 w 3634191"/>
              <a:gd name="connsiteY8" fmla="*/ 3173889 h 4419913"/>
              <a:gd name="connsiteX9" fmla="*/ 849476 w 3634191"/>
              <a:gd name="connsiteY9" fmla="*/ 3256171 h 4419913"/>
              <a:gd name="connsiteX10" fmla="*/ 825536 w 3634191"/>
              <a:gd name="connsiteY10" fmla="*/ 3544883 h 4419913"/>
              <a:gd name="connsiteX11" fmla="*/ 36 w 3634191"/>
              <a:gd name="connsiteY11" fmla="*/ 3549310 h 4419913"/>
              <a:gd name="connsiteX12" fmla="*/ 0 w 3634191"/>
              <a:gd name="connsiteY12" fmla="*/ 4412695 h 4419913"/>
              <a:gd name="connsiteX13" fmla="*/ 3632236 w 3634191"/>
              <a:gd name="connsiteY13" fmla="*/ 4419913 h 4419913"/>
              <a:gd name="connsiteX14" fmla="*/ 3632236 w 3634191"/>
              <a:gd name="connsiteY14" fmla="*/ 0 h 4419913"/>
              <a:gd name="connsiteX15" fmla="*/ 1136686 w 3634191"/>
              <a:gd name="connsiteY15" fmla="*/ 313 h 4419913"/>
              <a:gd name="connsiteX16" fmla="*/ 793786 w 3634191"/>
              <a:gd name="connsiteY16" fmla="*/ 19363 h 4419913"/>
              <a:gd name="connsiteX0" fmla="*/ 793786 w 3634191"/>
              <a:gd name="connsiteY0" fmla="*/ 19363 h 4419913"/>
              <a:gd name="connsiteX1" fmla="*/ 508036 w 3634191"/>
              <a:gd name="connsiteY1" fmla="*/ 819463 h 4419913"/>
              <a:gd name="connsiteX2" fmla="*/ 469936 w 3634191"/>
              <a:gd name="connsiteY2" fmla="*/ 1562413 h 4419913"/>
              <a:gd name="connsiteX3" fmla="*/ 374686 w 3634191"/>
              <a:gd name="connsiteY3" fmla="*/ 2191063 h 4419913"/>
              <a:gd name="connsiteX4" fmla="*/ 412786 w 3634191"/>
              <a:gd name="connsiteY4" fmla="*/ 2495863 h 4419913"/>
              <a:gd name="connsiteX5" fmla="*/ 621066 w 3634191"/>
              <a:gd name="connsiteY5" fmla="*/ 2676292 h 4419913"/>
              <a:gd name="connsiteX6" fmla="*/ 395006 w 3634191"/>
              <a:gd name="connsiteY6" fmla="*/ 2901101 h 4419913"/>
              <a:gd name="connsiteX7" fmla="*/ 1499906 w 3634191"/>
              <a:gd name="connsiteY7" fmla="*/ 2915070 h 4419913"/>
              <a:gd name="connsiteX8" fmla="*/ 1635760 w 3634191"/>
              <a:gd name="connsiteY8" fmla="*/ 3173889 h 4419913"/>
              <a:gd name="connsiteX9" fmla="*/ 849476 w 3634191"/>
              <a:gd name="connsiteY9" fmla="*/ 3256171 h 4419913"/>
              <a:gd name="connsiteX10" fmla="*/ 825536 w 3634191"/>
              <a:gd name="connsiteY10" fmla="*/ 3544883 h 4419913"/>
              <a:gd name="connsiteX11" fmla="*/ 36 w 3634191"/>
              <a:gd name="connsiteY11" fmla="*/ 3549310 h 4419913"/>
              <a:gd name="connsiteX12" fmla="*/ 0 w 3634191"/>
              <a:gd name="connsiteY12" fmla="*/ 4412695 h 4419913"/>
              <a:gd name="connsiteX13" fmla="*/ 3632236 w 3634191"/>
              <a:gd name="connsiteY13" fmla="*/ 4419913 h 4419913"/>
              <a:gd name="connsiteX14" fmla="*/ 3632236 w 3634191"/>
              <a:gd name="connsiteY14" fmla="*/ 0 h 4419913"/>
              <a:gd name="connsiteX15" fmla="*/ 793786 w 3634191"/>
              <a:gd name="connsiteY15" fmla="*/ 19363 h 4419913"/>
              <a:gd name="connsiteX0" fmla="*/ 793786 w 3634191"/>
              <a:gd name="connsiteY0" fmla="*/ 19363 h 4419913"/>
              <a:gd name="connsiteX1" fmla="*/ 406436 w 3634191"/>
              <a:gd name="connsiteY1" fmla="*/ 646606 h 4419913"/>
              <a:gd name="connsiteX2" fmla="*/ 469936 w 3634191"/>
              <a:gd name="connsiteY2" fmla="*/ 1562413 h 4419913"/>
              <a:gd name="connsiteX3" fmla="*/ 374686 w 3634191"/>
              <a:gd name="connsiteY3" fmla="*/ 2191063 h 4419913"/>
              <a:gd name="connsiteX4" fmla="*/ 412786 w 3634191"/>
              <a:gd name="connsiteY4" fmla="*/ 2495863 h 4419913"/>
              <a:gd name="connsiteX5" fmla="*/ 621066 w 3634191"/>
              <a:gd name="connsiteY5" fmla="*/ 2676292 h 4419913"/>
              <a:gd name="connsiteX6" fmla="*/ 395006 w 3634191"/>
              <a:gd name="connsiteY6" fmla="*/ 2901101 h 4419913"/>
              <a:gd name="connsiteX7" fmla="*/ 1499906 w 3634191"/>
              <a:gd name="connsiteY7" fmla="*/ 2915070 h 4419913"/>
              <a:gd name="connsiteX8" fmla="*/ 1635760 w 3634191"/>
              <a:gd name="connsiteY8" fmla="*/ 3173889 h 4419913"/>
              <a:gd name="connsiteX9" fmla="*/ 849476 w 3634191"/>
              <a:gd name="connsiteY9" fmla="*/ 3256171 h 4419913"/>
              <a:gd name="connsiteX10" fmla="*/ 825536 w 3634191"/>
              <a:gd name="connsiteY10" fmla="*/ 3544883 h 4419913"/>
              <a:gd name="connsiteX11" fmla="*/ 36 w 3634191"/>
              <a:gd name="connsiteY11" fmla="*/ 3549310 h 4419913"/>
              <a:gd name="connsiteX12" fmla="*/ 0 w 3634191"/>
              <a:gd name="connsiteY12" fmla="*/ 4412695 h 4419913"/>
              <a:gd name="connsiteX13" fmla="*/ 3632236 w 3634191"/>
              <a:gd name="connsiteY13" fmla="*/ 4419913 h 4419913"/>
              <a:gd name="connsiteX14" fmla="*/ 3632236 w 3634191"/>
              <a:gd name="connsiteY14" fmla="*/ 0 h 4419913"/>
              <a:gd name="connsiteX15" fmla="*/ 793786 w 3634191"/>
              <a:gd name="connsiteY15" fmla="*/ 19363 h 4419913"/>
              <a:gd name="connsiteX0" fmla="*/ 793786 w 3634191"/>
              <a:gd name="connsiteY0" fmla="*/ 19363 h 4419913"/>
              <a:gd name="connsiteX1" fmla="*/ 365796 w 3634191"/>
              <a:gd name="connsiteY1" fmla="*/ 627400 h 4419913"/>
              <a:gd name="connsiteX2" fmla="*/ 469936 w 3634191"/>
              <a:gd name="connsiteY2" fmla="*/ 1562413 h 4419913"/>
              <a:gd name="connsiteX3" fmla="*/ 374686 w 3634191"/>
              <a:gd name="connsiteY3" fmla="*/ 2191063 h 4419913"/>
              <a:gd name="connsiteX4" fmla="*/ 412786 w 3634191"/>
              <a:gd name="connsiteY4" fmla="*/ 2495863 h 4419913"/>
              <a:gd name="connsiteX5" fmla="*/ 621066 w 3634191"/>
              <a:gd name="connsiteY5" fmla="*/ 2676292 h 4419913"/>
              <a:gd name="connsiteX6" fmla="*/ 395006 w 3634191"/>
              <a:gd name="connsiteY6" fmla="*/ 2901101 h 4419913"/>
              <a:gd name="connsiteX7" fmla="*/ 1499906 w 3634191"/>
              <a:gd name="connsiteY7" fmla="*/ 2915070 h 4419913"/>
              <a:gd name="connsiteX8" fmla="*/ 1635760 w 3634191"/>
              <a:gd name="connsiteY8" fmla="*/ 3173889 h 4419913"/>
              <a:gd name="connsiteX9" fmla="*/ 849476 w 3634191"/>
              <a:gd name="connsiteY9" fmla="*/ 3256171 h 4419913"/>
              <a:gd name="connsiteX10" fmla="*/ 825536 w 3634191"/>
              <a:gd name="connsiteY10" fmla="*/ 3544883 h 4419913"/>
              <a:gd name="connsiteX11" fmla="*/ 36 w 3634191"/>
              <a:gd name="connsiteY11" fmla="*/ 3549310 h 4419913"/>
              <a:gd name="connsiteX12" fmla="*/ 0 w 3634191"/>
              <a:gd name="connsiteY12" fmla="*/ 4412695 h 4419913"/>
              <a:gd name="connsiteX13" fmla="*/ 3632236 w 3634191"/>
              <a:gd name="connsiteY13" fmla="*/ 4419913 h 4419913"/>
              <a:gd name="connsiteX14" fmla="*/ 3632236 w 3634191"/>
              <a:gd name="connsiteY14" fmla="*/ 0 h 4419913"/>
              <a:gd name="connsiteX15" fmla="*/ 793786 w 3634191"/>
              <a:gd name="connsiteY15" fmla="*/ 19363 h 4419913"/>
              <a:gd name="connsiteX0" fmla="*/ 793786 w 3634191"/>
              <a:gd name="connsiteY0" fmla="*/ 19363 h 4419913"/>
              <a:gd name="connsiteX1" fmla="*/ 365796 w 3634191"/>
              <a:gd name="connsiteY1" fmla="*/ 627400 h 4419913"/>
              <a:gd name="connsiteX2" fmla="*/ 374686 w 3634191"/>
              <a:gd name="connsiteY2" fmla="*/ 2191063 h 4419913"/>
              <a:gd name="connsiteX3" fmla="*/ 412786 w 3634191"/>
              <a:gd name="connsiteY3" fmla="*/ 2495863 h 4419913"/>
              <a:gd name="connsiteX4" fmla="*/ 621066 w 3634191"/>
              <a:gd name="connsiteY4" fmla="*/ 2676292 h 4419913"/>
              <a:gd name="connsiteX5" fmla="*/ 395006 w 3634191"/>
              <a:gd name="connsiteY5" fmla="*/ 2901101 h 4419913"/>
              <a:gd name="connsiteX6" fmla="*/ 1499906 w 3634191"/>
              <a:gd name="connsiteY6" fmla="*/ 2915070 h 4419913"/>
              <a:gd name="connsiteX7" fmla="*/ 1635760 w 3634191"/>
              <a:gd name="connsiteY7" fmla="*/ 3173889 h 4419913"/>
              <a:gd name="connsiteX8" fmla="*/ 849476 w 3634191"/>
              <a:gd name="connsiteY8" fmla="*/ 3256171 h 4419913"/>
              <a:gd name="connsiteX9" fmla="*/ 825536 w 3634191"/>
              <a:gd name="connsiteY9" fmla="*/ 3544883 h 4419913"/>
              <a:gd name="connsiteX10" fmla="*/ 36 w 3634191"/>
              <a:gd name="connsiteY10" fmla="*/ 3549310 h 4419913"/>
              <a:gd name="connsiteX11" fmla="*/ 0 w 3634191"/>
              <a:gd name="connsiteY11" fmla="*/ 4412695 h 4419913"/>
              <a:gd name="connsiteX12" fmla="*/ 3632236 w 3634191"/>
              <a:gd name="connsiteY12" fmla="*/ 4419913 h 4419913"/>
              <a:gd name="connsiteX13" fmla="*/ 3632236 w 3634191"/>
              <a:gd name="connsiteY13" fmla="*/ 0 h 4419913"/>
              <a:gd name="connsiteX14" fmla="*/ 793786 w 3634191"/>
              <a:gd name="connsiteY14" fmla="*/ 19363 h 4419913"/>
              <a:gd name="connsiteX0" fmla="*/ 793786 w 3634191"/>
              <a:gd name="connsiteY0" fmla="*/ 19363 h 4419913"/>
              <a:gd name="connsiteX1" fmla="*/ 365796 w 3634191"/>
              <a:gd name="connsiteY1" fmla="*/ 627400 h 4419913"/>
              <a:gd name="connsiteX2" fmla="*/ 374686 w 3634191"/>
              <a:gd name="connsiteY2" fmla="*/ 2191063 h 4419913"/>
              <a:gd name="connsiteX3" fmla="*/ 412786 w 3634191"/>
              <a:gd name="connsiteY3" fmla="*/ 2495863 h 4419913"/>
              <a:gd name="connsiteX4" fmla="*/ 621066 w 3634191"/>
              <a:gd name="connsiteY4" fmla="*/ 2676292 h 4419913"/>
              <a:gd name="connsiteX5" fmla="*/ 1499906 w 3634191"/>
              <a:gd name="connsiteY5" fmla="*/ 2915070 h 4419913"/>
              <a:gd name="connsiteX6" fmla="*/ 1635760 w 3634191"/>
              <a:gd name="connsiteY6" fmla="*/ 3173889 h 4419913"/>
              <a:gd name="connsiteX7" fmla="*/ 849476 w 3634191"/>
              <a:gd name="connsiteY7" fmla="*/ 3256171 h 4419913"/>
              <a:gd name="connsiteX8" fmla="*/ 825536 w 3634191"/>
              <a:gd name="connsiteY8" fmla="*/ 3544883 h 4419913"/>
              <a:gd name="connsiteX9" fmla="*/ 36 w 3634191"/>
              <a:gd name="connsiteY9" fmla="*/ 3549310 h 4419913"/>
              <a:gd name="connsiteX10" fmla="*/ 0 w 3634191"/>
              <a:gd name="connsiteY10" fmla="*/ 4412695 h 4419913"/>
              <a:gd name="connsiteX11" fmla="*/ 3632236 w 3634191"/>
              <a:gd name="connsiteY11" fmla="*/ 4419913 h 4419913"/>
              <a:gd name="connsiteX12" fmla="*/ 3632236 w 3634191"/>
              <a:gd name="connsiteY12" fmla="*/ 0 h 4419913"/>
              <a:gd name="connsiteX13" fmla="*/ 793786 w 3634191"/>
              <a:gd name="connsiteY13" fmla="*/ 19363 h 4419913"/>
              <a:gd name="connsiteX0" fmla="*/ 793786 w 3634191"/>
              <a:gd name="connsiteY0" fmla="*/ 19363 h 4419913"/>
              <a:gd name="connsiteX1" fmla="*/ 365796 w 3634191"/>
              <a:gd name="connsiteY1" fmla="*/ 627400 h 4419913"/>
              <a:gd name="connsiteX2" fmla="*/ 374686 w 3634191"/>
              <a:gd name="connsiteY2" fmla="*/ 2191063 h 4419913"/>
              <a:gd name="connsiteX3" fmla="*/ 412786 w 3634191"/>
              <a:gd name="connsiteY3" fmla="*/ 2495863 h 4419913"/>
              <a:gd name="connsiteX4" fmla="*/ 621066 w 3634191"/>
              <a:gd name="connsiteY4" fmla="*/ 2676292 h 4419913"/>
              <a:gd name="connsiteX5" fmla="*/ 1635760 w 3634191"/>
              <a:gd name="connsiteY5" fmla="*/ 3173889 h 4419913"/>
              <a:gd name="connsiteX6" fmla="*/ 849476 w 3634191"/>
              <a:gd name="connsiteY6" fmla="*/ 3256171 h 4419913"/>
              <a:gd name="connsiteX7" fmla="*/ 825536 w 3634191"/>
              <a:gd name="connsiteY7" fmla="*/ 3544883 h 4419913"/>
              <a:gd name="connsiteX8" fmla="*/ 36 w 3634191"/>
              <a:gd name="connsiteY8" fmla="*/ 3549310 h 4419913"/>
              <a:gd name="connsiteX9" fmla="*/ 0 w 3634191"/>
              <a:gd name="connsiteY9" fmla="*/ 4412695 h 4419913"/>
              <a:gd name="connsiteX10" fmla="*/ 3632236 w 3634191"/>
              <a:gd name="connsiteY10" fmla="*/ 4419913 h 4419913"/>
              <a:gd name="connsiteX11" fmla="*/ 3632236 w 3634191"/>
              <a:gd name="connsiteY11" fmla="*/ 0 h 4419913"/>
              <a:gd name="connsiteX12" fmla="*/ 793786 w 3634191"/>
              <a:gd name="connsiteY12" fmla="*/ 19363 h 4419913"/>
              <a:gd name="connsiteX0" fmla="*/ 793786 w 3634191"/>
              <a:gd name="connsiteY0" fmla="*/ 19363 h 4419913"/>
              <a:gd name="connsiteX1" fmla="*/ 365796 w 3634191"/>
              <a:gd name="connsiteY1" fmla="*/ 627400 h 4419913"/>
              <a:gd name="connsiteX2" fmla="*/ 374686 w 3634191"/>
              <a:gd name="connsiteY2" fmla="*/ 2191063 h 4419913"/>
              <a:gd name="connsiteX3" fmla="*/ 412786 w 3634191"/>
              <a:gd name="connsiteY3" fmla="*/ 2495863 h 4419913"/>
              <a:gd name="connsiteX4" fmla="*/ 621066 w 3634191"/>
              <a:gd name="connsiteY4" fmla="*/ 2676292 h 4419913"/>
              <a:gd name="connsiteX5" fmla="*/ 849476 w 3634191"/>
              <a:gd name="connsiteY5" fmla="*/ 3256171 h 4419913"/>
              <a:gd name="connsiteX6" fmla="*/ 825536 w 3634191"/>
              <a:gd name="connsiteY6" fmla="*/ 3544883 h 4419913"/>
              <a:gd name="connsiteX7" fmla="*/ 36 w 3634191"/>
              <a:gd name="connsiteY7" fmla="*/ 3549310 h 4419913"/>
              <a:gd name="connsiteX8" fmla="*/ 0 w 3634191"/>
              <a:gd name="connsiteY8" fmla="*/ 4412695 h 4419913"/>
              <a:gd name="connsiteX9" fmla="*/ 3632236 w 3634191"/>
              <a:gd name="connsiteY9" fmla="*/ 4419913 h 4419913"/>
              <a:gd name="connsiteX10" fmla="*/ 3632236 w 3634191"/>
              <a:gd name="connsiteY10" fmla="*/ 0 h 4419913"/>
              <a:gd name="connsiteX11" fmla="*/ 793786 w 3634191"/>
              <a:gd name="connsiteY11" fmla="*/ 19363 h 4419913"/>
              <a:gd name="connsiteX0" fmla="*/ 793786 w 3634191"/>
              <a:gd name="connsiteY0" fmla="*/ 19363 h 4419913"/>
              <a:gd name="connsiteX1" fmla="*/ 365796 w 3634191"/>
              <a:gd name="connsiteY1" fmla="*/ 627400 h 4419913"/>
              <a:gd name="connsiteX2" fmla="*/ 374686 w 3634191"/>
              <a:gd name="connsiteY2" fmla="*/ 2191063 h 4419913"/>
              <a:gd name="connsiteX3" fmla="*/ 412786 w 3634191"/>
              <a:gd name="connsiteY3" fmla="*/ 2495863 h 4419913"/>
              <a:gd name="connsiteX4" fmla="*/ 621066 w 3634191"/>
              <a:gd name="connsiteY4" fmla="*/ 2676292 h 4419913"/>
              <a:gd name="connsiteX5" fmla="*/ 664419 w 3634191"/>
              <a:gd name="connsiteY5" fmla="*/ 3400218 h 4419913"/>
              <a:gd name="connsiteX6" fmla="*/ 825536 w 3634191"/>
              <a:gd name="connsiteY6" fmla="*/ 3544883 h 4419913"/>
              <a:gd name="connsiteX7" fmla="*/ 36 w 3634191"/>
              <a:gd name="connsiteY7" fmla="*/ 3549310 h 4419913"/>
              <a:gd name="connsiteX8" fmla="*/ 0 w 3634191"/>
              <a:gd name="connsiteY8" fmla="*/ 4412695 h 4419913"/>
              <a:gd name="connsiteX9" fmla="*/ 3632236 w 3634191"/>
              <a:gd name="connsiteY9" fmla="*/ 4419913 h 4419913"/>
              <a:gd name="connsiteX10" fmla="*/ 3632236 w 3634191"/>
              <a:gd name="connsiteY10" fmla="*/ 0 h 4419913"/>
              <a:gd name="connsiteX11" fmla="*/ 793786 w 3634191"/>
              <a:gd name="connsiteY11" fmla="*/ 19363 h 4419913"/>
              <a:gd name="connsiteX0" fmla="*/ 793786 w 3634191"/>
              <a:gd name="connsiteY0" fmla="*/ 19363 h 4419913"/>
              <a:gd name="connsiteX1" fmla="*/ 365796 w 3634191"/>
              <a:gd name="connsiteY1" fmla="*/ 627400 h 4419913"/>
              <a:gd name="connsiteX2" fmla="*/ 374686 w 3634191"/>
              <a:gd name="connsiteY2" fmla="*/ 2191063 h 4419913"/>
              <a:gd name="connsiteX3" fmla="*/ 358358 w 3634191"/>
              <a:gd name="connsiteY3" fmla="*/ 2681067 h 4419913"/>
              <a:gd name="connsiteX4" fmla="*/ 621066 w 3634191"/>
              <a:gd name="connsiteY4" fmla="*/ 2676292 h 4419913"/>
              <a:gd name="connsiteX5" fmla="*/ 664419 w 3634191"/>
              <a:gd name="connsiteY5" fmla="*/ 3400218 h 4419913"/>
              <a:gd name="connsiteX6" fmla="*/ 825536 w 3634191"/>
              <a:gd name="connsiteY6" fmla="*/ 3544883 h 4419913"/>
              <a:gd name="connsiteX7" fmla="*/ 36 w 3634191"/>
              <a:gd name="connsiteY7" fmla="*/ 3549310 h 4419913"/>
              <a:gd name="connsiteX8" fmla="*/ 0 w 3634191"/>
              <a:gd name="connsiteY8" fmla="*/ 4412695 h 4419913"/>
              <a:gd name="connsiteX9" fmla="*/ 3632236 w 3634191"/>
              <a:gd name="connsiteY9" fmla="*/ 4419913 h 4419913"/>
              <a:gd name="connsiteX10" fmla="*/ 3632236 w 3634191"/>
              <a:gd name="connsiteY10" fmla="*/ 0 h 4419913"/>
              <a:gd name="connsiteX11" fmla="*/ 793786 w 3634191"/>
              <a:gd name="connsiteY11" fmla="*/ 19363 h 4419913"/>
              <a:gd name="connsiteX0" fmla="*/ 793786 w 3634191"/>
              <a:gd name="connsiteY0" fmla="*/ 19363 h 4419913"/>
              <a:gd name="connsiteX1" fmla="*/ 365796 w 3634191"/>
              <a:gd name="connsiteY1" fmla="*/ 627400 h 4419913"/>
              <a:gd name="connsiteX2" fmla="*/ 358358 w 3634191"/>
              <a:gd name="connsiteY2" fmla="*/ 2681067 h 4419913"/>
              <a:gd name="connsiteX3" fmla="*/ 621066 w 3634191"/>
              <a:gd name="connsiteY3" fmla="*/ 2676292 h 4419913"/>
              <a:gd name="connsiteX4" fmla="*/ 664419 w 3634191"/>
              <a:gd name="connsiteY4" fmla="*/ 3400218 h 4419913"/>
              <a:gd name="connsiteX5" fmla="*/ 825536 w 3634191"/>
              <a:gd name="connsiteY5" fmla="*/ 3544883 h 4419913"/>
              <a:gd name="connsiteX6" fmla="*/ 36 w 3634191"/>
              <a:gd name="connsiteY6" fmla="*/ 3549310 h 4419913"/>
              <a:gd name="connsiteX7" fmla="*/ 0 w 3634191"/>
              <a:gd name="connsiteY7" fmla="*/ 4412695 h 4419913"/>
              <a:gd name="connsiteX8" fmla="*/ 3632236 w 3634191"/>
              <a:gd name="connsiteY8" fmla="*/ 4419913 h 4419913"/>
              <a:gd name="connsiteX9" fmla="*/ 3632236 w 3634191"/>
              <a:gd name="connsiteY9" fmla="*/ 0 h 4419913"/>
              <a:gd name="connsiteX10" fmla="*/ 793786 w 3634191"/>
              <a:gd name="connsiteY10" fmla="*/ 19363 h 4419913"/>
              <a:gd name="connsiteX0" fmla="*/ 793786 w 3634191"/>
              <a:gd name="connsiteY0" fmla="*/ 19363 h 4419913"/>
              <a:gd name="connsiteX1" fmla="*/ 420225 w 3634191"/>
              <a:gd name="connsiteY1" fmla="*/ 617111 h 4419913"/>
              <a:gd name="connsiteX2" fmla="*/ 358358 w 3634191"/>
              <a:gd name="connsiteY2" fmla="*/ 2681067 h 4419913"/>
              <a:gd name="connsiteX3" fmla="*/ 621066 w 3634191"/>
              <a:gd name="connsiteY3" fmla="*/ 2676292 h 4419913"/>
              <a:gd name="connsiteX4" fmla="*/ 664419 w 3634191"/>
              <a:gd name="connsiteY4" fmla="*/ 3400218 h 4419913"/>
              <a:gd name="connsiteX5" fmla="*/ 825536 w 3634191"/>
              <a:gd name="connsiteY5" fmla="*/ 3544883 h 4419913"/>
              <a:gd name="connsiteX6" fmla="*/ 36 w 3634191"/>
              <a:gd name="connsiteY6" fmla="*/ 3549310 h 4419913"/>
              <a:gd name="connsiteX7" fmla="*/ 0 w 3634191"/>
              <a:gd name="connsiteY7" fmla="*/ 4412695 h 4419913"/>
              <a:gd name="connsiteX8" fmla="*/ 3632236 w 3634191"/>
              <a:gd name="connsiteY8" fmla="*/ 4419913 h 4419913"/>
              <a:gd name="connsiteX9" fmla="*/ 3632236 w 3634191"/>
              <a:gd name="connsiteY9" fmla="*/ 0 h 4419913"/>
              <a:gd name="connsiteX10" fmla="*/ 793786 w 3634191"/>
              <a:gd name="connsiteY10" fmla="*/ 19363 h 4419913"/>
              <a:gd name="connsiteX0" fmla="*/ 793786 w 3634191"/>
              <a:gd name="connsiteY0" fmla="*/ 19363 h 4419913"/>
              <a:gd name="connsiteX1" fmla="*/ 420225 w 3634191"/>
              <a:gd name="connsiteY1" fmla="*/ 617111 h 4419913"/>
              <a:gd name="connsiteX2" fmla="*/ 358358 w 3634191"/>
              <a:gd name="connsiteY2" fmla="*/ 2681067 h 4419913"/>
              <a:gd name="connsiteX3" fmla="*/ 675495 w 3634191"/>
              <a:gd name="connsiteY3" fmla="*/ 2655715 h 4419913"/>
              <a:gd name="connsiteX4" fmla="*/ 664419 w 3634191"/>
              <a:gd name="connsiteY4" fmla="*/ 3400218 h 4419913"/>
              <a:gd name="connsiteX5" fmla="*/ 825536 w 3634191"/>
              <a:gd name="connsiteY5" fmla="*/ 3544883 h 4419913"/>
              <a:gd name="connsiteX6" fmla="*/ 36 w 3634191"/>
              <a:gd name="connsiteY6" fmla="*/ 3549310 h 4419913"/>
              <a:gd name="connsiteX7" fmla="*/ 0 w 3634191"/>
              <a:gd name="connsiteY7" fmla="*/ 4412695 h 4419913"/>
              <a:gd name="connsiteX8" fmla="*/ 3632236 w 3634191"/>
              <a:gd name="connsiteY8" fmla="*/ 4419913 h 4419913"/>
              <a:gd name="connsiteX9" fmla="*/ 3632236 w 3634191"/>
              <a:gd name="connsiteY9" fmla="*/ 0 h 4419913"/>
              <a:gd name="connsiteX10" fmla="*/ 793786 w 3634191"/>
              <a:gd name="connsiteY10" fmla="*/ 19363 h 4419913"/>
              <a:gd name="connsiteX0" fmla="*/ 793786 w 3634191"/>
              <a:gd name="connsiteY0" fmla="*/ 19363 h 4419913"/>
              <a:gd name="connsiteX1" fmla="*/ 420225 w 3634191"/>
              <a:gd name="connsiteY1" fmla="*/ 617111 h 4419913"/>
              <a:gd name="connsiteX2" fmla="*/ 358358 w 3634191"/>
              <a:gd name="connsiteY2" fmla="*/ 2650200 h 4419913"/>
              <a:gd name="connsiteX3" fmla="*/ 675495 w 3634191"/>
              <a:gd name="connsiteY3" fmla="*/ 2655715 h 4419913"/>
              <a:gd name="connsiteX4" fmla="*/ 664419 w 3634191"/>
              <a:gd name="connsiteY4" fmla="*/ 3400218 h 4419913"/>
              <a:gd name="connsiteX5" fmla="*/ 825536 w 3634191"/>
              <a:gd name="connsiteY5" fmla="*/ 3544883 h 4419913"/>
              <a:gd name="connsiteX6" fmla="*/ 36 w 3634191"/>
              <a:gd name="connsiteY6" fmla="*/ 3549310 h 4419913"/>
              <a:gd name="connsiteX7" fmla="*/ 0 w 3634191"/>
              <a:gd name="connsiteY7" fmla="*/ 4412695 h 4419913"/>
              <a:gd name="connsiteX8" fmla="*/ 3632236 w 3634191"/>
              <a:gd name="connsiteY8" fmla="*/ 4419913 h 4419913"/>
              <a:gd name="connsiteX9" fmla="*/ 3632236 w 3634191"/>
              <a:gd name="connsiteY9" fmla="*/ 0 h 4419913"/>
              <a:gd name="connsiteX10" fmla="*/ 793786 w 3634191"/>
              <a:gd name="connsiteY10" fmla="*/ 19363 h 4419913"/>
              <a:gd name="connsiteX0" fmla="*/ 793786 w 3634191"/>
              <a:gd name="connsiteY0" fmla="*/ 19363 h 4419913"/>
              <a:gd name="connsiteX1" fmla="*/ 420225 w 3634191"/>
              <a:gd name="connsiteY1" fmla="*/ 617111 h 4419913"/>
              <a:gd name="connsiteX2" fmla="*/ 358358 w 3634191"/>
              <a:gd name="connsiteY2" fmla="*/ 2650200 h 4419913"/>
              <a:gd name="connsiteX3" fmla="*/ 675495 w 3634191"/>
              <a:gd name="connsiteY3" fmla="*/ 2655715 h 4419913"/>
              <a:gd name="connsiteX4" fmla="*/ 664419 w 3634191"/>
              <a:gd name="connsiteY4" fmla="*/ 3400218 h 4419913"/>
              <a:gd name="connsiteX5" fmla="*/ 825536 w 3634191"/>
              <a:gd name="connsiteY5" fmla="*/ 3544883 h 4419913"/>
              <a:gd name="connsiteX6" fmla="*/ 36 w 3634191"/>
              <a:gd name="connsiteY6" fmla="*/ 3549310 h 4419913"/>
              <a:gd name="connsiteX7" fmla="*/ 0 w 3634191"/>
              <a:gd name="connsiteY7" fmla="*/ 4412695 h 4419913"/>
              <a:gd name="connsiteX8" fmla="*/ 3632236 w 3634191"/>
              <a:gd name="connsiteY8" fmla="*/ 4419913 h 4419913"/>
              <a:gd name="connsiteX9" fmla="*/ 3632236 w 3634191"/>
              <a:gd name="connsiteY9" fmla="*/ 0 h 4419913"/>
              <a:gd name="connsiteX10" fmla="*/ 793786 w 3634191"/>
              <a:gd name="connsiteY10" fmla="*/ 19363 h 4419913"/>
              <a:gd name="connsiteX0" fmla="*/ 347472 w 3634191"/>
              <a:gd name="connsiteY0" fmla="*/ 39941 h 4419913"/>
              <a:gd name="connsiteX1" fmla="*/ 420225 w 3634191"/>
              <a:gd name="connsiteY1" fmla="*/ 617111 h 4419913"/>
              <a:gd name="connsiteX2" fmla="*/ 358358 w 3634191"/>
              <a:gd name="connsiteY2" fmla="*/ 2650200 h 4419913"/>
              <a:gd name="connsiteX3" fmla="*/ 675495 w 3634191"/>
              <a:gd name="connsiteY3" fmla="*/ 2655715 h 4419913"/>
              <a:gd name="connsiteX4" fmla="*/ 664419 w 3634191"/>
              <a:gd name="connsiteY4" fmla="*/ 3400218 h 4419913"/>
              <a:gd name="connsiteX5" fmla="*/ 825536 w 3634191"/>
              <a:gd name="connsiteY5" fmla="*/ 3544883 h 4419913"/>
              <a:gd name="connsiteX6" fmla="*/ 36 w 3634191"/>
              <a:gd name="connsiteY6" fmla="*/ 3549310 h 4419913"/>
              <a:gd name="connsiteX7" fmla="*/ 0 w 3634191"/>
              <a:gd name="connsiteY7" fmla="*/ 4412695 h 4419913"/>
              <a:gd name="connsiteX8" fmla="*/ 3632236 w 3634191"/>
              <a:gd name="connsiteY8" fmla="*/ 4419913 h 4419913"/>
              <a:gd name="connsiteX9" fmla="*/ 3632236 w 3634191"/>
              <a:gd name="connsiteY9" fmla="*/ 0 h 4419913"/>
              <a:gd name="connsiteX10" fmla="*/ 347472 w 3634191"/>
              <a:gd name="connsiteY10" fmla="*/ 39941 h 4419913"/>
              <a:gd name="connsiteX0" fmla="*/ 347472 w 3634191"/>
              <a:gd name="connsiteY0" fmla="*/ 39941 h 4419913"/>
              <a:gd name="connsiteX1" fmla="*/ 358358 w 3634191"/>
              <a:gd name="connsiteY1" fmla="*/ 2650200 h 4419913"/>
              <a:gd name="connsiteX2" fmla="*/ 675495 w 3634191"/>
              <a:gd name="connsiteY2" fmla="*/ 2655715 h 4419913"/>
              <a:gd name="connsiteX3" fmla="*/ 664419 w 3634191"/>
              <a:gd name="connsiteY3" fmla="*/ 3400218 h 4419913"/>
              <a:gd name="connsiteX4" fmla="*/ 825536 w 3634191"/>
              <a:gd name="connsiteY4" fmla="*/ 3544883 h 4419913"/>
              <a:gd name="connsiteX5" fmla="*/ 36 w 3634191"/>
              <a:gd name="connsiteY5" fmla="*/ 3549310 h 4419913"/>
              <a:gd name="connsiteX6" fmla="*/ 0 w 3634191"/>
              <a:gd name="connsiteY6" fmla="*/ 4412695 h 4419913"/>
              <a:gd name="connsiteX7" fmla="*/ 3632236 w 3634191"/>
              <a:gd name="connsiteY7" fmla="*/ 4419913 h 4419913"/>
              <a:gd name="connsiteX8" fmla="*/ 3632236 w 3634191"/>
              <a:gd name="connsiteY8" fmla="*/ 0 h 4419913"/>
              <a:gd name="connsiteX9" fmla="*/ 347472 w 3634191"/>
              <a:gd name="connsiteY9" fmla="*/ 39941 h 4419913"/>
              <a:gd name="connsiteX0" fmla="*/ 347472 w 3654007"/>
              <a:gd name="connsiteY0" fmla="*/ 0 h 4379972"/>
              <a:gd name="connsiteX1" fmla="*/ 358358 w 3654007"/>
              <a:gd name="connsiteY1" fmla="*/ 2610259 h 4379972"/>
              <a:gd name="connsiteX2" fmla="*/ 675495 w 3654007"/>
              <a:gd name="connsiteY2" fmla="*/ 2615774 h 4379972"/>
              <a:gd name="connsiteX3" fmla="*/ 664419 w 3654007"/>
              <a:gd name="connsiteY3" fmla="*/ 3360277 h 4379972"/>
              <a:gd name="connsiteX4" fmla="*/ 825536 w 3654007"/>
              <a:gd name="connsiteY4" fmla="*/ 3504942 h 4379972"/>
              <a:gd name="connsiteX5" fmla="*/ 36 w 3654007"/>
              <a:gd name="connsiteY5" fmla="*/ 3509369 h 4379972"/>
              <a:gd name="connsiteX6" fmla="*/ 0 w 3654007"/>
              <a:gd name="connsiteY6" fmla="*/ 4372754 h 4379972"/>
              <a:gd name="connsiteX7" fmla="*/ 3632236 w 3654007"/>
              <a:gd name="connsiteY7" fmla="*/ 4379972 h 4379972"/>
              <a:gd name="connsiteX8" fmla="*/ 3654007 w 3654007"/>
              <a:gd name="connsiteY8" fmla="*/ 83528 h 4379972"/>
              <a:gd name="connsiteX9" fmla="*/ 347472 w 3654007"/>
              <a:gd name="connsiteY9" fmla="*/ 0 h 4379972"/>
              <a:gd name="connsiteX0" fmla="*/ 347472 w 3654007"/>
              <a:gd name="connsiteY0" fmla="*/ 0 h 4297659"/>
              <a:gd name="connsiteX1" fmla="*/ 358358 w 3654007"/>
              <a:gd name="connsiteY1" fmla="*/ 2527946 h 4297659"/>
              <a:gd name="connsiteX2" fmla="*/ 675495 w 3654007"/>
              <a:gd name="connsiteY2" fmla="*/ 2533461 h 4297659"/>
              <a:gd name="connsiteX3" fmla="*/ 664419 w 3654007"/>
              <a:gd name="connsiteY3" fmla="*/ 3277964 h 4297659"/>
              <a:gd name="connsiteX4" fmla="*/ 825536 w 3654007"/>
              <a:gd name="connsiteY4" fmla="*/ 3422629 h 4297659"/>
              <a:gd name="connsiteX5" fmla="*/ 36 w 3654007"/>
              <a:gd name="connsiteY5" fmla="*/ 3427056 h 4297659"/>
              <a:gd name="connsiteX6" fmla="*/ 0 w 3654007"/>
              <a:gd name="connsiteY6" fmla="*/ 4290441 h 4297659"/>
              <a:gd name="connsiteX7" fmla="*/ 3632236 w 3654007"/>
              <a:gd name="connsiteY7" fmla="*/ 4297659 h 4297659"/>
              <a:gd name="connsiteX8" fmla="*/ 3654007 w 3654007"/>
              <a:gd name="connsiteY8" fmla="*/ 1215 h 4297659"/>
              <a:gd name="connsiteX9" fmla="*/ 347472 w 3654007"/>
              <a:gd name="connsiteY9" fmla="*/ 0 h 4297659"/>
              <a:gd name="connsiteX0" fmla="*/ 347472 w 3654007"/>
              <a:gd name="connsiteY0" fmla="*/ 0 h 4297659"/>
              <a:gd name="connsiteX1" fmla="*/ 347472 w 3654007"/>
              <a:gd name="connsiteY1" fmla="*/ 2527947 h 4297659"/>
              <a:gd name="connsiteX2" fmla="*/ 675495 w 3654007"/>
              <a:gd name="connsiteY2" fmla="*/ 2533461 h 4297659"/>
              <a:gd name="connsiteX3" fmla="*/ 664419 w 3654007"/>
              <a:gd name="connsiteY3" fmla="*/ 3277964 h 4297659"/>
              <a:gd name="connsiteX4" fmla="*/ 825536 w 3654007"/>
              <a:gd name="connsiteY4" fmla="*/ 3422629 h 4297659"/>
              <a:gd name="connsiteX5" fmla="*/ 36 w 3654007"/>
              <a:gd name="connsiteY5" fmla="*/ 3427056 h 4297659"/>
              <a:gd name="connsiteX6" fmla="*/ 0 w 3654007"/>
              <a:gd name="connsiteY6" fmla="*/ 4290441 h 4297659"/>
              <a:gd name="connsiteX7" fmla="*/ 3632236 w 3654007"/>
              <a:gd name="connsiteY7" fmla="*/ 4297659 h 4297659"/>
              <a:gd name="connsiteX8" fmla="*/ 3654007 w 3654007"/>
              <a:gd name="connsiteY8" fmla="*/ 1215 h 4297659"/>
              <a:gd name="connsiteX9" fmla="*/ 347472 w 3654007"/>
              <a:gd name="connsiteY9" fmla="*/ 0 h 4297659"/>
              <a:gd name="connsiteX0" fmla="*/ 347472 w 3654007"/>
              <a:gd name="connsiteY0" fmla="*/ 0 h 4297659"/>
              <a:gd name="connsiteX1" fmla="*/ 391015 w 3654007"/>
              <a:gd name="connsiteY1" fmla="*/ 2527948 h 4297659"/>
              <a:gd name="connsiteX2" fmla="*/ 675495 w 3654007"/>
              <a:gd name="connsiteY2" fmla="*/ 2533461 h 4297659"/>
              <a:gd name="connsiteX3" fmla="*/ 664419 w 3654007"/>
              <a:gd name="connsiteY3" fmla="*/ 3277964 h 4297659"/>
              <a:gd name="connsiteX4" fmla="*/ 825536 w 3654007"/>
              <a:gd name="connsiteY4" fmla="*/ 3422629 h 4297659"/>
              <a:gd name="connsiteX5" fmla="*/ 36 w 3654007"/>
              <a:gd name="connsiteY5" fmla="*/ 3427056 h 4297659"/>
              <a:gd name="connsiteX6" fmla="*/ 0 w 3654007"/>
              <a:gd name="connsiteY6" fmla="*/ 4290441 h 4297659"/>
              <a:gd name="connsiteX7" fmla="*/ 3632236 w 3654007"/>
              <a:gd name="connsiteY7" fmla="*/ 4297659 h 4297659"/>
              <a:gd name="connsiteX8" fmla="*/ 3654007 w 3654007"/>
              <a:gd name="connsiteY8" fmla="*/ 1215 h 4297659"/>
              <a:gd name="connsiteX9" fmla="*/ 347472 w 3654007"/>
              <a:gd name="connsiteY9" fmla="*/ 0 h 4297659"/>
              <a:gd name="connsiteX0" fmla="*/ 380129 w 3654007"/>
              <a:gd name="connsiteY0" fmla="*/ 0 h 4297659"/>
              <a:gd name="connsiteX1" fmla="*/ 391015 w 3654007"/>
              <a:gd name="connsiteY1" fmla="*/ 2527948 h 4297659"/>
              <a:gd name="connsiteX2" fmla="*/ 675495 w 3654007"/>
              <a:gd name="connsiteY2" fmla="*/ 2533461 h 4297659"/>
              <a:gd name="connsiteX3" fmla="*/ 664419 w 3654007"/>
              <a:gd name="connsiteY3" fmla="*/ 3277964 h 4297659"/>
              <a:gd name="connsiteX4" fmla="*/ 825536 w 3654007"/>
              <a:gd name="connsiteY4" fmla="*/ 3422629 h 4297659"/>
              <a:gd name="connsiteX5" fmla="*/ 36 w 3654007"/>
              <a:gd name="connsiteY5" fmla="*/ 3427056 h 4297659"/>
              <a:gd name="connsiteX6" fmla="*/ 0 w 3654007"/>
              <a:gd name="connsiteY6" fmla="*/ 4290441 h 4297659"/>
              <a:gd name="connsiteX7" fmla="*/ 3632236 w 3654007"/>
              <a:gd name="connsiteY7" fmla="*/ 4297659 h 4297659"/>
              <a:gd name="connsiteX8" fmla="*/ 3654007 w 3654007"/>
              <a:gd name="connsiteY8" fmla="*/ 1215 h 4297659"/>
              <a:gd name="connsiteX9" fmla="*/ 380129 w 3654007"/>
              <a:gd name="connsiteY9" fmla="*/ 0 h 4297659"/>
              <a:gd name="connsiteX0" fmla="*/ 380129 w 3654007"/>
              <a:gd name="connsiteY0" fmla="*/ 0 h 4297659"/>
              <a:gd name="connsiteX1" fmla="*/ 391015 w 3654007"/>
              <a:gd name="connsiteY1" fmla="*/ 2527948 h 4297659"/>
              <a:gd name="connsiteX2" fmla="*/ 675495 w 3654007"/>
              <a:gd name="connsiteY2" fmla="*/ 2533461 h 4297659"/>
              <a:gd name="connsiteX3" fmla="*/ 664419 w 3654007"/>
              <a:gd name="connsiteY3" fmla="*/ 3277964 h 4297659"/>
              <a:gd name="connsiteX4" fmla="*/ 400994 w 3654007"/>
              <a:gd name="connsiteY4" fmla="*/ 3319739 h 4297659"/>
              <a:gd name="connsiteX5" fmla="*/ 36 w 3654007"/>
              <a:gd name="connsiteY5" fmla="*/ 3427056 h 4297659"/>
              <a:gd name="connsiteX6" fmla="*/ 0 w 3654007"/>
              <a:gd name="connsiteY6" fmla="*/ 4290441 h 4297659"/>
              <a:gd name="connsiteX7" fmla="*/ 3632236 w 3654007"/>
              <a:gd name="connsiteY7" fmla="*/ 4297659 h 4297659"/>
              <a:gd name="connsiteX8" fmla="*/ 3654007 w 3654007"/>
              <a:gd name="connsiteY8" fmla="*/ 1215 h 4297659"/>
              <a:gd name="connsiteX9" fmla="*/ 380129 w 3654007"/>
              <a:gd name="connsiteY9"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677082 w 3666670"/>
              <a:gd name="connsiteY3" fmla="*/ 3277964 h 4297659"/>
              <a:gd name="connsiteX4" fmla="*/ 0 w 3666670"/>
              <a:gd name="connsiteY4" fmla="*/ 3258004 h 4297659"/>
              <a:gd name="connsiteX5" fmla="*/ 12699 w 3666670"/>
              <a:gd name="connsiteY5" fmla="*/ 3427056 h 4297659"/>
              <a:gd name="connsiteX6" fmla="*/ 12663 w 3666670"/>
              <a:gd name="connsiteY6" fmla="*/ 4290441 h 4297659"/>
              <a:gd name="connsiteX7" fmla="*/ 3644899 w 3666670"/>
              <a:gd name="connsiteY7" fmla="*/ 4297659 h 4297659"/>
              <a:gd name="connsiteX8" fmla="*/ 3666670 w 3666670"/>
              <a:gd name="connsiteY8" fmla="*/ 1215 h 4297659"/>
              <a:gd name="connsiteX9" fmla="*/ 392792 w 3666670"/>
              <a:gd name="connsiteY9"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677082 w 3666670"/>
              <a:gd name="connsiteY3" fmla="*/ 3216230 h 4297659"/>
              <a:gd name="connsiteX4" fmla="*/ 0 w 3666670"/>
              <a:gd name="connsiteY4" fmla="*/ 3258004 h 4297659"/>
              <a:gd name="connsiteX5" fmla="*/ 12699 w 3666670"/>
              <a:gd name="connsiteY5" fmla="*/ 3427056 h 4297659"/>
              <a:gd name="connsiteX6" fmla="*/ 12663 w 3666670"/>
              <a:gd name="connsiteY6" fmla="*/ 4290441 h 4297659"/>
              <a:gd name="connsiteX7" fmla="*/ 3644899 w 3666670"/>
              <a:gd name="connsiteY7" fmla="*/ 4297659 h 4297659"/>
              <a:gd name="connsiteX8" fmla="*/ 3666670 w 3666670"/>
              <a:gd name="connsiteY8" fmla="*/ 1215 h 4297659"/>
              <a:gd name="connsiteX9" fmla="*/ 392792 w 3666670"/>
              <a:gd name="connsiteY9"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677082 w 3666670"/>
              <a:gd name="connsiteY3" fmla="*/ 3216230 h 4297659"/>
              <a:gd name="connsiteX4" fmla="*/ 0 w 3666670"/>
              <a:gd name="connsiteY4" fmla="*/ 3258004 h 4297659"/>
              <a:gd name="connsiteX5" fmla="*/ 12663 w 3666670"/>
              <a:gd name="connsiteY5" fmla="*/ 4290441 h 4297659"/>
              <a:gd name="connsiteX6" fmla="*/ 3644899 w 3666670"/>
              <a:gd name="connsiteY6" fmla="*/ 4297659 h 4297659"/>
              <a:gd name="connsiteX7" fmla="*/ 3666670 w 3666670"/>
              <a:gd name="connsiteY7" fmla="*/ 1215 h 4297659"/>
              <a:gd name="connsiteX8" fmla="*/ 392792 w 3666670"/>
              <a:gd name="connsiteY8"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677082 w 3666670"/>
              <a:gd name="connsiteY3" fmla="*/ 3195651 h 4297659"/>
              <a:gd name="connsiteX4" fmla="*/ 0 w 3666670"/>
              <a:gd name="connsiteY4" fmla="*/ 3258004 h 4297659"/>
              <a:gd name="connsiteX5" fmla="*/ 12663 w 3666670"/>
              <a:gd name="connsiteY5" fmla="*/ 4290441 h 4297659"/>
              <a:gd name="connsiteX6" fmla="*/ 3644899 w 3666670"/>
              <a:gd name="connsiteY6" fmla="*/ 4297659 h 4297659"/>
              <a:gd name="connsiteX7" fmla="*/ 3666670 w 3666670"/>
              <a:gd name="connsiteY7" fmla="*/ 1215 h 4297659"/>
              <a:gd name="connsiteX8" fmla="*/ 392792 w 3666670"/>
              <a:gd name="connsiteY8"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677082 w 3666670"/>
              <a:gd name="connsiteY3" fmla="*/ 3195651 h 4297659"/>
              <a:gd name="connsiteX4" fmla="*/ 0 w 3666670"/>
              <a:gd name="connsiteY4" fmla="*/ 3258004 h 4297659"/>
              <a:gd name="connsiteX5" fmla="*/ 12663 w 3666670"/>
              <a:gd name="connsiteY5" fmla="*/ 4290441 h 4297659"/>
              <a:gd name="connsiteX6" fmla="*/ 3644899 w 3666670"/>
              <a:gd name="connsiteY6" fmla="*/ 4297659 h 4297659"/>
              <a:gd name="connsiteX7" fmla="*/ 3666670 w 3666670"/>
              <a:gd name="connsiteY7" fmla="*/ 1215 h 4297659"/>
              <a:gd name="connsiteX8" fmla="*/ 392792 w 3666670"/>
              <a:gd name="connsiteY8"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677082 w 3666670"/>
              <a:gd name="connsiteY3" fmla="*/ 3195651 h 4297659"/>
              <a:gd name="connsiteX4" fmla="*/ 0 w 3666670"/>
              <a:gd name="connsiteY4" fmla="*/ 3258004 h 4297659"/>
              <a:gd name="connsiteX5" fmla="*/ 12663 w 3666670"/>
              <a:gd name="connsiteY5" fmla="*/ 4290441 h 4297659"/>
              <a:gd name="connsiteX6" fmla="*/ 3644899 w 3666670"/>
              <a:gd name="connsiteY6" fmla="*/ 4297659 h 4297659"/>
              <a:gd name="connsiteX7" fmla="*/ 3666670 w 3666670"/>
              <a:gd name="connsiteY7" fmla="*/ 1215 h 4297659"/>
              <a:gd name="connsiteX8" fmla="*/ 392792 w 3666670"/>
              <a:gd name="connsiteY8"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677082 w 3666670"/>
              <a:gd name="connsiteY3" fmla="*/ 3195651 h 4297659"/>
              <a:gd name="connsiteX4" fmla="*/ 0 w 3666670"/>
              <a:gd name="connsiteY4" fmla="*/ 3258004 h 4297659"/>
              <a:gd name="connsiteX5" fmla="*/ 12663 w 3666670"/>
              <a:gd name="connsiteY5" fmla="*/ 4290441 h 4297659"/>
              <a:gd name="connsiteX6" fmla="*/ 3644899 w 3666670"/>
              <a:gd name="connsiteY6" fmla="*/ 4297659 h 4297659"/>
              <a:gd name="connsiteX7" fmla="*/ 3666670 w 3666670"/>
              <a:gd name="connsiteY7" fmla="*/ 1215 h 4297659"/>
              <a:gd name="connsiteX8" fmla="*/ 392792 w 3666670"/>
              <a:gd name="connsiteY8"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677082 w 3666670"/>
              <a:gd name="connsiteY3" fmla="*/ 3195651 h 4297659"/>
              <a:gd name="connsiteX4" fmla="*/ 0 w 3666670"/>
              <a:gd name="connsiteY4" fmla="*/ 3258004 h 4297659"/>
              <a:gd name="connsiteX5" fmla="*/ 12663 w 3666670"/>
              <a:gd name="connsiteY5" fmla="*/ 4290441 h 4297659"/>
              <a:gd name="connsiteX6" fmla="*/ 3644899 w 3666670"/>
              <a:gd name="connsiteY6" fmla="*/ 4297659 h 4297659"/>
              <a:gd name="connsiteX7" fmla="*/ 3666670 w 3666670"/>
              <a:gd name="connsiteY7" fmla="*/ 1215 h 4297659"/>
              <a:gd name="connsiteX8" fmla="*/ 392792 w 3666670"/>
              <a:gd name="connsiteY8"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0 w 3666670"/>
              <a:gd name="connsiteY3" fmla="*/ 3258004 h 4297659"/>
              <a:gd name="connsiteX4" fmla="*/ 12663 w 3666670"/>
              <a:gd name="connsiteY4" fmla="*/ 4290441 h 4297659"/>
              <a:gd name="connsiteX5" fmla="*/ 3644899 w 3666670"/>
              <a:gd name="connsiteY5" fmla="*/ 4297659 h 4297659"/>
              <a:gd name="connsiteX6" fmla="*/ 3666670 w 3666670"/>
              <a:gd name="connsiteY6" fmla="*/ 1215 h 4297659"/>
              <a:gd name="connsiteX7" fmla="*/ 392792 w 3666670"/>
              <a:gd name="connsiteY7"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381377 w 3666670"/>
              <a:gd name="connsiteY3" fmla="*/ 2820593 h 4297659"/>
              <a:gd name="connsiteX4" fmla="*/ 0 w 3666670"/>
              <a:gd name="connsiteY4" fmla="*/ 3258004 h 4297659"/>
              <a:gd name="connsiteX5" fmla="*/ 12663 w 3666670"/>
              <a:gd name="connsiteY5" fmla="*/ 4290441 h 4297659"/>
              <a:gd name="connsiteX6" fmla="*/ 3644899 w 3666670"/>
              <a:gd name="connsiteY6" fmla="*/ 4297659 h 4297659"/>
              <a:gd name="connsiteX7" fmla="*/ 3666670 w 3666670"/>
              <a:gd name="connsiteY7" fmla="*/ 1215 h 4297659"/>
              <a:gd name="connsiteX8" fmla="*/ 392792 w 3666670"/>
              <a:gd name="connsiteY8"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707948 w 3666670"/>
              <a:gd name="connsiteY3" fmla="*/ 3108687 h 4297659"/>
              <a:gd name="connsiteX4" fmla="*/ 0 w 3666670"/>
              <a:gd name="connsiteY4" fmla="*/ 3258004 h 4297659"/>
              <a:gd name="connsiteX5" fmla="*/ 12663 w 3666670"/>
              <a:gd name="connsiteY5" fmla="*/ 4290441 h 4297659"/>
              <a:gd name="connsiteX6" fmla="*/ 3644899 w 3666670"/>
              <a:gd name="connsiteY6" fmla="*/ 4297659 h 4297659"/>
              <a:gd name="connsiteX7" fmla="*/ 3666670 w 3666670"/>
              <a:gd name="connsiteY7" fmla="*/ 1215 h 4297659"/>
              <a:gd name="connsiteX8" fmla="*/ 392792 w 3666670"/>
              <a:gd name="connsiteY8" fmla="*/ 0 h 4297659"/>
              <a:gd name="connsiteX0" fmla="*/ 392792 w 3666670"/>
              <a:gd name="connsiteY0" fmla="*/ 0 h 4297659"/>
              <a:gd name="connsiteX1" fmla="*/ 403678 w 3666670"/>
              <a:gd name="connsiteY1" fmla="*/ 2527948 h 4297659"/>
              <a:gd name="connsiteX2" fmla="*/ 688158 w 3666670"/>
              <a:gd name="connsiteY2" fmla="*/ 2533461 h 4297659"/>
              <a:gd name="connsiteX3" fmla="*/ 707948 w 3666670"/>
              <a:gd name="connsiteY3" fmla="*/ 3108687 h 4297659"/>
              <a:gd name="connsiteX4" fmla="*/ 0 w 3666670"/>
              <a:gd name="connsiteY4" fmla="*/ 3258004 h 4297659"/>
              <a:gd name="connsiteX5" fmla="*/ 12663 w 3666670"/>
              <a:gd name="connsiteY5" fmla="*/ 4290441 h 4297659"/>
              <a:gd name="connsiteX6" fmla="*/ 3644899 w 3666670"/>
              <a:gd name="connsiteY6" fmla="*/ 4297659 h 4297659"/>
              <a:gd name="connsiteX7" fmla="*/ 3666670 w 3666670"/>
              <a:gd name="connsiteY7" fmla="*/ 1215 h 4297659"/>
              <a:gd name="connsiteX8" fmla="*/ 392792 w 3666670"/>
              <a:gd name="connsiteY8" fmla="*/ 0 h 4297659"/>
              <a:gd name="connsiteX0" fmla="*/ 412786 w 3686664"/>
              <a:gd name="connsiteY0" fmla="*/ 0 h 5154724"/>
              <a:gd name="connsiteX1" fmla="*/ 423672 w 3686664"/>
              <a:gd name="connsiteY1" fmla="*/ 2527948 h 5154724"/>
              <a:gd name="connsiteX2" fmla="*/ 708152 w 3686664"/>
              <a:gd name="connsiteY2" fmla="*/ 2533461 h 5154724"/>
              <a:gd name="connsiteX3" fmla="*/ 727942 w 3686664"/>
              <a:gd name="connsiteY3" fmla="*/ 3108687 h 5154724"/>
              <a:gd name="connsiteX4" fmla="*/ 19994 w 3686664"/>
              <a:gd name="connsiteY4" fmla="*/ 3258004 h 5154724"/>
              <a:gd name="connsiteX5" fmla="*/ 0 w 3686664"/>
              <a:gd name="connsiteY5" fmla="*/ 5154724 h 5154724"/>
              <a:gd name="connsiteX6" fmla="*/ 3664893 w 3686664"/>
              <a:gd name="connsiteY6" fmla="*/ 4297659 h 5154724"/>
              <a:gd name="connsiteX7" fmla="*/ 3686664 w 3686664"/>
              <a:gd name="connsiteY7" fmla="*/ 1215 h 5154724"/>
              <a:gd name="connsiteX8" fmla="*/ 412786 w 3686664"/>
              <a:gd name="connsiteY8" fmla="*/ 0 h 5154724"/>
              <a:gd name="connsiteX0" fmla="*/ 412786 w 3686664"/>
              <a:gd name="connsiteY0" fmla="*/ 0 h 5154724"/>
              <a:gd name="connsiteX1" fmla="*/ 423672 w 3686664"/>
              <a:gd name="connsiteY1" fmla="*/ 2527948 h 5154724"/>
              <a:gd name="connsiteX2" fmla="*/ 708152 w 3686664"/>
              <a:gd name="connsiteY2" fmla="*/ 2533461 h 5154724"/>
              <a:gd name="connsiteX3" fmla="*/ 727942 w 3686664"/>
              <a:gd name="connsiteY3" fmla="*/ 3108687 h 5154724"/>
              <a:gd name="connsiteX4" fmla="*/ 19994 w 3686664"/>
              <a:gd name="connsiteY4" fmla="*/ 3258004 h 5154724"/>
              <a:gd name="connsiteX5" fmla="*/ 0 w 3686664"/>
              <a:gd name="connsiteY5" fmla="*/ 5154724 h 5154724"/>
              <a:gd name="connsiteX6" fmla="*/ 3142379 w 3686664"/>
              <a:gd name="connsiteY6" fmla="*/ 5141364 h 5154724"/>
              <a:gd name="connsiteX7" fmla="*/ 3686664 w 3686664"/>
              <a:gd name="connsiteY7" fmla="*/ 1215 h 5154724"/>
              <a:gd name="connsiteX8" fmla="*/ 412786 w 3686664"/>
              <a:gd name="connsiteY8" fmla="*/ 0 h 5154724"/>
              <a:gd name="connsiteX0" fmla="*/ 412786 w 3142475"/>
              <a:gd name="connsiteY0" fmla="*/ 0 h 5154724"/>
              <a:gd name="connsiteX1" fmla="*/ 423672 w 3142475"/>
              <a:gd name="connsiteY1" fmla="*/ 2527948 h 5154724"/>
              <a:gd name="connsiteX2" fmla="*/ 708152 w 3142475"/>
              <a:gd name="connsiteY2" fmla="*/ 2533461 h 5154724"/>
              <a:gd name="connsiteX3" fmla="*/ 727942 w 3142475"/>
              <a:gd name="connsiteY3" fmla="*/ 3108687 h 5154724"/>
              <a:gd name="connsiteX4" fmla="*/ 19994 w 3142475"/>
              <a:gd name="connsiteY4" fmla="*/ 3258004 h 5154724"/>
              <a:gd name="connsiteX5" fmla="*/ 0 w 3142475"/>
              <a:gd name="connsiteY5" fmla="*/ 5154724 h 5154724"/>
              <a:gd name="connsiteX6" fmla="*/ 3142379 w 3142475"/>
              <a:gd name="connsiteY6" fmla="*/ 5141364 h 5154724"/>
              <a:gd name="connsiteX7" fmla="*/ 2804921 w 3142475"/>
              <a:gd name="connsiteY7" fmla="*/ 11504 h 5154724"/>
              <a:gd name="connsiteX8" fmla="*/ 412786 w 3142475"/>
              <a:gd name="connsiteY8" fmla="*/ 0 h 5154724"/>
              <a:gd name="connsiteX0" fmla="*/ 412786 w 3142431"/>
              <a:gd name="connsiteY0" fmla="*/ 0 h 5154724"/>
              <a:gd name="connsiteX1" fmla="*/ 423672 w 3142431"/>
              <a:gd name="connsiteY1" fmla="*/ 2527948 h 5154724"/>
              <a:gd name="connsiteX2" fmla="*/ 708152 w 3142431"/>
              <a:gd name="connsiteY2" fmla="*/ 2533461 h 5154724"/>
              <a:gd name="connsiteX3" fmla="*/ 727942 w 3142431"/>
              <a:gd name="connsiteY3" fmla="*/ 3108687 h 5154724"/>
              <a:gd name="connsiteX4" fmla="*/ 19994 w 3142431"/>
              <a:gd name="connsiteY4" fmla="*/ 3258004 h 5154724"/>
              <a:gd name="connsiteX5" fmla="*/ 0 w 3142431"/>
              <a:gd name="connsiteY5" fmla="*/ 5154724 h 5154724"/>
              <a:gd name="connsiteX6" fmla="*/ 3142379 w 3142431"/>
              <a:gd name="connsiteY6" fmla="*/ 5141364 h 5154724"/>
              <a:gd name="connsiteX7" fmla="*/ 2500121 w 3142431"/>
              <a:gd name="connsiteY7" fmla="*/ 42371 h 5154724"/>
              <a:gd name="connsiteX8" fmla="*/ 412786 w 3142431"/>
              <a:gd name="connsiteY8" fmla="*/ 0 h 5154724"/>
              <a:gd name="connsiteX0" fmla="*/ 412786 w 3142416"/>
              <a:gd name="connsiteY0" fmla="*/ 0 h 5154724"/>
              <a:gd name="connsiteX1" fmla="*/ 423672 w 3142416"/>
              <a:gd name="connsiteY1" fmla="*/ 2527948 h 5154724"/>
              <a:gd name="connsiteX2" fmla="*/ 708152 w 3142416"/>
              <a:gd name="connsiteY2" fmla="*/ 2533461 h 5154724"/>
              <a:gd name="connsiteX3" fmla="*/ 727942 w 3142416"/>
              <a:gd name="connsiteY3" fmla="*/ 3108687 h 5154724"/>
              <a:gd name="connsiteX4" fmla="*/ 19994 w 3142416"/>
              <a:gd name="connsiteY4" fmla="*/ 3258004 h 5154724"/>
              <a:gd name="connsiteX5" fmla="*/ 0 w 3142416"/>
              <a:gd name="connsiteY5" fmla="*/ 5154724 h 5154724"/>
              <a:gd name="connsiteX6" fmla="*/ 3142379 w 3142416"/>
              <a:gd name="connsiteY6" fmla="*/ 5141364 h 5154724"/>
              <a:gd name="connsiteX7" fmla="*/ 2249750 w 3142416"/>
              <a:gd name="connsiteY7" fmla="*/ 42371 h 5154724"/>
              <a:gd name="connsiteX8" fmla="*/ 412786 w 3142416"/>
              <a:gd name="connsiteY8" fmla="*/ 0 h 5154724"/>
              <a:gd name="connsiteX0" fmla="*/ 412786 w 5156236"/>
              <a:gd name="connsiteY0" fmla="*/ 0 h 5154724"/>
              <a:gd name="connsiteX1" fmla="*/ 423672 w 5156236"/>
              <a:gd name="connsiteY1" fmla="*/ 2527948 h 5154724"/>
              <a:gd name="connsiteX2" fmla="*/ 708152 w 5156236"/>
              <a:gd name="connsiteY2" fmla="*/ 2533461 h 5154724"/>
              <a:gd name="connsiteX3" fmla="*/ 727942 w 5156236"/>
              <a:gd name="connsiteY3" fmla="*/ 3108687 h 5154724"/>
              <a:gd name="connsiteX4" fmla="*/ 19994 w 5156236"/>
              <a:gd name="connsiteY4" fmla="*/ 3258004 h 5154724"/>
              <a:gd name="connsiteX5" fmla="*/ 0 w 5156236"/>
              <a:gd name="connsiteY5" fmla="*/ 5154724 h 5154724"/>
              <a:gd name="connsiteX6" fmla="*/ 3142379 w 5156236"/>
              <a:gd name="connsiteY6" fmla="*/ 5141364 h 5154724"/>
              <a:gd name="connsiteX7" fmla="*/ 5156236 w 5156236"/>
              <a:gd name="connsiteY7" fmla="*/ 83527 h 5154724"/>
              <a:gd name="connsiteX8" fmla="*/ 412786 w 5156236"/>
              <a:gd name="connsiteY8" fmla="*/ 0 h 5154724"/>
              <a:gd name="connsiteX0" fmla="*/ 412786 w 5243649"/>
              <a:gd name="connsiteY0" fmla="*/ 0 h 5154724"/>
              <a:gd name="connsiteX1" fmla="*/ 423672 w 5243649"/>
              <a:gd name="connsiteY1" fmla="*/ 2527948 h 5154724"/>
              <a:gd name="connsiteX2" fmla="*/ 708152 w 5243649"/>
              <a:gd name="connsiteY2" fmla="*/ 2533461 h 5154724"/>
              <a:gd name="connsiteX3" fmla="*/ 727942 w 5243649"/>
              <a:gd name="connsiteY3" fmla="*/ 3108687 h 5154724"/>
              <a:gd name="connsiteX4" fmla="*/ 19994 w 5243649"/>
              <a:gd name="connsiteY4" fmla="*/ 3258004 h 5154724"/>
              <a:gd name="connsiteX5" fmla="*/ 0 w 5243649"/>
              <a:gd name="connsiteY5" fmla="*/ 5154724 h 5154724"/>
              <a:gd name="connsiteX6" fmla="*/ 5243322 w 5243649"/>
              <a:gd name="connsiteY6" fmla="*/ 5141365 h 5154724"/>
              <a:gd name="connsiteX7" fmla="*/ 5156236 w 5243649"/>
              <a:gd name="connsiteY7" fmla="*/ 83527 h 5154724"/>
              <a:gd name="connsiteX8" fmla="*/ 412786 w 5243649"/>
              <a:gd name="connsiteY8" fmla="*/ 0 h 5154724"/>
              <a:gd name="connsiteX0" fmla="*/ 412786 w 5243649"/>
              <a:gd name="connsiteY0" fmla="*/ 0 h 5172233"/>
              <a:gd name="connsiteX1" fmla="*/ 423672 w 5243649"/>
              <a:gd name="connsiteY1" fmla="*/ 2527948 h 5172233"/>
              <a:gd name="connsiteX2" fmla="*/ 708152 w 5243649"/>
              <a:gd name="connsiteY2" fmla="*/ 2533461 h 5172233"/>
              <a:gd name="connsiteX3" fmla="*/ 727942 w 5243649"/>
              <a:gd name="connsiteY3" fmla="*/ 3108687 h 5172233"/>
              <a:gd name="connsiteX4" fmla="*/ 19994 w 5243649"/>
              <a:gd name="connsiteY4" fmla="*/ 3258004 h 5172233"/>
              <a:gd name="connsiteX5" fmla="*/ 0 w 5243649"/>
              <a:gd name="connsiteY5" fmla="*/ 5154724 h 5172233"/>
              <a:gd name="connsiteX6" fmla="*/ 5243322 w 5243649"/>
              <a:gd name="connsiteY6" fmla="*/ 5172233 h 5172233"/>
              <a:gd name="connsiteX7" fmla="*/ 5156236 w 5243649"/>
              <a:gd name="connsiteY7" fmla="*/ 83527 h 5172233"/>
              <a:gd name="connsiteX8" fmla="*/ 412786 w 5243649"/>
              <a:gd name="connsiteY8" fmla="*/ 0 h 5172233"/>
              <a:gd name="connsiteX0" fmla="*/ 412786 w 5243735"/>
              <a:gd name="connsiteY0" fmla="*/ 19365 h 5191598"/>
              <a:gd name="connsiteX1" fmla="*/ 423672 w 5243735"/>
              <a:gd name="connsiteY1" fmla="*/ 2547313 h 5191598"/>
              <a:gd name="connsiteX2" fmla="*/ 708152 w 5243735"/>
              <a:gd name="connsiteY2" fmla="*/ 2552826 h 5191598"/>
              <a:gd name="connsiteX3" fmla="*/ 727942 w 5243735"/>
              <a:gd name="connsiteY3" fmla="*/ 3128052 h 5191598"/>
              <a:gd name="connsiteX4" fmla="*/ 19994 w 5243735"/>
              <a:gd name="connsiteY4" fmla="*/ 3277369 h 5191598"/>
              <a:gd name="connsiteX5" fmla="*/ 0 w 5243735"/>
              <a:gd name="connsiteY5" fmla="*/ 5174089 h 5191598"/>
              <a:gd name="connsiteX6" fmla="*/ 5243322 w 5243735"/>
              <a:gd name="connsiteY6" fmla="*/ 5191598 h 5191598"/>
              <a:gd name="connsiteX7" fmla="*/ 5178007 w 5243735"/>
              <a:gd name="connsiteY7" fmla="*/ 0 h 5191598"/>
              <a:gd name="connsiteX8" fmla="*/ 412786 w 5243735"/>
              <a:gd name="connsiteY8" fmla="*/ 19365 h 519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3735" h="5191598">
                <a:moveTo>
                  <a:pt x="412786" y="19365"/>
                </a:moveTo>
                <a:cubicBezTo>
                  <a:pt x="416415" y="889451"/>
                  <a:pt x="420043" y="1677227"/>
                  <a:pt x="423672" y="2547313"/>
                </a:cubicBezTo>
                <a:lnTo>
                  <a:pt x="708152" y="2552826"/>
                </a:lnTo>
                <a:cubicBezTo>
                  <a:pt x="704435" y="2601600"/>
                  <a:pt x="842635" y="3007295"/>
                  <a:pt x="727942" y="3128052"/>
                </a:cubicBezTo>
                <a:cubicBezTo>
                  <a:pt x="667677" y="3289965"/>
                  <a:pt x="81446" y="3032394"/>
                  <a:pt x="19994" y="3277369"/>
                </a:cubicBezTo>
                <a:lnTo>
                  <a:pt x="0" y="5174089"/>
                </a:lnTo>
                <a:lnTo>
                  <a:pt x="5243322" y="5191598"/>
                </a:lnTo>
                <a:cubicBezTo>
                  <a:pt x="5250095" y="3724696"/>
                  <a:pt x="5171234" y="1466902"/>
                  <a:pt x="5178007" y="0"/>
                </a:cubicBezTo>
                <a:lnTo>
                  <a:pt x="412786" y="1936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図 12">
            <a:extLst>
              <a:ext uri="{FF2B5EF4-FFF2-40B4-BE49-F238E27FC236}">
                <a16:creationId xmlns:a16="http://schemas.microsoft.com/office/drawing/2014/main" id="{533794CB-A06B-4CB2-9D59-F9B3FA5E5928}"/>
              </a:ext>
            </a:extLst>
          </p:cNvPr>
          <p:cNvPicPr>
            <a:picLocks noChangeAspect="1"/>
          </p:cNvPicPr>
          <p:nvPr/>
        </p:nvPicPr>
        <p:blipFill>
          <a:blip r:embed="rId4"/>
          <a:stretch>
            <a:fillRect/>
          </a:stretch>
        </p:blipFill>
        <p:spPr>
          <a:xfrm>
            <a:off x="324000" y="216000"/>
            <a:ext cx="1319398" cy="1702449"/>
          </a:xfrm>
          <a:prstGeom prst="rect">
            <a:avLst/>
          </a:prstGeom>
        </p:spPr>
      </p:pic>
      <p:sp>
        <p:nvSpPr>
          <p:cNvPr id="4" name="正方形/長方形 3">
            <a:extLst>
              <a:ext uri="{FF2B5EF4-FFF2-40B4-BE49-F238E27FC236}">
                <a16:creationId xmlns:a16="http://schemas.microsoft.com/office/drawing/2014/main" id="{A7C39F66-EB54-7341-9D15-3080CBE9A12C}"/>
              </a:ext>
            </a:extLst>
          </p:cNvPr>
          <p:cNvSpPr/>
          <p:nvPr/>
        </p:nvSpPr>
        <p:spPr>
          <a:xfrm>
            <a:off x="1510383" y="1391236"/>
            <a:ext cx="9384371" cy="5228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8">
            <a:extLst>
              <a:ext uri="{FF2B5EF4-FFF2-40B4-BE49-F238E27FC236}">
                <a16:creationId xmlns:a16="http://schemas.microsoft.com/office/drawing/2014/main" id="{25FD20B7-F25F-4851-B0B8-95F052761B6C}"/>
              </a:ext>
            </a:extLst>
          </p:cNvPr>
          <p:cNvSpPr txBox="1"/>
          <p:nvPr/>
        </p:nvSpPr>
        <p:spPr>
          <a:xfrm>
            <a:off x="207600" y="6402111"/>
            <a:ext cx="5288973" cy="3693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t>国立研究開発法人 国立国際医療研究センター／国際感染症センター</a:t>
            </a:r>
            <a:endParaRPr lang="en-US" altLang="ja-JP" sz="900" dirty="0"/>
          </a:p>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「新型コロナウイルス感染症（</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COVID-19</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）診療の手引き・第２版」より　忽那賢志 作成</a:t>
            </a:r>
            <a:endParaRPr lang="ja-JP" altLang="en-US" sz="900" dirty="0">
              <a:latin typeface="Yu Gothic UI" panose="020B0500000000000000" pitchFamily="50" charset="-128"/>
              <a:ea typeface="Yu Gothic UI" panose="020B0500000000000000" pitchFamily="50" charset="-128"/>
            </a:endParaRPr>
          </a:p>
        </p:txBody>
      </p:sp>
      <p:pic>
        <p:nvPicPr>
          <p:cNvPr id="15" name="図 14">
            <a:extLst>
              <a:ext uri="{FF2B5EF4-FFF2-40B4-BE49-F238E27FC236}">
                <a16:creationId xmlns:a16="http://schemas.microsoft.com/office/drawing/2014/main" id="{AD920DC3-1DFF-4CC8-910B-930414ECCB85}"/>
              </a:ext>
            </a:extLst>
          </p:cNvPr>
          <p:cNvPicPr/>
          <p:nvPr/>
        </p:nvPicPr>
        <p:blipFill rotWithShape="1">
          <a:blip r:embed="rId5"/>
          <a:srcRect l="62768" t="11437" r="25438" b="82493"/>
          <a:stretch/>
        </p:blipFill>
        <p:spPr bwMode="auto">
          <a:xfrm>
            <a:off x="10053162" y="6348880"/>
            <a:ext cx="1929765" cy="335280"/>
          </a:xfrm>
          <a:prstGeom prst="rect">
            <a:avLst/>
          </a:prstGeom>
          <a:ln>
            <a:noFill/>
          </a:ln>
          <a:extLst>
            <a:ext uri="{53640926-AAD7-44D8-BBD7-CCE9431645EC}">
              <a14:shadowObscured xmlns:a14="http://schemas.microsoft.com/office/drawing/2010/main"/>
            </a:ext>
          </a:extLst>
        </p:spPr>
      </p:pic>
      <p:sp>
        <p:nvSpPr>
          <p:cNvPr id="10" name="テキスト ボックス 9">
            <a:extLst>
              <a:ext uri="{FF2B5EF4-FFF2-40B4-BE49-F238E27FC236}">
                <a16:creationId xmlns:a16="http://schemas.microsoft.com/office/drawing/2014/main" id="{D0CB64EF-D939-4026-A29A-7678B579E038}"/>
              </a:ext>
            </a:extLst>
          </p:cNvPr>
          <p:cNvSpPr txBox="1"/>
          <p:nvPr/>
        </p:nvSpPr>
        <p:spPr>
          <a:xfrm>
            <a:off x="5841999" y="196401"/>
            <a:ext cx="3390502" cy="400110"/>
          </a:xfrm>
          <a:prstGeom prst="rect">
            <a:avLst/>
          </a:prstGeom>
          <a:noFill/>
        </p:spPr>
        <p:txBody>
          <a:bodyPr wrap="square" rtlCol="0">
            <a:spAutoFit/>
          </a:bodyPr>
          <a:lstStyle/>
          <a:p>
            <a:r>
              <a:rPr kumimoji="1" lang="ja-JP" altLang="en-US" sz="2000" b="1" dirty="0">
                <a:solidFill>
                  <a:schemeClr val="bg2">
                    <a:lumMod val="50000"/>
                  </a:schemeClr>
                </a:solidFill>
              </a:rPr>
              <a:t>かんせんしょう　　けいか</a:t>
            </a:r>
          </a:p>
        </p:txBody>
      </p:sp>
    </p:spTree>
    <p:extLst>
      <p:ext uri="{BB962C8B-B14F-4D97-AF65-F5344CB8AC3E}">
        <p14:creationId xmlns:p14="http://schemas.microsoft.com/office/powerpoint/2010/main" val="12415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2600"/>
                                        <p:tgtEl>
                                          <p:spTgt spid="4"/>
                                        </p:tgtEl>
                                        <p:attrNameLst>
                                          <p:attrName>ppt_x</p:attrName>
                                        </p:attrNameLst>
                                      </p:cBhvr>
                                      <p:tavLst>
                                        <p:tav tm="0">
                                          <p:val>
                                            <p:strVal val="ppt_x"/>
                                          </p:val>
                                        </p:tav>
                                        <p:tav tm="100000">
                                          <p:val>
                                            <p:strVal val="1+ppt_w/2"/>
                                          </p:val>
                                        </p:tav>
                                      </p:tavLst>
                                    </p:anim>
                                    <p:anim calcmode="lin" valueType="num">
                                      <p:cBhvr additive="base">
                                        <p:cTn id="7" dur="2600"/>
                                        <p:tgtEl>
                                          <p:spTgt spid="4"/>
                                        </p:tgtEl>
                                        <p:attrNameLst>
                                          <p:attrName>ppt_y</p:attrName>
                                        </p:attrNameLst>
                                      </p:cBhvr>
                                      <p:tavLst>
                                        <p:tav tm="0">
                                          <p:val>
                                            <p:strVal val="ppt_y"/>
                                          </p:val>
                                        </p:tav>
                                        <p:tav tm="100000">
                                          <p:val>
                                            <p:strVal val="ppt_y"/>
                                          </p:val>
                                        </p:tav>
                                      </p:tavLst>
                                    </p:anim>
                                    <p:set>
                                      <p:cBhvr>
                                        <p:cTn id="8" dur="1" fill="hold">
                                          <p:stCondLst>
                                            <p:cond delay="2599"/>
                                          </p:stCondLst>
                                        </p:cTn>
                                        <p:tgtEl>
                                          <p:spTgt spid="4"/>
                                        </p:tgtEl>
                                        <p:attrNameLst>
                                          <p:attrName>style.visibility</p:attrName>
                                        </p:attrNameLst>
                                      </p:cBhvr>
                                      <p:to>
                                        <p:strVal val="hidden"/>
                                      </p:to>
                                    </p:set>
                                  </p:childTnLst>
                                </p:cTn>
                              </p:par>
                            </p:childTnLst>
                          </p:cTn>
                        </p:par>
                        <p:par>
                          <p:cTn id="9" fill="hold">
                            <p:stCondLst>
                              <p:cond delay="2600"/>
                            </p:stCondLst>
                            <p:childTnLst>
                              <p:par>
                                <p:cTn id="10" presetID="2" presetClass="exit" presetSubtype="2" fill="hold" grpId="0" nodeType="afterEffect">
                                  <p:stCondLst>
                                    <p:cond delay="0"/>
                                  </p:stCondLst>
                                  <p:childTnLst>
                                    <p:anim calcmode="lin" valueType="num">
                                      <p:cBhvr additive="base">
                                        <p:cTn id="11" dur="2600"/>
                                        <p:tgtEl>
                                          <p:spTgt spid="7"/>
                                        </p:tgtEl>
                                        <p:attrNameLst>
                                          <p:attrName>ppt_x</p:attrName>
                                        </p:attrNameLst>
                                      </p:cBhvr>
                                      <p:tavLst>
                                        <p:tav tm="0">
                                          <p:val>
                                            <p:strVal val="ppt_x"/>
                                          </p:val>
                                        </p:tav>
                                        <p:tav tm="100000">
                                          <p:val>
                                            <p:strVal val="1+ppt_w/2"/>
                                          </p:val>
                                        </p:tav>
                                      </p:tavLst>
                                    </p:anim>
                                    <p:anim calcmode="lin" valueType="num">
                                      <p:cBhvr additive="base">
                                        <p:cTn id="12" dur="2600"/>
                                        <p:tgtEl>
                                          <p:spTgt spid="7"/>
                                        </p:tgtEl>
                                        <p:attrNameLst>
                                          <p:attrName>ppt_y</p:attrName>
                                        </p:attrNameLst>
                                      </p:cBhvr>
                                      <p:tavLst>
                                        <p:tav tm="0">
                                          <p:val>
                                            <p:strVal val="ppt_y"/>
                                          </p:val>
                                        </p:tav>
                                        <p:tav tm="100000">
                                          <p:val>
                                            <p:strVal val="ppt_y"/>
                                          </p:val>
                                        </p:tav>
                                      </p:tavLst>
                                    </p:anim>
                                    <p:set>
                                      <p:cBhvr>
                                        <p:cTn id="13" dur="1" fill="hold">
                                          <p:stCondLst>
                                            <p:cond delay="2599"/>
                                          </p:stCondLst>
                                        </p:cTn>
                                        <p:tgtEl>
                                          <p:spTgt spid="7"/>
                                        </p:tgtEl>
                                        <p:attrNameLst>
                                          <p:attrName>style.visibility</p:attrName>
                                        </p:attrNameLst>
                                      </p:cBhvr>
                                      <p:to>
                                        <p:strVal val="hidden"/>
                                      </p:to>
                                    </p:set>
                                  </p:childTnLst>
                                </p:cTn>
                              </p:par>
                            </p:childTnLst>
                          </p:cTn>
                        </p:par>
                        <p:par>
                          <p:cTn id="14" fill="hold">
                            <p:stCondLst>
                              <p:cond delay="5200"/>
                            </p:stCondLst>
                            <p:childTnLst>
                              <p:par>
                                <p:cTn id="15" presetID="2" presetClass="exit" presetSubtype="2" fill="hold" grpId="0" nodeType="afterEffect">
                                  <p:stCondLst>
                                    <p:cond delay="0"/>
                                  </p:stCondLst>
                                  <p:childTnLst>
                                    <p:anim calcmode="lin" valueType="num">
                                      <p:cBhvr additive="base">
                                        <p:cTn id="16" dur="2600"/>
                                        <p:tgtEl>
                                          <p:spTgt spid="6"/>
                                        </p:tgtEl>
                                        <p:attrNameLst>
                                          <p:attrName>ppt_x</p:attrName>
                                        </p:attrNameLst>
                                      </p:cBhvr>
                                      <p:tavLst>
                                        <p:tav tm="0">
                                          <p:val>
                                            <p:strVal val="ppt_x"/>
                                          </p:val>
                                        </p:tav>
                                        <p:tav tm="100000">
                                          <p:val>
                                            <p:strVal val="1+ppt_w/2"/>
                                          </p:val>
                                        </p:tav>
                                      </p:tavLst>
                                    </p:anim>
                                    <p:anim calcmode="lin" valueType="num">
                                      <p:cBhvr additive="base">
                                        <p:cTn id="17" dur="2600"/>
                                        <p:tgtEl>
                                          <p:spTgt spid="6"/>
                                        </p:tgtEl>
                                        <p:attrNameLst>
                                          <p:attrName>ppt_y</p:attrName>
                                        </p:attrNameLst>
                                      </p:cBhvr>
                                      <p:tavLst>
                                        <p:tav tm="0">
                                          <p:val>
                                            <p:strVal val="ppt_y"/>
                                          </p:val>
                                        </p:tav>
                                        <p:tav tm="100000">
                                          <p:val>
                                            <p:strVal val="ppt_y"/>
                                          </p:val>
                                        </p:tav>
                                      </p:tavLst>
                                    </p:anim>
                                    <p:set>
                                      <p:cBhvr>
                                        <p:cTn id="18" dur="1" fill="hold">
                                          <p:stCondLst>
                                            <p:cond delay="25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CA0A23E-91D5-5741-83D2-4D6E4F7AED7C}"/>
              </a:ext>
            </a:extLst>
          </p:cNvPr>
          <p:cNvPicPr>
            <a:picLocks noChangeAspect="1"/>
          </p:cNvPicPr>
          <p:nvPr/>
        </p:nvPicPr>
        <p:blipFill rotWithShape="1">
          <a:blip r:embed="rId3"/>
          <a:srcRect l="3552" t="4580" r="1371"/>
          <a:stretch/>
        </p:blipFill>
        <p:spPr>
          <a:xfrm>
            <a:off x="2148840" y="1574800"/>
            <a:ext cx="7894320" cy="5059680"/>
          </a:xfrm>
          <a:prstGeom prst="rect">
            <a:avLst/>
          </a:prstGeom>
        </p:spPr>
      </p:pic>
      <p:sp>
        <p:nvSpPr>
          <p:cNvPr id="6" name="タイトル 1">
            <a:extLst>
              <a:ext uri="{FF2B5EF4-FFF2-40B4-BE49-F238E27FC236}">
                <a16:creationId xmlns:a16="http://schemas.microsoft.com/office/drawing/2014/main" id="{8DCC93D2-9CB9-46D6-A62E-5DC15F5A5A63}"/>
              </a:ext>
            </a:extLst>
          </p:cNvPr>
          <p:cNvSpPr txBox="1">
            <a:spLocks/>
          </p:cNvSpPr>
          <p:nvPr/>
        </p:nvSpPr>
        <p:spPr>
          <a:xfrm>
            <a:off x="1908000" y="360000"/>
            <a:ext cx="10049744" cy="1001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dirty="0">
                <a:latin typeface="HGSMinchoE" panose="02020900000000000000" pitchFamily="18" charset="-128"/>
                <a:ea typeface="HGSMinchoE" panose="02020900000000000000" pitchFamily="18" charset="-128"/>
              </a:rPr>
              <a:t>感染予防策のピクトグラム（絵文字）</a:t>
            </a:r>
          </a:p>
        </p:txBody>
      </p:sp>
      <p:pic>
        <p:nvPicPr>
          <p:cNvPr id="8" name="図 7">
            <a:extLst>
              <a:ext uri="{FF2B5EF4-FFF2-40B4-BE49-F238E27FC236}">
                <a16:creationId xmlns:a16="http://schemas.microsoft.com/office/drawing/2014/main" id="{042B8EF8-EB7A-456B-BCC7-53B220DB3D54}"/>
              </a:ext>
            </a:extLst>
          </p:cNvPr>
          <p:cNvPicPr>
            <a:picLocks noChangeAspect="1"/>
          </p:cNvPicPr>
          <p:nvPr/>
        </p:nvPicPr>
        <p:blipFill>
          <a:blip r:embed="rId4"/>
          <a:stretch>
            <a:fillRect/>
          </a:stretch>
        </p:blipFill>
        <p:spPr>
          <a:xfrm>
            <a:off x="324000" y="216000"/>
            <a:ext cx="1319398" cy="1702449"/>
          </a:xfrm>
          <a:prstGeom prst="rect">
            <a:avLst/>
          </a:prstGeom>
        </p:spPr>
      </p:pic>
      <p:sp>
        <p:nvSpPr>
          <p:cNvPr id="7" name="テキスト ボックス 8">
            <a:extLst>
              <a:ext uri="{FF2B5EF4-FFF2-40B4-BE49-F238E27FC236}">
                <a16:creationId xmlns:a16="http://schemas.microsoft.com/office/drawing/2014/main" id="{223C1E3F-259A-4943-9AE2-1921089F72CA}"/>
              </a:ext>
            </a:extLst>
          </p:cNvPr>
          <p:cNvSpPr txBox="1"/>
          <p:nvPr/>
        </p:nvSpPr>
        <p:spPr>
          <a:xfrm>
            <a:off x="96049" y="6526584"/>
            <a:ext cx="1201197"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出典：厚生労働省</a:t>
            </a:r>
            <a:endParaRPr lang="ja-JP" altLang="en-US" sz="900" dirty="0">
              <a:latin typeface="Yu Gothic UI" panose="020B0500000000000000" pitchFamily="50" charset="-128"/>
              <a:ea typeface="Yu Gothic UI" panose="020B0500000000000000" pitchFamily="50" charset="-128"/>
            </a:endParaRPr>
          </a:p>
        </p:txBody>
      </p:sp>
      <p:pic>
        <p:nvPicPr>
          <p:cNvPr id="9" name="図 8">
            <a:extLst>
              <a:ext uri="{FF2B5EF4-FFF2-40B4-BE49-F238E27FC236}">
                <a16:creationId xmlns:a16="http://schemas.microsoft.com/office/drawing/2014/main" id="{7DE4447F-9618-4A73-B2EC-8FC5908D1095}"/>
              </a:ext>
            </a:extLst>
          </p:cNvPr>
          <p:cNvPicPr>
            <a:picLocks noChangeAspect="1"/>
          </p:cNvPicPr>
          <p:nvPr/>
        </p:nvPicPr>
        <p:blipFill rotWithShape="1">
          <a:blip r:embed="rId5"/>
          <a:srcRect l="1917" t="50000" r="19390" b="4646"/>
          <a:stretch/>
        </p:blipFill>
        <p:spPr>
          <a:xfrm>
            <a:off x="10894754" y="6304758"/>
            <a:ext cx="1062990" cy="299085"/>
          </a:xfrm>
          <a:prstGeom prst="rect">
            <a:avLst/>
          </a:prstGeom>
        </p:spPr>
      </p:pic>
      <p:sp>
        <p:nvSpPr>
          <p:cNvPr id="10" name="テキスト ボックス 9">
            <a:extLst>
              <a:ext uri="{FF2B5EF4-FFF2-40B4-BE49-F238E27FC236}">
                <a16:creationId xmlns:a16="http://schemas.microsoft.com/office/drawing/2014/main" id="{432AA65D-8CB1-489A-A157-B131039E5252}"/>
              </a:ext>
            </a:extLst>
          </p:cNvPr>
          <p:cNvSpPr txBox="1"/>
          <p:nvPr/>
        </p:nvSpPr>
        <p:spPr>
          <a:xfrm>
            <a:off x="2148840" y="229658"/>
            <a:ext cx="2499108" cy="400110"/>
          </a:xfrm>
          <a:prstGeom prst="rect">
            <a:avLst/>
          </a:prstGeom>
          <a:noFill/>
        </p:spPr>
        <p:txBody>
          <a:bodyPr wrap="square" rtlCol="0">
            <a:spAutoFit/>
          </a:bodyPr>
          <a:lstStyle/>
          <a:p>
            <a:r>
              <a:rPr kumimoji="1" lang="ja-JP" altLang="en-US" sz="2000" b="1" dirty="0">
                <a:solidFill>
                  <a:schemeClr val="bg2">
                    <a:lumMod val="50000"/>
                  </a:schemeClr>
                </a:solidFill>
              </a:rPr>
              <a:t>かんせんよぼうさく</a:t>
            </a:r>
          </a:p>
        </p:txBody>
      </p:sp>
      <p:sp>
        <p:nvSpPr>
          <p:cNvPr id="11" name="テキスト ボックス 10">
            <a:extLst>
              <a:ext uri="{FF2B5EF4-FFF2-40B4-BE49-F238E27FC236}">
                <a16:creationId xmlns:a16="http://schemas.microsoft.com/office/drawing/2014/main" id="{C71A2B26-9B70-45DA-97DF-CE2C0A7CA44C}"/>
              </a:ext>
            </a:extLst>
          </p:cNvPr>
          <p:cNvSpPr txBox="1"/>
          <p:nvPr/>
        </p:nvSpPr>
        <p:spPr>
          <a:xfrm>
            <a:off x="9637754" y="237953"/>
            <a:ext cx="1046756" cy="400110"/>
          </a:xfrm>
          <a:prstGeom prst="rect">
            <a:avLst/>
          </a:prstGeom>
          <a:noFill/>
        </p:spPr>
        <p:txBody>
          <a:bodyPr wrap="square" rtlCol="0">
            <a:spAutoFit/>
          </a:bodyPr>
          <a:lstStyle/>
          <a:p>
            <a:r>
              <a:rPr kumimoji="1" lang="ja-JP" altLang="en-US" sz="2000" b="1" dirty="0">
                <a:solidFill>
                  <a:schemeClr val="bg2">
                    <a:lumMod val="50000"/>
                  </a:schemeClr>
                </a:solidFill>
              </a:rPr>
              <a:t>えもじ</a:t>
            </a:r>
          </a:p>
        </p:txBody>
      </p:sp>
    </p:spTree>
    <p:extLst>
      <p:ext uri="{BB962C8B-B14F-4D97-AF65-F5344CB8AC3E}">
        <p14:creationId xmlns:p14="http://schemas.microsoft.com/office/powerpoint/2010/main" val="1732377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662C29-043D-444B-94E6-B5B713BE9165}"/>
              </a:ext>
            </a:extLst>
          </p:cNvPr>
          <p:cNvSpPr>
            <a:spLocks noGrp="1"/>
          </p:cNvSpPr>
          <p:nvPr>
            <p:ph type="title"/>
          </p:nvPr>
        </p:nvSpPr>
        <p:spPr>
          <a:xfrm>
            <a:off x="1760963" y="1045891"/>
            <a:ext cx="10314346" cy="1638160"/>
          </a:xfrm>
        </p:spPr>
        <p:txBody>
          <a:bodyPr lIns="0" tIns="0" rIns="0" bIns="0">
            <a:noAutofit/>
          </a:bodyPr>
          <a:lstStyle/>
          <a:p>
            <a:pPr>
              <a:lnSpc>
                <a:spcPct val="100000"/>
              </a:lnSpc>
            </a:pPr>
            <a:r>
              <a:rPr kumimoji="1" lang="ja-JP" altLang="en-US" sz="3800" dirty="0">
                <a:latin typeface="HGSMinchoE" panose="02020900000000000000" pitchFamily="18" charset="-128"/>
                <a:ea typeface="HGSMinchoE" panose="02020900000000000000" pitchFamily="18" charset="-128"/>
              </a:rPr>
              <a:t>石けんで洗った後は流水できれいに流す</a:t>
            </a:r>
            <a:br>
              <a:rPr kumimoji="1" lang="en-US" altLang="ja-JP" sz="1400" dirty="0">
                <a:latin typeface="HGSMinchoE" panose="02020900000000000000" pitchFamily="18" charset="-128"/>
                <a:ea typeface="HGSMinchoE" panose="02020900000000000000" pitchFamily="18" charset="-128"/>
              </a:rPr>
            </a:br>
            <a:br>
              <a:rPr kumimoji="1" lang="en-US" altLang="ja-JP" sz="1400" dirty="0">
                <a:latin typeface="HGSMinchoE" panose="02020900000000000000" pitchFamily="18" charset="-128"/>
                <a:ea typeface="HGSMinchoE" panose="02020900000000000000" pitchFamily="18" charset="-128"/>
              </a:rPr>
            </a:br>
            <a:r>
              <a:rPr kumimoji="1" lang="ja-JP" altLang="en-US" sz="3800" dirty="0">
                <a:latin typeface="HGSMinchoE" panose="02020900000000000000" pitchFamily="18" charset="-128"/>
                <a:ea typeface="HGSMinchoE" panose="02020900000000000000" pitchFamily="18" charset="-128"/>
              </a:rPr>
              <a:t>手が洗えないところではアルコール消毒も</a:t>
            </a:r>
            <a:r>
              <a:rPr lang="ja-JP" altLang="en-US" sz="3800" dirty="0">
                <a:latin typeface="HGSMinchoE" panose="02020900000000000000" pitchFamily="18" charset="-128"/>
                <a:ea typeface="HGSMinchoE" panose="02020900000000000000" pitchFamily="18" charset="-128"/>
              </a:rPr>
              <a:t>有効</a:t>
            </a:r>
            <a:endParaRPr kumimoji="1" lang="ja-JP" altLang="en-US" sz="3800" dirty="0">
              <a:latin typeface="HGSMinchoE" panose="02020900000000000000" pitchFamily="18" charset="-128"/>
              <a:ea typeface="HGSMinchoE" panose="02020900000000000000" pitchFamily="18" charset="-128"/>
            </a:endParaRPr>
          </a:p>
        </p:txBody>
      </p:sp>
      <p:pic>
        <p:nvPicPr>
          <p:cNvPr id="7" name="図 6">
            <a:extLst>
              <a:ext uri="{FF2B5EF4-FFF2-40B4-BE49-F238E27FC236}">
                <a16:creationId xmlns:a16="http://schemas.microsoft.com/office/drawing/2014/main" id="{234E123B-DED8-4E45-A329-471EF46753B7}"/>
              </a:ext>
            </a:extLst>
          </p:cNvPr>
          <p:cNvPicPr>
            <a:picLocks noChangeAspect="1"/>
          </p:cNvPicPr>
          <p:nvPr/>
        </p:nvPicPr>
        <p:blipFill>
          <a:blip r:embed="rId3"/>
          <a:stretch>
            <a:fillRect/>
          </a:stretch>
        </p:blipFill>
        <p:spPr>
          <a:xfrm>
            <a:off x="7058830" y="3076795"/>
            <a:ext cx="3364440" cy="3282844"/>
          </a:xfrm>
          <a:prstGeom prst="rect">
            <a:avLst/>
          </a:prstGeom>
        </p:spPr>
      </p:pic>
      <p:sp>
        <p:nvSpPr>
          <p:cNvPr id="3" name="テキスト ボックス 2">
            <a:extLst>
              <a:ext uri="{FF2B5EF4-FFF2-40B4-BE49-F238E27FC236}">
                <a16:creationId xmlns:a16="http://schemas.microsoft.com/office/drawing/2014/main" id="{D624C99A-DA51-D244-8A1C-0AFE0F3EF7A4}"/>
              </a:ext>
            </a:extLst>
          </p:cNvPr>
          <p:cNvSpPr txBox="1"/>
          <p:nvPr/>
        </p:nvSpPr>
        <p:spPr>
          <a:xfrm>
            <a:off x="1643398" y="240526"/>
            <a:ext cx="2441694" cy="769441"/>
          </a:xfrm>
          <a:prstGeom prst="rect">
            <a:avLst/>
          </a:prstGeom>
          <a:noFill/>
        </p:spPr>
        <p:txBody>
          <a:bodyPr wrap="none" rtlCol="0">
            <a:spAutoFit/>
          </a:bodyPr>
          <a:lstStyle/>
          <a:p>
            <a:r>
              <a:rPr kumimoji="1" lang="ja-JP" altLang="en-US" sz="4400" dirty="0">
                <a:solidFill>
                  <a:srgbClr val="0070C0"/>
                </a:solidFill>
                <a:latin typeface="HGMinchoE" panose="02020909000000000000" pitchFamily="49" charset="-128"/>
                <a:ea typeface="HGMinchoE" panose="02020909000000000000" pitchFamily="49" charset="-128"/>
              </a:rPr>
              <a:t>最後に</a:t>
            </a:r>
            <a:r>
              <a:rPr kumimoji="1" lang="en-US" altLang="ja-JP" sz="4400" dirty="0">
                <a:solidFill>
                  <a:srgbClr val="0070C0"/>
                </a:solidFill>
                <a:latin typeface="HGMinchoE" panose="02020909000000000000" pitchFamily="49" charset="-128"/>
                <a:ea typeface="HGMinchoE" panose="02020909000000000000" pitchFamily="49" charset="-128"/>
              </a:rPr>
              <a:t>…</a:t>
            </a:r>
            <a:endParaRPr kumimoji="1" lang="ja-JP" altLang="en-US" sz="4400" dirty="0">
              <a:solidFill>
                <a:srgbClr val="0070C0"/>
              </a:solidFill>
              <a:latin typeface="HGMinchoE" panose="02020909000000000000" pitchFamily="49" charset="-128"/>
              <a:ea typeface="HGMinchoE" panose="02020909000000000000" pitchFamily="49" charset="-128"/>
            </a:endParaRPr>
          </a:p>
        </p:txBody>
      </p:sp>
      <p:pic>
        <p:nvPicPr>
          <p:cNvPr id="8" name="図 7">
            <a:extLst>
              <a:ext uri="{FF2B5EF4-FFF2-40B4-BE49-F238E27FC236}">
                <a16:creationId xmlns:a16="http://schemas.microsoft.com/office/drawing/2014/main" id="{9DB59DFD-C068-4198-ABBF-04690DD59BB9}"/>
              </a:ext>
            </a:extLst>
          </p:cNvPr>
          <p:cNvPicPr>
            <a:picLocks noChangeAspect="1"/>
          </p:cNvPicPr>
          <p:nvPr/>
        </p:nvPicPr>
        <p:blipFill>
          <a:blip r:embed="rId4"/>
          <a:stretch>
            <a:fillRect/>
          </a:stretch>
        </p:blipFill>
        <p:spPr>
          <a:xfrm>
            <a:off x="324000" y="216000"/>
            <a:ext cx="1319398" cy="1702449"/>
          </a:xfrm>
          <a:prstGeom prst="rect">
            <a:avLst/>
          </a:prstGeom>
        </p:spPr>
      </p:pic>
      <p:pic>
        <p:nvPicPr>
          <p:cNvPr id="12" name="図 11" descr="部屋, 時計 が含まれている画像&#10;&#10;自動的に生成された説明">
            <a:extLst>
              <a:ext uri="{FF2B5EF4-FFF2-40B4-BE49-F238E27FC236}">
                <a16:creationId xmlns:a16="http://schemas.microsoft.com/office/drawing/2014/main" id="{33FDF8BA-4BE8-4704-8D5A-724F235E060F}"/>
              </a:ext>
            </a:extLst>
          </p:cNvPr>
          <p:cNvPicPr>
            <a:picLocks noChangeAspect="1"/>
          </p:cNvPicPr>
          <p:nvPr/>
        </p:nvPicPr>
        <p:blipFill rotWithShape="1">
          <a:blip r:embed="rId5"/>
          <a:srcRect l="16383" t="4442" r="14858" b="3585"/>
          <a:stretch/>
        </p:blipFill>
        <p:spPr>
          <a:xfrm>
            <a:off x="2018876" y="2835422"/>
            <a:ext cx="3114295" cy="3875024"/>
          </a:xfrm>
          <a:prstGeom prst="rect">
            <a:avLst/>
          </a:prstGeom>
        </p:spPr>
      </p:pic>
      <p:sp>
        <p:nvSpPr>
          <p:cNvPr id="9" name="テキスト ボックス 8">
            <a:extLst>
              <a:ext uri="{FF2B5EF4-FFF2-40B4-BE49-F238E27FC236}">
                <a16:creationId xmlns:a16="http://schemas.microsoft.com/office/drawing/2014/main" id="{237D8D0F-6C70-4783-AE63-D5E507740A82}"/>
              </a:ext>
            </a:extLst>
          </p:cNvPr>
          <p:cNvSpPr txBox="1"/>
          <p:nvPr/>
        </p:nvSpPr>
        <p:spPr>
          <a:xfrm>
            <a:off x="1817489" y="40471"/>
            <a:ext cx="1046756" cy="400110"/>
          </a:xfrm>
          <a:prstGeom prst="rect">
            <a:avLst/>
          </a:prstGeom>
          <a:noFill/>
        </p:spPr>
        <p:txBody>
          <a:bodyPr wrap="square" rtlCol="0">
            <a:spAutoFit/>
          </a:bodyPr>
          <a:lstStyle/>
          <a:p>
            <a:r>
              <a:rPr kumimoji="1" lang="ja-JP" altLang="en-US" sz="2000" b="1" dirty="0">
                <a:solidFill>
                  <a:schemeClr val="bg2">
                    <a:lumMod val="50000"/>
                  </a:schemeClr>
                </a:solidFill>
              </a:rPr>
              <a:t>さいご</a:t>
            </a:r>
          </a:p>
        </p:txBody>
      </p:sp>
      <p:sp>
        <p:nvSpPr>
          <p:cNvPr id="10" name="テキスト ボックス 9">
            <a:extLst>
              <a:ext uri="{FF2B5EF4-FFF2-40B4-BE49-F238E27FC236}">
                <a16:creationId xmlns:a16="http://schemas.microsoft.com/office/drawing/2014/main" id="{B76750E3-E6B5-4517-A80C-DAA4E52C1D03}"/>
              </a:ext>
            </a:extLst>
          </p:cNvPr>
          <p:cNvSpPr txBox="1"/>
          <p:nvPr/>
        </p:nvSpPr>
        <p:spPr>
          <a:xfrm>
            <a:off x="1643398" y="925540"/>
            <a:ext cx="1046756" cy="400110"/>
          </a:xfrm>
          <a:prstGeom prst="rect">
            <a:avLst/>
          </a:prstGeom>
          <a:noFill/>
        </p:spPr>
        <p:txBody>
          <a:bodyPr wrap="square" rtlCol="0">
            <a:spAutoFit/>
          </a:bodyPr>
          <a:lstStyle/>
          <a:p>
            <a:r>
              <a:rPr kumimoji="1" lang="ja-JP" altLang="en-US" sz="2000" b="1" dirty="0">
                <a:solidFill>
                  <a:schemeClr val="bg2">
                    <a:lumMod val="50000"/>
                  </a:schemeClr>
                </a:solidFill>
              </a:rPr>
              <a:t>せっ</a:t>
            </a:r>
          </a:p>
        </p:txBody>
      </p:sp>
      <p:sp>
        <p:nvSpPr>
          <p:cNvPr id="11" name="テキスト ボックス 10">
            <a:extLst>
              <a:ext uri="{FF2B5EF4-FFF2-40B4-BE49-F238E27FC236}">
                <a16:creationId xmlns:a16="http://schemas.microsoft.com/office/drawing/2014/main" id="{72265A27-7060-4B5E-A87D-8112FCFF95ED}"/>
              </a:ext>
            </a:extLst>
          </p:cNvPr>
          <p:cNvSpPr txBox="1"/>
          <p:nvPr/>
        </p:nvSpPr>
        <p:spPr>
          <a:xfrm>
            <a:off x="3548671" y="867169"/>
            <a:ext cx="7214267" cy="400110"/>
          </a:xfrm>
          <a:prstGeom prst="rect">
            <a:avLst/>
          </a:prstGeom>
          <a:noFill/>
        </p:spPr>
        <p:txBody>
          <a:bodyPr wrap="square" rtlCol="0">
            <a:spAutoFit/>
          </a:bodyPr>
          <a:lstStyle/>
          <a:p>
            <a:r>
              <a:rPr kumimoji="1" lang="ja-JP" altLang="en-US" sz="2000" b="1" dirty="0">
                <a:solidFill>
                  <a:schemeClr val="bg2">
                    <a:lumMod val="50000"/>
                  </a:schemeClr>
                </a:solidFill>
              </a:rPr>
              <a:t>あら　　　　あと　りゅうすい　　　　　　　　　なが</a:t>
            </a:r>
          </a:p>
        </p:txBody>
      </p:sp>
      <p:sp>
        <p:nvSpPr>
          <p:cNvPr id="13" name="テキスト ボックス 12">
            <a:extLst>
              <a:ext uri="{FF2B5EF4-FFF2-40B4-BE49-F238E27FC236}">
                <a16:creationId xmlns:a16="http://schemas.microsoft.com/office/drawing/2014/main" id="{A30FD0F0-F936-4435-BDF0-744C138E101C}"/>
              </a:ext>
            </a:extLst>
          </p:cNvPr>
          <p:cNvSpPr txBox="1"/>
          <p:nvPr/>
        </p:nvSpPr>
        <p:spPr>
          <a:xfrm>
            <a:off x="1817489" y="1718394"/>
            <a:ext cx="10374511" cy="400110"/>
          </a:xfrm>
          <a:prstGeom prst="rect">
            <a:avLst/>
          </a:prstGeom>
          <a:noFill/>
        </p:spPr>
        <p:txBody>
          <a:bodyPr wrap="square" rtlCol="0">
            <a:spAutoFit/>
          </a:bodyPr>
          <a:lstStyle/>
          <a:p>
            <a:r>
              <a:rPr lang="ja-JP" altLang="en-US" sz="2000" b="1" dirty="0">
                <a:solidFill>
                  <a:schemeClr val="bg2">
                    <a:lumMod val="50000"/>
                  </a:schemeClr>
                </a:solidFill>
              </a:rPr>
              <a:t>て</a:t>
            </a:r>
            <a:r>
              <a:rPr kumimoji="1" lang="ja-JP" altLang="en-US" sz="2000" b="1" dirty="0">
                <a:solidFill>
                  <a:schemeClr val="bg2">
                    <a:lumMod val="50000"/>
                  </a:schemeClr>
                </a:solidFill>
              </a:rPr>
              <a:t>　　あら　　　　　　　　　　　　　　　　　　　　　　　　しょうどく　  ゆうこう</a:t>
            </a:r>
          </a:p>
        </p:txBody>
      </p:sp>
    </p:spTree>
    <p:extLst>
      <p:ext uri="{BB962C8B-B14F-4D97-AF65-F5344CB8AC3E}">
        <p14:creationId xmlns:p14="http://schemas.microsoft.com/office/powerpoint/2010/main" val="2854137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5564" y="743258"/>
            <a:ext cx="3762596" cy="560169"/>
          </a:xfrm>
        </p:spPr>
        <p:txBody>
          <a:bodyPr>
            <a:noAutofit/>
          </a:bodyPr>
          <a:lstStyle/>
          <a:p>
            <a:pPr algn="l"/>
            <a:r>
              <a:rPr lang="ja-JP" altLang="en-US" sz="4000" b="1" dirty="0">
                <a:latin typeface="游ゴシック" panose="020B0400000000000000" pitchFamily="50" charset="-128"/>
                <a:ea typeface="游ゴシック" panose="020B0400000000000000" pitchFamily="50" charset="-128"/>
              </a:rPr>
              <a:t>作成</a:t>
            </a:r>
            <a:r>
              <a:rPr lang="ja-JP" altLang="en-US" sz="2800" b="1" dirty="0">
                <a:latin typeface="游ゴシック" panose="020B0400000000000000" pitchFamily="50" charset="-128"/>
                <a:ea typeface="游ゴシック" panose="020B0400000000000000" pitchFamily="50" charset="-128"/>
              </a:rPr>
              <a:t>（</a:t>
            </a:r>
            <a:r>
              <a:rPr lang="en-US" altLang="ja-JP" sz="2800" b="1" dirty="0">
                <a:latin typeface="游ゴシック" panose="020B0400000000000000" pitchFamily="50" charset="-128"/>
                <a:ea typeface="游ゴシック" panose="020B0400000000000000" pitchFamily="50" charset="-128"/>
              </a:rPr>
              <a:t>2021</a:t>
            </a:r>
            <a:r>
              <a:rPr lang="ja-JP" altLang="en-US" sz="2800" b="1" dirty="0">
                <a:latin typeface="游ゴシック" panose="020B0400000000000000" pitchFamily="50" charset="-128"/>
                <a:ea typeface="游ゴシック" panose="020B0400000000000000" pitchFamily="50" charset="-128"/>
              </a:rPr>
              <a:t>年</a:t>
            </a:r>
            <a:r>
              <a:rPr lang="en-US" altLang="ja-JP" sz="2800" b="1" dirty="0">
                <a:latin typeface="游ゴシック" panose="020B0400000000000000" pitchFamily="50" charset="-128"/>
                <a:ea typeface="游ゴシック" panose="020B0400000000000000" pitchFamily="50" charset="-128"/>
              </a:rPr>
              <a:t>1</a:t>
            </a:r>
            <a:r>
              <a:rPr lang="ja-JP" altLang="en-US" sz="2800" b="1" dirty="0">
                <a:latin typeface="游ゴシック" panose="020B0400000000000000" pitchFamily="50" charset="-128"/>
                <a:ea typeface="游ゴシック" panose="020B0400000000000000" pitchFamily="50" charset="-128"/>
              </a:rPr>
              <a:t>月）</a:t>
            </a:r>
            <a:endParaRPr lang="ja-JP" altLang="en-US" sz="3266" b="1"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5176754" y="3756538"/>
            <a:ext cx="6723510" cy="2417953"/>
          </a:xfrm>
        </p:spPr>
        <p:txBody>
          <a:bodyPr>
            <a:noAutofit/>
          </a:bodyPr>
          <a:lstStyle/>
          <a:p>
            <a:pPr marL="0" indent="0">
              <a:spcBef>
                <a:spcPts val="0"/>
              </a:spcBef>
              <a:spcAft>
                <a:spcPts val="1089"/>
              </a:spcAft>
              <a:buNone/>
            </a:pPr>
            <a:r>
              <a:rPr lang="ja-JP" altLang="en-US" sz="3000" dirty="0">
                <a:latin typeface="HGS明朝E" panose="02020900000000000000" pitchFamily="18" charset="-128"/>
                <a:ea typeface="HGS明朝E" panose="02020900000000000000" pitchFamily="18" charset="-128"/>
              </a:rPr>
              <a:t>東京都医師会理事</a:t>
            </a:r>
            <a:endParaRPr lang="en-US" altLang="ja-JP" sz="3000" dirty="0">
              <a:latin typeface="HGS明朝E" panose="02020900000000000000" pitchFamily="18" charset="-128"/>
              <a:ea typeface="HGS明朝E" panose="02020900000000000000" pitchFamily="18" charset="-128"/>
            </a:endParaRPr>
          </a:p>
          <a:p>
            <a:pPr marL="0" indent="0">
              <a:spcBef>
                <a:spcPts val="0"/>
              </a:spcBef>
              <a:spcAft>
                <a:spcPts val="1089"/>
              </a:spcAft>
              <a:buNone/>
            </a:pPr>
            <a:endParaRPr lang="en-US" altLang="ja-JP" sz="3000" dirty="0">
              <a:latin typeface="HGS明朝E" panose="02020900000000000000" pitchFamily="18" charset="-128"/>
              <a:ea typeface="HGS明朝E" panose="02020900000000000000" pitchFamily="18" charset="-128"/>
            </a:endParaRPr>
          </a:p>
          <a:p>
            <a:pPr marL="0" indent="0">
              <a:spcBef>
                <a:spcPts val="0"/>
              </a:spcBef>
              <a:spcAft>
                <a:spcPts val="1089"/>
              </a:spcAft>
              <a:buNone/>
            </a:pPr>
            <a:r>
              <a:rPr lang="ja-JP" altLang="en-US" sz="3000" dirty="0">
                <a:latin typeface="HGS明朝E" panose="02020900000000000000" pitchFamily="18" charset="-128"/>
                <a:ea typeface="HGS明朝E" panose="02020900000000000000" pitchFamily="18" charset="-128"/>
              </a:rPr>
              <a:t>　弘　瀨　　知江子（大森</a:t>
            </a:r>
            <a:r>
              <a:rPr lang="zh-CN" altLang="en-US" sz="3000" dirty="0">
                <a:latin typeface="HGS明朝E" panose="02020900000000000000" pitchFamily="18" charset="-128"/>
                <a:ea typeface="HGS明朝E" panose="02020900000000000000" pitchFamily="18" charset="-128"/>
              </a:rPr>
              <a:t>医師会</a:t>
            </a:r>
            <a:r>
              <a:rPr lang="ja-JP" altLang="en-US" sz="3000" dirty="0">
                <a:latin typeface="HGS明朝E" panose="02020900000000000000" pitchFamily="18" charset="-128"/>
                <a:ea typeface="HGS明朝E" panose="02020900000000000000" pitchFamily="18" charset="-128"/>
              </a:rPr>
              <a:t>）　　　　　　　　　　　　</a:t>
            </a:r>
            <a:endParaRPr lang="en-US" altLang="ja-JP" sz="3000" dirty="0">
              <a:latin typeface="HGS明朝E" panose="02020900000000000000" pitchFamily="18" charset="-128"/>
              <a:ea typeface="HGS明朝E" panose="02020900000000000000" pitchFamily="18" charset="-128"/>
            </a:endParaRPr>
          </a:p>
          <a:p>
            <a:pPr marL="0" indent="0">
              <a:spcBef>
                <a:spcPts val="0"/>
              </a:spcBef>
              <a:spcAft>
                <a:spcPts val="1089"/>
              </a:spcAft>
              <a:buNone/>
            </a:pPr>
            <a:r>
              <a:rPr lang="ja-JP" altLang="en-US" sz="3000" dirty="0">
                <a:latin typeface="HGS明朝E" panose="02020900000000000000" pitchFamily="18" charset="-128"/>
                <a:ea typeface="HGS明朝E" panose="02020900000000000000" pitchFamily="18" charset="-128"/>
              </a:rPr>
              <a:t>　川　上　　一　恵（渋谷区医師会）　</a:t>
            </a:r>
            <a:endParaRPr lang="ja-JP" altLang="en-US" sz="3000" dirty="0">
              <a:solidFill>
                <a:schemeClr val="accent6">
                  <a:lumMod val="75000"/>
                </a:schemeClr>
              </a:solidFill>
              <a:latin typeface="HGS明朝E" panose="02020900000000000000" pitchFamily="18" charset="-128"/>
              <a:ea typeface="HGS明朝E" panose="02020900000000000000" pitchFamily="18" charset="-128"/>
            </a:endParaRPr>
          </a:p>
        </p:txBody>
      </p:sp>
      <p:pic>
        <p:nvPicPr>
          <p:cNvPr id="4" name="コンテンツ プレースホルダー 4">
            <a:extLst>
              <a:ext uri="{FF2B5EF4-FFF2-40B4-BE49-F238E27FC236}">
                <a16:creationId xmlns:a16="http://schemas.microsoft.com/office/drawing/2014/main" id="{C7E4B4B3-89CD-420A-9844-71F709E685A6}"/>
              </a:ext>
            </a:extLst>
          </p:cNvPr>
          <p:cNvPicPr>
            <a:picLocks noChangeAspect="1"/>
          </p:cNvPicPr>
          <p:nvPr/>
        </p:nvPicPr>
        <p:blipFill>
          <a:blip r:embed="rId3"/>
          <a:stretch>
            <a:fillRect/>
          </a:stretch>
        </p:blipFill>
        <p:spPr>
          <a:xfrm>
            <a:off x="668586" y="1534135"/>
            <a:ext cx="4317037" cy="2601012"/>
          </a:xfrm>
          <a:prstGeom prst="rect">
            <a:avLst/>
          </a:prstGeom>
        </p:spPr>
      </p:pic>
      <p:sp>
        <p:nvSpPr>
          <p:cNvPr id="5" name="テキスト ボックス 8">
            <a:extLst>
              <a:ext uri="{FF2B5EF4-FFF2-40B4-BE49-F238E27FC236}">
                <a16:creationId xmlns:a16="http://schemas.microsoft.com/office/drawing/2014/main" id="{7FC06987-C63B-427B-A09D-CCBCD697C40C}"/>
              </a:ext>
            </a:extLst>
          </p:cNvPr>
          <p:cNvSpPr txBox="1"/>
          <p:nvPr/>
        </p:nvSpPr>
        <p:spPr>
          <a:xfrm>
            <a:off x="182617" y="6495462"/>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出典：厚生労働省</a:t>
            </a:r>
            <a:endParaRPr lang="ja-JP" altLang="en-US" sz="900" dirty="0">
              <a:latin typeface="Yu Gothic UI" panose="020B0500000000000000" pitchFamily="50" charset="-128"/>
              <a:ea typeface="Yu Gothic UI" panose="020B0500000000000000" pitchFamily="50" charset="-128"/>
            </a:endParaRPr>
          </a:p>
        </p:txBody>
      </p:sp>
      <p:pic>
        <p:nvPicPr>
          <p:cNvPr id="6" name="図 5">
            <a:extLst>
              <a:ext uri="{FF2B5EF4-FFF2-40B4-BE49-F238E27FC236}">
                <a16:creationId xmlns:a16="http://schemas.microsoft.com/office/drawing/2014/main" id="{29ECE61A-66CD-459C-8F53-7989366FE0B7}"/>
              </a:ext>
            </a:extLst>
          </p:cNvPr>
          <p:cNvPicPr>
            <a:picLocks noChangeAspect="1"/>
          </p:cNvPicPr>
          <p:nvPr/>
        </p:nvPicPr>
        <p:blipFill rotWithShape="1">
          <a:blip r:embed="rId4"/>
          <a:srcRect l="1917" t="50000" r="19390" b="4646"/>
          <a:stretch/>
        </p:blipFill>
        <p:spPr>
          <a:xfrm>
            <a:off x="10946393" y="6392056"/>
            <a:ext cx="1062990" cy="299085"/>
          </a:xfrm>
          <a:prstGeom prst="rect">
            <a:avLst/>
          </a:prstGeom>
        </p:spPr>
      </p:pic>
    </p:spTree>
    <p:extLst>
      <p:ext uri="{BB962C8B-B14F-4D97-AF65-F5344CB8AC3E}">
        <p14:creationId xmlns:p14="http://schemas.microsoft.com/office/powerpoint/2010/main" val="3888171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84ADB6-58FF-7841-9A90-24F30DBB7E25}"/>
              </a:ext>
            </a:extLst>
          </p:cNvPr>
          <p:cNvSpPr>
            <a:spLocks noGrp="1"/>
          </p:cNvSpPr>
          <p:nvPr>
            <p:ph type="ctrTitle"/>
          </p:nvPr>
        </p:nvSpPr>
        <p:spPr>
          <a:xfrm>
            <a:off x="1955590" y="365153"/>
            <a:ext cx="9677085" cy="2325495"/>
          </a:xfrm>
        </p:spPr>
        <p:txBody>
          <a:bodyPr>
            <a:normAutofit/>
          </a:bodyPr>
          <a:lstStyle/>
          <a:p>
            <a:pPr>
              <a:lnSpc>
                <a:spcPct val="150000"/>
              </a:lnSpc>
            </a:pPr>
            <a:r>
              <a:rPr kumimoji="1" lang="ja-JP" altLang="en-US" sz="4800" dirty="0">
                <a:solidFill>
                  <a:srgbClr val="0000FF"/>
                </a:solidFill>
                <a:latin typeface="HG丸ｺﾞｼｯｸM-PRO" panose="020F0600000000000000" pitchFamily="50" charset="-128"/>
                <a:ea typeface="HG丸ｺﾞｼｯｸM-PRO" panose="020F0600000000000000" pitchFamily="50" charset="-128"/>
              </a:rPr>
              <a:t>コロナウイルスに勝つために</a:t>
            </a:r>
            <a:br>
              <a:rPr kumimoji="1" lang="en-US" altLang="ja-JP" sz="4800" dirty="0">
                <a:solidFill>
                  <a:srgbClr val="0000FF"/>
                </a:solidFill>
                <a:latin typeface="HG丸ｺﾞｼｯｸM-PRO" panose="020F0600000000000000" pitchFamily="50" charset="-128"/>
                <a:ea typeface="HG丸ｺﾞｼｯｸM-PRO" panose="020F0600000000000000" pitchFamily="50" charset="-128"/>
              </a:rPr>
            </a:br>
            <a:r>
              <a:rPr kumimoji="1" lang="ja-JP" altLang="en-US" sz="4800" dirty="0">
                <a:solidFill>
                  <a:srgbClr val="0000FF"/>
                </a:solidFill>
                <a:latin typeface="HG丸ｺﾞｼｯｸM-PRO" panose="020F0600000000000000" pitchFamily="50" charset="-128"/>
                <a:ea typeface="HG丸ｺﾞｼｯｸM-PRO" panose="020F0600000000000000" pitchFamily="50" charset="-128"/>
              </a:rPr>
              <a:t>みんなで頑張りましょう</a:t>
            </a:r>
          </a:p>
        </p:txBody>
      </p:sp>
      <p:sp>
        <p:nvSpPr>
          <p:cNvPr id="3" name="字幕 2">
            <a:extLst>
              <a:ext uri="{FF2B5EF4-FFF2-40B4-BE49-F238E27FC236}">
                <a16:creationId xmlns:a16="http://schemas.microsoft.com/office/drawing/2014/main" id="{2E961FF0-1B68-CC40-BCC9-56D76486A431}"/>
              </a:ext>
            </a:extLst>
          </p:cNvPr>
          <p:cNvSpPr>
            <a:spLocks noGrp="1"/>
          </p:cNvSpPr>
          <p:nvPr>
            <p:ph type="subTitle" idx="1"/>
          </p:nvPr>
        </p:nvSpPr>
        <p:spPr>
          <a:xfrm>
            <a:off x="6925559" y="6009533"/>
            <a:ext cx="5197311" cy="813089"/>
          </a:xfrm>
        </p:spPr>
        <p:txBody>
          <a:bodyPr>
            <a:normAutofit/>
          </a:bodyPr>
          <a:lstStyle/>
          <a:p>
            <a:r>
              <a:rPr kumimoji="1" lang="ja-JP" altLang="en-US" sz="3600" b="1" dirty="0"/>
              <a:t>（公社）東京都医師会</a:t>
            </a:r>
          </a:p>
        </p:txBody>
      </p:sp>
      <p:pic>
        <p:nvPicPr>
          <p:cNvPr id="4" name="図 3">
            <a:extLst>
              <a:ext uri="{FF2B5EF4-FFF2-40B4-BE49-F238E27FC236}">
                <a16:creationId xmlns:a16="http://schemas.microsoft.com/office/drawing/2014/main" id="{BFC3FDF8-6A00-5345-B2BC-C22AF09C1266}"/>
              </a:ext>
            </a:extLst>
          </p:cNvPr>
          <p:cNvPicPr>
            <a:picLocks noChangeAspect="1"/>
          </p:cNvPicPr>
          <p:nvPr/>
        </p:nvPicPr>
        <p:blipFill>
          <a:blip r:embed="rId3"/>
          <a:stretch>
            <a:fillRect/>
          </a:stretch>
        </p:blipFill>
        <p:spPr>
          <a:xfrm>
            <a:off x="559324" y="2502640"/>
            <a:ext cx="3232019" cy="4170348"/>
          </a:xfrm>
          <a:prstGeom prst="rect">
            <a:avLst/>
          </a:prstGeom>
        </p:spPr>
      </p:pic>
      <p:pic>
        <p:nvPicPr>
          <p:cNvPr id="5" name="図 4" descr="黒い背景と白い文字のロゴ&#10;&#10;自動的に生成された説明">
            <a:extLst>
              <a:ext uri="{FF2B5EF4-FFF2-40B4-BE49-F238E27FC236}">
                <a16:creationId xmlns:a16="http://schemas.microsoft.com/office/drawing/2014/main" id="{E700D701-411C-4A76-846A-1E9512880562}"/>
              </a:ext>
            </a:extLst>
          </p:cNvPr>
          <p:cNvPicPr>
            <a:picLocks noChangeAspect="1"/>
          </p:cNvPicPr>
          <p:nvPr/>
        </p:nvPicPr>
        <p:blipFill rotWithShape="1">
          <a:blip r:embed="rId4">
            <a:clrChange>
              <a:clrFrom>
                <a:srgbClr val="FFFFFF"/>
              </a:clrFrom>
              <a:clrTo>
                <a:srgbClr val="FFFFFF">
                  <a:alpha val="0"/>
                </a:srgbClr>
              </a:clrTo>
            </a:clrChange>
          </a:blip>
          <a:srcRect l="22952" t="22096" r="7709" b="25978"/>
          <a:stretch/>
        </p:blipFill>
        <p:spPr>
          <a:xfrm>
            <a:off x="6431952" y="5623240"/>
            <a:ext cx="987214" cy="1049748"/>
          </a:xfrm>
          <a:prstGeom prst="rect">
            <a:avLst/>
          </a:prstGeom>
        </p:spPr>
      </p:pic>
      <p:sp>
        <p:nvSpPr>
          <p:cNvPr id="7" name="タイトル 1">
            <a:extLst>
              <a:ext uri="{FF2B5EF4-FFF2-40B4-BE49-F238E27FC236}">
                <a16:creationId xmlns:a16="http://schemas.microsoft.com/office/drawing/2014/main" id="{B38F1ABA-5575-4D1B-B0E7-2B8DBC2D39AD}"/>
              </a:ext>
            </a:extLst>
          </p:cNvPr>
          <p:cNvSpPr txBox="1">
            <a:spLocks/>
          </p:cNvSpPr>
          <p:nvPr/>
        </p:nvSpPr>
        <p:spPr>
          <a:xfrm>
            <a:off x="3526309" y="3379306"/>
            <a:ext cx="8106366" cy="1049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dirty="0">
                <a:latin typeface="HGSMinchoE" panose="02020900000000000000" pitchFamily="18" charset="-128"/>
                <a:ea typeface="HGSMinchoE" panose="02020900000000000000" pitchFamily="18" charset="-128"/>
              </a:rPr>
              <a:t>新型コロナウイルスの基礎知識</a:t>
            </a:r>
          </a:p>
        </p:txBody>
      </p:sp>
      <p:sp>
        <p:nvSpPr>
          <p:cNvPr id="10" name="テキスト ボックス 9">
            <a:extLst>
              <a:ext uri="{FF2B5EF4-FFF2-40B4-BE49-F238E27FC236}">
                <a16:creationId xmlns:a16="http://schemas.microsoft.com/office/drawing/2014/main" id="{4C1870EF-0807-45E7-9757-AC7D33DBE73C}"/>
              </a:ext>
            </a:extLst>
          </p:cNvPr>
          <p:cNvSpPr txBox="1"/>
          <p:nvPr/>
        </p:nvSpPr>
        <p:spPr>
          <a:xfrm>
            <a:off x="5796810" y="1567994"/>
            <a:ext cx="1270283" cy="461665"/>
          </a:xfrm>
          <a:prstGeom prst="rect">
            <a:avLst/>
          </a:prstGeom>
          <a:noFill/>
        </p:spPr>
        <p:txBody>
          <a:bodyPr wrap="square" rtlCol="0">
            <a:spAutoFit/>
          </a:bodyPr>
          <a:lstStyle/>
          <a:p>
            <a:r>
              <a:rPr lang="ja-JP" altLang="en-US" sz="2400" b="1" dirty="0"/>
              <a:t>がんば</a:t>
            </a:r>
            <a:endParaRPr kumimoji="1" lang="ja-JP" altLang="en-US" sz="2400" b="1" dirty="0"/>
          </a:p>
        </p:txBody>
      </p:sp>
      <p:sp>
        <p:nvSpPr>
          <p:cNvPr id="11" name="テキスト ボックス 10">
            <a:extLst>
              <a:ext uri="{FF2B5EF4-FFF2-40B4-BE49-F238E27FC236}">
                <a16:creationId xmlns:a16="http://schemas.microsoft.com/office/drawing/2014/main" id="{8276C831-7824-43DA-95CD-2C9681FA31B4}"/>
              </a:ext>
            </a:extLst>
          </p:cNvPr>
          <p:cNvSpPr txBox="1"/>
          <p:nvPr/>
        </p:nvSpPr>
        <p:spPr>
          <a:xfrm>
            <a:off x="7752849" y="501194"/>
            <a:ext cx="487262" cy="461665"/>
          </a:xfrm>
          <a:prstGeom prst="rect">
            <a:avLst/>
          </a:prstGeom>
          <a:noFill/>
        </p:spPr>
        <p:txBody>
          <a:bodyPr wrap="square" rtlCol="0">
            <a:spAutoFit/>
          </a:bodyPr>
          <a:lstStyle/>
          <a:p>
            <a:r>
              <a:rPr kumimoji="1" lang="ja-JP" altLang="en-US" sz="2400" b="1" dirty="0"/>
              <a:t>か</a:t>
            </a:r>
          </a:p>
        </p:txBody>
      </p:sp>
      <p:sp>
        <p:nvSpPr>
          <p:cNvPr id="12" name="テキスト ボックス 11">
            <a:extLst>
              <a:ext uri="{FF2B5EF4-FFF2-40B4-BE49-F238E27FC236}">
                <a16:creationId xmlns:a16="http://schemas.microsoft.com/office/drawing/2014/main" id="{8D33D4C0-6DA9-47B7-A208-CADA30E01916}"/>
              </a:ext>
            </a:extLst>
          </p:cNvPr>
          <p:cNvSpPr txBox="1"/>
          <p:nvPr/>
        </p:nvSpPr>
        <p:spPr>
          <a:xfrm>
            <a:off x="3526309" y="3224942"/>
            <a:ext cx="1485746" cy="461665"/>
          </a:xfrm>
          <a:prstGeom prst="rect">
            <a:avLst/>
          </a:prstGeom>
          <a:noFill/>
        </p:spPr>
        <p:txBody>
          <a:bodyPr wrap="square" rtlCol="0">
            <a:spAutoFit/>
          </a:bodyPr>
          <a:lstStyle/>
          <a:p>
            <a:r>
              <a:rPr kumimoji="1" lang="ja-JP" altLang="en-US" sz="2400" b="1" dirty="0">
                <a:solidFill>
                  <a:schemeClr val="bg2">
                    <a:lumMod val="50000"/>
                  </a:schemeClr>
                </a:solidFill>
              </a:rPr>
              <a:t>しんがた</a:t>
            </a:r>
          </a:p>
        </p:txBody>
      </p:sp>
      <p:sp>
        <p:nvSpPr>
          <p:cNvPr id="14" name="テキスト ボックス 13">
            <a:extLst>
              <a:ext uri="{FF2B5EF4-FFF2-40B4-BE49-F238E27FC236}">
                <a16:creationId xmlns:a16="http://schemas.microsoft.com/office/drawing/2014/main" id="{85392CE0-C883-4051-B447-CFC65F4E5CAC}"/>
              </a:ext>
            </a:extLst>
          </p:cNvPr>
          <p:cNvSpPr txBox="1"/>
          <p:nvPr/>
        </p:nvSpPr>
        <p:spPr>
          <a:xfrm>
            <a:off x="9441741" y="3213349"/>
            <a:ext cx="1867390" cy="461665"/>
          </a:xfrm>
          <a:prstGeom prst="rect">
            <a:avLst/>
          </a:prstGeom>
          <a:noFill/>
        </p:spPr>
        <p:txBody>
          <a:bodyPr wrap="square" rtlCol="0">
            <a:spAutoFit/>
          </a:bodyPr>
          <a:lstStyle/>
          <a:p>
            <a:r>
              <a:rPr lang="ja-JP" altLang="en-US" sz="2400" b="1" dirty="0">
                <a:solidFill>
                  <a:schemeClr val="bg2">
                    <a:lumMod val="50000"/>
                  </a:schemeClr>
                </a:solidFill>
              </a:rPr>
              <a:t>きそちしき</a:t>
            </a:r>
            <a:endParaRPr kumimoji="1" lang="ja-JP" altLang="en-US" sz="2400" b="1" dirty="0">
              <a:solidFill>
                <a:schemeClr val="bg2">
                  <a:lumMod val="50000"/>
                </a:schemeClr>
              </a:solidFill>
            </a:endParaRPr>
          </a:p>
        </p:txBody>
      </p:sp>
    </p:spTree>
    <p:extLst>
      <p:ext uri="{BB962C8B-B14F-4D97-AF65-F5344CB8AC3E}">
        <p14:creationId xmlns:p14="http://schemas.microsoft.com/office/powerpoint/2010/main" val="365209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0AFB4D1-37E0-E44E-B912-0C8D65CD3DDB}"/>
              </a:ext>
            </a:extLst>
          </p:cNvPr>
          <p:cNvPicPr>
            <a:picLocks noChangeAspect="1"/>
          </p:cNvPicPr>
          <p:nvPr/>
        </p:nvPicPr>
        <p:blipFill>
          <a:blip r:embed="rId4"/>
          <a:stretch>
            <a:fillRect/>
          </a:stretch>
        </p:blipFill>
        <p:spPr>
          <a:xfrm>
            <a:off x="-98230" y="2714034"/>
            <a:ext cx="3420819" cy="3909508"/>
          </a:xfrm>
          <a:prstGeom prst="rect">
            <a:avLst/>
          </a:prstGeom>
        </p:spPr>
      </p:pic>
      <p:sp>
        <p:nvSpPr>
          <p:cNvPr id="2" name="タイトル 1">
            <a:extLst>
              <a:ext uri="{FF2B5EF4-FFF2-40B4-BE49-F238E27FC236}">
                <a16:creationId xmlns:a16="http://schemas.microsoft.com/office/drawing/2014/main" id="{1B4175AF-9D5E-424E-9D05-2A51BA4033E1}"/>
              </a:ext>
            </a:extLst>
          </p:cNvPr>
          <p:cNvSpPr>
            <a:spLocks noGrp="1"/>
          </p:cNvSpPr>
          <p:nvPr>
            <p:ph type="title"/>
          </p:nvPr>
        </p:nvSpPr>
        <p:spPr>
          <a:xfrm>
            <a:off x="1908000" y="360000"/>
            <a:ext cx="9651852" cy="1460500"/>
          </a:xfrm>
        </p:spPr>
        <p:txBody>
          <a:bodyPr>
            <a:normAutofit fontScale="90000"/>
          </a:bodyPr>
          <a:lstStyle/>
          <a:p>
            <a:r>
              <a:rPr kumimoji="1" lang="ja-JP" altLang="en-US" sz="4900" dirty="0">
                <a:latin typeface="HGSMinchoE" panose="02020900000000000000" pitchFamily="18" charset="-128"/>
                <a:ea typeface="HGSMinchoE" panose="02020900000000000000" pitchFamily="18" charset="-128"/>
              </a:rPr>
              <a:t>新型コロナウイルスを知ってる？</a:t>
            </a:r>
            <a:br>
              <a:rPr kumimoji="1" lang="en-US" altLang="ja-JP" sz="3100" dirty="0">
                <a:latin typeface="HGSMinchoE" panose="02020900000000000000" pitchFamily="18" charset="-128"/>
                <a:ea typeface="HGSMinchoE" panose="02020900000000000000" pitchFamily="18" charset="-128"/>
              </a:rPr>
            </a:br>
            <a:br>
              <a:rPr kumimoji="1" lang="en-US" altLang="ja-JP" sz="3100" dirty="0">
                <a:latin typeface="HGSMinchoE" panose="02020900000000000000" pitchFamily="18" charset="-128"/>
                <a:ea typeface="HGSMinchoE" panose="02020900000000000000" pitchFamily="18" charset="-128"/>
              </a:rPr>
            </a:br>
            <a:r>
              <a:rPr lang="en-US" altLang="ja-JP" sz="3600" dirty="0">
                <a:latin typeface="HGSMinchoE" panose="02020900000000000000" pitchFamily="18" charset="-128"/>
                <a:ea typeface="HGSMinchoE" panose="02020900000000000000" pitchFamily="18" charset="-128"/>
              </a:rPr>
              <a:t>(</a:t>
            </a:r>
            <a:r>
              <a:rPr lang="ja-JP" altLang="en-US" sz="3600" dirty="0">
                <a:latin typeface="HGSMinchoE" panose="02020900000000000000" pitchFamily="18" charset="-128"/>
                <a:ea typeface="HGSMinchoE" panose="02020900000000000000" pitchFamily="18" charset="-128"/>
              </a:rPr>
              <a:t>別名：</a:t>
            </a:r>
            <a:r>
              <a:rPr lang="en-US" altLang="ja-JP" sz="3600" dirty="0">
                <a:latin typeface="HGSMinchoE" panose="02020900000000000000" pitchFamily="18" charset="-128"/>
                <a:ea typeface="HGSMinchoE" panose="02020900000000000000" pitchFamily="18" charset="-128"/>
              </a:rPr>
              <a:t>SARS-CoV-2)</a:t>
            </a:r>
            <a:endParaRPr kumimoji="1" lang="ja-JP" altLang="en-US" sz="3600" dirty="0">
              <a:latin typeface="HGSMinchoE" panose="02020900000000000000" pitchFamily="18" charset="-128"/>
              <a:ea typeface="HGSMinchoE" panose="02020900000000000000" pitchFamily="18" charset="-128"/>
            </a:endParaRPr>
          </a:p>
        </p:txBody>
      </p:sp>
      <p:sp>
        <p:nvSpPr>
          <p:cNvPr id="8" name="星 32 7">
            <a:extLst>
              <a:ext uri="{FF2B5EF4-FFF2-40B4-BE49-F238E27FC236}">
                <a16:creationId xmlns:a16="http://schemas.microsoft.com/office/drawing/2014/main" id="{0308697C-4C03-C64E-BD3C-19176F9AC7FB}"/>
              </a:ext>
            </a:extLst>
          </p:cNvPr>
          <p:cNvSpPr/>
          <p:nvPr/>
        </p:nvSpPr>
        <p:spPr>
          <a:xfrm>
            <a:off x="1612180" y="3444284"/>
            <a:ext cx="230521" cy="238205"/>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2C080E9-0001-4B43-AEF6-50107DF3E6F3}"/>
              </a:ext>
            </a:extLst>
          </p:cNvPr>
          <p:cNvPicPr>
            <a:picLocks noChangeAspect="1"/>
          </p:cNvPicPr>
          <p:nvPr/>
        </p:nvPicPr>
        <p:blipFill>
          <a:blip r:embed="rId5"/>
          <a:stretch>
            <a:fillRect/>
          </a:stretch>
        </p:blipFill>
        <p:spPr>
          <a:xfrm>
            <a:off x="324000" y="216000"/>
            <a:ext cx="1319398" cy="1702449"/>
          </a:xfrm>
          <a:prstGeom prst="rect">
            <a:avLst/>
          </a:prstGeom>
        </p:spPr>
      </p:pic>
      <p:sp>
        <p:nvSpPr>
          <p:cNvPr id="6" name="テキスト ボックス 5">
            <a:extLst>
              <a:ext uri="{FF2B5EF4-FFF2-40B4-BE49-F238E27FC236}">
                <a16:creationId xmlns:a16="http://schemas.microsoft.com/office/drawing/2014/main" id="{BF0B3C7D-1E24-E64C-BC33-4F67C80182D5}"/>
              </a:ext>
            </a:extLst>
          </p:cNvPr>
          <p:cNvSpPr txBox="1"/>
          <p:nvPr/>
        </p:nvSpPr>
        <p:spPr>
          <a:xfrm>
            <a:off x="7487275" y="5397535"/>
            <a:ext cx="4493538" cy="461665"/>
          </a:xfrm>
          <a:prstGeom prst="rect">
            <a:avLst/>
          </a:prstGeom>
          <a:noFill/>
        </p:spPr>
        <p:txBody>
          <a:bodyPr wrap="none" rtlCol="0">
            <a:spAutoFit/>
          </a:bodyPr>
          <a:lstStyle/>
          <a:p>
            <a:r>
              <a:rPr kumimoji="1" lang="ja-JP" altLang="en-US" sz="2400" b="1" dirty="0">
                <a:solidFill>
                  <a:schemeClr val="accent2">
                    <a:lumMod val="75000"/>
                  </a:schemeClr>
                </a:solidFill>
                <a:latin typeface="AR丸ゴシック体M04" panose="020F0609000000000000" pitchFamily="49" charset="-128"/>
                <a:ea typeface="AR丸ゴシック体M04" panose="020F0609000000000000" pitchFamily="49" charset="-128"/>
              </a:rPr>
              <a:t>最近では変異も起こっているよ</a:t>
            </a:r>
          </a:p>
        </p:txBody>
      </p:sp>
      <p:sp>
        <p:nvSpPr>
          <p:cNvPr id="12" name="テキスト ボックス 8">
            <a:extLst>
              <a:ext uri="{FF2B5EF4-FFF2-40B4-BE49-F238E27FC236}">
                <a16:creationId xmlns:a16="http://schemas.microsoft.com/office/drawing/2014/main" id="{C9887E12-8FFA-44E5-AC3C-7D6297B15228}"/>
              </a:ext>
            </a:extLst>
          </p:cNvPr>
          <p:cNvSpPr txBox="1"/>
          <p:nvPr/>
        </p:nvSpPr>
        <p:spPr>
          <a:xfrm>
            <a:off x="180891" y="6561679"/>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defTabSz="956682">
              <a:defRPr/>
            </a:pPr>
            <a:r>
              <a:rPr lang="ja-JP" altLang="en-US" sz="900" dirty="0">
                <a:latin typeface="ＭＳ ゴシック" panose="020B0609070205080204" pitchFamily="49" charset="-128"/>
                <a:cs typeface="Aharoni" panose="02010803020104030203" pitchFamily="2" charset="-79"/>
              </a:rPr>
              <a:t>新型コロナウイルス画像　</a:t>
            </a:r>
            <a:r>
              <a:rPr lang="ja-JP" altLang="en-US" sz="900" dirty="0">
                <a:cs typeface="Aharoni" panose="02010803020104030203" pitchFamily="2" charset="-79"/>
              </a:rPr>
              <a:t>出典：</a:t>
            </a:r>
            <a:r>
              <a:rPr lang="en-US" altLang="ja-JP" sz="900" dirty="0">
                <a:cs typeface="Aharoni" panose="02010803020104030203" pitchFamily="2" charset="-79"/>
              </a:rPr>
              <a:t>NIID</a:t>
            </a:r>
            <a:r>
              <a:rPr lang="ja-JP" altLang="en-US" sz="900" dirty="0">
                <a:cs typeface="Aharoni" panose="02010803020104030203" pitchFamily="2" charset="-79"/>
              </a:rPr>
              <a:t>　国立感染症研究所</a:t>
            </a:r>
            <a:endParaRPr lang="ja-JP" altLang="en-US" sz="900" dirty="0"/>
          </a:p>
        </p:txBody>
      </p:sp>
      <p:sp>
        <p:nvSpPr>
          <p:cNvPr id="13" name="テキスト ボックス 12">
            <a:extLst>
              <a:ext uri="{FF2B5EF4-FFF2-40B4-BE49-F238E27FC236}">
                <a16:creationId xmlns:a16="http://schemas.microsoft.com/office/drawing/2014/main" id="{51B8EE9E-3A7F-4DB1-991E-B441B61F9F8C}"/>
              </a:ext>
            </a:extLst>
          </p:cNvPr>
          <p:cNvSpPr txBox="1"/>
          <p:nvPr/>
        </p:nvSpPr>
        <p:spPr>
          <a:xfrm>
            <a:off x="1851224" y="55438"/>
            <a:ext cx="1555424" cy="461665"/>
          </a:xfrm>
          <a:prstGeom prst="rect">
            <a:avLst/>
          </a:prstGeom>
          <a:noFill/>
        </p:spPr>
        <p:txBody>
          <a:bodyPr wrap="square" rtlCol="0">
            <a:spAutoFit/>
          </a:bodyPr>
          <a:lstStyle/>
          <a:p>
            <a:r>
              <a:rPr kumimoji="1" lang="ja-JP" altLang="en-US" sz="2400" b="1" dirty="0">
                <a:solidFill>
                  <a:schemeClr val="bg2">
                    <a:lumMod val="50000"/>
                  </a:schemeClr>
                </a:solidFill>
              </a:rPr>
              <a:t>しんがた</a:t>
            </a:r>
          </a:p>
        </p:txBody>
      </p:sp>
      <p:sp>
        <p:nvSpPr>
          <p:cNvPr id="15" name="テキスト ボックス 14">
            <a:extLst>
              <a:ext uri="{FF2B5EF4-FFF2-40B4-BE49-F238E27FC236}">
                <a16:creationId xmlns:a16="http://schemas.microsoft.com/office/drawing/2014/main" id="{A0E1CB2C-2957-47BB-80FE-59ED75A29F6E}"/>
              </a:ext>
            </a:extLst>
          </p:cNvPr>
          <p:cNvSpPr txBox="1"/>
          <p:nvPr/>
        </p:nvSpPr>
        <p:spPr>
          <a:xfrm>
            <a:off x="1907999" y="1007531"/>
            <a:ext cx="4048663" cy="461665"/>
          </a:xfrm>
          <a:prstGeom prst="rect">
            <a:avLst/>
          </a:prstGeom>
          <a:noFill/>
        </p:spPr>
        <p:txBody>
          <a:bodyPr wrap="square" rtlCol="0">
            <a:spAutoFit/>
          </a:bodyPr>
          <a:lstStyle/>
          <a:p>
            <a:r>
              <a:rPr lang="ja-JP" altLang="en-US" sz="2400" b="1" dirty="0">
                <a:solidFill>
                  <a:schemeClr val="bg2">
                    <a:lumMod val="50000"/>
                  </a:schemeClr>
                </a:solidFill>
              </a:rPr>
              <a:t>べつめい　サーズコブツー</a:t>
            </a:r>
            <a:endParaRPr kumimoji="1" lang="ja-JP" altLang="en-US" sz="2400" b="1" dirty="0">
              <a:solidFill>
                <a:schemeClr val="bg2">
                  <a:lumMod val="50000"/>
                </a:schemeClr>
              </a:solidFill>
            </a:endParaRPr>
          </a:p>
        </p:txBody>
      </p:sp>
      <p:sp>
        <p:nvSpPr>
          <p:cNvPr id="16" name="テキスト ボックス 15">
            <a:extLst>
              <a:ext uri="{FF2B5EF4-FFF2-40B4-BE49-F238E27FC236}">
                <a16:creationId xmlns:a16="http://schemas.microsoft.com/office/drawing/2014/main" id="{8E27DDFA-FF94-4841-A3D8-29CD4A453AA9}"/>
              </a:ext>
            </a:extLst>
          </p:cNvPr>
          <p:cNvSpPr txBox="1"/>
          <p:nvPr/>
        </p:nvSpPr>
        <p:spPr>
          <a:xfrm>
            <a:off x="7672552" y="39408"/>
            <a:ext cx="464546" cy="461665"/>
          </a:xfrm>
          <a:prstGeom prst="rect">
            <a:avLst/>
          </a:prstGeom>
          <a:noFill/>
        </p:spPr>
        <p:txBody>
          <a:bodyPr wrap="square" rtlCol="0">
            <a:spAutoFit/>
          </a:bodyPr>
          <a:lstStyle/>
          <a:p>
            <a:r>
              <a:rPr kumimoji="1" lang="ja-JP" altLang="en-US" sz="2400" b="1" dirty="0">
                <a:solidFill>
                  <a:schemeClr val="bg2">
                    <a:lumMod val="50000"/>
                  </a:schemeClr>
                </a:solidFill>
              </a:rPr>
              <a:t>し</a:t>
            </a:r>
          </a:p>
        </p:txBody>
      </p:sp>
      <p:grpSp>
        <p:nvGrpSpPr>
          <p:cNvPr id="17" name="グループ化 16">
            <a:extLst>
              <a:ext uri="{FF2B5EF4-FFF2-40B4-BE49-F238E27FC236}">
                <a16:creationId xmlns:a16="http://schemas.microsoft.com/office/drawing/2014/main" id="{E77C2909-BC46-439F-8CDC-B882FDD79B69}"/>
              </a:ext>
            </a:extLst>
          </p:cNvPr>
          <p:cNvGrpSpPr>
            <a:grpSpLocks noChangeAspect="1"/>
          </p:cNvGrpSpPr>
          <p:nvPr/>
        </p:nvGrpSpPr>
        <p:grpSpPr>
          <a:xfrm>
            <a:off x="7362515" y="3426693"/>
            <a:ext cx="1726089" cy="1736756"/>
            <a:chOff x="1879227" y="1782802"/>
            <a:chExt cx="1213091" cy="1220588"/>
          </a:xfrm>
        </p:grpSpPr>
        <p:sp>
          <p:nvSpPr>
            <p:cNvPr id="18" name="フローチャート: 結合子 17">
              <a:extLst>
                <a:ext uri="{FF2B5EF4-FFF2-40B4-BE49-F238E27FC236}">
                  <a16:creationId xmlns:a16="http://schemas.microsoft.com/office/drawing/2014/main" id="{0B1D2347-352B-41E1-99FD-EECA1DAAE922}"/>
                </a:ext>
              </a:extLst>
            </p:cNvPr>
            <p:cNvSpPr>
              <a:spLocks noChangeAspect="1"/>
            </p:cNvSpPr>
            <p:nvPr/>
          </p:nvSpPr>
          <p:spPr>
            <a:xfrm>
              <a:off x="1993627" y="1891605"/>
              <a:ext cx="989568" cy="989568"/>
            </a:xfrm>
            <a:prstGeom prst="flowChartConnector">
              <a:avLst/>
            </a:prstGeom>
            <a:gradFill flip="none" rotWithShape="1">
              <a:gsLst>
                <a:gs pos="37000">
                  <a:schemeClr val="bg2">
                    <a:lumMod val="50000"/>
                  </a:schemeClr>
                </a:gs>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化 18">
              <a:extLst>
                <a:ext uri="{FF2B5EF4-FFF2-40B4-BE49-F238E27FC236}">
                  <a16:creationId xmlns:a16="http://schemas.microsoft.com/office/drawing/2014/main" id="{6C470470-4768-406B-B90E-89E05800506D}"/>
                </a:ext>
              </a:extLst>
            </p:cNvPr>
            <p:cNvGrpSpPr/>
            <p:nvPr/>
          </p:nvGrpSpPr>
          <p:grpSpPr>
            <a:xfrm>
              <a:off x="2414270" y="1782802"/>
              <a:ext cx="134620" cy="188707"/>
              <a:chOff x="1860296" y="3044713"/>
              <a:chExt cx="134620" cy="188707"/>
            </a:xfrm>
          </p:grpSpPr>
          <p:sp>
            <p:nvSpPr>
              <p:cNvPr id="132" name="フローチャート: 端子 131">
                <a:extLst>
                  <a:ext uri="{FF2B5EF4-FFF2-40B4-BE49-F238E27FC236}">
                    <a16:creationId xmlns:a16="http://schemas.microsoft.com/office/drawing/2014/main" id="{012E45C1-BEF5-46E0-8B8E-F97AA6C490FA}"/>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33" name="楕円 132">
                <a:extLst>
                  <a:ext uri="{FF2B5EF4-FFF2-40B4-BE49-F238E27FC236}">
                    <a16:creationId xmlns:a16="http://schemas.microsoft.com/office/drawing/2014/main" id="{ACF05A36-82F6-4EE5-A2E4-EB38F711A8A0}"/>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0" name="グループ化 19">
              <a:extLst>
                <a:ext uri="{FF2B5EF4-FFF2-40B4-BE49-F238E27FC236}">
                  <a16:creationId xmlns:a16="http://schemas.microsoft.com/office/drawing/2014/main" id="{95C092FE-9EBB-40CD-A319-105C63A42EFD}"/>
                </a:ext>
              </a:extLst>
            </p:cNvPr>
            <p:cNvGrpSpPr/>
            <p:nvPr/>
          </p:nvGrpSpPr>
          <p:grpSpPr>
            <a:xfrm rot="16200000">
              <a:off x="1906271" y="2327974"/>
              <a:ext cx="134620" cy="188707"/>
              <a:chOff x="1860296" y="3044713"/>
              <a:chExt cx="134620" cy="188707"/>
            </a:xfrm>
          </p:grpSpPr>
          <p:sp>
            <p:nvSpPr>
              <p:cNvPr id="130" name="フローチャート: 端子 129">
                <a:extLst>
                  <a:ext uri="{FF2B5EF4-FFF2-40B4-BE49-F238E27FC236}">
                    <a16:creationId xmlns:a16="http://schemas.microsoft.com/office/drawing/2014/main" id="{0BFB5A9E-2F91-4770-9A8A-C438FB28E7A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31" name="楕円 130">
                <a:extLst>
                  <a:ext uri="{FF2B5EF4-FFF2-40B4-BE49-F238E27FC236}">
                    <a16:creationId xmlns:a16="http://schemas.microsoft.com/office/drawing/2014/main" id="{47079CAC-AA7E-474E-BF5B-5DC9350235E7}"/>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1" name="グループ化 20">
              <a:extLst>
                <a:ext uri="{FF2B5EF4-FFF2-40B4-BE49-F238E27FC236}">
                  <a16:creationId xmlns:a16="http://schemas.microsoft.com/office/drawing/2014/main" id="{34554A79-0C27-4322-9799-D0BA33F9C234}"/>
                </a:ext>
              </a:extLst>
            </p:cNvPr>
            <p:cNvGrpSpPr/>
            <p:nvPr/>
          </p:nvGrpSpPr>
          <p:grpSpPr>
            <a:xfrm rot="5400000">
              <a:off x="2930655" y="2327975"/>
              <a:ext cx="134620" cy="188707"/>
              <a:chOff x="1860296" y="3044713"/>
              <a:chExt cx="134620" cy="188707"/>
            </a:xfrm>
          </p:grpSpPr>
          <p:sp>
            <p:nvSpPr>
              <p:cNvPr id="128" name="フローチャート: 端子 127">
                <a:extLst>
                  <a:ext uri="{FF2B5EF4-FFF2-40B4-BE49-F238E27FC236}">
                    <a16:creationId xmlns:a16="http://schemas.microsoft.com/office/drawing/2014/main" id="{41594498-9899-4339-BC14-3DF1B933FB2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9" name="楕円 128">
                <a:extLst>
                  <a:ext uri="{FF2B5EF4-FFF2-40B4-BE49-F238E27FC236}">
                    <a16:creationId xmlns:a16="http://schemas.microsoft.com/office/drawing/2014/main" id="{64440CD6-7061-4E30-A3CB-839F55F6826D}"/>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 name="グループ化 21">
              <a:extLst>
                <a:ext uri="{FF2B5EF4-FFF2-40B4-BE49-F238E27FC236}">
                  <a16:creationId xmlns:a16="http://schemas.microsoft.com/office/drawing/2014/main" id="{C75B8D4A-B113-4E5F-B632-348A05D8F9BE}"/>
                </a:ext>
              </a:extLst>
            </p:cNvPr>
            <p:cNvGrpSpPr/>
            <p:nvPr/>
          </p:nvGrpSpPr>
          <p:grpSpPr>
            <a:xfrm rot="10800000">
              <a:off x="2414270" y="2814683"/>
              <a:ext cx="134620" cy="188707"/>
              <a:chOff x="1860296" y="3044713"/>
              <a:chExt cx="134620" cy="188707"/>
            </a:xfrm>
          </p:grpSpPr>
          <p:sp>
            <p:nvSpPr>
              <p:cNvPr id="126" name="フローチャート: 端子 125">
                <a:extLst>
                  <a:ext uri="{FF2B5EF4-FFF2-40B4-BE49-F238E27FC236}">
                    <a16:creationId xmlns:a16="http://schemas.microsoft.com/office/drawing/2014/main" id="{C7A9C752-8831-415F-AA18-4801F333EB97}"/>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7" name="楕円 126">
                <a:extLst>
                  <a:ext uri="{FF2B5EF4-FFF2-40B4-BE49-F238E27FC236}">
                    <a16:creationId xmlns:a16="http://schemas.microsoft.com/office/drawing/2014/main" id="{BBDA5F10-4640-40C6-BD64-EC6134FF2B57}"/>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グループ化 22">
              <a:extLst>
                <a:ext uri="{FF2B5EF4-FFF2-40B4-BE49-F238E27FC236}">
                  <a16:creationId xmlns:a16="http://schemas.microsoft.com/office/drawing/2014/main" id="{5422C7FA-E6F9-4CF6-8D67-8EDA16DF55A1}"/>
                </a:ext>
              </a:extLst>
            </p:cNvPr>
            <p:cNvGrpSpPr/>
            <p:nvPr/>
          </p:nvGrpSpPr>
          <p:grpSpPr>
            <a:xfrm rot="2911283">
              <a:off x="2809596" y="1934005"/>
              <a:ext cx="134620" cy="188707"/>
              <a:chOff x="1860296" y="3044713"/>
              <a:chExt cx="134620" cy="188707"/>
            </a:xfrm>
          </p:grpSpPr>
          <p:sp>
            <p:nvSpPr>
              <p:cNvPr id="124" name="フローチャート: 端子 123">
                <a:extLst>
                  <a:ext uri="{FF2B5EF4-FFF2-40B4-BE49-F238E27FC236}">
                    <a16:creationId xmlns:a16="http://schemas.microsoft.com/office/drawing/2014/main" id="{0CD58195-9D63-435C-8597-9B4A9ABCF83C}"/>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5" name="楕円 124">
                <a:extLst>
                  <a:ext uri="{FF2B5EF4-FFF2-40B4-BE49-F238E27FC236}">
                    <a16:creationId xmlns:a16="http://schemas.microsoft.com/office/drawing/2014/main" id="{03C80915-2E93-4340-A257-3B37E5787692}"/>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4" name="グループ化 23">
              <a:extLst>
                <a:ext uri="{FF2B5EF4-FFF2-40B4-BE49-F238E27FC236}">
                  <a16:creationId xmlns:a16="http://schemas.microsoft.com/office/drawing/2014/main" id="{32B48F6D-9DC0-4DD8-B292-46C48B4E06CD}"/>
                </a:ext>
              </a:extLst>
            </p:cNvPr>
            <p:cNvGrpSpPr/>
            <p:nvPr/>
          </p:nvGrpSpPr>
          <p:grpSpPr>
            <a:xfrm rot="7829290">
              <a:off x="2769937" y="2681289"/>
              <a:ext cx="134620" cy="188707"/>
              <a:chOff x="1860296" y="3044713"/>
              <a:chExt cx="134620" cy="188707"/>
            </a:xfrm>
          </p:grpSpPr>
          <p:sp>
            <p:nvSpPr>
              <p:cNvPr id="122" name="フローチャート: 端子 121">
                <a:extLst>
                  <a:ext uri="{FF2B5EF4-FFF2-40B4-BE49-F238E27FC236}">
                    <a16:creationId xmlns:a16="http://schemas.microsoft.com/office/drawing/2014/main" id="{50CA7FF5-F385-42A6-BF4D-241130472E8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3" name="楕円 122">
                <a:extLst>
                  <a:ext uri="{FF2B5EF4-FFF2-40B4-BE49-F238E27FC236}">
                    <a16:creationId xmlns:a16="http://schemas.microsoft.com/office/drawing/2014/main" id="{AFA63A69-2AA2-42F4-ADD7-1BC306D87562}"/>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5" name="グループ化 24">
              <a:extLst>
                <a:ext uri="{FF2B5EF4-FFF2-40B4-BE49-F238E27FC236}">
                  <a16:creationId xmlns:a16="http://schemas.microsoft.com/office/drawing/2014/main" id="{D405EB90-DA3F-4058-A15D-764B3B8C7D2A}"/>
                </a:ext>
              </a:extLst>
            </p:cNvPr>
            <p:cNvGrpSpPr/>
            <p:nvPr/>
          </p:nvGrpSpPr>
          <p:grpSpPr>
            <a:xfrm rot="13459406">
              <a:off x="2060055" y="2677030"/>
              <a:ext cx="134620" cy="188707"/>
              <a:chOff x="1860296" y="3044713"/>
              <a:chExt cx="134620" cy="188707"/>
            </a:xfrm>
          </p:grpSpPr>
          <p:sp>
            <p:nvSpPr>
              <p:cNvPr id="120" name="フローチャート: 端子 119">
                <a:extLst>
                  <a:ext uri="{FF2B5EF4-FFF2-40B4-BE49-F238E27FC236}">
                    <a16:creationId xmlns:a16="http://schemas.microsoft.com/office/drawing/2014/main" id="{616B5FCC-6B62-4FEB-BE8E-DB8526624377}"/>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21" name="楕円 120">
                <a:extLst>
                  <a:ext uri="{FF2B5EF4-FFF2-40B4-BE49-F238E27FC236}">
                    <a16:creationId xmlns:a16="http://schemas.microsoft.com/office/drawing/2014/main" id="{30FF3016-4125-4B72-B905-BCAD557C3831}"/>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6" name="グループ化 25">
              <a:extLst>
                <a:ext uri="{FF2B5EF4-FFF2-40B4-BE49-F238E27FC236}">
                  <a16:creationId xmlns:a16="http://schemas.microsoft.com/office/drawing/2014/main" id="{47DC4ECC-8E43-4983-9CC4-7FF512387A6A}"/>
                </a:ext>
              </a:extLst>
            </p:cNvPr>
            <p:cNvGrpSpPr/>
            <p:nvPr/>
          </p:nvGrpSpPr>
          <p:grpSpPr>
            <a:xfrm rot="4533102">
              <a:off x="2907480" y="2125078"/>
              <a:ext cx="134620" cy="188707"/>
              <a:chOff x="1860296" y="3044713"/>
              <a:chExt cx="134620" cy="188707"/>
            </a:xfrm>
          </p:grpSpPr>
          <p:sp>
            <p:nvSpPr>
              <p:cNvPr id="118" name="フローチャート: 端子 117">
                <a:extLst>
                  <a:ext uri="{FF2B5EF4-FFF2-40B4-BE49-F238E27FC236}">
                    <a16:creationId xmlns:a16="http://schemas.microsoft.com/office/drawing/2014/main" id="{CF20648B-8AD1-4BA5-9A86-2E451693C203}"/>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9" name="楕円 118">
                <a:extLst>
                  <a:ext uri="{FF2B5EF4-FFF2-40B4-BE49-F238E27FC236}">
                    <a16:creationId xmlns:a16="http://schemas.microsoft.com/office/drawing/2014/main" id="{2B062C39-8A54-4D88-876C-D324A95D4AD7}"/>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7" name="グループ化 26">
              <a:extLst>
                <a:ext uri="{FF2B5EF4-FFF2-40B4-BE49-F238E27FC236}">
                  <a16:creationId xmlns:a16="http://schemas.microsoft.com/office/drawing/2014/main" id="{765B9CFC-2124-4CBF-94C1-D3FF4E649CB7}"/>
                </a:ext>
              </a:extLst>
            </p:cNvPr>
            <p:cNvGrpSpPr/>
            <p:nvPr/>
          </p:nvGrpSpPr>
          <p:grpSpPr>
            <a:xfrm rot="7071779">
              <a:off x="2906362" y="2524754"/>
              <a:ext cx="134620" cy="188707"/>
              <a:chOff x="1860296" y="3044713"/>
              <a:chExt cx="134620" cy="188707"/>
            </a:xfrm>
          </p:grpSpPr>
          <p:sp>
            <p:nvSpPr>
              <p:cNvPr id="116" name="フローチャート: 端子 115">
                <a:extLst>
                  <a:ext uri="{FF2B5EF4-FFF2-40B4-BE49-F238E27FC236}">
                    <a16:creationId xmlns:a16="http://schemas.microsoft.com/office/drawing/2014/main" id="{C5BA227D-411A-4F55-AC24-B693BE415DB0}"/>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7" name="楕円 116">
                <a:extLst>
                  <a:ext uri="{FF2B5EF4-FFF2-40B4-BE49-F238E27FC236}">
                    <a16:creationId xmlns:a16="http://schemas.microsoft.com/office/drawing/2014/main" id="{72BFD56F-A45F-460F-9BE4-2F0A5414CAF5}"/>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8" name="グループ化 27">
              <a:extLst>
                <a:ext uri="{FF2B5EF4-FFF2-40B4-BE49-F238E27FC236}">
                  <a16:creationId xmlns:a16="http://schemas.microsoft.com/office/drawing/2014/main" id="{C3DA58C4-91AC-4BF1-B8C6-8CA15C3DA12E}"/>
                </a:ext>
              </a:extLst>
            </p:cNvPr>
            <p:cNvGrpSpPr/>
            <p:nvPr/>
          </p:nvGrpSpPr>
          <p:grpSpPr>
            <a:xfrm rot="18642272">
              <a:off x="2030706" y="1951672"/>
              <a:ext cx="134620" cy="188707"/>
              <a:chOff x="1860296" y="3044713"/>
              <a:chExt cx="134620" cy="188707"/>
            </a:xfrm>
          </p:grpSpPr>
          <p:sp>
            <p:nvSpPr>
              <p:cNvPr id="114" name="フローチャート: 端子 113">
                <a:extLst>
                  <a:ext uri="{FF2B5EF4-FFF2-40B4-BE49-F238E27FC236}">
                    <a16:creationId xmlns:a16="http://schemas.microsoft.com/office/drawing/2014/main" id="{6C489EE2-EC6B-4B17-846C-F8EE89AE4E23}"/>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5" name="楕円 114">
                <a:extLst>
                  <a:ext uri="{FF2B5EF4-FFF2-40B4-BE49-F238E27FC236}">
                    <a16:creationId xmlns:a16="http://schemas.microsoft.com/office/drawing/2014/main" id="{3FD6511E-D45A-41B5-AC5B-A4E8E762B930}"/>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9" name="グループ化 28">
              <a:extLst>
                <a:ext uri="{FF2B5EF4-FFF2-40B4-BE49-F238E27FC236}">
                  <a16:creationId xmlns:a16="http://schemas.microsoft.com/office/drawing/2014/main" id="{A3510257-023C-4662-909B-A33F10BDC88C}"/>
                </a:ext>
              </a:extLst>
            </p:cNvPr>
            <p:cNvGrpSpPr/>
            <p:nvPr/>
          </p:nvGrpSpPr>
          <p:grpSpPr>
            <a:xfrm rot="1315776">
              <a:off x="2630726" y="1816069"/>
              <a:ext cx="134620" cy="188707"/>
              <a:chOff x="1860296" y="3044713"/>
              <a:chExt cx="134620" cy="188707"/>
            </a:xfrm>
          </p:grpSpPr>
          <p:sp>
            <p:nvSpPr>
              <p:cNvPr id="112" name="フローチャート: 端子 111">
                <a:extLst>
                  <a:ext uri="{FF2B5EF4-FFF2-40B4-BE49-F238E27FC236}">
                    <a16:creationId xmlns:a16="http://schemas.microsoft.com/office/drawing/2014/main" id="{805F5AEE-14E2-4E03-8F24-7742F843E71A}"/>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3" name="楕円 112">
                <a:extLst>
                  <a:ext uri="{FF2B5EF4-FFF2-40B4-BE49-F238E27FC236}">
                    <a16:creationId xmlns:a16="http://schemas.microsoft.com/office/drawing/2014/main" id="{D46C9A25-AD18-45CA-82E7-24168A9A6787}"/>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0" name="グループ化 29">
              <a:extLst>
                <a:ext uri="{FF2B5EF4-FFF2-40B4-BE49-F238E27FC236}">
                  <a16:creationId xmlns:a16="http://schemas.microsoft.com/office/drawing/2014/main" id="{4A506B3B-9A0C-49BD-B0E8-5213AB5B4AAF}"/>
                </a:ext>
              </a:extLst>
            </p:cNvPr>
            <p:cNvGrpSpPr/>
            <p:nvPr/>
          </p:nvGrpSpPr>
          <p:grpSpPr>
            <a:xfrm rot="19864644">
              <a:off x="2191442" y="1823405"/>
              <a:ext cx="134620" cy="188707"/>
              <a:chOff x="1860296" y="3044713"/>
              <a:chExt cx="134620" cy="188707"/>
            </a:xfrm>
          </p:grpSpPr>
          <p:sp>
            <p:nvSpPr>
              <p:cNvPr id="110" name="フローチャート: 端子 109">
                <a:extLst>
                  <a:ext uri="{FF2B5EF4-FFF2-40B4-BE49-F238E27FC236}">
                    <a16:creationId xmlns:a16="http://schemas.microsoft.com/office/drawing/2014/main" id="{CC599318-E6BB-4269-AE94-C9F9149F64FB}"/>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11" name="楕円 110">
                <a:extLst>
                  <a:ext uri="{FF2B5EF4-FFF2-40B4-BE49-F238E27FC236}">
                    <a16:creationId xmlns:a16="http://schemas.microsoft.com/office/drawing/2014/main" id="{0DCA6328-5F65-4F0E-96FA-E7B6B4AF0E2C}"/>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グループ化 30">
              <a:extLst>
                <a:ext uri="{FF2B5EF4-FFF2-40B4-BE49-F238E27FC236}">
                  <a16:creationId xmlns:a16="http://schemas.microsoft.com/office/drawing/2014/main" id="{95E73E71-B273-470D-84E4-9DCC0E72D415}"/>
                </a:ext>
              </a:extLst>
            </p:cNvPr>
            <p:cNvGrpSpPr/>
            <p:nvPr/>
          </p:nvGrpSpPr>
          <p:grpSpPr>
            <a:xfrm rot="17251530">
              <a:off x="1938283" y="2116270"/>
              <a:ext cx="134620" cy="188707"/>
              <a:chOff x="1860296" y="3044713"/>
              <a:chExt cx="134620" cy="188707"/>
            </a:xfrm>
          </p:grpSpPr>
          <p:sp>
            <p:nvSpPr>
              <p:cNvPr id="108" name="フローチャート: 端子 107">
                <a:extLst>
                  <a:ext uri="{FF2B5EF4-FFF2-40B4-BE49-F238E27FC236}">
                    <a16:creationId xmlns:a16="http://schemas.microsoft.com/office/drawing/2014/main" id="{9E4E0B18-AFDD-4531-A209-8D0771530753}"/>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9" name="楕円 108">
                <a:extLst>
                  <a:ext uri="{FF2B5EF4-FFF2-40B4-BE49-F238E27FC236}">
                    <a16:creationId xmlns:a16="http://schemas.microsoft.com/office/drawing/2014/main" id="{B5DE3E0F-EB03-4C57-B2AF-6DC1EA58ABC9}"/>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2" name="グループ化 31">
              <a:extLst>
                <a:ext uri="{FF2B5EF4-FFF2-40B4-BE49-F238E27FC236}">
                  <a16:creationId xmlns:a16="http://schemas.microsoft.com/office/drawing/2014/main" id="{3EC6B325-217B-41F6-BE17-0DE1A3A0C92C}"/>
                </a:ext>
              </a:extLst>
            </p:cNvPr>
            <p:cNvGrpSpPr/>
            <p:nvPr/>
          </p:nvGrpSpPr>
          <p:grpSpPr>
            <a:xfrm rot="14787432">
              <a:off x="1953352" y="2528760"/>
              <a:ext cx="134620" cy="188707"/>
              <a:chOff x="1860296" y="3044713"/>
              <a:chExt cx="134620" cy="188707"/>
            </a:xfrm>
          </p:grpSpPr>
          <p:sp>
            <p:nvSpPr>
              <p:cNvPr id="106" name="フローチャート: 端子 105">
                <a:extLst>
                  <a:ext uri="{FF2B5EF4-FFF2-40B4-BE49-F238E27FC236}">
                    <a16:creationId xmlns:a16="http://schemas.microsoft.com/office/drawing/2014/main" id="{A131CADA-D839-417C-B05E-89DE68007E5C}"/>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7" name="楕円 106">
                <a:extLst>
                  <a:ext uri="{FF2B5EF4-FFF2-40B4-BE49-F238E27FC236}">
                    <a16:creationId xmlns:a16="http://schemas.microsoft.com/office/drawing/2014/main" id="{7C934AC5-7F15-4786-9B8A-F7A747C57462}"/>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3" name="グループ化 32">
              <a:extLst>
                <a:ext uri="{FF2B5EF4-FFF2-40B4-BE49-F238E27FC236}">
                  <a16:creationId xmlns:a16="http://schemas.microsoft.com/office/drawing/2014/main" id="{61573D88-E3A4-4AA1-978E-BF2027004A45}"/>
                </a:ext>
              </a:extLst>
            </p:cNvPr>
            <p:cNvGrpSpPr/>
            <p:nvPr/>
          </p:nvGrpSpPr>
          <p:grpSpPr>
            <a:xfrm rot="9118065">
              <a:off x="2613715" y="2780585"/>
              <a:ext cx="134620" cy="188707"/>
              <a:chOff x="1860296" y="3044713"/>
              <a:chExt cx="134620" cy="188707"/>
            </a:xfrm>
          </p:grpSpPr>
          <p:sp>
            <p:nvSpPr>
              <p:cNvPr id="104" name="フローチャート: 端子 103">
                <a:extLst>
                  <a:ext uri="{FF2B5EF4-FFF2-40B4-BE49-F238E27FC236}">
                    <a16:creationId xmlns:a16="http://schemas.microsoft.com/office/drawing/2014/main" id="{C038D111-3D76-4AB4-A6F3-43C6A171E78E}"/>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5" name="楕円 104">
                <a:extLst>
                  <a:ext uri="{FF2B5EF4-FFF2-40B4-BE49-F238E27FC236}">
                    <a16:creationId xmlns:a16="http://schemas.microsoft.com/office/drawing/2014/main" id="{FB45431E-5EC0-47C5-99AF-89698F09CB1B}"/>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4" name="グループ化 33">
              <a:extLst>
                <a:ext uri="{FF2B5EF4-FFF2-40B4-BE49-F238E27FC236}">
                  <a16:creationId xmlns:a16="http://schemas.microsoft.com/office/drawing/2014/main" id="{68648A33-9E72-438B-81B2-3469F1E4AE98}"/>
                </a:ext>
              </a:extLst>
            </p:cNvPr>
            <p:cNvGrpSpPr/>
            <p:nvPr/>
          </p:nvGrpSpPr>
          <p:grpSpPr>
            <a:xfrm rot="12524003">
              <a:off x="2209460" y="2785034"/>
              <a:ext cx="134620" cy="188707"/>
              <a:chOff x="1860296" y="3044713"/>
              <a:chExt cx="134620" cy="188707"/>
            </a:xfrm>
          </p:grpSpPr>
          <p:sp>
            <p:nvSpPr>
              <p:cNvPr id="102" name="フローチャート: 端子 101">
                <a:extLst>
                  <a:ext uri="{FF2B5EF4-FFF2-40B4-BE49-F238E27FC236}">
                    <a16:creationId xmlns:a16="http://schemas.microsoft.com/office/drawing/2014/main" id="{D39BEFBD-66C0-40B5-BC56-251832752266}"/>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3" name="楕円 102">
                <a:extLst>
                  <a:ext uri="{FF2B5EF4-FFF2-40B4-BE49-F238E27FC236}">
                    <a16:creationId xmlns:a16="http://schemas.microsoft.com/office/drawing/2014/main" id="{1AF995A4-CAA1-43B9-93F5-FEC84C51C981}"/>
                  </a:ext>
                </a:extLst>
              </p:cNvPr>
              <p:cNvSpPr/>
              <p:nvPr/>
            </p:nvSpPr>
            <p:spPr>
              <a:xfrm>
                <a:off x="1860296" y="3044713"/>
                <a:ext cx="134620" cy="75163"/>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グループ化 34">
              <a:extLst>
                <a:ext uri="{FF2B5EF4-FFF2-40B4-BE49-F238E27FC236}">
                  <a16:creationId xmlns:a16="http://schemas.microsoft.com/office/drawing/2014/main" id="{EE540961-2C51-4B3E-8DD5-3E9EB6A2F1BD}"/>
                </a:ext>
              </a:extLst>
            </p:cNvPr>
            <p:cNvGrpSpPr/>
            <p:nvPr/>
          </p:nvGrpSpPr>
          <p:grpSpPr>
            <a:xfrm rot="2724460">
              <a:off x="2639587" y="2067852"/>
              <a:ext cx="134620" cy="188706"/>
              <a:chOff x="1860297" y="3044714"/>
              <a:chExt cx="134620" cy="188706"/>
            </a:xfrm>
          </p:grpSpPr>
          <p:sp>
            <p:nvSpPr>
              <p:cNvPr id="100" name="フローチャート: 端子 99">
                <a:extLst>
                  <a:ext uri="{FF2B5EF4-FFF2-40B4-BE49-F238E27FC236}">
                    <a16:creationId xmlns:a16="http://schemas.microsoft.com/office/drawing/2014/main" id="{509907D9-C9C4-406B-B00A-0240F9A8897D}"/>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01" name="楕円 100">
                <a:extLst>
                  <a:ext uri="{FF2B5EF4-FFF2-40B4-BE49-F238E27FC236}">
                    <a16:creationId xmlns:a16="http://schemas.microsoft.com/office/drawing/2014/main" id="{6AA06FAC-AB16-4D02-AC30-38649534965D}"/>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6" name="グループ化 35">
              <a:extLst>
                <a:ext uri="{FF2B5EF4-FFF2-40B4-BE49-F238E27FC236}">
                  <a16:creationId xmlns:a16="http://schemas.microsoft.com/office/drawing/2014/main" id="{2A0D46CD-CC5A-4E57-85DB-9158AE31D3F1}"/>
                </a:ext>
              </a:extLst>
            </p:cNvPr>
            <p:cNvGrpSpPr/>
            <p:nvPr/>
          </p:nvGrpSpPr>
          <p:grpSpPr>
            <a:xfrm rot="4316746">
              <a:off x="2726689" y="2218186"/>
              <a:ext cx="134620" cy="188706"/>
              <a:chOff x="1860297" y="3044714"/>
              <a:chExt cx="134620" cy="188706"/>
            </a:xfrm>
          </p:grpSpPr>
          <p:sp>
            <p:nvSpPr>
              <p:cNvPr id="98" name="フローチャート: 端子 97">
                <a:extLst>
                  <a:ext uri="{FF2B5EF4-FFF2-40B4-BE49-F238E27FC236}">
                    <a16:creationId xmlns:a16="http://schemas.microsoft.com/office/drawing/2014/main" id="{6CB14F6A-20E4-429C-B3F4-F395D5EAF159}"/>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99" name="楕円 98">
                <a:extLst>
                  <a:ext uri="{FF2B5EF4-FFF2-40B4-BE49-F238E27FC236}">
                    <a16:creationId xmlns:a16="http://schemas.microsoft.com/office/drawing/2014/main" id="{1A2636AF-F517-40CB-BD2B-0E09CD381057}"/>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グループ化 36">
              <a:extLst>
                <a:ext uri="{FF2B5EF4-FFF2-40B4-BE49-F238E27FC236}">
                  <a16:creationId xmlns:a16="http://schemas.microsoft.com/office/drawing/2014/main" id="{A936E375-A9F6-424B-9CA4-AC9CDB57958A}"/>
                </a:ext>
              </a:extLst>
            </p:cNvPr>
            <p:cNvGrpSpPr/>
            <p:nvPr/>
          </p:nvGrpSpPr>
          <p:grpSpPr>
            <a:xfrm rot="15342505">
              <a:off x="2146008" y="2420943"/>
              <a:ext cx="134620" cy="188706"/>
              <a:chOff x="1860297" y="3044714"/>
              <a:chExt cx="134620" cy="188706"/>
            </a:xfrm>
          </p:grpSpPr>
          <p:sp>
            <p:nvSpPr>
              <p:cNvPr id="96" name="フローチャート: 端子 95">
                <a:extLst>
                  <a:ext uri="{FF2B5EF4-FFF2-40B4-BE49-F238E27FC236}">
                    <a16:creationId xmlns:a16="http://schemas.microsoft.com/office/drawing/2014/main" id="{516472B6-2F88-451B-A0BB-6297100D64A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97" name="楕円 96">
                <a:extLst>
                  <a:ext uri="{FF2B5EF4-FFF2-40B4-BE49-F238E27FC236}">
                    <a16:creationId xmlns:a16="http://schemas.microsoft.com/office/drawing/2014/main" id="{A9E07B53-0002-4F6A-AAAD-F18A1202066E}"/>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 name="グループ化 37">
              <a:extLst>
                <a:ext uri="{FF2B5EF4-FFF2-40B4-BE49-F238E27FC236}">
                  <a16:creationId xmlns:a16="http://schemas.microsoft.com/office/drawing/2014/main" id="{B088EBDF-8380-4AAD-92A1-AA790C84807A}"/>
                </a:ext>
              </a:extLst>
            </p:cNvPr>
            <p:cNvGrpSpPr/>
            <p:nvPr/>
          </p:nvGrpSpPr>
          <p:grpSpPr>
            <a:xfrm rot="8379524">
              <a:off x="2630619" y="2549166"/>
              <a:ext cx="134620" cy="188706"/>
              <a:chOff x="1860297" y="3044714"/>
              <a:chExt cx="134620" cy="188706"/>
            </a:xfrm>
          </p:grpSpPr>
          <p:sp>
            <p:nvSpPr>
              <p:cNvPr id="94" name="フローチャート: 端子 93">
                <a:extLst>
                  <a:ext uri="{FF2B5EF4-FFF2-40B4-BE49-F238E27FC236}">
                    <a16:creationId xmlns:a16="http://schemas.microsoft.com/office/drawing/2014/main" id="{F16A73C7-461A-401D-8222-8C6F17C6773A}"/>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95" name="楕円 94">
                <a:extLst>
                  <a:ext uri="{FF2B5EF4-FFF2-40B4-BE49-F238E27FC236}">
                    <a16:creationId xmlns:a16="http://schemas.microsoft.com/office/drawing/2014/main" id="{77561EA0-9231-4447-AA90-957FC0AC389B}"/>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9" name="グループ化 38">
              <a:extLst>
                <a:ext uri="{FF2B5EF4-FFF2-40B4-BE49-F238E27FC236}">
                  <a16:creationId xmlns:a16="http://schemas.microsoft.com/office/drawing/2014/main" id="{B3F5B9A7-83E8-4A62-AE13-684E1B7860D6}"/>
                </a:ext>
              </a:extLst>
            </p:cNvPr>
            <p:cNvGrpSpPr/>
            <p:nvPr/>
          </p:nvGrpSpPr>
          <p:grpSpPr>
            <a:xfrm rot="6348786">
              <a:off x="2731744" y="2396010"/>
              <a:ext cx="134620" cy="188706"/>
              <a:chOff x="1860297" y="3044714"/>
              <a:chExt cx="134620" cy="188706"/>
            </a:xfrm>
          </p:grpSpPr>
          <p:sp>
            <p:nvSpPr>
              <p:cNvPr id="92" name="フローチャート: 端子 91">
                <a:extLst>
                  <a:ext uri="{FF2B5EF4-FFF2-40B4-BE49-F238E27FC236}">
                    <a16:creationId xmlns:a16="http://schemas.microsoft.com/office/drawing/2014/main" id="{36FF53E7-4A16-4990-8DA3-9E20C9F782DB}"/>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93" name="楕円 92">
                <a:extLst>
                  <a:ext uri="{FF2B5EF4-FFF2-40B4-BE49-F238E27FC236}">
                    <a16:creationId xmlns:a16="http://schemas.microsoft.com/office/drawing/2014/main" id="{AA11C1D6-6B6E-466C-BDC8-21374B51370C}"/>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0" name="グループ化 39">
              <a:extLst>
                <a:ext uri="{FF2B5EF4-FFF2-40B4-BE49-F238E27FC236}">
                  <a16:creationId xmlns:a16="http://schemas.microsoft.com/office/drawing/2014/main" id="{5B3262DB-BAC5-4374-B772-8DA05DBED612}"/>
                </a:ext>
              </a:extLst>
            </p:cNvPr>
            <p:cNvGrpSpPr/>
            <p:nvPr/>
          </p:nvGrpSpPr>
          <p:grpSpPr>
            <a:xfrm rot="13547129">
              <a:off x="2254914" y="2572916"/>
              <a:ext cx="134620" cy="188706"/>
              <a:chOff x="1860297" y="3044714"/>
              <a:chExt cx="134620" cy="188706"/>
            </a:xfrm>
          </p:grpSpPr>
          <p:sp>
            <p:nvSpPr>
              <p:cNvPr id="90" name="フローチャート: 端子 89">
                <a:extLst>
                  <a:ext uri="{FF2B5EF4-FFF2-40B4-BE49-F238E27FC236}">
                    <a16:creationId xmlns:a16="http://schemas.microsoft.com/office/drawing/2014/main" id="{C8F6AFE3-BD69-4E89-B94A-766C7C45D042}"/>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91" name="楕円 90">
                <a:extLst>
                  <a:ext uri="{FF2B5EF4-FFF2-40B4-BE49-F238E27FC236}">
                    <a16:creationId xmlns:a16="http://schemas.microsoft.com/office/drawing/2014/main" id="{C02B497A-3AFC-487A-8A17-003BFD13EF5D}"/>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1" name="グループ化 40">
              <a:extLst>
                <a:ext uri="{FF2B5EF4-FFF2-40B4-BE49-F238E27FC236}">
                  <a16:creationId xmlns:a16="http://schemas.microsoft.com/office/drawing/2014/main" id="{4166818C-0A48-4857-BD46-452223D63BBC}"/>
                </a:ext>
              </a:extLst>
            </p:cNvPr>
            <p:cNvGrpSpPr/>
            <p:nvPr/>
          </p:nvGrpSpPr>
          <p:grpSpPr>
            <a:xfrm rot="10800000">
              <a:off x="2455449" y="2613178"/>
              <a:ext cx="134620" cy="188706"/>
              <a:chOff x="1860297" y="3044714"/>
              <a:chExt cx="134620" cy="188706"/>
            </a:xfrm>
          </p:grpSpPr>
          <p:sp>
            <p:nvSpPr>
              <p:cNvPr id="88" name="フローチャート: 端子 87">
                <a:extLst>
                  <a:ext uri="{FF2B5EF4-FFF2-40B4-BE49-F238E27FC236}">
                    <a16:creationId xmlns:a16="http://schemas.microsoft.com/office/drawing/2014/main" id="{FDFBFE31-04C4-41F4-B01B-35D54DBCD20B}"/>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89" name="楕円 88">
                <a:extLst>
                  <a:ext uri="{FF2B5EF4-FFF2-40B4-BE49-F238E27FC236}">
                    <a16:creationId xmlns:a16="http://schemas.microsoft.com/office/drawing/2014/main" id="{31A2623F-072D-4C61-92FA-CC9685A7E132}"/>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2" name="グループ化 41">
              <a:extLst>
                <a:ext uri="{FF2B5EF4-FFF2-40B4-BE49-F238E27FC236}">
                  <a16:creationId xmlns:a16="http://schemas.microsoft.com/office/drawing/2014/main" id="{4022BE25-BF9B-4D42-AF84-1EC6F7BD55FA}"/>
                </a:ext>
              </a:extLst>
            </p:cNvPr>
            <p:cNvGrpSpPr/>
            <p:nvPr/>
          </p:nvGrpSpPr>
          <p:grpSpPr>
            <a:xfrm rot="20391835">
              <a:off x="2337420" y="1993324"/>
              <a:ext cx="134620" cy="188706"/>
              <a:chOff x="1860297" y="3044714"/>
              <a:chExt cx="134620" cy="188706"/>
            </a:xfrm>
          </p:grpSpPr>
          <p:sp>
            <p:nvSpPr>
              <p:cNvPr id="86" name="フローチャート: 端子 85">
                <a:extLst>
                  <a:ext uri="{FF2B5EF4-FFF2-40B4-BE49-F238E27FC236}">
                    <a16:creationId xmlns:a16="http://schemas.microsoft.com/office/drawing/2014/main" id="{F912C7E6-6651-4DDB-AAE4-3899CC5E39B6}"/>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87" name="楕円 86">
                <a:extLst>
                  <a:ext uri="{FF2B5EF4-FFF2-40B4-BE49-F238E27FC236}">
                    <a16:creationId xmlns:a16="http://schemas.microsoft.com/office/drawing/2014/main" id="{B3DD5869-73DF-4F74-B48B-46ADB68FAFC9}"/>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3" name="グループ化 42">
              <a:extLst>
                <a:ext uri="{FF2B5EF4-FFF2-40B4-BE49-F238E27FC236}">
                  <a16:creationId xmlns:a16="http://schemas.microsoft.com/office/drawing/2014/main" id="{F43EF325-7E8D-4A59-B9D6-B56406283EA3}"/>
                </a:ext>
              </a:extLst>
            </p:cNvPr>
            <p:cNvGrpSpPr/>
            <p:nvPr/>
          </p:nvGrpSpPr>
          <p:grpSpPr>
            <a:xfrm rot="17066720">
              <a:off x="2113601" y="2250461"/>
              <a:ext cx="134620" cy="188706"/>
              <a:chOff x="1860297" y="3044714"/>
              <a:chExt cx="134620" cy="188706"/>
            </a:xfrm>
          </p:grpSpPr>
          <p:sp>
            <p:nvSpPr>
              <p:cNvPr id="84" name="フローチャート: 端子 83">
                <a:extLst>
                  <a:ext uri="{FF2B5EF4-FFF2-40B4-BE49-F238E27FC236}">
                    <a16:creationId xmlns:a16="http://schemas.microsoft.com/office/drawing/2014/main" id="{C192C3C5-1936-4839-8068-CD61D7AEFED0}"/>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85" name="楕円 84">
                <a:extLst>
                  <a:ext uri="{FF2B5EF4-FFF2-40B4-BE49-F238E27FC236}">
                    <a16:creationId xmlns:a16="http://schemas.microsoft.com/office/drawing/2014/main" id="{37D502C1-3FF4-4213-9746-736C96AA97F4}"/>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4" name="グループ化 43">
              <a:extLst>
                <a:ext uri="{FF2B5EF4-FFF2-40B4-BE49-F238E27FC236}">
                  <a16:creationId xmlns:a16="http://schemas.microsoft.com/office/drawing/2014/main" id="{84B889C3-A087-4490-9F54-A44788B270F1}"/>
                </a:ext>
              </a:extLst>
            </p:cNvPr>
            <p:cNvGrpSpPr/>
            <p:nvPr/>
          </p:nvGrpSpPr>
          <p:grpSpPr>
            <a:xfrm rot="850719">
              <a:off x="2508812" y="1978079"/>
              <a:ext cx="134620" cy="188706"/>
              <a:chOff x="1860297" y="3044714"/>
              <a:chExt cx="134620" cy="188706"/>
            </a:xfrm>
          </p:grpSpPr>
          <p:sp>
            <p:nvSpPr>
              <p:cNvPr id="82" name="フローチャート: 端子 81">
                <a:extLst>
                  <a:ext uri="{FF2B5EF4-FFF2-40B4-BE49-F238E27FC236}">
                    <a16:creationId xmlns:a16="http://schemas.microsoft.com/office/drawing/2014/main" id="{9D4931A9-E5D2-4B8F-82EA-661EA7B08292}"/>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83" name="楕円 82">
                <a:extLst>
                  <a:ext uri="{FF2B5EF4-FFF2-40B4-BE49-F238E27FC236}">
                    <a16:creationId xmlns:a16="http://schemas.microsoft.com/office/drawing/2014/main" id="{21A64312-C77D-4B18-A20F-B743488EF8EE}"/>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5" name="グループ化 44">
              <a:extLst>
                <a:ext uri="{FF2B5EF4-FFF2-40B4-BE49-F238E27FC236}">
                  <a16:creationId xmlns:a16="http://schemas.microsoft.com/office/drawing/2014/main" id="{8D00CB68-CA31-491A-8B77-A2EF66449A19}"/>
                </a:ext>
              </a:extLst>
            </p:cNvPr>
            <p:cNvGrpSpPr/>
            <p:nvPr/>
          </p:nvGrpSpPr>
          <p:grpSpPr>
            <a:xfrm rot="18694748">
              <a:off x="2194157" y="2094538"/>
              <a:ext cx="134620" cy="188706"/>
              <a:chOff x="1860297" y="3044714"/>
              <a:chExt cx="134620" cy="188706"/>
            </a:xfrm>
          </p:grpSpPr>
          <p:sp>
            <p:nvSpPr>
              <p:cNvPr id="80" name="フローチャート: 端子 79">
                <a:extLst>
                  <a:ext uri="{FF2B5EF4-FFF2-40B4-BE49-F238E27FC236}">
                    <a16:creationId xmlns:a16="http://schemas.microsoft.com/office/drawing/2014/main" id="{60D7492F-3086-4F31-9AEA-1071A7C18731}"/>
                  </a:ext>
                </a:extLst>
              </p:cNvPr>
              <p:cNvSpPr/>
              <p:nvPr/>
            </p:nvSpPr>
            <p:spPr>
              <a:xfrm rot="5400000">
                <a:off x="1840730" y="3121906"/>
                <a:ext cx="173752" cy="49276"/>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81" name="楕円 80">
                <a:extLst>
                  <a:ext uri="{FF2B5EF4-FFF2-40B4-BE49-F238E27FC236}">
                    <a16:creationId xmlns:a16="http://schemas.microsoft.com/office/drawing/2014/main" id="{130E4DDB-053F-48D7-81C1-230F5855B235}"/>
                  </a:ext>
                </a:extLst>
              </p:cNvPr>
              <p:cNvSpPr/>
              <p:nvPr/>
            </p:nvSpPr>
            <p:spPr>
              <a:xfrm>
                <a:off x="1860297" y="3044714"/>
                <a:ext cx="134620" cy="107404"/>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6" name="グループ化 45">
              <a:extLst>
                <a:ext uri="{FF2B5EF4-FFF2-40B4-BE49-F238E27FC236}">
                  <a16:creationId xmlns:a16="http://schemas.microsoft.com/office/drawing/2014/main" id="{D6CE6783-36DC-4767-ACA9-E17F8DBF1B3E}"/>
                </a:ext>
              </a:extLst>
            </p:cNvPr>
            <p:cNvGrpSpPr/>
            <p:nvPr/>
          </p:nvGrpSpPr>
          <p:grpSpPr>
            <a:xfrm rot="19041158">
              <a:off x="2313783" y="2261556"/>
              <a:ext cx="129470" cy="157144"/>
              <a:chOff x="3306830" y="2423795"/>
              <a:chExt cx="129470" cy="157144"/>
            </a:xfrm>
          </p:grpSpPr>
          <p:sp>
            <p:nvSpPr>
              <p:cNvPr id="78" name="フローチャート: 端子 77">
                <a:extLst>
                  <a:ext uri="{FF2B5EF4-FFF2-40B4-BE49-F238E27FC236}">
                    <a16:creationId xmlns:a16="http://schemas.microsoft.com/office/drawing/2014/main" id="{E3AFDEF7-2C66-4866-9751-06410A580522}"/>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79" name="楕円 78">
                <a:extLst>
                  <a:ext uri="{FF2B5EF4-FFF2-40B4-BE49-F238E27FC236}">
                    <a16:creationId xmlns:a16="http://schemas.microsoft.com/office/drawing/2014/main" id="{9BACC177-1718-471C-8575-FD7E6A51E735}"/>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7" name="グループ化 46">
              <a:extLst>
                <a:ext uri="{FF2B5EF4-FFF2-40B4-BE49-F238E27FC236}">
                  <a16:creationId xmlns:a16="http://schemas.microsoft.com/office/drawing/2014/main" id="{BFB42C2C-9E12-433A-B53F-C15F1C9DEE71}"/>
                </a:ext>
              </a:extLst>
            </p:cNvPr>
            <p:cNvGrpSpPr/>
            <p:nvPr/>
          </p:nvGrpSpPr>
          <p:grpSpPr>
            <a:xfrm rot="1075241">
              <a:off x="2437497" y="2183283"/>
              <a:ext cx="129470" cy="157144"/>
              <a:chOff x="3306830" y="2423795"/>
              <a:chExt cx="129470" cy="157144"/>
            </a:xfrm>
          </p:grpSpPr>
          <p:sp>
            <p:nvSpPr>
              <p:cNvPr id="76" name="フローチャート: 端子 75">
                <a:extLst>
                  <a:ext uri="{FF2B5EF4-FFF2-40B4-BE49-F238E27FC236}">
                    <a16:creationId xmlns:a16="http://schemas.microsoft.com/office/drawing/2014/main" id="{17611393-E0A4-4D41-B3D1-C382FE174881}"/>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77" name="楕円 76">
                <a:extLst>
                  <a:ext uri="{FF2B5EF4-FFF2-40B4-BE49-F238E27FC236}">
                    <a16:creationId xmlns:a16="http://schemas.microsoft.com/office/drawing/2014/main" id="{C4EC2A1D-ED23-4ED2-8E8B-2FF8131E1943}"/>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8" name="グループ化 47">
              <a:extLst>
                <a:ext uri="{FF2B5EF4-FFF2-40B4-BE49-F238E27FC236}">
                  <a16:creationId xmlns:a16="http://schemas.microsoft.com/office/drawing/2014/main" id="{6D2BEE1F-2AA9-4F30-AA30-E845FE4714D7}"/>
                </a:ext>
              </a:extLst>
            </p:cNvPr>
            <p:cNvGrpSpPr/>
            <p:nvPr/>
          </p:nvGrpSpPr>
          <p:grpSpPr>
            <a:xfrm rot="5400000">
              <a:off x="2553337" y="2289528"/>
              <a:ext cx="129470" cy="157144"/>
              <a:chOff x="3306830" y="2423795"/>
              <a:chExt cx="129470" cy="157144"/>
            </a:xfrm>
          </p:grpSpPr>
          <p:sp>
            <p:nvSpPr>
              <p:cNvPr id="74" name="フローチャート: 端子 73">
                <a:extLst>
                  <a:ext uri="{FF2B5EF4-FFF2-40B4-BE49-F238E27FC236}">
                    <a16:creationId xmlns:a16="http://schemas.microsoft.com/office/drawing/2014/main" id="{7CF42149-7DED-4F06-856C-F6E420BE6A52}"/>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75" name="楕円 74">
                <a:extLst>
                  <a:ext uri="{FF2B5EF4-FFF2-40B4-BE49-F238E27FC236}">
                    <a16:creationId xmlns:a16="http://schemas.microsoft.com/office/drawing/2014/main" id="{500E15BB-8FF6-4ED8-94E7-7E19D1E345E0}"/>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9" name="グループ化 48">
              <a:extLst>
                <a:ext uri="{FF2B5EF4-FFF2-40B4-BE49-F238E27FC236}">
                  <a16:creationId xmlns:a16="http://schemas.microsoft.com/office/drawing/2014/main" id="{DBCC9B36-4886-4566-9409-7DDD2FEBB53A}"/>
                </a:ext>
              </a:extLst>
            </p:cNvPr>
            <p:cNvGrpSpPr/>
            <p:nvPr/>
          </p:nvGrpSpPr>
          <p:grpSpPr>
            <a:xfrm rot="14169287">
              <a:off x="2347410" y="2419267"/>
              <a:ext cx="129470" cy="157144"/>
              <a:chOff x="3306830" y="2423795"/>
              <a:chExt cx="129470" cy="157144"/>
            </a:xfrm>
          </p:grpSpPr>
          <p:sp>
            <p:nvSpPr>
              <p:cNvPr id="72" name="フローチャート: 端子 71">
                <a:extLst>
                  <a:ext uri="{FF2B5EF4-FFF2-40B4-BE49-F238E27FC236}">
                    <a16:creationId xmlns:a16="http://schemas.microsoft.com/office/drawing/2014/main" id="{ABB28F8B-AC1E-43BD-BC51-BB4EB8D2B772}"/>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73" name="楕円 72">
                <a:extLst>
                  <a:ext uri="{FF2B5EF4-FFF2-40B4-BE49-F238E27FC236}">
                    <a16:creationId xmlns:a16="http://schemas.microsoft.com/office/drawing/2014/main" id="{E1A3C263-CEEF-4E39-817A-624219C21CD0}"/>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0" name="グループ化 49">
              <a:extLst>
                <a:ext uri="{FF2B5EF4-FFF2-40B4-BE49-F238E27FC236}">
                  <a16:creationId xmlns:a16="http://schemas.microsoft.com/office/drawing/2014/main" id="{7A7E9C73-C740-4130-A03D-560E7A6EA8DD}"/>
                </a:ext>
              </a:extLst>
            </p:cNvPr>
            <p:cNvGrpSpPr/>
            <p:nvPr/>
          </p:nvGrpSpPr>
          <p:grpSpPr>
            <a:xfrm rot="10015076">
              <a:off x="2497187" y="2439278"/>
              <a:ext cx="129470" cy="157144"/>
              <a:chOff x="3306830" y="2423795"/>
              <a:chExt cx="129470" cy="157144"/>
            </a:xfrm>
          </p:grpSpPr>
          <p:sp>
            <p:nvSpPr>
              <p:cNvPr id="70" name="フローチャート: 端子 69">
                <a:extLst>
                  <a:ext uri="{FF2B5EF4-FFF2-40B4-BE49-F238E27FC236}">
                    <a16:creationId xmlns:a16="http://schemas.microsoft.com/office/drawing/2014/main" id="{3552BEB1-B02A-4998-87B9-DBD7DB87AD79}"/>
                  </a:ext>
                </a:extLst>
              </p:cNvPr>
              <p:cNvSpPr/>
              <p:nvPr/>
            </p:nvSpPr>
            <p:spPr>
              <a:xfrm rot="4365917">
                <a:off x="3309828" y="2494615"/>
                <a:ext cx="126929" cy="45719"/>
              </a:xfrm>
              <a:prstGeom prst="flowChartTerminator">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71" name="楕円 70">
                <a:extLst>
                  <a:ext uri="{FF2B5EF4-FFF2-40B4-BE49-F238E27FC236}">
                    <a16:creationId xmlns:a16="http://schemas.microsoft.com/office/drawing/2014/main" id="{016F83E5-83E1-4CAD-91FF-A52522DBF412}"/>
                  </a:ext>
                </a:extLst>
              </p:cNvPr>
              <p:cNvSpPr/>
              <p:nvPr/>
            </p:nvSpPr>
            <p:spPr>
              <a:xfrm rot="4316746">
                <a:off x="3308373" y="2422252"/>
                <a:ext cx="126384" cy="129470"/>
              </a:xfrm>
              <a:prstGeom prst="ellipse">
                <a:avLst/>
              </a:prstGeom>
              <a:solidFill>
                <a:srgbClr val="A51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1" name="楕円 50">
              <a:extLst>
                <a:ext uri="{FF2B5EF4-FFF2-40B4-BE49-F238E27FC236}">
                  <a16:creationId xmlns:a16="http://schemas.microsoft.com/office/drawing/2014/main" id="{FCD097C6-92D0-4BE7-8E10-F8757B3A7981}"/>
                </a:ext>
              </a:extLst>
            </p:cNvPr>
            <p:cNvSpPr>
              <a:spLocks noChangeAspect="1"/>
            </p:cNvSpPr>
            <p:nvPr/>
          </p:nvSpPr>
          <p:spPr>
            <a:xfrm>
              <a:off x="2814860" y="2167308"/>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楕円 51">
              <a:extLst>
                <a:ext uri="{FF2B5EF4-FFF2-40B4-BE49-F238E27FC236}">
                  <a16:creationId xmlns:a16="http://schemas.microsoft.com/office/drawing/2014/main" id="{A312FCC8-BAB4-479E-A237-61D67B167D2A}"/>
                </a:ext>
              </a:extLst>
            </p:cNvPr>
            <p:cNvSpPr>
              <a:spLocks noChangeAspect="1"/>
            </p:cNvSpPr>
            <p:nvPr/>
          </p:nvSpPr>
          <p:spPr>
            <a:xfrm>
              <a:off x="2732964" y="2386652"/>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楕円 52">
              <a:extLst>
                <a:ext uri="{FF2B5EF4-FFF2-40B4-BE49-F238E27FC236}">
                  <a16:creationId xmlns:a16="http://schemas.microsoft.com/office/drawing/2014/main" id="{773B7D91-C61B-4CE2-A19E-F6550030C271}"/>
                </a:ext>
              </a:extLst>
            </p:cNvPr>
            <p:cNvSpPr>
              <a:spLocks noChangeAspect="1"/>
            </p:cNvSpPr>
            <p:nvPr/>
          </p:nvSpPr>
          <p:spPr>
            <a:xfrm>
              <a:off x="2908179" y="2331798"/>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楕円 53">
              <a:extLst>
                <a:ext uri="{FF2B5EF4-FFF2-40B4-BE49-F238E27FC236}">
                  <a16:creationId xmlns:a16="http://schemas.microsoft.com/office/drawing/2014/main" id="{893A91EE-B296-4A61-9CE0-381FFD8F9DC4}"/>
                </a:ext>
              </a:extLst>
            </p:cNvPr>
            <p:cNvSpPr>
              <a:spLocks noChangeAspect="1"/>
            </p:cNvSpPr>
            <p:nvPr/>
          </p:nvSpPr>
          <p:spPr>
            <a:xfrm>
              <a:off x="2378517" y="1932766"/>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楕円 54">
              <a:extLst>
                <a:ext uri="{FF2B5EF4-FFF2-40B4-BE49-F238E27FC236}">
                  <a16:creationId xmlns:a16="http://schemas.microsoft.com/office/drawing/2014/main" id="{13BC35A6-BDB5-4C39-864A-BF8F04CFE758}"/>
                </a:ext>
              </a:extLst>
            </p:cNvPr>
            <p:cNvSpPr>
              <a:spLocks noChangeAspect="1"/>
            </p:cNvSpPr>
            <p:nvPr/>
          </p:nvSpPr>
          <p:spPr>
            <a:xfrm>
              <a:off x="2467958" y="2060494"/>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楕円 55">
              <a:extLst>
                <a:ext uri="{FF2B5EF4-FFF2-40B4-BE49-F238E27FC236}">
                  <a16:creationId xmlns:a16="http://schemas.microsoft.com/office/drawing/2014/main" id="{AD0D373E-166F-4B4C-AC41-ADA0363CF165}"/>
                </a:ext>
              </a:extLst>
            </p:cNvPr>
            <p:cNvSpPr>
              <a:spLocks noChangeAspect="1"/>
            </p:cNvSpPr>
            <p:nvPr/>
          </p:nvSpPr>
          <p:spPr>
            <a:xfrm>
              <a:off x="2685735" y="200922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楕円 56">
              <a:extLst>
                <a:ext uri="{FF2B5EF4-FFF2-40B4-BE49-F238E27FC236}">
                  <a16:creationId xmlns:a16="http://schemas.microsoft.com/office/drawing/2014/main" id="{58A543C5-7272-44F6-8DDA-929584A8EF48}"/>
                </a:ext>
              </a:extLst>
            </p:cNvPr>
            <p:cNvSpPr>
              <a:spLocks noChangeAspect="1"/>
            </p:cNvSpPr>
            <p:nvPr/>
          </p:nvSpPr>
          <p:spPr>
            <a:xfrm>
              <a:off x="2384347" y="2663807"/>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楕円 57">
              <a:extLst>
                <a:ext uri="{FF2B5EF4-FFF2-40B4-BE49-F238E27FC236}">
                  <a16:creationId xmlns:a16="http://schemas.microsoft.com/office/drawing/2014/main" id="{7B4D83B0-01D9-40FA-8F90-BDF1D1462DAD}"/>
                </a:ext>
              </a:extLst>
            </p:cNvPr>
            <p:cNvSpPr>
              <a:spLocks noChangeAspect="1"/>
            </p:cNvSpPr>
            <p:nvPr/>
          </p:nvSpPr>
          <p:spPr>
            <a:xfrm>
              <a:off x="2795714" y="258705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楕円 58">
              <a:extLst>
                <a:ext uri="{FF2B5EF4-FFF2-40B4-BE49-F238E27FC236}">
                  <a16:creationId xmlns:a16="http://schemas.microsoft.com/office/drawing/2014/main" id="{B9AF930D-1547-4A2B-984D-CE47E1036126}"/>
                </a:ext>
              </a:extLst>
            </p:cNvPr>
            <p:cNvSpPr>
              <a:spLocks noChangeAspect="1"/>
            </p:cNvSpPr>
            <p:nvPr/>
          </p:nvSpPr>
          <p:spPr>
            <a:xfrm>
              <a:off x="2639440" y="246509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楕円 59">
              <a:extLst>
                <a:ext uri="{FF2B5EF4-FFF2-40B4-BE49-F238E27FC236}">
                  <a16:creationId xmlns:a16="http://schemas.microsoft.com/office/drawing/2014/main" id="{2DB3AD77-6B4B-4F28-8541-D2C3624D949F}"/>
                </a:ext>
              </a:extLst>
            </p:cNvPr>
            <p:cNvSpPr>
              <a:spLocks noChangeAspect="1"/>
            </p:cNvSpPr>
            <p:nvPr/>
          </p:nvSpPr>
          <p:spPr>
            <a:xfrm>
              <a:off x="2286576" y="2399550"/>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楕円 60">
              <a:extLst>
                <a:ext uri="{FF2B5EF4-FFF2-40B4-BE49-F238E27FC236}">
                  <a16:creationId xmlns:a16="http://schemas.microsoft.com/office/drawing/2014/main" id="{3E135FD8-2C82-4D29-9782-D0B62BD0271E}"/>
                </a:ext>
              </a:extLst>
            </p:cNvPr>
            <p:cNvSpPr>
              <a:spLocks noChangeAspect="1"/>
            </p:cNvSpPr>
            <p:nvPr/>
          </p:nvSpPr>
          <p:spPr>
            <a:xfrm>
              <a:off x="2140002" y="2403513"/>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楕円 61">
              <a:extLst>
                <a:ext uri="{FF2B5EF4-FFF2-40B4-BE49-F238E27FC236}">
                  <a16:creationId xmlns:a16="http://schemas.microsoft.com/office/drawing/2014/main" id="{AFEC938D-F99C-4C5E-A7F3-B8116D1108B5}"/>
                </a:ext>
              </a:extLst>
            </p:cNvPr>
            <p:cNvSpPr>
              <a:spLocks noChangeAspect="1"/>
            </p:cNvSpPr>
            <p:nvPr/>
          </p:nvSpPr>
          <p:spPr>
            <a:xfrm>
              <a:off x="2131344" y="2211436"/>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楕円 62">
              <a:extLst>
                <a:ext uri="{FF2B5EF4-FFF2-40B4-BE49-F238E27FC236}">
                  <a16:creationId xmlns:a16="http://schemas.microsoft.com/office/drawing/2014/main" id="{1F9518C3-FF07-4B4C-8324-7C80638EA30E}"/>
                </a:ext>
              </a:extLst>
            </p:cNvPr>
            <p:cNvSpPr>
              <a:spLocks noChangeAspect="1"/>
            </p:cNvSpPr>
            <p:nvPr/>
          </p:nvSpPr>
          <p:spPr>
            <a:xfrm>
              <a:off x="2222916" y="2035222"/>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楕円 63">
              <a:extLst>
                <a:ext uri="{FF2B5EF4-FFF2-40B4-BE49-F238E27FC236}">
                  <a16:creationId xmlns:a16="http://schemas.microsoft.com/office/drawing/2014/main" id="{29D79964-A6D1-4CF8-981C-1EC96D9E3EDE}"/>
                </a:ext>
              </a:extLst>
            </p:cNvPr>
            <p:cNvSpPr>
              <a:spLocks noChangeAspect="1"/>
            </p:cNvSpPr>
            <p:nvPr/>
          </p:nvSpPr>
          <p:spPr>
            <a:xfrm>
              <a:off x="2373514" y="276858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楕円 64">
              <a:extLst>
                <a:ext uri="{FF2B5EF4-FFF2-40B4-BE49-F238E27FC236}">
                  <a16:creationId xmlns:a16="http://schemas.microsoft.com/office/drawing/2014/main" id="{AB38218B-B0E8-4EBF-A5B9-8F791E2586DD}"/>
                </a:ext>
              </a:extLst>
            </p:cNvPr>
            <p:cNvSpPr>
              <a:spLocks noChangeAspect="1"/>
            </p:cNvSpPr>
            <p:nvPr/>
          </p:nvSpPr>
          <p:spPr>
            <a:xfrm>
              <a:off x="2025325" y="2321204"/>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楕円 65">
              <a:extLst>
                <a:ext uri="{FF2B5EF4-FFF2-40B4-BE49-F238E27FC236}">
                  <a16:creationId xmlns:a16="http://schemas.microsoft.com/office/drawing/2014/main" id="{7D810D56-53C1-47D3-A464-55D052FA6C6A}"/>
                </a:ext>
              </a:extLst>
            </p:cNvPr>
            <p:cNvSpPr>
              <a:spLocks noChangeAspect="1"/>
            </p:cNvSpPr>
            <p:nvPr/>
          </p:nvSpPr>
          <p:spPr>
            <a:xfrm>
              <a:off x="2369521" y="2194302"/>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楕円 66">
              <a:extLst>
                <a:ext uri="{FF2B5EF4-FFF2-40B4-BE49-F238E27FC236}">
                  <a16:creationId xmlns:a16="http://schemas.microsoft.com/office/drawing/2014/main" id="{133E1B1E-B8CB-4782-A425-7288EB5DFE71}"/>
                </a:ext>
              </a:extLst>
            </p:cNvPr>
            <p:cNvSpPr>
              <a:spLocks noChangeAspect="1"/>
            </p:cNvSpPr>
            <p:nvPr/>
          </p:nvSpPr>
          <p:spPr>
            <a:xfrm>
              <a:off x="2592071" y="2239671"/>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8" name="楕円 67">
              <a:extLst>
                <a:ext uri="{FF2B5EF4-FFF2-40B4-BE49-F238E27FC236}">
                  <a16:creationId xmlns:a16="http://schemas.microsoft.com/office/drawing/2014/main" id="{C7916B50-9C14-4DC8-95CB-6BEE6CFACF52}"/>
                </a:ext>
              </a:extLst>
            </p:cNvPr>
            <p:cNvSpPr>
              <a:spLocks noChangeAspect="1"/>
            </p:cNvSpPr>
            <p:nvPr/>
          </p:nvSpPr>
          <p:spPr>
            <a:xfrm>
              <a:off x="2590069" y="2660541"/>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楕円 68">
              <a:extLst>
                <a:ext uri="{FF2B5EF4-FFF2-40B4-BE49-F238E27FC236}">
                  <a16:creationId xmlns:a16="http://schemas.microsoft.com/office/drawing/2014/main" id="{C4A5AF01-531E-4F76-9FCA-DBA533C8EAFD}"/>
                </a:ext>
              </a:extLst>
            </p:cNvPr>
            <p:cNvSpPr>
              <a:spLocks noChangeAspect="1"/>
            </p:cNvSpPr>
            <p:nvPr/>
          </p:nvSpPr>
          <p:spPr>
            <a:xfrm>
              <a:off x="2157635" y="2611080"/>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34" name="グループ化 133">
            <a:extLst>
              <a:ext uri="{FF2B5EF4-FFF2-40B4-BE49-F238E27FC236}">
                <a16:creationId xmlns:a16="http://schemas.microsoft.com/office/drawing/2014/main" id="{BC7D7A0B-5FD8-4985-B896-B6DC68FADC96}"/>
              </a:ext>
            </a:extLst>
          </p:cNvPr>
          <p:cNvGrpSpPr>
            <a:grpSpLocks noChangeAspect="1"/>
          </p:cNvGrpSpPr>
          <p:nvPr/>
        </p:nvGrpSpPr>
        <p:grpSpPr>
          <a:xfrm>
            <a:off x="10178107" y="3441515"/>
            <a:ext cx="1726089" cy="1736756"/>
            <a:chOff x="1879227" y="1782802"/>
            <a:chExt cx="1213091" cy="1220588"/>
          </a:xfrm>
        </p:grpSpPr>
        <p:sp>
          <p:nvSpPr>
            <p:cNvPr id="135" name="フローチャート: 結合子 134">
              <a:extLst>
                <a:ext uri="{FF2B5EF4-FFF2-40B4-BE49-F238E27FC236}">
                  <a16:creationId xmlns:a16="http://schemas.microsoft.com/office/drawing/2014/main" id="{19D804D6-C3BD-4E82-9D9C-D0CE73EF93CD}"/>
                </a:ext>
              </a:extLst>
            </p:cNvPr>
            <p:cNvSpPr>
              <a:spLocks noChangeAspect="1"/>
            </p:cNvSpPr>
            <p:nvPr/>
          </p:nvSpPr>
          <p:spPr>
            <a:xfrm>
              <a:off x="1993627" y="1891605"/>
              <a:ext cx="989568" cy="989568"/>
            </a:xfrm>
            <a:prstGeom prst="flowChartConnector">
              <a:avLst/>
            </a:prstGeom>
            <a:gradFill>
              <a:gsLst>
                <a:gs pos="37000">
                  <a:schemeClr val="bg2">
                    <a:lumMod val="50000"/>
                  </a:schemeClr>
                </a:gs>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36" name="グループ化 135">
              <a:extLst>
                <a:ext uri="{FF2B5EF4-FFF2-40B4-BE49-F238E27FC236}">
                  <a16:creationId xmlns:a16="http://schemas.microsoft.com/office/drawing/2014/main" id="{89970649-059A-43BD-8A9F-60C5923FD1CE}"/>
                </a:ext>
              </a:extLst>
            </p:cNvPr>
            <p:cNvGrpSpPr/>
            <p:nvPr/>
          </p:nvGrpSpPr>
          <p:grpSpPr>
            <a:xfrm>
              <a:off x="2414270" y="1782802"/>
              <a:ext cx="134620" cy="188707"/>
              <a:chOff x="1860296" y="3044713"/>
              <a:chExt cx="134620" cy="188707"/>
            </a:xfrm>
          </p:grpSpPr>
          <p:sp>
            <p:nvSpPr>
              <p:cNvPr id="249" name="フローチャート: 端子 248">
                <a:extLst>
                  <a:ext uri="{FF2B5EF4-FFF2-40B4-BE49-F238E27FC236}">
                    <a16:creationId xmlns:a16="http://schemas.microsoft.com/office/drawing/2014/main" id="{00AF1CF5-55CA-4791-8C39-AB19ED5550F3}"/>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50" name="楕円 249">
                <a:extLst>
                  <a:ext uri="{FF2B5EF4-FFF2-40B4-BE49-F238E27FC236}">
                    <a16:creationId xmlns:a16="http://schemas.microsoft.com/office/drawing/2014/main" id="{AC4C20E9-55C4-4AC0-9A04-4568BF2DFCDD}"/>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37" name="グループ化 136">
              <a:extLst>
                <a:ext uri="{FF2B5EF4-FFF2-40B4-BE49-F238E27FC236}">
                  <a16:creationId xmlns:a16="http://schemas.microsoft.com/office/drawing/2014/main" id="{4054C5A8-D180-4CF9-A7A7-09711EAC1A7F}"/>
                </a:ext>
              </a:extLst>
            </p:cNvPr>
            <p:cNvGrpSpPr/>
            <p:nvPr/>
          </p:nvGrpSpPr>
          <p:grpSpPr>
            <a:xfrm rot="16200000">
              <a:off x="1906271" y="2327974"/>
              <a:ext cx="134620" cy="188707"/>
              <a:chOff x="1860296" y="3044713"/>
              <a:chExt cx="134620" cy="188707"/>
            </a:xfrm>
          </p:grpSpPr>
          <p:sp>
            <p:nvSpPr>
              <p:cNvPr id="247" name="フローチャート: 端子 246">
                <a:extLst>
                  <a:ext uri="{FF2B5EF4-FFF2-40B4-BE49-F238E27FC236}">
                    <a16:creationId xmlns:a16="http://schemas.microsoft.com/office/drawing/2014/main" id="{1A18FF41-B25B-4423-8E75-33CD457C53B0}"/>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48" name="楕円 247">
                <a:extLst>
                  <a:ext uri="{FF2B5EF4-FFF2-40B4-BE49-F238E27FC236}">
                    <a16:creationId xmlns:a16="http://schemas.microsoft.com/office/drawing/2014/main" id="{EEA477D9-9857-4578-8FAC-9412F71F2791}"/>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38" name="グループ化 137">
              <a:extLst>
                <a:ext uri="{FF2B5EF4-FFF2-40B4-BE49-F238E27FC236}">
                  <a16:creationId xmlns:a16="http://schemas.microsoft.com/office/drawing/2014/main" id="{9D6473F7-C495-48C7-8312-20995BFC5C42}"/>
                </a:ext>
              </a:extLst>
            </p:cNvPr>
            <p:cNvGrpSpPr/>
            <p:nvPr/>
          </p:nvGrpSpPr>
          <p:grpSpPr>
            <a:xfrm rot="5400000">
              <a:off x="2930655" y="2327975"/>
              <a:ext cx="134620" cy="188707"/>
              <a:chOff x="1860296" y="3044713"/>
              <a:chExt cx="134620" cy="188707"/>
            </a:xfrm>
          </p:grpSpPr>
          <p:sp>
            <p:nvSpPr>
              <p:cNvPr id="245" name="フローチャート: 端子 244">
                <a:extLst>
                  <a:ext uri="{FF2B5EF4-FFF2-40B4-BE49-F238E27FC236}">
                    <a16:creationId xmlns:a16="http://schemas.microsoft.com/office/drawing/2014/main" id="{4B7DBE45-B226-4C8D-9A16-3CF34527C466}"/>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46" name="楕円 245">
                <a:extLst>
                  <a:ext uri="{FF2B5EF4-FFF2-40B4-BE49-F238E27FC236}">
                    <a16:creationId xmlns:a16="http://schemas.microsoft.com/office/drawing/2014/main" id="{1774868A-4E78-4E35-A6D3-7E57F5FE6E70}"/>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39" name="グループ化 138">
              <a:extLst>
                <a:ext uri="{FF2B5EF4-FFF2-40B4-BE49-F238E27FC236}">
                  <a16:creationId xmlns:a16="http://schemas.microsoft.com/office/drawing/2014/main" id="{8313516B-9B62-490D-8BC0-4A3A665055D1}"/>
                </a:ext>
              </a:extLst>
            </p:cNvPr>
            <p:cNvGrpSpPr/>
            <p:nvPr/>
          </p:nvGrpSpPr>
          <p:grpSpPr>
            <a:xfrm rot="10800000">
              <a:off x="2414270" y="2814683"/>
              <a:ext cx="134620" cy="188707"/>
              <a:chOff x="1860296" y="3044713"/>
              <a:chExt cx="134620" cy="188707"/>
            </a:xfrm>
          </p:grpSpPr>
          <p:sp>
            <p:nvSpPr>
              <p:cNvPr id="243" name="フローチャート: 端子 242">
                <a:extLst>
                  <a:ext uri="{FF2B5EF4-FFF2-40B4-BE49-F238E27FC236}">
                    <a16:creationId xmlns:a16="http://schemas.microsoft.com/office/drawing/2014/main" id="{4A23DEC5-F684-4A0B-A4DC-2130823C663D}"/>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44" name="楕円 243">
                <a:extLst>
                  <a:ext uri="{FF2B5EF4-FFF2-40B4-BE49-F238E27FC236}">
                    <a16:creationId xmlns:a16="http://schemas.microsoft.com/office/drawing/2014/main" id="{A2E9EFA6-EA4F-4600-9448-D67E0D0645DB}"/>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0" name="グループ化 139">
              <a:extLst>
                <a:ext uri="{FF2B5EF4-FFF2-40B4-BE49-F238E27FC236}">
                  <a16:creationId xmlns:a16="http://schemas.microsoft.com/office/drawing/2014/main" id="{AB73E6E6-A4BE-4A3E-A504-9DCFE008BBA1}"/>
                </a:ext>
              </a:extLst>
            </p:cNvPr>
            <p:cNvGrpSpPr/>
            <p:nvPr/>
          </p:nvGrpSpPr>
          <p:grpSpPr>
            <a:xfrm rot="2911283">
              <a:off x="2809596" y="1934005"/>
              <a:ext cx="134620" cy="188707"/>
              <a:chOff x="1860296" y="3044713"/>
              <a:chExt cx="134620" cy="188707"/>
            </a:xfrm>
          </p:grpSpPr>
          <p:sp>
            <p:nvSpPr>
              <p:cNvPr id="241" name="フローチャート: 端子 240">
                <a:extLst>
                  <a:ext uri="{FF2B5EF4-FFF2-40B4-BE49-F238E27FC236}">
                    <a16:creationId xmlns:a16="http://schemas.microsoft.com/office/drawing/2014/main" id="{9F05FFC0-2E3E-4A36-8C3D-3B421E43218E}"/>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42" name="楕円 241">
                <a:extLst>
                  <a:ext uri="{FF2B5EF4-FFF2-40B4-BE49-F238E27FC236}">
                    <a16:creationId xmlns:a16="http://schemas.microsoft.com/office/drawing/2014/main" id="{C3FF0AEC-E0E7-4EB9-B213-D587664F1C59}"/>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1" name="グループ化 140">
              <a:extLst>
                <a:ext uri="{FF2B5EF4-FFF2-40B4-BE49-F238E27FC236}">
                  <a16:creationId xmlns:a16="http://schemas.microsoft.com/office/drawing/2014/main" id="{E3BB1A4D-81AF-4A34-857D-A535AEBB5927}"/>
                </a:ext>
              </a:extLst>
            </p:cNvPr>
            <p:cNvGrpSpPr/>
            <p:nvPr/>
          </p:nvGrpSpPr>
          <p:grpSpPr>
            <a:xfrm rot="7829290">
              <a:off x="2769937" y="2681289"/>
              <a:ext cx="134620" cy="188707"/>
              <a:chOff x="1860296" y="3044713"/>
              <a:chExt cx="134620" cy="188707"/>
            </a:xfrm>
          </p:grpSpPr>
          <p:sp>
            <p:nvSpPr>
              <p:cNvPr id="239" name="フローチャート: 端子 238">
                <a:extLst>
                  <a:ext uri="{FF2B5EF4-FFF2-40B4-BE49-F238E27FC236}">
                    <a16:creationId xmlns:a16="http://schemas.microsoft.com/office/drawing/2014/main" id="{EBF245CD-2570-4ABA-A81C-222F535F2B15}"/>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40" name="楕円 239">
                <a:extLst>
                  <a:ext uri="{FF2B5EF4-FFF2-40B4-BE49-F238E27FC236}">
                    <a16:creationId xmlns:a16="http://schemas.microsoft.com/office/drawing/2014/main" id="{77B07088-ECC3-4273-8AB3-CE576B100FBF}"/>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2" name="グループ化 141">
              <a:extLst>
                <a:ext uri="{FF2B5EF4-FFF2-40B4-BE49-F238E27FC236}">
                  <a16:creationId xmlns:a16="http://schemas.microsoft.com/office/drawing/2014/main" id="{4CC652D5-D241-46C8-AA1C-1C7543728D81}"/>
                </a:ext>
              </a:extLst>
            </p:cNvPr>
            <p:cNvGrpSpPr/>
            <p:nvPr/>
          </p:nvGrpSpPr>
          <p:grpSpPr>
            <a:xfrm rot="13459406">
              <a:off x="2060055" y="2677030"/>
              <a:ext cx="134620" cy="188707"/>
              <a:chOff x="1860296" y="3044713"/>
              <a:chExt cx="134620" cy="188707"/>
            </a:xfrm>
          </p:grpSpPr>
          <p:sp>
            <p:nvSpPr>
              <p:cNvPr id="237" name="フローチャート: 端子 236">
                <a:extLst>
                  <a:ext uri="{FF2B5EF4-FFF2-40B4-BE49-F238E27FC236}">
                    <a16:creationId xmlns:a16="http://schemas.microsoft.com/office/drawing/2014/main" id="{C746473A-34F2-43E6-A9B1-176F2719D25B}"/>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38" name="楕円 237">
                <a:extLst>
                  <a:ext uri="{FF2B5EF4-FFF2-40B4-BE49-F238E27FC236}">
                    <a16:creationId xmlns:a16="http://schemas.microsoft.com/office/drawing/2014/main" id="{F4757E7C-98BC-46E3-BF96-AD244C7F310D}"/>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3" name="グループ化 142">
              <a:extLst>
                <a:ext uri="{FF2B5EF4-FFF2-40B4-BE49-F238E27FC236}">
                  <a16:creationId xmlns:a16="http://schemas.microsoft.com/office/drawing/2014/main" id="{5DB843AB-11DA-49AD-84F5-8ABB91D74968}"/>
                </a:ext>
              </a:extLst>
            </p:cNvPr>
            <p:cNvGrpSpPr/>
            <p:nvPr/>
          </p:nvGrpSpPr>
          <p:grpSpPr>
            <a:xfrm rot="4533102">
              <a:off x="2907480" y="2125078"/>
              <a:ext cx="134620" cy="188707"/>
              <a:chOff x="1860296" y="3044713"/>
              <a:chExt cx="134620" cy="188707"/>
            </a:xfrm>
          </p:grpSpPr>
          <p:sp>
            <p:nvSpPr>
              <p:cNvPr id="235" name="フローチャート: 端子 234">
                <a:extLst>
                  <a:ext uri="{FF2B5EF4-FFF2-40B4-BE49-F238E27FC236}">
                    <a16:creationId xmlns:a16="http://schemas.microsoft.com/office/drawing/2014/main" id="{2261C8D0-06EF-41AD-9F1C-18EDBE0B6981}"/>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36" name="楕円 235">
                <a:extLst>
                  <a:ext uri="{FF2B5EF4-FFF2-40B4-BE49-F238E27FC236}">
                    <a16:creationId xmlns:a16="http://schemas.microsoft.com/office/drawing/2014/main" id="{0AED1A47-67F2-4843-B29E-AF71E9A25FE9}"/>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4" name="グループ化 143">
              <a:extLst>
                <a:ext uri="{FF2B5EF4-FFF2-40B4-BE49-F238E27FC236}">
                  <a16:creationId xmlns:a16="http://schemas.microsoft.com/office/drawing/2014/main" id="{108A9993-64F9-4854-8A12-732FC02520EA}"/>
                </a:ext>
              </a:extLst>
            </p:cNvPr>
            <p:cNvGrpSpPr/>
            <p:nvPr/>
          </p:nvGrpSpPr>
          <p:grpSpPr>
            <a:xfrm rot="7071779">
              <a:off x="2906362" y="2524754"/>
              <a:ext cx="134620" cy="188707"/>
              <a:chOff x="1860296" y="3044713"/>
              <a:chExt cx="134620" cy="188707"/>
            </a:xfrm>
          </p:grpSpPr>
          <p:sp>
            <p:nvSpPr>
              <p:cNvPr id="233" name="フローチャート: 端子 232">
                <a:extLst>
                  <a:ext uri="{FF2B5EF4-FFF2-40B4-BE49-F238E27FC236}">
                    <a16:creationId xmlns:a16="http://schemas.microsoft.com/office/drawing/2014/main" id="{2E0EF71C-AC57-47E6-8CC7-F6A86359539C}"/>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34" name="楕円 233">
                <a:extLst>
                  <a:ext uri="{FF2B5EF4-FFF2-40B4-BE49-F238E27FC236}">
                    <a16:creationId xmlns:a16="http://schemas.microsoft.com/office/drawing/2014/main" id="{2E40D562-DFEE-44D4-A994-6F20B210F0F3}"/>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5" name="グループ化 144">
              <a:extLst>
                <a:ext uri="{FF2B5EF4-FFF2-40B4-BE49-F238E27FC236}">
                  <a16:creationId xmlns:a16="http://schemas.microsoft.com/office/drawing/2014/main" id="{2431BA8D-5AFB-426E-BBE4-9643B3F09BD0}"/>
                </a:ext>
              </a:extLst>
            </p:cNvPr>
            <p:cNvGrpSpPr/>
            <p:nvPr/>
          </p:nvGrpSpPr>
          <p:grpSpPr>
            <a:xfrm rot="18642272">
              <a:off x="2030706" y="1951672"/>
              <a:ext cx="134620" cy="188707"/>
              <a:chOff x="1860296" y="3044713"/>
              <a:chExt cx="134620" cy="188707"/>
            </a:xfrm>
          </p:grpSpPr>
          <p:sp>
            <p:nvSpPr>
              <p:cNvPr id="231" name="フローチャート: 端子 230">
                <a:extLst>
                  <a:ext uri="{FF2B5EF4-FFF2-40B4-BE49-F238E27FC236}">
                    <a16:creationId xmlns:a16="http://schemas.microsoft.com/office/drawing/2014/main" id="{B43E5F29-17CF-4ACE-AA89-E60AF2BAB2F3}"/>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32" name="楕円 231">
                <a:extLst>
                  <a:ext uri="{FF2B5EF4-FFF2-40B4-BE49-F238E27FC236}">
                    <a16:creationId xmlns:a16="http://schemas.microsoft.com/office/drawing/2014/main" id="{0D94A467-00B5-4A48-9FDD-4ED9A2F6F189}"/>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6" name="グループ化 145">
              <a:extLst>
                <a:ext uri="{FF2B5EF4-FFF2-40B4-BE49-F238E27FC236}">
                  <a16:creationId xmlns:a16="http://schemas.microsoft.com/office/drawing/2014/main" id="{07C6B22A-9CFD-44CC-AAC2-793052733566}"/>
                </a:ext>
              </a:extLst>
            </p:cNvPr>
            <p:cNvGrpSpPr/>
            <p:nvPr/>
          </p:nvGrpSpPr>
          <p:grpSpPr>
            <a:xfrm rot="1315776">
              <a:off x="2630726" y="1816069"/>
              <a:ext cx="134620" cy="188707"/>
              <a:chOff x="1860296" y="3044713"/>
              <a:chExt cx="134620" cy="188707"/>
            </a:xfrm>
          </p:grpSpPr>
          <p:sp>
            <p:nvSpPr>
              <p:cNvPr id="229" name="フローチャート: 端子 228">
                <a:extLst>
                  <a:ext uri="{FF2B5EF4-FFF2-40B4-BE49-F238E27FC236}">
                    <a16:creationId xmlns:a16="http://schemas.microsoft.com/office/drawing/2014/main" id="{6C218A37-2E23-4A77-9C58-9A11CE6F4E13}"/>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30" name="楕円 229">
                <a:extLst>
                  <a:ext uri="{FF2B5EF4-FFF2-40B4-BE49-F238E27FC236}">
                    <a16:creationId xmlns:a16="http://schemas.microsoft.com/office/drawing/2014/main" id="{63725958-D2AF-40D0-9423-8897A21D5633}"/>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7" name="グループ化 146">
              <a:extLst>
                <a:ext uri="{FF2B5EF4-FFF2-40B4-BE49-F238E27FC236}">
                  <a16:creationId xmlns:a16="http://schemas.microsoft.com/office/drawing/2014/main" id="{1693CC45-8FED-4429-97AC-78BA0E8396C8}"/>
                </a:ext>
              </a:extLst>
            </p:cNvPr>
            <p:cNvGrpSpPr/>
            <p:nvPr/>
          </p:nvGrpSpPr>
          <p:grpSpPr>
            <a:xfrm rot="19864644">
              <a:off x="2191442" y="1823405"/>
              <a:ext cx="134620" cy="188707"/>
              <a:chOff x="1860296" y="3044713"/>
              <a:chExt cx="134620" cy="188707"/>
            </a:xfrm>
          </p:grpSpPr>
          <p:sp>
            <p:nvSpPr>
              <p:cNvPr id="227" name="フローチャート: 端子 226">
                <a:extLst>
                  <a:ext uri="{FF2B5EF4-FFF2-40B4-BE49-F238E27FC236}">
                    <a16:creationId xmlns:a16="http://schemas.microsoft.com/office/drawing/2014/main" id="{51DD7DAE-3C26-4236-9A9C-1F767C17436B}"/>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28" name="楕円 227">
                <a:extLst>
                  <a:ext uri="{FF2B5EF4-FFF2-40B4-BE49-F238E27FC236}">
                    <a16:creationId xmlns:a16="http://schemas.microsoft.com/office/drawing/2014/main" id="{FE3F7EDA-8206-4D99-B907-4B8B6FD44508}"/>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8" name="グループ化 147">
              <a:extLst>
                <a:ext uri="{FF2B5EF4-FFF2-40B4-BE49-F238E27FC236}">
                  <a16:creationId xmlns:a16="http://schemas.microsoft.com/office/drawing/2014/main" id="{CB224A74-D52D-414D-B7A0-05D6A3D2E5FD}"/>
                </a:ext>
              </a:extLst>
            </p:cNvPr>
            <p:cNvGrpSpPr/>
            <p:nvPr/>
          </p:nvGrpSpPr>
          <p:grpSpPr>
            <a:xfrm rot="17251530">
              <a:off x="1938283" y="2116270"/>
              <a:ext cx="134620" cy="188707"/>
              <a:chOff x="1860296" y="3044713"/>
              <a:chExt cx="134620" cy="188707"/>
            </a:xfrm>
          </p:grpSpPr>
          <p:sp>
            <p:nvSpPr>
              <p:cNvPr id="225" name="フローチャート: 端子 224">
                <a:extLst>
                  <a:ext uri="{FF2B5EF4-FFF2-40B4-BE49-F238E27FC236}">
                    <a16:creationId xmlns:a16="http://schemas.microsoft.com/office/drawing/2014/main" id="{E6F075BA-961C-4D62-B7AF-822108443155}"/>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26" name="楕円 225">
                <a:extLst>
                  <a:ext uri="{FF2B5EF4-FFF2-40B4-BE49-F238E27FC236}">
                    <a16:creationId xmlns:a16="http://schemas.microsoft.com/office/drawing/2014/main" id="{F2CCB36C-AF55-4D40-AF24-CD5218591053}"/>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49" name="グループ化 148">
              <a:extLst>
                <a:ext uri="{FF2B5EF4-FFF2-40B4-BE49-F238E27FC236}">
                  <a16:creationId xmlns:a16="http://schemas.microsoft.com/office/drawing/2014/main" id="{08A746C0-B120-478A-9050-0354CBA05FCD}"/>
                </a:ext>
              </a:extLst>
            </p:cNvPr>
            <p:cNvGrpSpPr/>
            <p:nvPr/>
          </p:nvGrpSpPr>
          <p:grpSpPr>
            <a:xfrm rot="14787432">
              <a:off x="1953352" y="2528760"/>
              <a:ext cx="134620" cy="188707"/>
              <a:chOff x="1860296" y="3044713"/>
              <a:chExt cx="134620" cy="188707"/>
            </a:xfrm>
          </p:grpSpPr>
          <p:sp>
            <p:nvSpPr>
              <p:cNvPr id="223" name="フローチャート: 端子 222">
                <a:extLst>
                  <a:ext uri="{FF2B5EF4-FFF2-40B4-BE49-F238E27FC236}">
                    <a16:creationId xmlns:a16="http://schemas.microsoft.com/office/drawing/2014/main" id="{28E94C15-DA00-4194-9722-C6B7890EEA92}"/>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24" name="楕円 223">
                <a:extLst>
                  <a:ext uri="{FF2B5EF4-FFF2-40B4-BE49-F238E27FC236}">
                    <a16:creationId xmlns:a16="http://schemas.microsoft.com/office/drawing/2014/main" id="{FFD5C106-A7CA-4682-B6AF-562771AC17F9}"/>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0" name="グループ化 149">
              <a:extLst>
                <a:ext uri="{FF2B5EF4-FFF2-40B4-BE49-F238E27FC236}">
                  <a16:creationId xmlns:a16="http://schemas.microsoft.com/office/drawing/2014/main" id="{A6030983-C9FD-4EEC-8D9E-CE0724CF8961}"/>
                </a:ext>
              </a:extLst>
            </p:cNvPr>
            <p:cNvGrpSpPr/>
            <p:nvPr/>
          </p:nvGrpSpPr>
          <p:grpSpPr>
            <a:xfrm rot="9118065">
              <a:off x="2613715" y="2780585"/>
              <a:ext cx="134620" cy="188707"/>
              <a:chOff x="1860296" y="3044713"/>
              <a:chExt cx="134620" cy="188707"/>
            </a:xfrm>
          </p:grpSpPr>
          <p:sp>
            <p:nvSpPr>
              <p:cNvPr id="221" name="フローチャート: 端子 220">
                <a:extLst>
                  <a:ext uri="{FF2B5EF4-FFF2-40B4-BE49-F238E27FC236}">
                    <a16:creationId xmlns:a16="http://schemas.microsoft.com/office/drawing/2014/main" id="{6BA331DA-1958-49E4-B523-0CDB2D172670}"/>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22" name="楕円 221">
                <a:extLst>
                  <a:ext uri="{FF2B5EF4-FFF2-40B4-BE49-F238E27FC236}">
                    <a16:creationId xmlns:a16="http://schemas.microsoft.com/office/drawing/2014/main" id="{762CACA7-D23B-4460-AC61-70B3DB89F12C}"/>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1" name="グループ化 150">
              <a:extLst>
                <a:ext uri="{FF2B5EF4-FFF2-40B4-BE49-F238E27FC236}">
                  <a16:creationId xmlns:a16="http://schemas.microsoft.com/office/drawing/2014/main" id="{225A9FA7-6BF8-4413-88E3-1D9154EDC271}"/>
                </a:ext>
              </a:extLst>
            </p:cNvPr>
            <p:cNvGrpSpPr/>
            <p:nvPr/>
          </p:nvGrpSpPr>
          <p:grpSpPr>
            <a:xfrm rot="12524003">
              <a:off x="2209460" y="2785034"/>
              <a:ext cx="134620" cy="188707"/>
              <a:chOff x="1860296" y="3044713"/>
              <a:chExt cx="134620" cy="188707"/>
            </a:xfrm>
          </p:grpSpPr>
          <p:sp>
            <p:nvSpPr>
              <p:cNvPr id="219" name="フローチャート: 端子 218">
                <a:extLst>
                  <a:ext uri="{FF2B5EF4-FFF2-40B4-BE49-F238E27FC236}">
                    <a16:creationId xmlns:a16="http://schemas.microsoft.com/office/drawing/2014/main" id="{2AEF1FBF-A2D6-4A8F-B888-5F75D86E9018}"/>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20" name="楕円 219">
                <a:extLst>
                  <a:ext uri="{FF2B5EF4-FFF2-40B4-BE49-F238E27FC236}">
                    <a16:creationId xmlns:a16="http://schemas.microsoft.com/office/drawing/2014/main" id="{70ECD485-3675-488A-B311-CCA6CC4F4A27}"/>
                  </a:ext>
                </a:extLst>
              </p:cNvPr>
              <p:cNvSpPr/>
              <p:nvPr/>
            </p:nvSpPr>
            <p:spPr>
              <a:xfrm>
                <a:off x="1860296" y="3044713"/>
                <a:ext cx="134620" cy="75163"/>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2" name="グループ化 151">
              <a:extLst>
                <a:ext uri="{FF2B5EF4-FFF2-40B4-BE49-F238E27FC236}">
                  <a16:creationId xmlns:a16="http://schemas.microsoft.com/office/drawing/2014/main" id="{B1D5F716-6BEB-406D-AA60-B4DE86364ED2}"/>
                </a:ext>
              </a:extLst>
            </p:cNvPr>
            <p:cNvGrpSpPr/>
            <p:nvPr/>
          </p:nvGrpSpPr>
          <p:grpSpPr>
            <a:xfrm rot="2724460">
              <a:off x="2639587" y="2067852"/>
              <a:ext cx="134620" cy="188706"/>
              <a:chOff x="1860297" y="3044714"/>
              <a:chExt cx="134620" cy="188706"/>
            </a:xfrm>
          </p:grpSpPr>
          <p:sp>
            <p:nvSpPr>
              <p:cNvPr id="217" name="フローチャート: 端子 216">
                <a:extLst>
                  <a:ext uri="{FF2B5EF4-FFF2-40B4-BE49-F238E27FC236}">
                    <a16:creationId xmlns:a16="http://schemas.microsoft.com/office/drawing/2014/main" id="{E2B7E8C7-7D4E-4084-B04D-4EBCE360D552}"/>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18" name="楕円 217">
                <a:extLst>
                  <a:ext uri="{FF2B5EF4-FFF2-40B4-BE49-F238E27FC236}">
                    <a16:creationId xmlns:a16="http://schemas.microsoft.com/office/drawing/2014/main" id="{C90C2094-8EA1-404D-952A-0D2A2EC53E1C}"/>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3" name="グループ化 152">
              <a:extLst>
                <a:ext uri="{FF2B5EF4-FFF2-40B4-BE49-F238E27FC236}">
                  <a16:creationId xmlns:a16="http://schemas.microsoft.com/office/drawing/2014/main" id="{9CA27EC8-B1CF-4779-96EF-AC1A9E3EA2C2}"/>
                </a:ext>
              </a:extLst>
            </p:cNvPr>
            <p:cNvGrpSpPr/>
            <p:nvPr/>
          </p:nvGrpSpPr>
          <p:grpSpPr>
            <a:xfrm rot="4316746">
              <a:off x="2726689" y="2218186"/>
              <a:ext cx="134620" cy="188706"/>
              <a:chOff x="1860297" y="3044714"/>
              <a:chExt cx="134620" cy="188706"/>
            </a:xfrm>
          </p:grpSpPr>
          <p:sp>
            <p:nvSpPr>
              <p:cNvPr id="215" name="フローチャート: 端子 214">
                <a:extLst>
                  <a:ext uri="{FF2B5EF4-FFF2-40B4-BE49-F238E27FC236}">
                    <a16:creationId xmlns:a16="http://schemas.microsoft.com/office/drawing/2014/main" id="{C7C2F003-405D-49A2-8377-474540D63AF3}"/>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16" name="楕円 215">
                <a:extLst>
                  <a:ext uri="{FF2B5EF4-FFF2-40B4-BE49-F238E27FC236}">
                    <a16:creationId xmlns:a16="http://schemas.microsoft.com/office/drawing/2014/main" id="{42102917-E64D-4C06-8215-F8E3FC18F699}"/>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4" name="グループ化 153">
              <a:extLst>
                <a:ext uri="{FF2B5EF4-FFF2-40B4-BE49-F238E27FC236}">
                  <a16:creationId xmlns:a16="http://schemas.microsoft.com/office/drawing/2014/main" id="{6F6F856B-F291-4248-B2D6-4EF4532A1B2B}"/>
                </a:ext>
              </a:extLst>
            </p:cNvPr>
            <p:cNvGrpSpPr/>
            <p:nvPr/>
          </p:nvGrpSpPr>
          <p:grpSpPr>
            <a:xfrm rot="15342505">
              <a:off x="2146008" y="2420943"/>
              <a:ext cx="134620" cy="188706"/>
              <a:chOff x="1860297" y="3044714"/>
              <a:chExt cx="134620" cy="188706"/>
            </a:xfrm>
          </p:grpSpPr>
          <p:sp>
            <p:nvSpPr>
              <p:cNvPr id="213" name="フローチャート: 端子 212">
                <a:extLst>
                  <a:ext uri="{FF2B5EF4-FFF2-40B4-BE49-F238E27FC236}">
                    <a16:creationId xmlns:a16="http://schemas.microsoft.com/office/drawing/2014/main" id="{2891ADE6-37FF-4289-B1B7-537B90984591}"/>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14" name="楕円 213">
                <a:extLst>
                  <a:ext uri="{FF2B5EF4-FFF2-40B4-BE49-F238E27FC236}">
                    <a16:creationId xmlns:a16="http://schemas.microsoft.com/office/drawing/2014/main" id="{E9EF11F2-FD42-4281-8C9C-CFCD95F4F09A}"/>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5" name="グループ化 154">
              <a:extLst>
                <a:ext uri="{FF2B5EF4-FFF2-40B4-BE49-F238E27FC236}">
                  <a16:creationId xmlns:a16="http://schemas.microsoft.com/office/drawing/2014/main" id="{FDFD6B02-E587-42B5-B6B9-E2632F0AC235}"/>
                </a:ext>
              </a:extLst>
            </p:cNvPr>
            <p:cNvGrpSpPr/>
            <p:nvPr/>
          </p:nvGrpSpPr>
          <p:grpSpPr>
            <a:xfrm rot="8379524">
              <a:off x="2630619" y="2549166"/>
              <a:ext cx="134620" cy="188706"/>
              <a:chOff x="1860297" y="3044714"/>
              <a:chExt cx="134620" cy="188706"/>
            </a:xfrm>
          </p:grpSpPr>
          <p:sp>
            <p:nvSpPr>
              <p:cNvPr id="211" name="フローチャート: 端子 210">
                <a:extLst>
                  <a:ext uri="{FF2B5EF4-FFF2-40B4-BE49-F238E27FC236}">
                    <a16:creationId xmlns:a16="http://schemas.microsoft.com/office/drawing/2014/main" id="{D2CF8882-AFB0-4EDD-BA13-FAFC0CB75863}"/>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12" name="楕円 211">
                <a:extLst>
                  <a:ext uri="{FF2B5EF4-FFF2-40B4-BE49-F238E27FC236}">
                    <a16:creationId xmlns:a16="http://schemas.microsoft.com/office/drawing/2014/main" id="{FA6FBE88-385F-4A2D-B2A1-EB11B697E484}"/>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6" name="グループ化 155">
              <a:extLst>
                <a:ext uri="{FF2B5EF4-FFF2-40B4-BE49-F238E27FC236}">
                  <a16:creationId xmlns:a16="http://schemas.microsoft.com/office/drawing/2014/main" id="{82424B4C-DD88-480D-878C-8E20F2C3BAFE}"/>
                </a:ext>
              </a:extLst>
            </p:cNvPr>
            <p:cNvGrpSpPr/>
            <p:nvPr/>
          </p:nvGrpSpPr>
          <p:grpSpPr>
            <a:xfrm rot="6348786">
              <a:off x="2731744" y="2396010"/>
              <a:ext cx="134620" cy="188706"/>
              <a:chOff x="1860297" y="3044714"/>
              <a:chExt cx="134620" cy="188706"/>
            </a:xfrm>
          </p:grpSpPr>
          <p:sp>
            <p:nvSpPr>
              <p:cNvPr id="209" name="フローチャート: 端子 208">
                <a:extLst>
                  <a:ext uri="{FF2B5EF4-FFF2-40B4-BE49-F238E27FC236}">
                    <a16:creationId xmlns:a16="http://schemas.microsoft.com/office/drawing/2014/main" id="{3AB0A156-25DC-444D-A3B6-2D1044E83ECC}"/>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10" name="楕円 209">
                <a:extLst>
                  <a:ext uri="{FF2B5EF4-FFF2-40B4-BE49-F238E27FC236}">
                    <a16:creationId xmlns:a16="http://schemas.microsoft.com/office/drawing/2014/main" id="{31E3B950-D3CC-46ED-8618-9AEA745C6ACF}"/>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7" name="グループ化 156">
              <a:extLst>
                <a:ext uri="{FF2B5EF4-FFF2-40B4-BE49-F238E27FC236}">
                  <a16:creationId xmlns:a16="http://schemas.microsoft.com/office/drawing/2014/main" id="{B5455BBA-5376-4C24-A88C-ABF9C6389D06}"/>
                </a:ext>
              </a:extLst>
            </p:cNvPr>
            <p:cNvGrpSpPr/>
            <p:nvPr/>
          </p:nvGrpSpPr>
          <p:grpSpPr>
            <a:xfrm rot="13547129">
              <a:off x="2254914" y="2572916"/>
              <a:ext cx="134620" cy="188706"/>
              <a:chOff x="1860297" y="3044714"/>
              <a:chExt cx="134620" cy="188706"/>
            </a:xfrm>
          </p:grpSpPr>
          <p:sp>
            <p:nvSpPr>
              <p:cNvPr id="207" name="フローチャート: 端子 206">
                <a:extLst>
                  <a:ext uri="{FF2B5EF4-FFF2-40B4-BE49-F238E27FC236}">
                    <a16:creationId xmlns:a16="http://schemas.microsoft.com/office/drawing/2014/main" id="{319D0CF2-F216-43FD-9E34-A8C4CD2FD0C1}"/>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08" name="楕円 207">
                <a:extLst>
                  <a:ext uri="{FF2B5EF4-FFF2-40B4-BE49-F238E27FC236}">
                    <a16:creationId xmlns:a16="http://schemas.microsoft.com/office/drawing/2014/main" id="{C2FACD13-8564-46F7-81C8-0A0FBF982DAD}"/>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8" name="グループ化 157">
              <a:extLst>
                <a:ext uri="{FF2B5EF4-FFF2-40B4-BE49-F238E27FC236}">
                  <a16:creationId xmlns:a16="http://schemas.microsoft.com/office/drawing/2014/main" id="{91D5FED0-F5EE-493A-B79F-F751B52A096B}"/>
                </a:ext>
              </a:extLst>
            </p:cNvPr>
            <p:cNvGrpSpPr/>
            <p:nvPr/>
          </p:nvGrpSpPr>
          <p:grpSpPr>
            <a:xfrm rot="10800000">
              <a:off x="2455449" y="2613178"/>
              <a:ext cx="134620" cy="188706"/>
              <a:chOff x="1860297" y="3044714"/>
              <a:chExt cx="134620" cy="188706"/>
            </a:xfrm>
          </p:grpSpPr>
          <p:sp>
            <p:nvSpPr>
              <p:cNvPr id="205" name="フローチャート: 端子 204">
                <a:extLst>
                  <a:ext uri="{FF2B5EF4-FFF2-40B4-BE49-F238E27FC236}">
                    <a16:creationId xmlns:a16="http://schemas.microsoft.com/office/drawing/2014/main" id="{36F00DE9-E589-42FE-AFBE-8E814CDBF4EF}"/>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06" name="楕円 205">
                <a:extLst>
                  <a:ext uri="{FF2B5EF4-FFF2-40B4-BE49-F238E27FC236}">
                    <a16:creationId xmlns:a16="http://schemas.microsoft.com/office/drawing/2014/main" id="{34B0D740-7D3E-4661-AA81-BDC7607FE13A}"/>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59" name="グループ化 158">
              <a:extLst>
                <a:ext uri="{FF2B5EF4-FFF2-40B4-BE49-F238E27FC236}">
                  <a16:creationId xmlns:a16="http://schemas.microsoft.com/office/drawing/2014/main" id="{09FBF78B-76B0-412B-A28F-435591FB4F74}"/>
                </a:ext>
              </a:extLst>
            </p:cNvPr>
            <p:cNvGrpSpPr/>
            <p:nvPr/>
          </p:nvGrpSpPr>
          <p:grpSpPr>
            <a:xfrm rot="20391835">
              <a:off x="2337420" y="1993324"/>
              <a:ext cx="134620" cy="188706"/>
              <a:chOff x="1860297" y="3044714"/>
              <a:chExt cx="134620" cy="188706"/>
            </a:xfrm>
          </p:grpSpPr>
          <p:sp>
            <p:nvSpPr>
              <p:cNvPr id="203" name="フローチャート: 端子 202">
                <a:extLst>
                  <a:ext uri="{FF2B5EF4-FFF2-40B4-BE49-F238E27FC236}">
                    <a16:creationId xmlns:a16="http://schemas.microsoft.com/office/drawing/2014/main" id="{D4527D4A-8156-4286-AA19-1EB9289AB2E2}"/>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04" name="楕円 203">
                <a:extLst>
                  <a:ext uri="{FF2B5EF4-FFF2-40B4-BE49-F238E27FC236}">
                    <a16:creationId xmlns:a16="http://schemas.microsoft.com/office/drawing/2014/main" id="{D5CADD50-0ED1-468C-B981-C7568D0CFF00}"/>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0" name="グループ化 159">
              <a:extLst>
                <a:ext uri="{FF2B5EF4-FFF2-40B4-BE49-F238E27FC236}">
                  <a16:creationId xmlns:a16="http://schemas.microsoft.com/office/drawing/2014/main" id="{BACEA8D5-7E94-45E7-8422-D1BB64F27774}"/>
                </a:ext>
              </a:extLst>
            </p:cNvPr>
            <p:cNvGrpSpPr/>
            <p:nvPr/>
          </p:nvGrpSpPr>
          <p:grpSpPr>
            <a:xfrm rot="17066720">
              <a:off x="2113601" y="2250461"/>
              <a:ext cx="134620" cy="188706"/>
              <a:chOff x="1860297" y="3044714"/>
              <a:chExt cx="134620" cy="188706"/>
            </a:xfrm>
          </p:grpSpPr>
          <p:sp>
            <p:nvSpPr>
              <p:cNvPr id="201" name="フローチャート: 端子 200">
                <a:extLst>
                  <a:ext uri="{FF2B5EF4-FFF2-40B4-BE49-F238E27FC236}">
                    <a16:creationId xmlns:a16="http://schemas.microsoft.com/office/drawing/2014/main" id="{E5FCE803-CE6D-4C29-9763-85C5AB765399}"/>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02" name="楕円 201">
                <a:extLst>
                  <a:ext uri="{FF2B5EF4-FFF2-40B4-BE49-F238E27FC236}">
                    <a16:creationId xmlns:a16="http://schemas.microsoft.com/office/drawing/2014/main" id="{C9AF2F2D-B54A-4499-8528-E8EBE38E2A37}"/>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1" name="グループ化 160">
              <a:extLst>
                <a:ext uri="{FF2B5EF4-FFF2-40B4-BE49-F238E27FC236}">
                  <a16:creationId xmlns:a16="http://schemas.microsoft.com/office/drawing/2014/main" id="{07FBDD0D-0357-4941-865B-8036FCE73AAF}"/>
                </a:ext>
              </a:extLst>
            </p:cNvPr>
            <p:cNvGrpSpPr/>
            <p:nvPr/>
          </p:nvGrpSpPr>
          <p:grpSpPr>
            <a:xfrm rot="850719">
              <a:off x="2508812" y="1978079"/>
              <a:ext cx="134620" cy="188706"/>
              <a:chOff x="1860297" y="3044714"/>
              <a:chExt cx="134620" cy="188706"/>
            </a:xfrm>
          </p:grpSpPr>
          <p:sp>
            <p:nvSpPr>
              <p:cNvPr id="199" name="フローチャート: 端子 198">
                <a:extLst>
                  <a:ext uri="{FF2B5EF4-FFF2-40B4-BE49-F238E27FC236}">
                    <a16:creationId xmlns:a16="http://schemas.microsoft.com/office/drawing/2014/main" id="{6AF0D4D4-C8B4-4BD0-8A71-775AFE2A5C3C}"/>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200" name="楕円 199">
                <a:extLst>
                  <a:ext uri="{FF2B5EF4-FFF2-40B4-BE49-F238E27FC236}">
                    <a16:creationId xmlns:a16="http://schemas.microsoft.com/office/drawing/2014/main" id="{4B83BD18-EA2C-46CC-BA87-2FCFDDF92E8E}"/>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2" name="グループ化 161">
              <a:extLst>
                <a:ext uri="{FF2B5EF4-FFF2-40B4-BE49-F238E27FC236}">
                  <a16:creationId xmlns:a16="http://schemas.microsoft.com/office/drawing/2014/main" id="{718F7140-A7A5-4DCF-94D0-F72D470A7E15}"/>
                </a:ext>
              </a:extLst>
            </p:cNvPr>
            <p:cNvGrpSpPr/>
            <p:nvPr/>
          </p:nvGrpSpPr>
          <p:grpSpPr>
            <a:xfrm rot="18694748">
              <a:off x="2194157" y="2094538"/>
              <a:ext cx="134620" cy="188706"/>
              <a:chOff x="1860297" y="3044714"/>
              <a:chExt cx="134620" cy="188706"/>
            </a:xfrm>
          </p:grpSpPr>
          <p:sp>
            <p:nvSpPr>
              <p:cNvPr id="197" name="フローチャート: 端子 196">
                <a:extLst>
                  <a:ext uri="{FF2B5EF4-FFF2-40B4-BE49-F238E27FC236}">
                    <a16:creationId xmlns:a16="http://schemas.microsoft.com/office/drawing/2014/main" id="{8F28C31C-D459-4962-A418-5C80810F2F9B}"/>
                  </a:ext>
                </a:extLst>
              </p:cNvPr>
              <p:cNvSpPr/>
              <p:nvPr/>
            </p:nvSpPr>
            <p:spPr>
              <a:xfrm rot="5400000">
                <a:off x="1840730" y="3121906"/>
                <a:ext cx="173752" cy="49276"/>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831F30"/>
                  </a:solidFill>
                </a:endParaRPr>
              </a:p>
            </p:txBody>
          </p:sp>
          <p:sp>
            <p:nvSpPr>
              <p:cNvPr id="198" name="楕円 197">
                <a:extLst>
                  <a:ext uri="{FF2B5EF4-FFF2-40B4-BE49-F238E27FC236}">
                    <a16:creationId xmlns:a16="http://schemas.microsoft.com/office/drawing/2014/main" id="{03481A96-1EAF-411D-90CC-2B512C053B1F}"/>
                  </a:ext>
                </a:extLst>
              </p:cNvPr>
              <p:cNvSpPr/>
              <p:nvPr/>
            </p:nvSpPr>
            <p:spPr>
              <a:xfrm>
                <a:off x="1860297" y="3044714"/>
                <a:ext cx="134620" cy="107404"/>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3" name="グループ化 162">
              <a:extLst>
                <a:ext uri="{FF2B5EF4-FFF2-40B4-BE49-F238E27FC236}">
                  <a16:creationId xmlns:a16="http://schemas.microsoft.com/office/drawing/2014/main" id="{ED8DAE3C-AC78-4E6B-8212-E4CEC93A9492}"/>
                </a:ext>
              </a:extLst>
            </p:cNvPr>
            <p:cNvGrpSpPr/>
            <p:nvPr/>
          </p:nvGrpSpPr>
          <p:grpSpPr>
            <a:xfrm rot="19041158">
              <a:off x="2313783" y="2261556"/>
              <a:ext cx="129470" cy="157144"/>
              <a:chOff x="3306830" y="2423795"/>
              <a:chExt cx="129470" cy="157144"/>
            </a:xfrm>
          </p:grpSpPr>
          <p:sp>
            <p:nvSpPr>
              <p:cNvPr id="195" name="フローチャート: 端子 194">
                <a:extLst>
                  <a:ext uri="{FF2B5EF4-FFF2-40B4-BE49-F238E27FC236}">
                    <a16:creationId xmlns:a16="http://schemas.microsoft.com/office/drawing/2014/main" id="{AAD210FB-9EE6-4294-A69A-A1A3125F303A}"/>
                  </a:ext>
                </a:extLst>
              </p:cNvPr>
              <p:cNvSpPr/>
              <p:nvPr/>
            </p:nvSpPr>
            <p:spPr>
              <a:xfrm rot="4365917">
                <a:off x="3309828" y="2494615"/>
                <a:ext cx="126929" cy="45719"/>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196" name="楕円 195">
                <a:extLst>
                  <a:ext uri="{FF2B5EF4-FFF2-40B4-BE49-F238E27FC236}">
                    <a16:creationId xmlns:a16="http://schemas.microsoft.com/office/drawing/2014/main" id="{1048461C-5AF1-4895-B196-1B2C172275AA}"/>
                  </a:ext>
                </a:extLst>
              </p:cNvPr>
              <p:cNvSpPr/>
              <p:nvPr/>
            </p:nvSpPr>
            <p:spPr>
              <a:xfrm rot="4316746">
                <a:off x="3308373" y="2422252"/>
                <a:ext cx="126384" cy="129470"/>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4" name="グループ化 163">
              <a:extLst>
                <a:ext uri="{FF2B5EF4-FFF2-40B4-BE49-F238E27FC236}">
                  <a16:creationId xmlns:a16="http://schemas.microsoft.com/office/drawing/2014/main" id="{4440ACA9-3D97-472C-80E2-D151CF44301F}"/>
                </a:ext>
              </a:extLst>
            </p:cNvPr>
            <p:cNvGrpSpPr/>
            <p:nvPr/>
          </p:nvGrpSpPr>
          <p:grpSpPr>
            <a:xfrm rot="1075241">
              <a:off x="2437497" y="2183283"/>
              <a:ext cx="129470" cy="157144"/>
              <a:chOff x="3306830" y="2423795"/>
              <a:chExt cx="129470" cy="157144"/>
            </a:xfrm>
          </p:grpSpPr>
          <p:sp>
            <p:nvSpPr>
              <p:cNvPr id="193" name="フローチャート: 端子 192">
                <a:extLst>
                  <a:ext uri="{FF2B5EF4-FFF2-40B4-BE49-F238E27FC236}">
                    <a16:creationId xmlns:a16="http://schemas.microsoft.com/office/drawing/2014/main" id="{BF6505B1-9633-48A9-A229-8D8F0D6D4A3D}"/>
                  </a:ext>
                </a:extLst>
              </p:cNvPr>
              <p:cNvSpPr/>
              <p:nvPr/>
            </p:nvSpPr>
            <p:spPr>
              <a:xfrm rot="4365917">
                <a:off x="3309828" y="2494615"/>
                <a:ext cx="126929" cy="45719"/>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194" name="楕円 193">
                <a:extLst>
                  <a:ext uri="{FF2B5EF4-FFF2-40B4-BE49-F238E27FC236}">
                    <a16:creationId xmlns:a16="http://schemas.microsoft.com/office/drawing/2014/main" id="{0C520DD2-AA74-4EB3-B107-9A30AA83E5E0}"/>
                  </a:ext>
                </a:extLst>
              </p:cNvPr>
              <p:cNvSpPr/>
              <p:nvPr/>
            </p:nvSpPr>
            <p:spPr>
              <a:xfrm rot="4316746">
                <a:off x="3308373" y="2422252"/>
                <a:ext cx="126384" cy="129470"/>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5" name="グループ化 164">
              <a:extLst>
                <a:ext uri="{FF2B5EF4-FFF2-40B4-BE49-F238E27FC236}">
                  <a16:creationId xmlns:a16="http://schemas.microsoft.com/office/drawing/2014/main" id="{3F43A232-304F-4560-B459-7012DF1D24C6}"/>
                </a:ext>
              </a:extLst>
            </p:cNvPr>
            <p:cNvGrpSpPr/>
            <p:nvPr/>
          </p:nvGrpSpPr>
          <p:grpSpPr>
            <a:xfrm rot="5400000">
              <a:off x="2553337" y="2289528"/>
              <a:ext cx="129470" cy="157144"/>
              <a:chOff x="3306830" y="2423795"/>
              <a:chExt cx="129470" cy="157144"/>
            </a:xfrm>
          </p:grpSpPr>
          <p:sp>
            <p:nvSpPr>
              <p:cNvPr id="191" name="フローチャート: 端子 190">
                <a:extLst>
                  <a:ext uri="{FF2B5EF4-FFF2-40B4-BE49-F238E27FC236}">
                    <a16:creationId xmlns:a16="http://schemas.microsoft.com/office/drawing/2014/main" id="{CF4FE8F9-9E1D-4A25-8CDC-CC690F1EBFBA}"/>
                  </a:ext>
                </a:extLst>
              </p:cNvPr>
              <p:cNvSpPr/>
              <p:nvPr/>
            </p:nvSpPr>
            <p:spPr>
              <a:xfrm rot="4365917">
                <a:off x="3309828" y="2494615"/>
                <a:ext cx="126929" cy="45719"/>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192" name="楕円 191">
                <a:extLst>
                  <a:ext uri="{FF2B5EF4-FFF2-40B4-BE49-F238E27FC236}">
                    <a16:creationId xmlns:a16="http://schemas.microsoft.com/office/drawing/2014/main" id="{79435E0E-7597-4DF5-8432-C2F56E2D6EC6}"/>
                  </a:ext>
                </a:extLst>
              </p:cNvPr>
              <p:cNvSpPr/>
              <p:nvPr/>
            </p:nvSpPr>
            <p:spPr>
              <a:xfrm rot="4316746">
                <a:off x="3308373" y="2422252"/>
                <a:ext cx="126384" cy="129470"/>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6" name="グループ化 165">
              <a:extLst>
                <a:ext uri="{FF2B5EF4-FFF2-40B4-BE49-F238E27FC236}">
                  <a16:creationId xmlns:a16="http://schemas.microsoft.com/office/drawing/2014/main" id="{84AB772C-3184-471A-A9E5-3E87305B46CD}"/>
                </a:ext>
              </a:extLst>
            </p:cNvPr>
            <p:cNvGrpSpPr/>
            <p:nvPr/>
          </p:nvGrpSpPr>
          <p:grpSpPr>
            <a:xfrm rot="14169287">
              <a:off x="2347410" y="2419267"/>
              <a:ext cx="129470" cy="157144"/>
              <a:chOff x="3306830" y="2423795"/>
              <a:chExt cx="129470" cy="157144"/>
            </a:xfrm>
          </p:grpSpPr>
          <p:sp>
            <p:nvSpPr>
              <p:cNvPr id="189" name="フローチャート: 端子 188">
                <a:extLst>
                  <a:ext uri="{FF2B5EF4-FFF2-40B4-BE49-F238E27FC236}">
                    <a16:creationId xmlns:a16="http://schemas.microsoft.com/office/drawing/2014/main" id="{1B8B21E3-B7C4-4812-AE18-F77BAD658CFC}"/>
                  </a:ext>
                </a:extLst>
              </p:cNvPr>
              <p:cNvSpPr/>
              <p:nvPr/>
            </p:nvSpPr>
            <p:spPr>
              <a:xfrm rot="4365917">
                <a:off x="3309828" y="2494615"/>
                <a:ext cx="126929" cy="45719"/>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190" name="楕円 189">
                <a:extLst>
                  <a:ext uri="{FF2B5EF4-FFF2-40B4-BE49-F238E27FC236}">
                    <a16:creationId xmlns:a16="http://schemas.microsoft.com/office/drawing/2014/main" id="{909BFFD0-32A3-4BE8-B7B8-14CB8790EBB2}"/>
                  </a:ext>
                </a:extLst>
              </p:cNvPr>
              <p:cNvSpPr/>
              <p:nvPr/>
            </p:nvSpPr>
            <p:spPr>
              <a:xfrm rot="4316746">
                <a:off x="3308373" y="2422252"/>
                <a:ext cx="126384" cy="129470"/>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7" name="グループ化 166">
              <a:extLst>
                <a:ext uri="{FF2B5EF4-FFF2-40B4-BE49-F238E27FC236}">
                  <a16:creationId xmlns:a16="http://schemas.microsoft.com/office/drawing/2014/main" id="{432B1466-1E71-4F2C-A3A3-E7FD65A43EAE}"/>
                </a:ext>
              </a:extLst>
            </p:cNvPr>
            <p:cNvGrpSpPr/>
            <p:nvPr/>
          </p:nvGrpSpPr>
          <p:grpSpPr>
            <a:xfrm rot="10015076">
              <a:off x="2497187" y="2439278"/>
              <a:ext cx="129470" cy="157144"/>
              <a:chOff x="3306830" y="2423795"/>
              <a:chExt cx="129470" cy="157144"/>
            </a:xfrm>
          </p:grpSpPr>
          <p:sp>
            <p:nvSpPr>
              <p:cNvPr id="187" name="フローチャート: 端子 186">
                <a:extLst>
                  <a:ext uri="{FF2B5EF4-FFF2-40B4-BE49-F238E27FC236}">
                    <a16:creationId xmlns:a16="http://schemas.microsoft.com/office/drawing/2014/main" id="{2D10C160-B316-4CE5-AB2F-76927A458075}"/>
                  </a:ext>
                </a:extLst>
              </p:cNvPr>
              <p:cNvSpPr/>
              <p:nvPr/>
            </p:nvSpPr>
            <p:spPr>
              <a:xfrm rot="4365917">
                <a:off x="3309828" y="2494615"/>
                <a:ext cx="126929" cy="45719"/>
              </a:xfrm>
              <a:prstGeom prst="flowChartTerminator">
                <a:avLst/>
              </a:prstGeom>
              <a:solidFill>
                <a:srgbClr val="F08402"/>
              </a:solidFill>
              <a:ln w="6350">
                <a:solidFill>
                  <a:srgbClr val="C9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831F30"/>
                  </a:solidFill>
                </a:endParaRPr>
              </a:p>
            </p:txBody>
          </p:sp>
          <p:sp>
            <p:nvSpPr>
              <p:cNvPr id="188" name="楕円 187">
                <a:extLst>
                  <a:ext uri="{FF2B5EF4-FFF2-40B4-BE49-F238E27FC236}">
                    <a16:creationId xmlns:a16="http://schemas.microsoft.com/office/drawing/2014/main" id="{32F21D5B-7942-42F9-9E8D-BC31851B112D}"/>
                  </a:ext>
                </a:extLst>
              </p:cNvPr>
              <p:cNvSpPr/>
              <p:nvPr/>
            </p:nvSpPr>
            <p:spPr>
              <a:xfrm rot="4316746">
                <a:off x="3308373" y="2422252"/>
                <a:ext cx="126384" cy="129470"/>
              </a:xfrm>
              <a:prstGeom prst="ellipse">
                <a:avLst/>
              </a:prstGeom>
              <a:solidFill>
                <a:srgbClr val="7030A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8" name="楕円 167">
              <a:extLst>
                <a:ext uri="{FF2B5EF4-FFF2-40B4-BE49-F238E27FC236}">
                  <a16:creationId xmlns:a16="http://schemas.microsoft.com/office/drawing/2014/main" id="{2E936E9A-1785-4C5E-BF90-6C9904ADF075}"/>
                </a:ext>
              </a:extLst>
            </p:cNvPr>
            <p:cNvSpPr>
              <a:spLocks noChangeAspect="1"/>
            </p:cNvSpPr>
            <p:nvPr/>
          </p:nvSpPr>
          <p:spPr>
            <a:xfrm>
              <a:off x="2814860" y="2167308"/>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9" name="楕円 168">
              <a:extLst>
                <a:ext uri="{FF2B5EF4-FFF2-40B4-BE49-F238E27FC236}">
                  <a16:creationId xmlns:a16="http://schemas.microsoft.com/office/drawing/2014/main" id="{EFC7A897-C714-4332-995B-F9DCC276EF9F}"/>
                </a:ext>
              </a:extLst>
            </p:cNvPr>
            <p:cNvSpPr>
              <a:spLocks noChangeAspect="1"/>
            </p:cNvSpPr>
            <p:nvPr/>
          </p:nvSpPr>
          <p:spPr>
            <a:xfrm>
              <a:off x="2732964" y="2386652"/>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0" name="楕円 169">
              <a:extLst>
                <a:ext uri="{FF2B5EF4-FFF2-40B4-BE49-F238E27FC236}">
                  <a16:creationId xmlns:a16="http://schemas.microsoft.com/office/drawing/2014/main" id="{11AF8A7C-7DC9-4E12-8F52-A58B35CB7E84}"/>
                </a:ext>
              </a:extLst>
            </p:cNvPr>
            <p:cNvSpPr>
              <a:spLocks noChangeAspect="1"/>
            </p:cNvSpPr>
            <p:nvPr/>
          </p:nvSpPr>
          <p:spPr>
            <a:xfrm>
              <a:off x="2908179" y="2331798"/>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1" name="楕円 170">
              <a:extLst>
                <a:ext uri="{FF2B5EF4-FFF2-40B4-BE49-F238E27FC236}">
                  <a16:creationId xmlns:a16="http://schemas.microsoft.com/office/drawing/2014/main" id="{8F88ADB4-7A30-4652-B4BB-E1073A23B21B}"/>
                </a:ext>
              </a:extLst>
            </p:cNvPr>
            <p:cNvSpPr>
              <a:spLocks noChangeAspect="1"/>
            </p:cNvSpPr>
            <p:nvPr/>
          </p:nvSpPr>
          <p:spPr>
            <a:xfrm>
              <a:off x="2378517" y="1932766"/>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2" name="楕円 171">
              <a:extLst>
                <a:ext uri="{FF2B5EF4-FFF2-40B4-BE49-F238E27FC236}">
                  <a16:creationId xmlns:a16="http://schemas.microsoft.com/office/drawing/2014/main" id="{94F2F459-9F7B-4893-9C90-C2405F0F835D}"/>
                </a:ext>
              </a:extLst>
            </p:cNvPr>
            <p:cNvSpPr>
              <a:spLocks noChangeAspect="1"/>
            </p:cNvSpPr>
            <p:nvPr/>
          </p:nvSpPr>
          <p:spPr>
            <a:xfrm>
              <a:off x="2467958" y="2060494"/>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3" name="楕円 172">
              <a:extLst>
                <a:ext uri="{FF2B5EF4-FFF2-40B4-BE49-F238E27FC236}">
                  <a16:creationId xmlns:a16="http://schemas.microsoft.com/office/drawing/2014/main" id="{A1CE9A6E-2C7E-45C8-99D4-A817741295D4}"/>
                </a:ext>
              </a:extLst>
            </p:cNvPr>
            <p:cNvSpPr>
              <a:spLocks noChangeAspect="1"/>
            </p:cNvSpPr>
            <p:nvPr/>
          </p:nvSpPr>
          <p:spPr>
            <a:xfrm>
              <a:off x="2685735" y="200922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4" name="楕円 173">
              <a:extLst>
                <a:ext uri="{FF2B5EF4-FFF2-40B4-BE49-F238E27FC236}">
                  <a16:creationId xmlns:a16="http://schemas.microsoft.com/office/drawing/2014/main" id="{F4CBCABA-D87D-435C-B5CE-0AFF63767939}"/>
                </a:ext>
              </a:extLst>
            </p:cNvPr>
            <p:cNvSpPr>
              <a:spLocks noChangeAspect="1"/>
            </p:cNvSpPr>
            <p:nvPr/>
          </p:nvSpPr>
          <p:spPr>
            <a:xfrm>
              <a:off x="2384347" y="2663807"/>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5" name="楕円 174">
              <a:extLst>
                <a:ext uri="{FF2B5EF4-FFF2-40B4-BE49-F238E27FC236}">
                  <a16:creationId xmlns:a16="http://schemas.microsoft.com/office/drawing/2014/main" id="{84E9BD4A-FD5B-4344-905A-DC691AE1B8A2}"/>
                </a:ext>
              </a:extLst>
            </p:cNvPr>
            <p:cNvSpPr>
              <a:spLocks noChangeAspect="1"/>
            </p:cNvSpPr>
            <p:nvPr/>
          </p:nvSpPr>
          <p:spPr>
            <a:xfrm>
              <a:off x="2795714" y="258705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6" name="楕円 175">
              <a:extLst>
                <a:ext uri="{FF2B5EF4-FFF2-40B4-BE49-F238E27FC236}">
                  <a16:creationId xmlns:a16="http://schemas.microsoft.com/office/drawing/2014/main" id="{C2951C49-3C22-4675-93E0-2A5CBD72873E}"/>
                </a:ext>
              </a:extLst>
            </p:cNvPr>
            <p:cNvSpPr>
              <a:spLocks noChangeAspect="1"/>
            </p:cNvSpPr>
            <p:nvPr/>
          </p:nvSpPr>
          <p:spPr>
            <a:xfrm>
              <a:off x="2639440" y="246509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7" name="楕円 176">
              <a:extLst>
                <a:ext uri="{FF2B5EF4-FFF2-40B4-BE49-F238E27FC236}">
                  <a16:creationId xmlns:a16="http://schemas.microsoft.com/office/drawing/2014/main" id="{E69FB208-F399-40C0-BFC6-E531A32721E5}"/>
                </a:ext>
              </a:extLst>
            </p:cNvPr>
            <p:cNvSpPr>
              <a:spLocks noChangeAspect="1"/>
            </p:cNvSpPr>
            <p:nvPr/>
          </p:nvSpPr>
          <p:spPr>
            <a:xfrm>
              <a:off x="2286576" y="2399550"/>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8" name="楕円 177">
              <a:extLst>
                <a:ext uri="{FF2B5EF4-FFF2-40B4-BE49-F238E27FC236}">
                  <a16:creationId xmlns:a16="http://schemas.microsoft.com/office/drawing/2014/main" id="{1BD6FA80-E3D9-4392-AA6E-1A1A3764DA0D}"/>
                </a:ext>
              </a:extLst>
            </p:cNvPr>
            <p:cNvSpPr>
              <a:spLocks noChangeAspect="1"/>
            </p:cNvSpPr>
            <p:nvPr/>
          </p:nvSpPr>
          <p:spPr>
            <a:xfrm>
              <a:off x="2140002" y="2403513"/>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9" name="楕円 178">
              <a:extLst>
                <a:ext uri="{FF2B5EF4-FFF2-40B4-BE49-F238E27FC236}">
                  <a16:creationId xmlns:a16="http://schemas.microsoft.com/office/drawing/2014/main" id="{3DE578D2-B87E-47F9-8988-1EF235F858C7}"/>
                </a:ext>
              </a:extLst>
            </p:cNvPr>
            <p:cNvSpPr>
              <a:spLocks noChangeAspect="1"/>
            </p:cNvSpPr>
            <p:nvPr/>
          </p:nvSpPr>
          <p:spPr>
            <a:xfrm>
              <a:off x="2131344" y="2211436"/>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0" name="楕円 179">
              <a:extLst>
                <a:ext uri="{FF2B5EF4-FFF2-40B4-BE49-F238E27FC236}">
                  <a16:creationId xmlns:a16="http://schemas.microsoft.com/office/drawing/2014/main" id="{9F7E9F5E-964C-4737-94E9-8A9ECF87B76B}"/>
                </a:ext>
              </a:extLst>
            </p:cNvPr>
            <p:cNvSpPr>
              <a:spLocks noChangeAspect="1"/>
            </p:cNvSpPr>
            <p:nvPr/>
          </p:nvSpPr>
          <p:spPr>
            <a:xfrm>
              <a:off x="2222916" y="2035222"/>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1" name="楕円 180">
              <a:extLst>
                <a:ext uri="{FF2B5EF4-FFF2-40B4-BE49-F238E27FC236}">
                  <a16:creationId xmlns:a16="http://schemas.microsoft.com/office/drawing/2014/main" id="{31BA74A8-6352-4C9F-A522-005F63955040}"/>
                </a:ext>
              </a:extLst>
            </p:cNvPr>
            <p:cNvSpPr>
              <a:spLocks noChangeAspect="1"/>
            </p:cNvSpPr>
            <p:nvPr/>
          </p:nvSpPr>
          <p:spPr>
            <a:xfrm>
              <a:off x="2373514" y="2768589"/>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2" name="楕円 181">
              <a:extLst>
                <a:ext uri="{FF2B5EF4-FFF2-40B4-BE49-F238E27FC236}">
                  <a16:creationId xmlns:a16="http://schemas.microsoft.com/office/drawing/2014/main" id="{6272E7E2-BCBB-4F85-845C-34CA7E4A02B2}"/>
                </a:ext>
              </a:extLst>
            </p:cNvPr>
            <p:cNvSpPr>
              <a:spLocks noChangeAspect="1"/>
            </p:cNvSpPr>
            <p:nvPr/>
          </p:nvSpPr>
          <p:spPr>
            <a:xfrm>
              <a:off x="2025325" y="2321204"/>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3" name="楕円 182">
              <a:extLst>
                <a:ext uri="{FF2B5EF4-FFF2-40B4-BE49-F238E27FC236}">
                  <a16:creationId xmlns:a16="http://schemas.microsoft.com/office/drawing/2014/main" id="{974E247D-8C3D-4021-9704-EC17C864F884}"/>
                </a:ext>
              </a:extLst>
            </p:cNvPr>
            <p:cNvSpPr>
              <a:spLocks noChangeAspect="1"/>
            </p:cNvSpPr>
            <p:nvPr/>
          </p:nvSpPr>
          <p:spPr>
            <a:xfrm>
              <a:off x="2369521" y="2194302"/>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4" name="楕円 183">
              <a:extLst>
                <a:ext uri="{FF2B5EF4-FFF2-40B4-BE49-F238E27FC236}">
                  <a16:creationId xmlns:a16="http://schemas.microsoft.com/office/drawing/2014/main" id="{4D3BA964-160D-495A-A21B-59277CB7D7AD}"/>
                </a:ext>
              </a:extLst>
            </p:cNvPr>
            <p:cNvSpPr>
              <a:spLocks noChangeAspect="1"/>
            </p:cNvSpPr>
            <p:nvPr/>
          </p:nvSpPr>
          <p:spPr>
            <a:xfrm>
              <a:off x="2592071" y="2239671"/>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5" name="楕円 184">
              <a:extLst>
                <a:ext uri="{FF2B5EF4-FFF2-40B4-BE49-F238E27FC236}">
                  <a16:creationId xmlns:a16="http://schemas.microsoft.com/office/drawing/2014/main" id="{284AAF5E-2BF8-4AC6-8F0A-5E0948A99251}"/>
                </a:ext>
              </a:extLst>
            </p:cNvPr>
            <p:cNvSpPr>
              <a:spLocks noChangeAspect="1"/>
            </p:cNvSpPr>
            <p:nvPr/>
          </p:nvSpPr>
          <p:spPr>
            <a:xfrm>
              <a:off x="2590069" y="2660541"/>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6" name="楕円 185">
              <a:extLst>
                <a:ext uri="{FF2B5EF4-FFF2-40B4-BE49-F238E27FC236}">
                  <a16:creationId xmlns:a16="http://schemas.microsoft.com/office/drawing/2014/main" id="{E95421C5-6B64-4ABB-B444-FF6E4F0206A7}"/>
                </a:ext>
              </a:extLst>
            </p:cNvPr>
            <p:cNvSpPr>
              <a:spLocks noChangeAspect="1"/>
            </p:cNvSpPr>
            <p:nvPr/>
          </p:nvSpPr>
          <p:spPr>
            <a:xfrm>
              <a:off x="2157635" y="2611080"/>
              <a:ext cx="45719" cy="4571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 name="矢印: 右 4">
            <a:extLst>
              <a:ext uri="{FF2B5EF4-FFF2-40B4-BE49-F238E27FC236}">
                <a16:creationId xmlns:a16="http://schemas.microsoft.com/office/drawing/2014/main" id="{FA9D7187-CA42-4295-B7E3-440042679B16}"/>
              </a:ext>
            </a:extLst>
          </p:cNvPr>
          <p:cNvSpPr/>
          <p:nvPr/>
        </p:nvSpPr>
        <p:spPr>
          <a:xfrm>
            <a:off x="9328366" y="4153588"/>
            <a:ext cx="688812" cy="369332"/>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1" name="図 250" descr="時計 が含まれている画像&#10;&#10;自動的に生成された説明">
            <a:extLst>
              <a:ext uri="{FF2B5EF4-FFF2-40B4-BE49-F238E27FC236}">
                <a16:creationId xmlns:a16="http://schemas.microsoft.com/office/drawing/2014/main" id="{85980BBE-B966-488E-92A2-67E7A64AC8D8}"/>
              </a:ext>
            </a:extLst>
          </p:cNvPr>
          <p:cNvPicPr>
            <a:picLocks noChangeAspect="1"/>
          </p:cNvPicPr>
          <p:nvPr/>
        </p:nvPicPr>
        <p:blipFill rotWithShape="1">
          <a:blip r:embed="rId6"/>
          <a:srcRect l="25464" t="25136" r="28600" b="24366"/>
          <a:stretch/>
        </p:blipFill>
        <p:spPr>
          <a:xfrm>
            <a:off x="3366826" y="2659574"/>
            <a:ext cx="3680415" cy="3460391"/>
          </a:xfrm>
          <a:prstGeom prst="rect">
            <a:avLst/>
          </a:prstGeom>
        </p:spPr>
      </p:pic>
      <p:sp>
        <p:nvSpPr>
          <p:cNvPr id="11" name="円形吹き出し 10">
            <a:extLst>
              <a:ext uri="{FF2B5EF4-FFF2-40B4-BE49-F238E27FC236}">
                <a16:creationId xmlns:a16="http://schemas.microsoft.com/office/drawing/2014/main" id="{2B199907-C23E-7848-ACCF-B79B8E47F6EF}"/>
              </a:ext>
            </a:extLst>
          </p:cNvPr>
          <p:cNvSpPr/>
          <p:nvPr/>
        </p:nvSpPr>
        <p:spPr>
          <a:xfrm>
            <a:off x="395740" y="1947985"/>
            <a:ext cx="2822824" cy="1234639"/>
          </a:xfrm>
          <a:prstGeom prst="wedgeEllipseCallout">
            <a:avLst>
              <a:gd name="adj1" fmla="val -13211"/>
              <a:gd name="adj2" fmla="val 62500"/>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tx1"/>
                </a:solidFill>
                <a:latin typeface="AR P悠々ｺﾞｼｯｸ体E04" panose="040B0900000000000000" pitchFamily="50" charset="-128"/>
                <a:ea typeface="AR P悠々ｺﾞｼｯｸ体E04" panose="040B0900000000000000" pitchFamily="50" charset="-128"/>
              </a:rPr>
              <a:t>ごほっ</a:t>
            </a:r>
            <a:r>
              <a:rPr lang="en-US" altLang="ja-JP" sz="2800" b="1" dirty="0">
                <a:solidFill>
                  <a:schemeClr val="tx1"/>
                </a:solidFill>
                <a:latin typeface="AR P悠々ｺﾞｼｯｸ体E04" panose="040B0900000000000000" pitchFamily="50" charset="-128"/>
                <a:ea typeface="AR P悠々ｺﾞｼｯｸ体E04" panose="040B0900000000000000" pitchFamily="50" charset="-128"/>
              </a:rPr>
              <a:t>‥</a:t>
            </a:r>
          </a:p>
          <a:p>
            <a:pPr algn="ctr"/>
            <a:r>
              <a:rPr lang="ja-JP" altLang="en-US" sz="2800" b="1" dirty="0">
                <a:solidFill>
                  <a:schemeClr val="tx1"/>
                </a:solidFill>
                <a:latin typeface="AR P悠々ｺﾞｼｯｸ体E04" panose="040B0900000000000000" pitchFamily="50" charset="-128"/>
                <a:ea typeface="AR P悠々ｺﾞｼｯｸ体E04" panose="040B0900000000000000" pitchFamily="50" charset="-128"/>
              </a:rPr>
              <a:t>　ごほっ</a:t>
            </a:r>
            <a:r>
              <a:rPr lang="en-US" altLang="ja-JP" sz="2800" b="1" dirty="0">
                <a:solidFill>
                  <a:schemeClr val="tx1"/>
                </a:solidFill>
                <a:latin typeface="AR P悠々ｺﾞｼｯｸ体E04" panose="040B0900000000000000" pitchFamily="50" charset="-128"/>
                <a:ea typeface="AR P悠々ｺﾞｼｯｸ体E04" panose="040B0900000000000000" pitchFamily="50" charset="-128"/>
              </a:rPr>
              <a:t>‥</a:t>
            </a:r>
            <a:endParaRPr lang="ja-JP" altLang="en-US" sz="2800" b="1" dirty="0">
              <a:solidFill>
                <a:schemeClr val="tx1"/>
              </a:solidFill>
              <a:latin typeface="AR P悠々ｺﾞｼｯｸ体E04" panose="040B0900000000000000" pitchFamily="50" charset="-128"/>
              <a:ea typeface="AR P悠々ｺﾞｼｯｸ体E04" panose="040B0900000000000000" pitchFamily="50" charset="-128"/>
            </a:endParaRPr>
          </a:p>
        </p:txBody>
      </p:sp>
      <p:pic>
        <p:nvPicPr>
          <p:cNvPr id="254" name="図 253">
            <a:extLst>
              <a:ext uri="{FF2B5EF4-FFF2-40B4-BE49-F238E27FC236}">
                <a16:creationId xmlns:a16="http://schemas.microsoft.com/office/drawing/2014/main" id="{3BAFB771-9982-402B-B9E5-E57185B6BA29}"/>
              </a:ext>
            </a:extLst>
          </p:cNvPr>
          <p:cNvPicPr>
            <a:picLocks noChangeAspect="1"/>
          </p:cNvPicPr>
          <p:nvPr/>
        </p:nvPicPr>
        <p:blipFill>
          <a:blip r:embed="rId7"/>
          <a:stretch>
            <a:fillRect/>
          </a:stretch>
        </p:blipFill>
        <p:spPr>
          <a:xfrm>
            <a:off x="9968753" y="6469238"/>
            <a:ext cx="2033483" cy="344128"/>
          </a:xfrm>
          <a:prstGeom prst="rect">
            <a:avLst/>
          </a:prstGeom>
        </p:spPr>
      </p:pic>
    </p:spTree>
    <p:custDataLst>
      <p:tags r:id="rId1"/>
    </p:custDataLst>
    <p:extLst>
      <p:ext uri="{BB962C8B-B14F-4D97-AF65-F5344CB8AC3E}">
        <p14:creationId xmlns:p14="http://schemas.microsoft.com/office/powerpoint/2010/main" val="8282958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100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childTnLst>
                                </p:cTn>
                              </p:par>
                            </p:childTnLst>
                          </p:cTn>
                        </p:par>
                        <p:par>
                          <p:cTn id="18" fill="hold">
                            <p:stCondLst>
                              <p:cond delay="1000"/>
                            </p:stCondLst>
                            <p:childTnLst>
                              <p:par>
                                <p:cTn id="19" presetID="48" presetClass="path" presetSubtype="0" accel="50000" decel="50000" fill="hold" grpId="0" nodeType="afterEffect">
                                  <p:stCondLst>
                                    <p:cond delay="0"/>
                                  </p:stCondLst>
                                  <p:childTnLst>
                                    <p:animMotion origin="layout" path="M 0.00078 0.00138 C -0.01068 0.00949 -0.02383 0.01736 -0.02943 0.02731 C -0.03503 0.03842 -0.03802 0.05138 -0.04089 0.06435 C -0.04388 0.07731 -0.04089 0.08842 -0.03802 0.10046 C -0.03503 0.11134 -0.03086 0.12338 -0.0207 0.13333 C -0.01224 0.14328 0.00221 0.15138 0.0181 0.1574 C 0.03242 0.16342 0.04974 0.16736 0.06693 0.16944 C 0.08411 0.17129 0.10156 0.17129 0.11719 0.16944 C 0.1345 0.16736 0.15039 0.1625 0.16341 0.15439 C 0.17617 0.14745 0.18776 0.13842 0.19349 0.12731 C 0.20078 0.11736 0.20351 0.10347 0.20351 0.09236 C 0.20508 0.08148 0.20351 0.06828 0.19622 0.0574 C 0.18919 0.04745 0.17617 0.03935 0.15898 0.03541 C 0.1418 0.0324 0.12435 0.03634 0.11289 0.04328 C 0.10286 0.05046 0.0957 0.06134 0.09427 0.0743 C 0.09427 0.0875 0.0957 0.0993 0.10286 0.10949 C 0.11015 0.11944 0.10872 0.12129 0.1375 0.13449 C 0.16341 0.14838 0.18919 0.14444 0.20508 0.14537 C 0.22083 0.14537 0.23385 0.14143 0.24961 0.1375 C 0.26693 0.1324 0.28138 0.12338 0.29127 0.11527 C 0.3013 0.1074 0.30573 0.09745 0.31146 0.08148 C 0.31575 0.06527 0.31575 0.0574 0.31575 0.04537 C 0.31575 0.03333 0.31575 0.02129 0.31575 0.00949 " pathEditMode="relative" rAng="0" ptsTypes="AAAAAAAAAAAAAAAAAAAAAAA">
                                      <p:cBhvr>
                                        <p:cTn id="20" dur="1500" fill="hold"/>
                                        <p:tgtEl>
                                          <p:spTgt spid="8"/>
                                        </p:tgtEl>
                                        <p:attrNameLst>
                                          <p:attrName>ppt_x</p:attrName>
                                          <p:attrName>ppt_y</p:attrName>
                                        </p:attrNameLst>
                                      </p:cBhvr>
                                      <p:rCtr x="13594" y="8472"/>
                                    </p:animMotion>
                                  </p:childTnLst>
                                </p:cTn>
                              </p:par>
                            </p:childTnLst>
                          </p:cTn>
                        </p:par>
                        <p:par>
                          <p:cTn id="21" fill="hold">
                            <p:stCondLst>
                              <p:cond delay="2500"/>
                            </p:stCondLst>
                            <p:childTnLst>
                              <p:par>
                                <p:cTn id="22" presetID="6" presetClass="entr" presetSubtype="32" fill="hold" nodeType="afterEffect">
                                  <p:stCondLst>
                                    <p:cond delay="0"/>
                                  </p:stCondLst>
                                  <p:childTnLst>
                                    <p:set>
                                      <p:cBhvr>
                                        <p:cTn id="23" dur="1" fill="hold">
                                          <p:stCondLst>
                                            <p:cond delay="0"/>
                                          </p:stCondLst>
                                        </p:cTn>
                                        <p:tgtEl>
                                          <p:spTgt spid="251"/>
                                        </p:tgtEl>
                                        <p:attrNameLst>
                                          <p:attrName>style.visibility</p:attrName>
                                        </p:attrNameLst>
                                      </p:cBhvr>
                                      <p:to>
                                        <p:strVal val="visible"/>
                                      </p:to>
                                    </p:set>
                                    <p:animEffect transition="in" filter="circle(out)">
                                      <p:cBhvr>
                                        <p:cTn id="24" dur="2000"/>
                                        <p:tgtEl>
                                          <p:spTgt spid="251"/>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65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par>
                          <p:cTn id="33" fill="hold">
                            <p:stCondLst>
                              <p:cond delay="8500"/>
                            </p:stCondLst>
                            <p:childTnLst>
                              <p:par>
                                <p:cTn id="34" presetID="10" presetClass="entr" presetSubtype="0" fill="hold" nodeType="afterEffect">
                                  <p:stCondLst>
                                    <p:cond delay="0"/>
                                  </p:stCondLst>
                                  <p:childTnLst>
                                    <p:set>
                                      <p:cBhvr>
                                        <p:cTn id="35" dur="1" fill="hold">
                                          <p:stCondLst>
                                            <p:cond delay="0"/>
                                          </p:stCondLst>
                                        </p:cTn>
                                        <p:tgtEl>
                                          <p:spTgt spid="134"/>
                                        </p:tgtEl>
                                        <p:attrNameLst>
                                          <p:attrName>style.visibility</p:attrName>
                                        </p:attrNameLst>
                                      </p:cBhvr>
                                      <p:to>
                                        <p:strVal val="visible"/>
                                      </p:to>
                                    </p:set>
                                    <p:animEffect transition="in" filter="fade">
                                      <p:cBhvr>
                                        <p:cTn id="36" dur="2000"/>
                                        <p:tgtEl>
                                          <p:spTgt spid="134"/>
                                        </p:tgtEl>
                                      </p:cBhvr>
                                    </p:animEffect>
                                  </p:childTnLst>
                                </p:cTn>
                              </p:par>
                            </p:childTnLst>
                          </p:cTn>
                        </p:par>
                        <p:par>
                          <p:cTn id="37" fill="hold">
                            <p:stCondLst>
                              <p:cond delay="10500"/>
                            </p:stCondLst>
                            <p:childTnLst>
                              <p:par>
                                <p:cTn id="38" presetID="1"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p:bldP spid="5" grpId="0" animBg="1"/>
      <p:bldP spid="11" grpId="0" animBg="1"/>
    </p:bldLst>
  </p:timing>
  <p:extLst>
    <p:ext uri="{E180D4A7-C9FB-4DFB-919C-405C955672EB}">
      <p14:showEvtLst xmlns:p14="http://schemas.microsoft.com/office/powerpoint/2010/main">
        <p14:playEvt time="1091" objId="7"/>
        <p14:stopEvt time="25270"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1E3970E-38B1-A24C-9D0A-C80C15CC6372}"/>
              </a:ext>
            </a:extLst>
          </p:cNvPr>
          <p:cNvSpPr/>
          <p:nvPr/>
        </p:nvSpPr>
        <p:spPr>
          <a:xfrm>
            <a:off x="1007067" y="4509443"/>
            <a:ext cx="3054041" cy="861774"/>
          </a:xfrm>
          <a:prstGeom prst="rect">
            <a:avLst/>
          </a:prstGeom>
        </p:spPr>
        <p:txBody>
          <a:bodyPr wrap="none">
            <a:spAutoFit/>
          </a:bodyPr>
          <a:lstStyle/>
          <a:p>
            <a:pPr algn="ctr"/>
            <a:r>
              <a:rPr lang="en-US" altLang="ja-JP" sz="2800" b="1" dirty="0">
                <a:ea typeface="HGSMinchoE" panose="02020900000000000000" pitchFamily="18" charset="-128"/>
              </a:rPr>
              <a:t>COVID-19</a:t>
            </a:r>
            <a:r>
              <a:rPr lang="ja-JP" altLang="en-US" sz="2200" b="1" dirty="0">
                <a:ea typeface="HGSMinchoE" panose="02020900000000000000" pitchFamily="18" charset="-128"/>
              </a:rPr>
              <a:t>とは</a:t>
            </a:r>
            <a:r>
              <a:rPr lang="en-US" altLang="ja-JP" sz="2200" b="1" dirty="0">
                <a:ea typeface="HGSMinchoE" panose="02020900000000000000" pitchFamily="18" charset="-128"/>
              </a:rPr>
              <a:t>…</a:t>
            </a:r>
            <a:r>
              <a:rPr lang="ja-JP" altLang="en-US" sz="2200" b="1" dirty="0">
                <a:ea typeface="HGSMinchoE" panose="02020900000000000000" pitchFamily="18" charset="-128"/>
              </a:rPr>
              <a:t>？</a:t>
            </a:r>
            <a:endParaRPr lang="en-US" altLang="ja-JP" sz="2200" b="1" dirty="0">
              <a:ea typeface="HGSMinchoE" panose="02020900000000000000" pitchFamily="18" charset="-128"/>
            </a:endParaRPr>
          </a:p>
          <a:p>
            <a:pPr algn="ctr"/>
            <a:endParaRPr lang="ja-JP" altLang="en-US" sz="2200" dirty="0"/>
          </a:p>
        </p:txBody>
      </p:sp>
      <p:grpSp>
        <p:nvGrpSpPr>
          <p:cNvPr id="17" name="グループ化 16">
            <a:extLst>
              <a:ext uri="{FF2B5EF4-FFF2-40B4-BE49-F238E27FC236}">
                <a16:creationId xmlns:a16="http://schemas.microsoft.com/office/drawing/2014/main" id="{BA77BAED-C682-094D-9C21-E1337507FB92}"/>
              </a:ext>
            </a:extLst>
          </p:cNvPr>
          <p:cNvGrpSpPr/>
          <p:nvPr/>
        </p:nvGrpSpPr>
        <p:grpSpPr>
          <a:xfrm>
            <a:off x="6379824" y="5138404"/>
            <a:ext cx="5301452" cy="1543127"/>
            <a:chOff x="6150591" y="4199690"/>
            <a:chExt cx="5301452" cy="1543127"/>
          </a:xfrm>
        </p:grpSpPr>
        <p:sp>
          <p:nvSpPr>
            <p:cNvPr id="13" name="テキスト ボックス 12">
              <a:extLst>
                <a:ext uri="{FF2B5EF4-FFF2-40B4-BE49-F238E27FC236}">
                  <a16:creationId xmlns:a16="http://schemas.microsoft.com/office/drawing/2014/main" id="{9F2D4FE7-74EC-CA45-B2BF-400BD107FEA2}"/>
                </a:ext>
              </a:extLst>
            </p:cNvPr>
            <p:cNvSpPr txBox="1"/>
            <p:nvPr/>
          </p:nvSpPr>
          <p:spPr>
            <a:xfrm>
              <a:off x="6150591" y="4696377"/>
              <a:ext cx="5301452" cy="1046440"/>
            </a:xfrm>
            <a:prstGeom prst="rect">
              <a:avLst/>
            </a:prstGeom>
            <a:noFill/>
          </p:spPr>
          <p:txBody>
            <a:bodyPr wrap="none" rtlCol="0">
              <a:spAutoFit/>
            </a:bodyPr>
            <a:lstStyle/>
            <a:p>
              <a:r>
                <a:rPr kumimoji="1" lang="ja-JP" altLang="en-US" sz="2200" b="1" dirty="0"/>
                <a:t>原因は</a:t>
              </a:r>
              <a:r>
                <a:rPr kumimoji="1" lang="en-US" altLang="ja-JP" sz="2200" b="1" dirty="0"/>
                <a:t>…</a:t>
              </a:r>
              <a:r>
                <a:rPr kumimoji="1" lang="ja-JP" altLang="en-US" sz="2200" b="1" dirty="0"/>
                <a:t>？</a:t>
              </a:r>
              <a:endParaRPr kumimoji="1" lang="en-US" altLang="ja-JP" sz="2200" b="1" dirty="0"/>
            </a:p>
            <a:p>
              <a:pPr algn="ctr"/>
              <a:r>
                <a:rPr lang="en" altLang="ja-JP" sz="2200" b="1" dirty="0"/>
                <a:t>SARS-CoV-2</a:t>
              </a:r>
              <a:r>
                <a:rPr lang="ja-JP" altLang="en-US" sz="2200" b="1" dirty="0"/>
                <a:t>と呼ばれるコロナウイルス</a:t>
              </a:r>
            </a:p>
            <a:p>
              <a:pPr algn="ctr"/>
              <a:endParaRPr kumimoji="1" lang="ja-JP" altLang="en-US" b="1" dirty="0"/>
            </a:p>
          </p:txBody>
        </p:sp>
        <p:cxnSp>
          <p:nvCxnSpPr>
            <p:cNvPr id="15" name="直線矢印コネクタ 14">
              <a:extLst>
                <a:ext uri="{FF2B5EF4-FFF2-40B4-BE49-F238E27FC236}">
                  <a16:creationId xmlns:a16="http://schemas.microsoft.com/office/drawing/2014/main" id="{420C3C4E-2191-F844-9D64-666DBE8F2BA1}"/>
                </a:ext>
              </a:extLst>
            </p:cNvPr>
            <p:cNvCxnSpPr>
              <a:cxnSpLocks/>
            </p:cNvCxnSpPr>
            <p:nvPr/>
          </p:nvCxnSpPr>
          <p:spPr>
            <a:xfrm>
              <a:off x="8680863" y="4199690"/>
              <a:ext cx="0" cy="5893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4" name="タイトル 1">
            <a:extLst>
              <a:ext uri="{FF2B5EF4-FFF2-40B4-BE49-F238E27FC236}">
                <a16:creationId xmlns:a16="http://schemas.microsoft.com/office/drawing/2014/main" id="{E8323926-9F74-4E3A-87EE-2B7B20675955}"/>
              </a:ext>
            </a:extLst>
          </p:cNvPr>
          <p:cNvSpPr txBox="1">
            <a:spLocks/>
          </p:cNvSpPr>
          <p:nvPr/>
        </p:nvSpPr>
        <p:spPr>
          <a:xfrm>
            <a:off x="1882257" y="383406"/>
            <a:ext cx="9651852"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dirty="0">
                <a:latin typeface="HGSMinchoE" panose="02020900000000000000" pitchFamily="18" charset="-128"/>
                <a:ea typeface="HGSMinchoE" panose="02020900000000000000" pitchFamily="18" charset="-128"/>
              </a:rPr>
              <a:t>新型コロナウイルス感染症のことを</a:t>
            </a:r>
            <a:endParaRPr lang="en-US" altLang="ja-JP" sz="600" dirty="0">
              <a:latin typeface="HGSMinchoE" panose="02020900000000000000" pitchFamily="18" charset="-128"/>
              <a:ea typeface="HGSMinchoE" panose="02020900000000000000" pitchFamily="18" charset="-128"/>
            </a:endParaRPr>
          </a:p>
          <a:p>
            <a:pPr>
              <a:lnSpc>
                <a:spcPct val="120000"/>
              </a:lnSpc>
            </a:pPr>
            <a:br>
              <a:rPr lang="en-US" altLang="ja-JP" sz="600" dirty="0">
                <a:latin typeface="HGSMinchoE" panose="02020900000000000000" pitchFamily="18" charset="-128"/>
                <a:ea typeface="HGSMinchoE" panose="02020900000000000000" pitchFamily="18" charset="-128"/>
              </a:rPr>
            </a:br>
            <a:r>
              <a:rPr lang="ja-JP" altLang="en-US" dirty="0">
                <a:latin typeface="HGSMinchoE" panose="02020900000000000000" pitchFamily="18" charset="-128"/>
                <a:ea typeface="HGSMinchoE" panose="02020900000000000000" pitchFamily="18" charset="-128"/>
              </a:rPr>
              <a:t>なぜ</a:t>
            </a:r>
            <a:r>
              <a:rPr lang="en-US" altLang="ja-JP" dirty="0">
                <a:latin typeface="HGSMinchoE" panose="02020900000000000000" pitchFamily="18" charset="-128"/>
                <a:ea typeface="HGSMinchoE" panose="02020900000000000000" pitchFamily="18" charset="-128"/>
              </a:rPr>
              <a:t>COVID-19</a:t>
            </a:r>
            <a:r>
              <a:rPr lang="ja-JP" altLang="en-US" dirty="0">
                <a:latin typeface="HGSMinchoE" panose="02020900000000000000" pitchFamily="18" charset="-128"/>
                <a:ea typeface="HGSMinchoE" panose="02020900000000000000" pitchFamily="18" charset="-128"/>
              </a:rPr>
              <a:t>っていうの？</a:t>
            </a:r>
          </a:p>
        </p:txBody>
      </p:sp>
      <p:pic>
        <p:nvPicPr>
          <p:cNvPr id="19" name="図 18">
            <a:extLst>
              <a:ext uri="{FF2B5EF4-FFF2-40B4-BE49-F238E27FC236}">
                <a16:creationId xmlns:a16="http://schemas.microsoft.com/office/drawing/2014/main" id="{91A0AAA5-21BE-4FA7-9EFA-DA8EE81D0958}"/>
              </a:ext>
            </a:extLst>
          </p:cNvPr>
          <p:cNvPicPr>
            <a:picLocks noChangeAspect="1"/>
          </p:cNvPicPr>
          <p:nvPr/>
        </p:nvPicPr>
        <p:blipFill>
          <a:blip r:embed="rId4"/>
          <a:stretch>
            <a:fillRect/>
          </a:stretch>
        </p:blipFill>
        <p:spPr>
          <a:xfrm>
            <a:off x="324000" y="216000"/>
            <a:ext cx="1319398" cy="1702449"/>
          </a:xfrm>
          <a:prstGeom prst="rect">
            <a:avLst/>
          </a:prstGeom>
        </p:spPr>
      </p:pic>
      <p:sp>
        <p:nvSpPr>
          <p:cNvPr id="20" name="テキスト ボックス 19">
            <a:extLst>
              <a:ext uri="{FF2B5EF4-FFF2-40B4-BE49-F238E27FC236}">
                <a16:creationId xmlns:a16="http://schemas.microsoft.com/office/drawing/2014/main" id="{004C69A6-AF37-424E-915C-B13A093F487E}"/>
              </a:ext>
            </a:extLst>
          </p:cNvPr>
          <p:cNvSpPr txBox="1"/>
          <p:nvPr/>
        </p:nvSpPr>
        <p:spPr>
          <a:xfrm>
            <a:off x="1851224" y="65489"/>
            <a:ext cx="1555424" cy="461665"/>
          </a:xfrm>
          <a:prstGeom prst="rect">
            <a:avLst/>
          </a:prstGeom>
          <a:noFill/>
        </p:spPr>
        <p:txBody>
          <a:bodyPr wrap="square" rtlCol="0">
            <a:spAutoFit/>
          </a:bodyPr>
          <a:lstStyle/>
          <a:p>
            <a:r>
              <a:rPr kumimoji="1" lang="ja-JP" altLang="en-US" sz="2400" b="1" dirty="0">
                <a:solidFill>
                  <a:schemeClr val="bg2">
                    <a:lumMod val="50000"/>
                  </a:schemeClr>
                </a:solidFill>
              </a:rPr>
              <a:t>しんがた</a:t>
            </a:r>
          </a:p>
        </p:txBody>
      </p:sp>
      <p:sp>
        <p:nvSpPr>
          <p:cNvPr id="21" name="テキスト ボックス 20">
            <a:extLst>
              <a:ext uri="{FF2B5EF4-FFF2-40B4-BE49-F238E27FC236}">
                <a16:creationId xmlns:a16="http://schemas.microsoft.com/office/drawing/2014/main" id="{109E8160-DC81-4206-B24D-49724C767C38}"/>
              </a:ext>
            </a:extLst>
          </p:cNvPr>
          <p:cNvSpPr txBox="1"/>
          <p:nvPr/>
        </p:nvSpPr>
        <p:spPr>
          <a:xfrm>
            <a:off x="6733926" y="62658"/>
            <a:ext cx="2426485" cy="461665"/>
          </a:xfrm>
          <a:prstGeom prst="rect">
            <a:avLst/>
          </a:prstGeom>
          <a:noFill/>
        </p:spPr>
        <p:txBody>
          <a:bodyPr wrap="square" rtlCol="0">
            <a:spAutoFit/>
          </a:bodyPr>
          <a:lstStyle/>
          <a:p>
            <a:r>
              <a:rPr lang="ja-JP" altLang="en-US" sz="2400" b="1" dirty="0">
                <a:solidFill>
                  <a:schemeClr val="bg2">
                    <a:lumMod val="50000"/>
                  </a:schemeClr>
                </a:solidFill>
              </a:rPr>
              <a:t>かんせんしょう</a:t>
            </a:r>
            <a:endParaRPr kumimoji="1" lang="ja-JP" altLang="en-US" sz="2400" b="1" dirty="0">
              <a:solidFill>
                <a:schemeClr val="bg2">
                  <a:lumMod val="50000"/>
                </a:schemeClr>
              </a:solidFill>
            </a:endParaRPr>
          </a:p>
        </p:txBody>
      </p:sp>
      <p:grpSp>
        <p:nvGrpSpPr>
          <p:cNvPr id="2" name="グループ化 1">
            <a:extLst>
              <a:ext uri="{FF2B5EF4-FFF2-40B4-BE49-F238E27FC236}">
                <a16:creationId xmlns:a16="http://schemas.microsoft.com/office/drawing/2014/main" id="{CB6089C5-0B2D-49F6-8C1E-59BA46D6B580}"/>
              </a:ext>
            </a:extLst>
          </p:cNvPr>
          <p:cNvGrpSpPr/>
          <p:nvPr/>
        </p:nvGrpSpPr>
        <p:grpSpPr>
          <a:xfrm>
            <a:off x="6208303" y="2048783"/>
            <a:ext cx="5644494" cy="1107996"/>
            <a:chOff x="6208303" y="2048783"/>
            <a:chExt cx="5644494" cy="1107996"/>
          </a:xfrm>
        </p:grpSpPr>
        <p:sp>
          <p:nvSpPr>
            <p:cNvPr id="9" name="正方形/長方形 8">
              <a:extLst>
                <a:ext uri="{FF2B5EF4-FFF2-40B4-BE49-F238E27FC236}">
                  <a16:creationId xmlns:a16="http://schemas.microsoft.com/office/drawing/2014/main" id="{759C46E9-2C80-7249-A33B-AB47EB2FE3B4}"/>
                </a:ext>
              </a:extLst>
            </p:cNvPr>
            <p:cNvSpPr/>
            <p:nvPr/>
          </p:nvSpPr>
          <p:spPr>
            <a:xfrm>
              <a:off x="6208303" y="2048783"/>
              <a:ext cx="5644494" cy="1107996"/>
            </a:xfrm>
            <a:prstGeom prst="rect">
              <a:avLst/>
            </a:prstGeom>
          </p:spPr>
          <p:txBody>
            <a:bodyPr wrap="none">
              <a:spAutoFit/>
            </a:bodyPr>
            <a:lstStyle/>
            <a:p>
              <a:pPr algn="ctr"/>
              <a:r>
                <a:rPr lang="ja-JP" altLang="en-US" sz="2200" b="1" dirty="0"/>
                <a:t>今回の</a:t>
              </a:r>
              <a:r>
                <a:rPr lang="ja-JP" altLang="en-US" sz="2200" b="1" dirty="0">
                  <a:ea typeface="HGSMinchoE" panose="02020900000000000000" pitchFamily="18" charset="-128"/>
                </a:rPr>
                <a:t>新型コロナウイルス感染症</a:t>
              </a:r>
              <a:r>
                <a:rPr lang="ja-JP" altLang="en-US" sz="2200" b="1" dirty="0"/>
                <a:t> の原因は</a:t>
              </a:r>
              <a:endParaRPr lang="en-US" altLang="ja-JP" sz="2200" b="1" dirty="0"/>
            </a:p>
            <a:p>
              <a:pPr algn="ctr"/>
              <a:endParaRPr lang="en-US" altLang="ja-JP" sz="2200" b="1" dirty="0"/>
            </a:p>
            <a:p>
              <a:pPr algn="ctr"/>
              <a:r>
                <a:rPr lang="en" altLang="ja-JP" sz="2200" b="1" dirty="0"/>
                <a:t>SARS-CoV-2</a:t>
              </a:r>
              <a:r>
                <a:rPr lang="ja-JP" altLang="en-US" sz="2200" b="1" dirty="0"/>
                <a:t>と呼ばれるコロナウイルス</a:t>
              </a:r>
              <a:endParaRPr lang="ja-JP" altLang="en-US" sz="2200" dirty="0"/>
            </a:p>
          </p:txBody>
        </p:sp>
        <p:sp>
          <p:nvSpPr>
            <p:cNvPr id="22" name="テキスト ボックス 21">
              <a:extLst>
                <a:ext uri="{FF2B5EF4-FFF2-40B4-BE49-F238E27FC236}">
                  <a16:creationId xmlns:a16="http://schemas.microsoft.com/office/drawing/2014/main" id="{0AA65DB1-499E-46C7-8616-1B543BA3D0D4}"/>
                </a:ext>
              </a:extLst>
            </p:cNvPr>
            <p:cNvSpPr txBox="1"/>
            <p:nvPr/>
          </p:nvSpPr>
          <p:spPr>
            <a:xfrm>
              <a:off x="6300973" y="2418115"/>
              <a:ext cx="2306997" cy="369332"/>
            </a:xfrm>
            <a:prstGeom prst="rect">
              <a:avLst/>
            </a:prstGeom>
            <a:noFill/>
          </p:spPr>
          <p:txBody>
            <a:bodyPr wrap="square" rtlCol="0">
              <a:spAutoFit/>
            </a:bodyPr>
            <a:lstStyle/>
            <a:p>
              <a:r>
                <a:rPr lang="ja-JP" altLang="en-US" b="1" dirty="0">
                  <a:solidFill>
                    <a:schemeClr val="bg2">
                      <a:lumMod val="50000"/>
                    </a:schemeClr>
                  </a:solidFill>
                </a:rPr>
                <a:t>（サーズコブツー）</a:t>
              </a:r>
              <a:endParaRPr kumimoji="1" lang="ja-JP" altLang="en-US" b="1" dirty="0">
                <a:solidFill>
                  <a:schemeClr val="bg2">
                    <a:lumMod val="50000"/>
                  </a:schemeClr>
                </a:solidFill>
              </a:endParaRPr>
            </a:p>
          </p:txBody>
        </p:sp>
      </p:grpSp>
      <p:grpSp>
        <p:nvGrpSpPr>
          <p:cNvPr id="3" name="グループ化 2">
            <a:extLst>
              <a:ext uri="{FF2B5EF4-FFF2-40B4-BE49-F238E27FC236}">
                <a16:creationId xmlns:a16="http://schemas.microsoft.com/office/drawing/2014/main" id="{23AAEEF4-BFB4-4A1D-9798-FCF87D06E32E}"/>
              </a:ext>
            </a:extLst>
          </p:cNvPr>
          <p:cNvGrpSpPr/>
          <p:nvPr/>
        </p:nvGrpSpPr>
        <p:grpSpPr>
          <a:xfrm>
            <a:off x="5862095" y="3133369"/>
            <a:ext cx="6096000" cy="2005035"/>
            <a:chOff x="5862095" y="3133369"/>
            <a:chExt cx="6096000" cy="2005035"/>
          </a:xfrm>
        </p:grpSpPr>
        <p:grpSp>
          <p:nvGrpSpPr>
            <p:cNvPr id="16" name="グループ化 15">
              <a:extLst>
                <a:ext uri="{FF2B5EF4-FFF2-40B4-BE49-F238E27FC236}">
                  <a16:creationId xmlns:a16="http://schemas.microsoft.com/office/drawing/2014/main" id="{1666EE14-AA14-9942-88E5-B5D625D14F5B}"/>
                </a:ext>
              </a:extLst>
            </p:cNvPr>
            <p:cNvGrpSpPr/>
            <p:nvPr/>
          </p:nvGrpSpPr>
          <p:grpSpPr>
            <a:xfrm>
              <a:off x="5862095" y="3133369"/>
              <a:ext cx="6096000" cy="2005035"/>
              <a:chOff x="5632863" y="2293961"/>
              <a:chExt cx="6096000" cy="2005035"/>
            </a:xfrm>
          </p:grpSpPr>
          <p:sp>
            <p:nvSpPr>
              <p:cNvPr id="10" name="正方形/長方形 9">
                <a:extLst>
                  <a:ext uri="{FF2B5EF4-FFF2-40B4-BE49-F238E27FC236}">
                    <a16:creationId xmlns:a16="http://schemas.microsoft.com/office/drawing/2014/main" id="{342367E0-6BFC-4248-86A8-3B88F76C82E6}"/>
                  </a:ext>
                </a:extLst>
              </p:cNvPr>
              <p:cNvSpPr/>
              <p:nvPr/>
            </p:nvSpPr>
            <p:spPr>
              <a:xfrm>
                <a:off x="5632863" y="3006334"/>
                <a:ext cx="6096000" cy="1292662"/>
              </a:xfrm>
              <a:prstGeom prst="rect">
                <a:avLst/>
              </a:prstGeom>
            </p:spPr>
            <p:txBody>
              <a:bodyPr>
                <a:spAutoFit/>
              </a:bodyPr>
              <a:lstStyle/>
              <a:p>
                <a:r>
                  <a:rPr lang="ja-JP" altLang="en-US" sz="2200" b="1" dirty="0"/>
                  <a:t>　 </a:t>
                </a:r>
                <a:r>
                  <a:rPr lang="en" altLang="ja-JP" sz="2800" b="1" dirty="0"/>
                  <a:t>SARS</a:t>
                </a:r>
                <a:r>
                  <a:rPr lang="ja-JP" altLang="en-US" sz="2200" b="1" dirty="0"/>
                  <a:t>とは</a:t>
                </a:r>
                <a:r>
                  <a:rPr lang="en-US" altLang="ja-JP" sz="2200" b="1" dirty="0"/>
                  <a:t>…</a:t>
                </a:r>
                <a:r>
                  <a:rPr lang="ja-JP" altLang="en-US" sz="2200" b="1" dirty="0"/>
                  <a:t>？</a:t>
                </a:r>
                <a:endParaRPr lang="en-US" altLang="ja-JP" sz="2200" b="1" dirty="0"/>
              </a:p>
              <a:p>
                <a:pPr algn="ctr"/>
                <a:r>
                  <a:rPr lang="en-US" altLang="ja-JP" sz="2800" b="1" dirty="0">
                    <a:solidFill>
                      <a:srgbClr val="FF0000"/>
                    </a:solidFill>
                  </a:rPr>
                  <a:t>S</a:t>
                </a:r>
                <a:r>
                  <a:rPr lang="en" altLang="ja-JP" sz="2200" b="1" dirty="0"/>
                  <a:t>evere </a:t>
                </a:r>
                <a:r>
                  <a:rPr lang="en-US" altLang="ja-JP" sz="2800" b="1" dirty="0">
                    <a:solidFill>
                      <a:srgbClr val="FF0000"/>
                    </a:solidFill>
                  </a:rPr>
                  <a:t>A</a:t>
                </a:r>
                <a:r>
                  <a:rPr lang="en" altLang="ja-JP" sz="2200" b="1" dirty="0"/>
                  <a:t>cute </a:t>
                </a:r>
                <a:r>
                  <a:rPr lang="en-US" altLang="ja-JP" sz="2800" b="1" dirty="0">
                    <a:solidFill>
                      <a:srgbClr val="FF0000"/>
                    </a:solidFill>
                  </a:rPr>
                  <a:t>R</a:t>
                </a:r>
                <a:r>
                  <a:rPr lang="en" altLang="ja-JP" sz="2200" b="1" dirty="0"/>
                  <a:t>espiratory </a:t>
                </a:r>
                <a:r>
                  <a:rPr lang="en-US" altLang="ja-JP" sz="2800" b="1" dirty="0">
                    <a:solidFill>
                      <a:srgbClr val="FF0000"/>
                    </a:solidFill>
                  </a:rPr>
                  <a:t>S</a:t>
                </a:r>
                <a:r>
                  <a:rPr lang="en" altLang="ja-JP" sz="2200" b="1" dirty="0"/>
                  <a:t>yndrome</a:t>
                </a:r>
                <a:endParaRPr lang="en-US" altLang="ja-JP" sz="2200" b="1" dirty="0"/>
              </a:p>
              <a:p>
                <a:pPr algn="ctr"/>
                <a:r>
                  <a:rPr lang="ja-JP" altLang="en-US" sz="2200" b="1" dirty="0"/>
                  <a:t>（重症急性呼吸器症候群）</a:t>
                </a:r>
                <a:endParaRPr lang="ja-JP" altLang="en-US" sz="2200" dirty="0"/>
              </a:p>
            </p:txBody>
          </p:sp>
          <p:cxnSp>
            <p:nvCxnSpPr>
              <p:cNvPr id="12" name="直線矢印コネクタ 11">
                <a:extLst>
                  <a:ext uri="{FF2B5EF4-FFF2-40B4-BE49-F238E27FC236}">
                    <a16:creationId xmlns:a16="http://schemas.microsoft.com/office/drawing/2014/main" id="{C196FDCE-98C1-0548-9CD2-B63785E4D828}"/>
                  </a:ext>
                </a:extLst>
              </p:cNvPr>
              <p:cNvCxnSpPr>
                <a:cxnSpLocks/>
              </p:cNvCxnSpPr>
              <p:nvPr/>
            </p:nvCxnSpPr>
            <p:spPr>
              <a:xfrm>
                <a:off x="8680863" y="2293961"/>
                <a:ext cx="0" cy="5893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23" name="テキスト ボックス 22">
              <a:extLst>
                <a:ext uri="{FF2B5EF4-FFF2-40B4-BE49-F238E27FC236}">
                  <a16:creationId xmlns:a16="http://schemas.microsoft.com/office/drawing/2014/main" id="{92DF172A-92BD-4F83-9562-55CFA7FCB221}"/>
                </a:ext>
              </a:extLst>
            </p:cNvPr>
            <p:cNvSpPr txBox="1"/>
            <p:nvPr/>
          </p:nvSpPr>
          <p:spPr>
            <a:xfrm>
              <a:off x="6096000" y="3538074"/>
              <a:ext cx="1403814" cy="369332"/>
            </a:xfrm>
            <a:prstGeom prst="rect">
              <a:avLst/>
            </a:prstGeom>
            <a:noFill/>
          </p:spPr>
          <p:txBody>
            <a:bodyPr wrap="square" rtlCol="0">
              <a:spAutoFit/>
            </a:bodyPr>
            <a:lstStyle/>
            <a:p>
              <a:r>
                <a:rPr lang="ja-JP" altLang="en-US" b="1" dirty="0">
                  <a:solidFill>
                    <a:schemeClr val="bg2">
                      <a:lumMod val="50000"/>
                    </a:schemeClr>
                  </a:solidFill>
                </a:rPr>
                <a:t>（サーズ）</a:t>
              </a:r>
              <a:endParaRPr kumimoji="1" lang="ja-JP" altLang="en-US" b="1" dirty="0">
                <a:solidFill>
                  <a:schemeClr val="bg2">
                    <a:lumMod val="50000"/>
                  </a:schemeClr>
                </a:solidFill>
              </a:endParaRPr>
            </a:p>
          </p:txBody>
        </p:sp>
      </p:grpSp>
      <p:sp>
        <p:nvSpPr>
          <p:cNvPr id="24" name="テキスト ボックス 23">
            <a:extLst>
              <a:ext uri="{FF2B5EF4-FFF2-40B4-BE49-F238E27FC236}">
                <a16:creationId xmlns:a16="http://schemas.microsoft.com/office/drawing/2014/main" id="{7018AD24-4637-455C-94F0-EAB259999609}"/>
              </a:ext>
            </a:extLst>
          </p:cNvPr>
          <p:cNvSpPr txBox="1"/>
          <p:nvPr/>
        </p:nvSpPr>
        <p:spPr>
          <a:xfrm>
            <a:off x="2664284" y="1008166"/>
            <a:ext cx="3908549" cy="461665"/>
          </a:xfrm>
          <a:prstGeom prst="rect">
            <a:avLst/>
          </a:prstGeom>
          <a:noFill/>
        </p:spPr>
        <p:txBody>
          <a:bodyPr wrap="square" rtlCol="0">
            <a:spAutoFit/>
          </a:bodyPr>
          <a:lstStyle/>
          <a:p>
            <a:r>
              <a:rPr kumimoji="1" lang="ja-JP" altLang="en-US" sz="2400" b="1" dirty="0">
                <a:solidFill>
                  <a:schemeClr val="bg2">
                    <a:lumMod val="50000"/>
                  </a:schemeClr>
                </a:solidFill>
              </a:rPr>
              <a:t>コビットナインティーン</a:t>
            </a:r>
          </a:p>
        </p:txBody>
      </p:sp>
      <p:sp>
        <p:nvSpPr>
          <p:cNvPr id="26" name="正方形/長方形 25">
            <a:extLst>
              <a:ext uri="{FF2B5EF4-FFF2-40B4-BE49-F238E27FC236}">
                <a16:creationId xmlns:a16="http://schemas.microsoft.com/office/drawing/2014/main" id="{8DBBD720-5E5A-4675-97FD-2C521A158BC5}"/>
              </a:ext>
            </a:extLst>
          </p:cNvPr>
          <p:cNvSpPr/>
          <p:nvPr/>
        </p:nvSpPr>
        <p:spPr>
          <a:xfrm>
            <a:off x="119320" y="5093615"/>
            <a:ext cx="6019597" cy="984885"/>
          </a:xfrm>
          <a:prstGeom prst="rect">
            <a:avLst/>
          </a:prstGeom>
        </p:spPr>
        <p:txBody>
          <a:bodyPr wrap="none">
            <a:spAutoFit/>
          </a:bodyPr>
          <a:lstStyle/>
          <a:p>
            <a:r>
              <a:rPr lang="en-US" altLang="ja-JP" sz="3600" b="1" dirty="0">
                <a:solidFill>
                  <a:srgbClr val="FF0000"/>
                </a:solidFill>
                <a:ea typeface="HGSMinchoE" panose="02020900000000000000" pitchFamily="18" charset="-128"/>
              </a:rPr>
              <a:t>co</a:t>
            </a:r>
            <a:r>
              <a:rPr lang="en-US" altLang="ja-JP" sz="2400" b="1" dirty="0">
                <a:ea typeface="HGSMinchoE" panose="02020900000000000000" pitchFamily="18" charset="-128"/>
              </a:rPr>
              <a:t>rona</a:t>
            </a:r>
            <a:r>
              <a:rPr lang="en-US" altLang="ja-JP" sz="3600" b="1" dirty="0">
                <a:solidFill>
                  <a:srgbClr val="FF0000"/>
                </a:solidFill>
                <a:ea typeface="HGSMinchoE" panose="02020900000000000000" pitchFamily="18" charset="-128"/>
              </a:rPr>
              <a:t>vi</a:t>
            </a:r>
            <a:r>
              <a:rPr lang="en-US" altLang="ja-JP" sz="2400" b="1" dirty="0">
                <a:ea typeface="HGSMinchoE" panose="02020900000000000000" pitchFamily="18" charset="-128"/>
              </a:rPr>
              <a:t>rus </a:t>
            </a:r>
            <a:r>
              <a:rPr lang="en-US" altLang="ja-JP" sz="3600" b="1" dirty="0">
                <a:solidFill>
                  <a:srgbClr val="FF0000"/>
                </a:solidFill>
                <a:ea typeface="HGSMinchoE" panose="02020900000000000000" pitchFamily="18" charset="-128"/>
              </a:rPr>
              <a:t>d</a:t>
            </a:r>
            <a:r>
              <a:rPr lang="en-US" altLang="ja-JP" sz="2400" b="1" dirty="0">
                <a:ea typeface="HGSMinchoE" panose="02020900000000000000" pitchFamily="18" charset="-128"/>
              </a:rPr>
              <a:t>isease 20</a:t>
            </a:r>
            <a:r>
              <a:rPr lang="en-US" altLang="ja-JP" sz="3600" b="1" dirty="0">
                <a:solidFill>
                  <a:srgbClr val="FF0000"/>
                </a:solidFill>
                <a:ea typeface="HGSMinchoE" panose="02020900000000000000" pitchFamily="18" charset="-128"/>
              </a:rPr>
              <a:t>19</a:t>
            </a:r>
          </a:p>
          <a:p>
            <a:pPr algn="ctr"/>
            <a:r>
              <a:rPr lang="en-US" altLang="ja-JP" sz="2200" b="1" dirty="0">
                <a:ea typeface="HGSMinchoE" panose="02020900000000000000" pitchFamily="18" charset="-128"/>
              </a:rPr>
              <a:t>2019</a:t>
            </a:r>
            <a:r>
              <a:rPr lang="ja-JP" altLang="en-US" sz="2200" b="1" dirty="0">
                <a:ea typeface="HGSMinchoE" panose="02020900000000000000" pitchFamily="18" charset="-128"/>
              </a:rPr>
              <a:t>年に発生した新型コロナウイルス感染症</a:t>
            </a:r>
            <a:r>
              <a:rPr lang="ja-JP" altLang="en-US" sz="2200" b="1" dirty="0"/>
              <a:t> </a:t>
            </a:r>
            <a:endParaRPr lang="ja-JP" altLang="en-US" sz="2200" dirty="0"/>
          </a:p>
        </p:txBody>
      </p:sp>
      <p:pic>
        <p:nvPicPr>
          <p:cNvPr id="6" name="図 5" descr="時計 が含まれている画像&#10;&#10;自動的に生成された説明">
            <a:extLst>
              <a:ext uri="{FF2B5EF4-FFF2-40B4-BE49-F238E27FC236}">
                <a16:creationId xmlns:a16="http://schemas.microsoft.com/office/drawing/2014/main" id="{9FAF22CF-47CD-4013-AEEA-14A7AE8EE872}"/>
              </a:ext>
            </a:extLst>
          </p:cNvPr>
          <p:cNvPicPr>
            <a:picLocks noChangeAspect="1"/>
          </p:cNvPicPr>
          <p:nvPr/>
        </p:nvPicPr>
        <p:blipFill rotWithShape="1">
          <a:blip r:embed="rId5"/>
          <a:srcRect l="23483" t="20897" r="26029" b="20168"/>
          <a:stretch/>
        </p:blipFill>
        <p:spPr>
          <a:xfrm>
            <a:off x="1359163" y="2124026"/>
            <a:ext cx="2349848" cy="2346062"/>
          </a:xfrm>
          <a:prstGeom prst="rect">
            <a:avLst/>
          </a:prstGeom>
        </p:spPr>
      </p:pic>
      <p:sp>
        <p:nvSpPr>
          <p:cNvPr id="25" name="テキスト ボックス 8">
            <a:extLst>
              <a:ext uri="{FF2B5EF4-FFF2-40B4-BE49-F238E27FC236}">
                <a16:creationId xmlns:a16="http://schemas.microsoft.com/office/drawing/2014/main" id="{CDDC811A-A654-4DB2-9482-D3F92ADF1063}"/>
              </a:ext>
            </a:extLst>
          </p:cNvPr>
          <p:cNvSpPr txBox="1"/>
          <p:nvPr/>
        </p:nvSpPr>
        <p:spPr>
          <a:xfrm>
            <a:off x="180891" y="6561679"/>
            <a:ext cx="5288973" cy="230832"/>
          </a:xfrm>
          <a:prstGeom prst="rect">
            <a:avLst/>
          </a:prstGeom>
          <a:noFill/>
        </p:spPr>
        <p:txBody>
          <a:bodyPr wrap="square" rtlCol="0">
            <a:spAutoFit/>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defTabSz="956682">
              <a:defRPr/>
            </a:pPr>
            <a:r>
              <a:rPr lang="ja-JP" altLang="en-US" sz="900" dirty="0">
                <a:latin typeface="ＭＳ ゴシック" panose="020B0609070205080204" pitchFamily="49" charset="-128"/>
                <a:cs typeface="Aharoni" panose="02010803020104030203" pitchFamily="2" charset="-79"/>
              </a:rPr>
              <a:t>新型コロナウイルス画像　</a:t>
            </a:r>
            <a:r>
              <a:rPr lang="ja-JP" altLang="en-US" sz="900" dirty="0">
                <a:cs typeface="Aharoni" panose="02010803020104030203" pitchFamily="2" charset="-79"/>
              </a:rPr>
              <a:t>出典：</a:t>
            </a:r>
            <a:r>
              <a:rPr lang="en-US" altLang="ja-JP" sz="900" dirty="0">
                <a:cs typeface="Aharoni" panose="02010803020104030203" pitchFamily="2" charset="-79"/>
              </a:rPr>
              <a:t>NIID</a:t>
            </a:r>
            <a:r>
              <a:rPr lang="ja-JP" altLang="en-US" sz="900" dirty="0">
                <a:cs typeface="Aharoni" panose="02010803020104030203" pitchFamily="2" charset="-79"/>
              </a:rPr>
              <a:t>　国立感染症研究所</a:t>
            </a:r>
            <a:endParaRPr lang="ja-JP" altLang="en-US" sz="900" dirty="0"/>
          </a:p>
        </p:txBody>
      </p:sp>
      <p:pic>
        <p:nvPicPr>
          <p:cNvPr id="27" name="図 26">
            <a:extLst>
              <a:ext uri="{FF2B5EF4-FFF2-40B4-BE49-F238E27FC236}">
                <a16:creationId xmlns:a16="http://schemas.microsoft.com/office/drawing/2014/main" id="{584C3982-024B-41D2-BADA-0F8D485F08DE}"/>
              </a:ext>
            </a:extLst>
          </p:cNvPr>
          <p:cNvPicPr>
            <a:picLocks noChangeAspect="1"/>
          </p:cNvPicPr>
          <p:nvPr/>
        </p:nvPicPr>
        <p:blipFill>
          <a:blip r:embed="rId6"/>
          <a:stretch>
            <a:fillRect/>
          </a:stretch>
        </p:blipFill>
        <p:spPr>
          <a:xfrm>
            <a:off x="9977626" y="6448383"/>
            <a:ext cx="2033483" cy="344128"/>
          </a:xfrm>
          <a:prstGeom prst="rect">
            <a:avLst/>
          </a:prstGeom>
        </p:spPr>
      </p:pic>
    </p:spTree>
    <p:custDataLst>
      <p:tags r:id="rId1"/>
    </p:custDataLst>
    <p:extLst>
      <p:ext uri="{BB962C8B-B14F-4D97-AF65-F5344CB8AC3E}">
        <p14:creationId xmlns:p14="http://schemas.microsoft.com/office/powerpoint/2010/main" val="3910200317"/>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500"/>
                                        <p:tgtEl>
                                          <p:spTgt spid="6"/>
                                        </p:tgtEl>
                                      </p:cBhvr>
                                    </p:animEffect>
                                  </p:childTnLst>
                                </p:cTn>
                              </p:par>
                            </p:childTnLst>
                          </p:cTn>
                        </p:par>
                        <p:par>
                          <p:cTn id="8" fill="hold">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500"/>
                                        <p:tgtEl>
                                          <p:spTgt spid="8"/>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1000"/>
                                        <p:tgtEl>
                                          <p:spTgt spid="2"/>
                                        </p:tgtEl>
                                      </p:cBhvr>
                                    </p:animEffect>
                                  </p:childTnLst>
                                </p:cTn>
                              </p:par>
                            </p:childTnLst>
                          </p:cTn>
                        </p:par>
                        <p:par>
                          <p:cTn id="16" fill="hold">
                            <p:stCondLst>
                              <p:cond delay="5000"/>
                            </p:stCondLst>
                            <p:childTnLst>
                              <p:par>
                                <p:cTn id="17" presetID="22"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0"/>
                                        <p:tgtEl>
                                          <p:spTgt spid="3"/>
                                        </p:tgtEl>
                                      </p:cBhvr>
                                    </p:animEffect>
                                  </p:childTnLst>
                                </p:cTn>
                              </p:par>
                            </p:childTnLst>
                          </p:cTn>
                        </p:par>
                        <p:par>
                          <p:cTn id="20" fill="hold">
                            <p:stCondLst>
                              <p:cond delay="10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1500"/>
                                        <p:tgtEl>
                                          <p:spTgt spid="17"/>
                                        </p:tgtEl>
                                      </p:cBhvr>
                                    </p:animEffect>
                                  </p:childTnLst>
                                </p:cTn>
                              </p:par>
                            </p:childTnLst>
                          </p:cTn>
                        </p:par>
                        <p:par>
                          <p:cTn id="24" fill="hold">
                            <p:stCondLst>
                              <p:cond delay="11500"/>
                            </p:stCondLst>
                            <p:childTnLst>
                              <p:par>
                                <p:cTn id="25" presetID="2" presetClass="entr" presetSubtype="4"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3000" fill="hold"/>
                                        <p:tgtEl>
                                          <p:spTgt spid="26"/>
                                        </p:tgtEl>
                                        <p:attrNameLst>
                                          <p:attrName>ppt_x</p:attrName>
                                        </p:attrNameLst>
                                      </p:cBhvr>
                                      <p:tavLst>
                                        <p:tav tm="0">
                                          <p:val>
                                            <p:strVal val="#ppt_x"/>
                                          </p:val>
                                        </p:tav>
                                        <p:tav tm="100000">
                                          <p:val>
                                            <p:strVal val="#ppt_x"/>
                                          </p:val>
                                        </p:tav>
                                      </p:tavLst>
                                    </p:anim>
                                    <p:anim calcmode="lin" valueType="num">
                                      <p:cBhvr additive="base">
                                        <p:cTn id="28" dur="3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Lst>
  </p:timing>
  <p:extLst>
    <p:ext uri="{E180D4A7-C9FB-4DFB-919C-405C955672EB}">
      <p14:showEvtLst xmlns:p14="http://schemas.microsoft.com/office/powerpoint/2010/main">
        <p14:playEvt time="1238" objId="5"/>
        <p14:stopEvt time="44874"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25A1E50F-4FD2-A545-A5DF-CB82270B0DC9}"/>
              </a:ext>
            </a:extLst>
          </p:cNvPr>
          <p:cNvGrpSpPr/>
          <p:nvPr/>
        </p:nvGrpSpPr>
        <p:grpSpPr>
          <a:xfrm>
            <a:off x="8505157" y="2378891"/>
            <a:ext cx="3425523" cy="3868344"/>
            <a:chOff x="8678493" y="1869316"/>
            <a:chExt cx="3162202" cy="3573304"/>
          </a:xfrm>
        </p:grpSpPr>
        <p:pic>
          <p:nvPicPr>
            <p:cNvPr id="4" name="図 3">
              <a:extLst>
                <a:ext uri="{FF2B5EF4-FFF2-40B4-BE49-F238E27FC236}">
                  <a16:creationId xmlns:a16="http://schemas.microsoft.com/office/drawing/2014/main" id="{03DEE384-A6FC-DC4B-971A-A49BCA1DF226}"/>
                </a:ext>
              </a:extLst>
            </p:cNvPr>
            <p:cNvPicPr>
              <a:picLocks noChangeAspect="1"/>
            </p:cNvPicPr>
            <p:nvPr/>
          </p:nvPicPr>
          <p:blipFill>
            <a:blip r:embed="rId3"/>
            <a:stretch>
              <a:fillRect/>
            </a:stretch>
          </p:blipFill>
          <p:spPr>
            <a:xfrm>
              <a:off x="8678493" y="1869316"/>
              <a:ext cx="3162202" cy="2833162"/>
            </a:xfrm>
            <a:prstGeom prst="rect">
              <a:avLst/>
            </a:prstGeom>
          </p:spPr>
        </p:pic>
        <p:sp>
          <p:nvSpPr>
            <p:cNvPr id="14" name="テキスト ボックス 13">
              <a:extLst>
                <a:ext uri="{FF2B5EF4-FFF2-40B4-BE49-F238E27FC236}">
                  <a16:creationId xmlns:a16="http://schemas.microsoft.com/office/drawing/2014/main" id="{C0110489-2F90-DE4E-AF8F-BEC4A828B2DC}"/>
                </a:ext>
              </a:extLst>
            </p:cNvPr>
            <p:cNvSpPr txBox="1"/>
            <p:nvPr/>
          </p:nvSpPr>
          <p:spPr>
            <a:xfrm>
              <a:off x="9130401" y="4796289"/>
              <a:ext cx="2215671" cy="646331"/>
            </a:xfrm>
            <a:prstGeom prst="rect">
              <a:avLst/>
            </a:prstGeom>
            <a:noFill/>
          </p:spPr>
          <p:txBody>
            <a:bodyPr wrap="none" rtlCol="0">
              <a:spAutoFit/>
            </a:bodyPr>
            <a:lstStyle/>
            <a:p>
              <a:pPr algn="ctr"/>
              <a:r>
                <a:rPr kumimoji="1" lang="ja-JP" altLang="en-US" b="1"/>
                <a:t>ヒトの細胞</a:t>
              </a:r>
              <a:endParaRPr kumimoji="1" lang="en-US" altLang="ja-JP" b="1" dirty="0"/>
            </a:p>
            <a:p>
              <a:pPr algn="ctr"/>
              <a:r>
                <a:rPr lang="en-US" altLang="ja-JP" b="1" dirty="0"/>
                <a:t>(</a:t>
              </a:r>
              <a:r>
                <a:rPr lang="ja-JP" altLang="en-US" b="1"/>
                <a:t>直径</a:t>
              </a:r>
              <a:r>
                <a:rPr lang="en-US" altLang="ja-JP" b="1" dirty="0"/>
                <a:t> </a:t>
              </a:r>
              <a:r>
                <a:rPr lang="ja-JP" altLang="en-US" b="1"/>
                <a:t>約</a:t>
              </a:r>
              <a:r>
                <a:rPr lang="en" altLang="ja-JP" b="1" dirty="0"/>
                <a:t>0.02 mm</a:t>
              </a:r>
              <a:r>
                <a:rPr lang="ja-JP" altLang="en-US" b="1"/>
                <a:t>）</a:t>
              </a:r>
              <a:endParaRPr lang="en-US" altLang="ja-JP" b="1" dirty="0"/>
            </a:p>
          </p:txBody>
        </p:sp>
      </p:grpSp>
      <p:grpSp>
        <p:nvGrpSpPr>
          <p:cNvPr id="19" name="グループ化 18">
            <a:extLst>
              <a:ext uri="{FF2B5EF4-FFF2-40B4-BE49-F238E27FC236}">
                <a16:creationId xmlns:a16="http://schemas.microsoft.com/office/drawing/2014/main" id="{CAB24E8B-6E79-4946-B1B9-0D8565639030}"/>
              </a:ext>
            </a:extLst>
          </p:cNvPr>
          <p:cNvGrpSpPr/>
          <p:nvPr/>
        </p:nvGrpSpPr>
        <p:grpSpPr>
          <a:xfrm>
            <a:off x="5781458" y="3059184"/>
            <a:ext cx="2723823" cy="3139808"/>
            <a:chOff x="5620768" y="2090722"/>
            <a:chExt cx="2723823" cy="3139808"/>
          </a:xfrm>
        </p:grpSpPr>
        <p:pic>
          <p:nvPicPr>
            <p:cNvPr id="12" name="図 11">
              <a:extLst>
                <a:ext uri="{FF2B5EF4-FFF2-40B4-BE49-F238E27FC236}">
                  <a16:creationId xmlns:a16="http://schemas.microsoft.com/office/drawing/2014/main" id="{C833C3BF-E0FB-7C4F-BF4F-21FA0E04D240}"/>
                </a:ext>
              </a:extLst>
            </p:cNvPr>
            <p:cNvPicPr>
              <a:picLocks noChangeAspect="1"/>
            </p:cNvPicPr>
            <p:nvPr/>
          </p:nvPicPr>
          <p:blipFill>
            <a:blip r:embed="rId4"/>
            <a:stretch>
              <a:fillRect/>
            </a:stretch>
          </p:blipFill>
          <p:spPr>
            <a:xfrm>
              <a:off x="5629897" y="2090722"/>
              <a:ext cx="2705567" cy="2705567"/>
            </a:xfrm>
            <a:prstGeom prst="rect">
              <a:avLst/>
            </a:prstGeom>
          </p:spPr>
        </p:pic>
        <p:sp>
          <p:nvSpPr>
            <p:cNvPr id="15" name="テキスト ボックス 14">
              <a:extLst>
                <a:ext uri="{FF2B5EF4-FFF2-40B4-BE49-F238E27FC236}">
                  <a16:creationId xmlns:a16="http://schemas.microsoft.com/office/drawing/2014/main" id="{BBDB8747-C4A2-254A-8A0E-2E4816299C21}"/>
                </a:ext>
              </a:extLst>
            </p:cNvPr>
            <p:cNvSpPr txBox="1"/>
            <p:nvPr/>
          </p:nvSpPr>
          <p:spPr>
            <a:xfrm>
              <a:off x="5620768" y="4584199"/>
              <a:ext cx="2723823" cy="646331"/>
            </a:xfrm>
            <a:prstGeom prst="rect">
              <a:avLst/>
            </a:prstGeom>
            <a:noFill/>
          </p:spPr>
          <p:txBody>
            <a:bodyPr wrap="none" rtlCol="0">
              <a:spAutoFit/>
            </a:bodyPr>
            <a:lstStyle/>
            <a:p>
              <a:pPr algn="ctr"/>
              <a:r>
                <a:rPr kumimoji="1" lang="ja-JP" altLang="en-US" b="1" dirty="0"/>
                <a:t>カビ</a:t>
              </a:r>
              <a:endParaRPr kumimoji="1" lang="en-US" altLang="ja-JP" b="1" dirty="0"/>
            </a:p>
            <a:p>
              <a:pPr algn="ctr"/>
              <a:r>
                <a:rPr lang="ja-JP" altLang="en-US" b="1" dirty="0"/>
                <a:t>（ヒトの細胞の約半分）</a:t>
              </a:r>
              <a:endParaRPr kumimoji="1" lang="ja-JP" altLang="en-US" b="1" dirty="0"/>
            </a:p>
          </p:txBody>
        </p:sp>
      </p:grpSp>
      <p:grpSp>
        <p:nvGrpSpPr>
          <p:cNvPr id="20" name="グループ化 19">
            <a:extLst>
              <a:ext uri="{FF2B5EF4-FFF2-40B4-BE49-F238E27FC236}">
                <a16:creationId xmlns:a16="http://schemas.microsoft.com/office/drawing/2014/main" id="{10758EC0-1199-CF4A-8E42-A5043B748DE3}"/>
              </a:ext>
            </a:extLst>
          </p:cNvPr>
          <p:cNvGrpSpPr/>
          <p:nvPr/>
        </p:nvGrpSpPr>
        <p:grpSpPr>
          <a:xfrm>
            <a:off x="3070436" y="4381511"/>
            <a:ext cx="2776722" cy="1817481"/>
            <a:chOff x="2766361" y="2876899"/>
            <a:chExt cx="2776722" cy="1817481"/>
          </a:xfrm>
        </p:grpSpPr>
        <p:pic>
          <p:nvPicPr>
            <p:cNvPr id="11" name="図 10">
              <a:extLst>
                <a:ext uri="{FF2B5EF4-FFF2-40B4-BE49-F238E27FC236}">
                  <a16:creationId xmlns:a16="http://schemas.microsoft.com/office/drawing/2014/main" id="{881C315D-17C1-7045-8137-80B9BDEA09A8}"/>
                </a:ext>
              </a:extLst>
            </p:cNvPr>
            <p:cNvPicPr>
              <a:picLocks noChangeAspect="1"/>
            </p:cNvPicPr>
            <p:nvPr/>
          </p:nvPicPr>
          <p:blipFill>
            <a:blip r:embed="rId5"/>
            <a:stretch>
              <a:fillRect/>
            </a:stretch>
          </p:blipFill>
          <p:spPr>
            <a:xfrm>
              <a:off x="3588115" y="2876899"/>
              <a:ext cx="1133215" cy="1133215"/>
            </a:xfrm>
            <a:prstGeom prst="rect">
              <a:avLst/>
            </a:prstGeom>
          </p:spPr>
        </p:pic>
        <p:sp>
          <p:nvSpPr>
            <p:cNvPr id="16" name="テキスト ボックス 15">
              <a:extLst>
                <a:ext uri="{FF2B5EF4-FFF2-40B4-BE49-F238E27FC236}">
                  <a16:creationId xmlns:a16="http://schemas.microsoft.com/office/drawing/2014/main" id="{03AEDF05-23DA-3646-996F-F6BF729977BB}"/>
                </a:ext>
              </a:extLst>
            </p:cNvPr>
            <p:cNvSpPr txBox="1"/>
            <p:nvPr/>
          </p:nvSpPr>
          <p:spPr>
            <a:xfrm>
              <a:off x="2766361" y="4048049"/>
              <a:ext cx="2776722" cy="646331"/>
            </a:xfrm>
            <a:prstGeom prst="rect">
              <a:avLst/>
            </a:prstGeom>
            <a:noFill/>
          </p:spPr>
          <p:txBody>
            <a:bodyPr wrap="none" rtlCol="0">
              <a:spAutoFit/>
            </a:bodyPr>
            <a:lstStyle/>
            <a:p>
              <a:pPr algn="ctr"/>
              <a:r>
                <a:rPr kumimoji="1" lang="ja-JP" altLang="en-US" b="1"/>
                <a:t>細菌</a:t>
              </a:r>
              <a:endParaRPr kumimoji="1" lang="en-US" altLang="ja-JP" b="1" dirty="0"/>
            </a:p>
            <a:p>
              <a:pPr algn="ctr"/>
              <a:r>
                <a:rPr lang="ja-JP" altLang="en-US" b="1"/>
                <a:t>（ヒトの細胞の</a:t>
              </a:r>
              <a:r>
                <a:rPr lang="en-US" altLang="ja-JP" b="1" dirty="0"/>
                <a:t>1/10</a:t>
              </a:r>
              <a:r>
                <a:rPr lang="ja-JP" altLang="en-US" b="1"/>
                <a:t>倍）</a:t>
              </a:r>
              <a:endParaRPr kumimoji="1" lang="ja-JP" altLang="en-US" b="1"/>
            </a:p>
          </p:txBody>
        </p:sp>
      </p:grpSp>
      <p:grpSp>
        <p:nvGrpSpPr>
          <p:cNvPr id="21" name="グループ化 20">
            <a:extLst>
              <a:ext uri="{FF2B5EF4-FFF2-40B4-BE49-F238E27FC236}">
                <a16:creationId xmlns:a16="http://schemas.microsoft.com/office/drawing/2014/main" id="{89EC985D-3C6E-7C46-92E8-0750BA7E5467}"/>
              </a:ext>
            </a:extLst>
          </p:cNvPr>
          <p:cNvGrpSpPr/>
          <p:nvPr/>
        </p:nvGrpSpPr>
        <p:grpSpPr>
          <a:xfrm>
            <a:off x="270490" y="5039546"/>
            <a:ext cx="2909772" cy="1154217"/>
            <a:chOff x="87610" y="3273240"/>
            <a:chExt cx="2909772" cy="1154217"/>
          </a:xfrm>
        </p:grpSpPr>
        <p:pic>
          <p:nvPicPr>
            <p:cNvPr id="13" name="図 12">
              <a:extLst>
                <a:ext uri="{FF2B5EF4-FFF2-40B4-BE49-F238E27FC236}">
                  <a16:creationId xmlns:a16="http://schemas.microsoft.com/office/drawing/2014/main" id="{23FD4BC4-02FE-A64B-BA54-39F4AC3AFADB}"/>
                </a:ext>
              </a:extLst>
            </p:cNvPr>
            <p:cNvPicPr>
              <a:picLocks noChangeAspect="1"/>
            </p:cNvPicPr>
            <p:nvPr/>
          </p:nvPicPr>
          <p:blipFill>
            <a:blip r:embed="rId6"/>
            <a:stretch>
              <a:fillRect/>
            </a:stretch>
          </p:blipFill>
          <p:spPr>
            <a:xfrm>
              <a:off x="1202783" y="3273240"/>
              <a:ext cx="469951" cy="469951"/>
            </a:xfrm>
            <a:prstGeom prst="rect">
              <a:avLst/>
            </a:prstGeom>
          </p:spPr>
        </p:pic>
        <p:sp>
          <p:nvSpPr>
            <p:cNvPr id="17" name="テキスト ボックス 16">
              <a:extLst>
                <a:ext uri="{FF2B5EF4-FFF2-40B4-BE49-F238E27FC236}">
                  <a16:creationId xmlns:a16="http://schemas.microsoft.com/office/drawing/2014/main" id="{305CC82E-BFE0-114C-B605-279B8B3B0FCD}"/>
                </a:ext>
              </a:extLst>
            </p:cNvPr>
            <p:cNvSpPr txBox="1"/>
            <p:nvPr/>
          </p:nvSpPr>
          <p:spPr>
            <a:xfrm>
              <a:off x="87610" y="3781126"/>
              <a:ext cx="2909772" cy="646331"/>
            </a:xfrm>
            <a:prstGeom prst="rect">
              <a:avLst/>
            </a:prstGeom>
            <a:noFill/>
          </p:spPr>
          <p:txBody>
            <a:bodyPr wrap="none" rtlCol="0">
              <a:spAutoFit/>
            </a:bodyPr>
            <a:lstStyle/>
            <a:p>
              <a:pPr algn="ctr"/>
              <a:r>
                <a:rPr kumimoji="1" lang="ja-JP" altLang="en-US" b="1" dirty="0"/>
                <a:t>ウイルス</a:t>
              </a:r>
              <a:endParaRPr kumimoji="1" lang="en-US" altLang="ja-JP" b="1" dirty="0"/>
            </a:p>
            <a:p>
              <a:pPr algn="ctr"/>
              <a:r>
                <a:rPr lang="ja-JP" altLang="en-US" b="1" dirty="0"/>
                <a:t>（ヒトの細胞の</a:t>
              </a:r>
              <a:r>
                <a:rPr lang="en-US" altLang="ja-JP" b="1" dirty="0"/>
                <a:t>1/100</a:t>
              </a:r>
              <a:r>
                <a:rPr lang="ja-JP" altLang="en-US" b="1" dirty="0"/>
                <a:t>倍）</a:t>
              </a:r>
              <a:endParaRPr kumimoji="1" lang="ja-JP" altLang="en-US" b="1" dirty="0"/>
            </a:p>
          </p:txBody>
        </p:sp>
      </p:grpSp>
      <p:pic>
        <p:nvPicPr>
          <p:cNvPr id="23" name="図 22">
            <a:extLst>
              <a:ext uri="{FF2B5EF4-FFF2-40B4-BE49-F238E27FC236}">
                <a16:creationId xmlns:a16="http://schemas.microsoft.com/office/drawing/2014/main" id="{69B19221-6854-44B3-9ACF-CE3566E908FC}"/>
              </a:ext>
            </a:extLst>
          </p:cNvPr>
          <p:cNvPicPr>
            <a:picLocks noChangeAspect="1"/>
          </p:cNvPicPr>
          <p:nvPr/>
        </p:nvPicPr>
        <p:blipFill>
          <a:blip r:embed="rId7"/>
          <a:stretch>
            <a:fillRect/>
          </a:stretch>
        </p:blipFill>
        <p:spPr>
          <a:xfrm>
            <a:off x="324000" y="216000"/>
            <a:ext cx="1319398" cy="1702449"/>
          </a:xfrm>
          <a:prstGeom prst="rect">
            <a:avLst/>
          </a:prstGeom>
        </p:spPr>
      </p:pic>
      <p:sp>
        <p:nvSpPr>
          <p:cNvPr id="24" name="タイトル 1">
            <a:extLst>
              <a:ext uri="{FF2B5EF4-FFF2-40B4-BE49-F238E27FC236}">
                <a16:creationId xmlns:a16="http://schemas.microsoft.com/office/drawing/2014/main" id="{10A25983-7063-42BC-8CD6-45802BACBC64}"/>
              </a:ext>
            </a:extLst>
          </p:cNvPr>
          <p:cNvSpPr txBox="1">
            <a:spLocks/>
          </p:cNvSpPr>
          <p:nvPr/>
        </p:nvSpPr>
        <p:spPr>
          <a:xfrm>
            <a:off x="1908000" y="450637"/>
            <a:ext cx="9651852"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dirty="0">
                <a:latin typeface="HGSMinchoE" panose="02020900000000000000" pitchFamily="18" charset="-128"/>
                <a:ea typeface="HGSMinchoE" panose="02020900000000000000" pitchFamily="18" charset="-128"/>
              </a:rPr>
              <a:t>僕たちのようなウイルスは</a:t>
            </a:r>
            <a:endParaRPr lang="en-US" altLang="ja-JP" sz="1400" dirty="0">
              <a:latin typeface="HGSMinchoE" panose="02020900000000000000" pitchFamily="18" charset="-128"/>
              <a:ea typeface="HGSMinchoE" panose="02020900000000000000" pitchFamily="18" charset="-128"/>
            </a:endParaRPr>
          </a:p>
          <a:p>
            <a:pPr>
              <a:lnSpc>
                <a:spcPct val="120000"/>
              </a:lnSpc>
            </a:pPr>
            <a:br>
              <a:rPr lang="en-US" altLang="ja-JP" sz="1400" dirty="0">
                <a:latin typeface="HGSMinchoE" panose="02020900000000000000" pitchFamily="18" charset="-128"/>
                <a:ea typeface="HGSMinchoE" panose="02020900000000000000" pitchFamily="18" charset="-128"/>
              </a:rPr>
            </a:br>
            <a:r>
              <a:rPr lang="ja-JP" altLang="en-US" dirty="0">
                <a:latin typeface="HGSMinchoE" panose="02020900000000000000" pitchFamily="18" charset="-128"/>
                <a:ea typeface="HGSMinchoE" panose="02020900000000000000" pitchFamily="18" charset="-128"/>
              </a:rPr>
              <a:t>こんなに小さいんだ</a:t>
            </a:r>
            <a:r>
              <a:rPr lang="en-US" altLang="ja-JP" dirty="0">
                <a:latin typeface="HGSMinchoE" panose="02020900000000000000" pitchFamily="18" charset="-128"/>
                <a:ea typeface="HGSMinchoE" panose="02020900000000000000" pitchFamily="18" charset="-128"/>
              </a:rPr>
              <a:t>‼︎</a:t>
            </a:r>
            <a:endParaRPr lang="ja-JP" altLang="en-US" dirty="0">
              <a:latin typeface="HGSMinchoE" panose="02020900000000000000" pitchFamily="18" charset="-128"/>
              <a:ea typeface="HGSMinchoE" panose="02020900000000000000" pitchFamily="18" charset="-128"/>
            </a:endParaRPr>
          </a:p>
        </p:txBody>
      </p:sp>
      <p:sp>
        <p:nvSpPr>
          <p:cNvPr id="25" name="テキスト ボックス 24">
            <a:extLst>
              <a:ext uri="{FF2B5EF4-FFF2-40B4-BE49-F238E27FC236}">
                <a16:creationId xmlns:a16="http://schemas.microsoft.com/office/drawing/2014/main" id="{6C274D3A-8CED-4DF2-9993-8F33009EDA98}"/>
              </a:ext>
            </a:extLst>
          </p:cNvPr>
          <p:cNvSpPr txBox="1"/>
          <p:nvPr/>
        </p:nvSpPr>
        <p:spPr>
          <a:xfrm>
            <a:off x="1908000" y="61727"/>
            <a:ext cx="822378" cy="461665"/>
          </a:xfrm>
          <a:prstGeom prst="rect">
            <a:avLst/>
          </a:prstGeom>
          <a:noFill/>
        </p:spPr>
        <p:txBody>
          <a:bodyPr wrap="square" rtlCol="0">
            <a:spAutoFit/>
          </a:bodyPr>
          <a:lstStyle/>
          <a:p>
            <a:r>
              <a:rPr lang="ja-JP" altLang="en-US" sz="2400" b="1" dirty="0">
                <a:solidFill>
                  <a:schemeClr val="bg2">
                    <a:lumMod val="50000"/>
                  </a:schemeClr>
                </a:solidFill>
              </a:rPr>
              <a:t>ぼく</a:t>
            </a:r>
            <a:endParaRPr kumimoji="1" lang="ja-JP" altLang="en-US" sz="2400" b="1" dirty="0">
              <a:solidFill>
                <a:schemeClr val="bg2">
                  <a:lumMod val="50000"/>
                </a:schemeClr>
              </a:solidFill>
            </a:endParaRPr>
          </a:p>
        </p:txBody>
      </p:sp>
      <p:sp>
        <p:nvSpPr>
          <p:cNvPr id="26" name="テキスト ボックス 25">
            <a:extLst>
              <a:ext uri="{FF2B5EF4-FFF2-40B4-BE49-F238E27FC236}">
                <a16:creationId xmlns:a16="http://schemas.microsoft.com/office/drawing/2014/main" id="{A7C64F2F-E1F5-4101-BEA8-F55A83FA4775}"/>
              </a:ext>
            </a:extLst>
          </p:cNvPr>
          <p:cNvSpPr txBox="1"/>
          <p:nvPr/>
        </p:nvSpPr>
        <p:spPr>
          <a:xfrm>
            <a:off x="4143810" y="1058677"/>
            <a:ext cx="822378" cy="461665"/>
          </a:xfrm>
          <a:prstGeom prst="rect">
            <a:avLst/>
          </a:prstGeom>
          <a:noFill/>
        </p:spPr>
        <p:txBody>
          <a:bodyPr wrap="square" rtlCol="0">
            <a:spAutoFit/>
          </a:bodyPr>
          <a:lstStyle/>
          <a:p>
            <a:r>
              <a:rPr kumimoji="1" lang="ja-JP" altLang="en-US" sz="2400" b="1" dirty="0">
                <a:solidFill>
                  <a:schemeClr val="bg2">
                    <a:lumMod val="50000"/>
                  </a:schemeClr>
                </a:solidFill>
              </a:rPr>
              <a:t>ちい</a:t>
            </a:r>
          </a:p>
        </p:txBody>
      </p:sp>
    </p:spTree>
    <p:extLst>
      <p:ext uri="{BB962C8B-B14F-4D97-AF65-F5344CB8AC3E}">
        <p14:creationId xmlns:p14="http://schemas.microsoft.com/office/powerpoint/2010/main" val="347919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right)">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599FA7A-4BF8-434C-8827-DB74673FBB0A}"/>
              </a:ext>
            </a:extLst>
          </p:cNvPr>
          <p:cNvSpPr txBox="1"/>
          <p:nvPr/>
        </p:nvSpPr>
        <p:spPr>
          <a:xfrm>
            <a:off x="244488" y="2068686"/>
            <a:ext cx="2295434" cy="584775"/>
          </a:xfrm>
          <a:prstGeom prst="rect">
            <a:avLst/>
          </a:prstGeom>
          <a:noFill/>
        </p:spPr>
        <p:txBody>
          <a:bodyPr wrap="square" rtlCol="0">
            <a:spAutoFit/>
          </a:bodyPr>
          <a:lstStyle/>
          <a:p>
            <a:r>
              <a:rPr lang="ja-JP" altLang="en-US" sz="3200" b="1" dirty="0">
                <a:solidFill>
                  <a:srgbClr val="0070C0"/>
                </a:solidFill>
              </a:rPr>
              <a:t>感染</a:t>
            </a:r>
            <a:r>
              <a:rPr lang="en-US" altLang="ja-JP" sz="2000" b="1" dirty="0">
                <a:solidFill>
                  <a:srgbClr val="0070C0"/>
                </a:solidFill>
              </a:rPr>
              <a:t>(</a:t>
            </a:r>
            <a:r>
              <a:rPr lang="ja-JP" altLang="en-US" sz="2000" b="1" dirty="0">
                <a:solidFill>
                  <a:srgbClr val="0070C0"/>
                </a:solidFill>
              </a:rPr>
              <a:t>かんせん</a:t>
            </a:r>
            <a:r>
              <a:rPr lang="en-US" altLang="ja-JP" sz="2000" b="1" dirty="0">
                <a:solidFill>
                  <a:srgbClr val="0070C0"/>
                </a:solidFill>
              </a:rPr>
              <a:t>)</a:t>
            </a:r>
            <a:endParaRPr kumimoji="1" lang="ja-JP" altLang="en-US" sz="2400" b="1" dirty="0">
              <a:solidFill>
                <a:srgbClr val="0070C0"/>
              </a:solidFill>
            </a:endParaRPr>
          </a:p>
        </p:txBody>
      </p:sp>
      <p:sp>
        <p:nvSpPr>
          <p:cNvPr id="6" name="テキスト ボックス 5">
            <a:extLst>
              <a:ext uri="{FF2B5EF4-FFF2-40B4-BE49-F238E27FC236}">
                <a16:creationId xmlns:a16="http://schemas.microsoft.com/office/drawing/2014/main" id="{C37C3D2A-6E04-154A-B21E-086D8E6839A7}"/>
              </a:ext>
            </a:extLst>
          </p:cNvPr>
          <p:cNvSpPr txBox="1"/>
          <p:nvPr/>
        </p:nvSpPr>
        <p:spPr>
          <a:xfrm>
            <a:off x="5920531" y="2068822"/>
            <a:ext cx="2492990" cy="584775"/>
          </a:xfrm>
          <a:prstGeom prst="rect">
            <a:avLst/>
          </a:prstGeom>
          <a:noFill/>
        </p:spPr>
        <p:txBody>
          <a:bodyPr wrap="none" rtlCol="0">
            <a:spAutoFit/>
          </a:bodyPr>
          <a:lstStyle/>
          <a:p>
            <a:r>
              <a:rPr lang="ja-JP" altLang="en-US" sz="3200" b="1" dirty="0">
                <a:solidFill>
                  <a:srgbClr val="FF0000"/>
                </a:solidFill>
              </a:rPr>
              <a:t>発症</a:t>
            </a:r>
            <a:r>
              <a:rPr lang="en-US" altLang="ja-JP" sz="2000" b="1" dirty="0">
                <a:solidFill>
                  <a:srgbClr val="FF0000"/>
                </a:solidFill>
              </a:rPr>
              <a:t>(</a:t>
            </a:r>
            <a:r>
              <a:rPr lang="ja-JP" altLang="en-US" sz="2000" b="1" dirty="0">
                <a:solidFill>
                  <a:srgbClr val="FF0000"/>
                </a:solidFill>
              </a:rPr>
              <a:t>はっしょう</a:t>
            </a:r>
            <a:r>
              <a:rPr lang="en-US" altLang="ja-JP" sz="2000" b="1" dirty="0">
                <a:solidFill>
                  <a:srgbClr val="FF0000"/>
                </a:solidFill>
              </a:rPr>
              <a:t>)</a:t>
            </a:r>
            <a:endParaRPr kumimoji="1" lang="ja-JP" altLang="en-US" sz="3200" b="1" dirty="0">
              <a:solidFill>
                <a:srgbClr val="FF0000"/>
              </a:solidFill>
            </a:endParaRPr>
          </a:p>
        </p:txBody>
      </p:sp>
      <p:sp>
        <p:nvSpPr>
          <p:cNvPr id="10" name="テキスト ボックス 9">
            <a:extLst>
              <a:ext uri="{FF2B5EF4-FFF2-40B4-BE49-F238E27FC236}">
                <a16:creationId xmlns:a16="http://schemas.microsoft.com/office/drawing/2014/main" id="{856503FB-DEA5-F246-A86B-6B446B6BA58D}"/>
              </a:ext>
            </a:extLst>
          </p:cNvPr>
          <p:cNvSpPr txBox="1"/>
          <p:nvPr/>
        </p:nvSpPr>
        <p:spPr>
          <a:xfrm>
            <a:off x="512160" y="5213477"/>
            <a:ext cx="5426449" cy="1323439"/>
          </a:xfrm>
          <a:prstGeom prst="rect">
            <a:avLst/>
          </a:prstGeom>
          <a:noFill/>
        </p:spPr>
        <p:txBody>
          <a:bodyPr wrap="square" rtlCol="0">
            <a:spAutoFit/>
          </a:bodyPr>
          <a:lstStyle/>
          <a:p>
            <a:r>
              <a:rPr kumimoji="1" lang="ja-JP" altLang="en-US" sz="2000" b="1" dirty="0">
                <a:solidFill>
                  <a:srgbClr val="0000FF"/>
                </a:solidFill>
                <a:latin typeface="AR丸ゴシック体M" panose="020F0609000000000000" pitchFamily="49" charset="-128"/>
                <a:ea typeface="AR丸ゴシック体M" panose="020F0609000000000000" pitchFamily="49" charset="-128"/>
              </a:rPr>
              <a:t>僕らウイルスが体の中に入ってくることを感染と言うんだけど、体の中の“カラダ防衛隊”（免疫機能）が働いて、僕らウイルスをやっつけちゃえば病気にはならないんだ</a:t>
            </a:r>
            <a:r>
              <a:rPr lang="ja-JP" altLang="en-US" sz="2000" b="1" dirty="0">
                <a:solidFill>
                  <a:srgbClr val="0000FF"/>
                </a:solidFill>
                <a:latin typeface="AR丸ゴシック体M" panose="020F0609000000000000" pitchFamily="49" charset="-128"/>
                <a:ea typeface="AR丸ゴシック体M" panose="020F0609000000000000" pitchFamily="49" charset="-128"/>
              </a:rPr>
              <a:t>。</a:t>
            </a:r>
            <a:endParaRPr kumimoji="1" lang="ja-JP" altLang="en-US" sz="2000" b="1" dirty="0">
              <a:solidFill>
                <a:srgbClr val="0000FF"/>
              </a:solidFill>
              <a:latin typeface="AR丸ゴシック体M" panose="020F0609000000000000" pitchFamily="49" charset="-128"/>
              <a:ea typeface="AR丸ゴシック体M" panose="020F0609000000000000" pitchFamily="49" charset="-128"/>
            </a:endParaRPr>
          </a:p>
        </p:txBody>
      </p:sp>
      <p:sp>
        <p:nvSpPr>
          <p:cNvPr id="11" name="テキスト ボックス 10">
            <a:extLst>
              <a:ext uri="{FF2B5EF4-FFF2-40B4-BE49-F238E27FC236}">
                <a16:creationId xmlns:a16="http://schemas.microsoft.com/office/drawing/2014/main" id="{1570BC8D-65B9-4444-B734-5E6B8A59614D}"/>
              </a:ext>
            </a:extLst>
          </p:cNvPr>
          <p:cNvSpPr txBox="1"/>
          <p:nvPr/>
        </p:nvSpPr>
        <p:spPr>
          <a:xfrm>
            <a:off x="6319094" y="5222349"/>
            <a:ext cx="5737788" cy="1323439"/>
          </a:xfrm>
          <a:prstGeom prst="rect">
            <a:avLst/>
          </a:prstGeom>
          <a:noFill/>
        </p:spPr>
        <p:txBody>
          <a:bodyPr wrap="square" rtlCol="0">
            <a:spAutoFit/>
          </a:bodyPr>
          <a:lstStyle/>
          <a:p>
            <a:r>
              <a:rPr lang="ja-JP" altLang="en-US" sz="2000" b="1" dirty="0">
                <a:solidFill>
                  <a:srgbClr val="FF0000"/>
                </a:solidFill>
                <a:latin typeface="AR丸ゴシック体M" panose="020F0609000000000000" pitchFamily="49" charset="-128"/>
                <a:ea typeface="AR丸ゴシック体M" panose="020F0609000000000000" pitchFamily="49" charset="-128"/>
              </a:rPr>
              <a:t>体に入ってきた僕らウイルスを“カラダ防衛隊”がやっつけられないと、みんなのカラダの中で僕らウイルスが増えて</a:t>
            </a:r>
            <a:r>
              <a:rPr kumimoji="1" lang="ja-JP" altLang="en-US" sz="2000" b="1" dirty="0">
                <a:solidFill>
                  <a:srgbClr val="FF0000"/>
                </a:solidFill>
                <a:latin typeface="AR丸ゴシック体M" panose="020F0609000000000000" pitchFamily="49" charset="-128"/>
                <a:ea typeface="AR丸ゴシック体M" panose="020F0609000000000000" pitchFamily="49" charset="-128"/>
              </a:rPr>
              <a:t>、頭が痛くなったり、熱が出たり、咳が出たりして、病気にな</a:t>
            </a:r>
            <a:r>
              <a:rPr lang="ja-JP" altLang="en-US" sz="2000" b="1" dirty="0">
                <a:solidFill>
                  <a:srgbClr val="FF0000"/>
                </a:solidFill>
                <a:latin typeface="AR丸ゴシック体M" panose="020F0609000000000000" pitchFamily="49" charset="-128"/>
                <a:ea typeface="AR丸ゴシック体M" panose="020F0609000000000000" pitchFamily="49" charset="-128"/>
              </a:rPr>
              <a:t>るんだ。</a:t>
            </a:r>
            <a:endParaRPr kumimoji="1" lang="ja-JP" altLang="en-US" sz="2000" b="1" dirty="0">
              <a:solidFill>
                <a:srgbClr val="FF0000"/>
              </a:solidFill>
              <a:latin typeface="AR丸ゴシック体M" panose="020F0609000000000000" pitchFamily="49" charset="-128"/>
              <a:ea typeface="AR丸ゴシック体M" panose="020F0609000000000000" pitchFamily="49" charset="-128"/>
            </a:endParaRPr>
          </a:p>
        </p:txBody>
      </p:sp>
      <p:pic>
        <p:nvPicPr>
          <p:cNvPr id="3" name="図 2">
            <a:extLst>
              <a:ext uri="{FF2B5EF4-FFF2-40B4-BE49-F238E27FC236}">
                <a16:creationId xmlns:a16="http://schemas.microsoft.com/office/drawing/2014/main" id="{BC5536BD-4130-984C-BA06-DAE79844EA96}"/>
              </a:ext>
            </a:extLst>
          </p:cNvPr>
          <p:cNvPicPr>
            <a:picLocks noChangeAspect="1"/>
          </p:cNvPicPr>
          <p:nvPr/>
        </p:nvPicPr>
        <p:blipFill>
          <a:blip r:embed="rId3"/>
          <a:stretch>
            <a:fillRect/>
          </a:stretch>
        </p:blipFill>
        <p:spPr>
          <a:xfrm>
            <a:off x="2018089" y="1950181"/>
            <a:ext cx="2301176" cy="3140428"/>
          </a:xfrm>
          <a:prstGeom prst="rect">
            <a:avLst/>
          </a:prstGeom>
        </p:spPr>
      </p:pic>
      <p:grpSp>
        <p:nvGrpSpPr>
          <p:cNvPr id="28" name="グループ化 27">
            <a:extLst>
              <a:ext uri="{FF2B5EF4-FFF2-40B4-BE49-F238E27FC236}">
                <a16:creationId xmlns:a16="http://schemas.microsoft.com/office/drawing/2014/main" id="{C73397E7-0904-2943-9742-08EB954A2BFF}"/>
              </a:ext>
            </a:extLst>
          </p:cNvPr>
          <p:cNvGrpSpPr/>
          <p:nvPr/>
        </p:nvGrpSpPr>
        <p:grpSpPr>
          <a:xfrm>
            <a:off x="887196" y="2718206"/>
            <a:ext cx="240100" cy="242595"/>
            <a:chOff x="691001" y="2713547"/>
            <a:chExt cx="603183" cy="566981"/>
          </a:xfrm>
        </p:grpSpPr>
        <p:sp>
          <p:nvSpPr>
            <p:cNvPr id="15" name="星 32 14">
              <a:extLst>
                <a:ext uri="{FF2B5EF4-FFF2-40B4-BE49-F238E27FC236}">
                  <a16:creationId xmlns:a16="http://schemas.microsoft.com/office/drawing/2014/main" id="{1904ECBA-A6CA-1544-BBFF-2215EC50F924}"/>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F1BE5BFA-AE4A-0248-A458-21372B24C7A8}"/>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4A4DB94-5369-3343-8DE2-4C3BA173BCE4}"/>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79C3A1D-C715-9745-8D84-EBBA11BB0A83}"/>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DF234BF-0A17-3242-95D0-1B41A5924C9E}"/>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10F585B0-9836-034A-8829-9B725089B463}"/>
              </a:ext>
            </a:extLst>
          </p:cNvPr>
          <p:cNvGrpSpPr/>
          <p:nvPr/>
        </p:nvGrpSpPr>
        <p:grpSpPr>
          <a:xfrm>
            <a:off x="986822" y="3449951"/>
            <a:ext cx="240100" cy="242595"/>
            <a:chOff x="691001" y="2713547"/>
            <a:chExt cx="603183" cy="566981"/>
          </a:xfrm>
        </p:grpSpPr>
        <p:sp>
          <p:nvSpPr>
            <p:cNvPr id="36" name="星 32 35">
              <a:extLst>
                <a:ext uri="{FF2B5EF4-FFF2-40B4-BE49-F238E27FC236}">
                  <a16:creationId xmlns:a16="http://schemas.microsoft.com/office/drawing/2014/main" id="{B8EC49B0-992B-F546-A44D-68C3E5A0AB0D}"/>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647CD7C5-E6D6-304F-86D1-2A36234C0597}"/>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1723838-8BA4-8C4B-9845-281D1CDA1D40}"/>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B9845E2-23EB-2342-A452-D006A5369713}"/>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73E60B33-6B94-C64A-AD50-48241505E273}"/>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グループ化 40">
            <a:extLst>
              <a:ext uri="{FF2B5EF4-FFF2-40B4-BE49-F238E27FC236}">
                <a16:creationId xmlns:a16="http://schemas.microsoft.com/office/drawing/2014/main" id="{570DB392-507A-5240-AC2B-6EBD8344CE43}"/>
              </a:ext>
            </a:extLst>
          </p:cNvPr>
          <p:cNvGrpSpPr/>
          <p:nvPr/>
        </p:nvGrpSpPr>
        <p:grpSpPr>
          <a:xfrm>
            <a:off x="1045727" y="4184507"/>
            <a:ext cx="240100" cy="242595"/>
            <a:chOff x="691001" y="2713547"/>
            <a:chExt cx="603183" cy="566981"/>
          </a:xfrm>
        </p:grpSpPr>
        <p:sp>
          <p:nvSpPr>
            <p:cNvPr id="42" name="星 32 41">
              <a:extLst>
                <a:ext uri="{FF2B5EF4-FFF2-40B4-BE49-F238E27FC236}">
                  <a16:creationId xmlns:a16="http://schemas.microsoft.com/office/drawing/2014/main" id="{6B13D522-B17C-9244-9648-0D0796DA2C9F}"/>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497EBDFB-2CEE-B240-BBFF-C7E7C297600D}"/>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7B8241D-5071-2A41-B66B-94DF810659D5}"/>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3F5722F6-6D8D-6F4C-82B0-D26D92CB434D}"/>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A5BB667-E25F-0546-AF6B-A23CDA0F7D8C}"/>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971FB030-9E02-404D-B5B2-E1D23A385FE9}"/>
              </a:ext>
            </a:extLst>
          </p:cNvPr>
          <p:cNvGrpSpPr/>
          <p:nvPr/>
        </p:nvGrpSpPr>
        <p:grpSpPr>
          <a:xfrm>
            <a:off x="4779753" y="2647596"/>
            <a:ext cx="240100" cy="242595"/>
            <a:chOff x="691001" y="2713547"/>
            <a:chExt cx="603183" cy="566981"/>
          </a:xfrm>
        </p:grpSpPr>
        <p:sp>
          <p:nvSpPr>
            <p:cNvPr id="48" name="星 32 47">
              <a:extLst>
                <a:ext uri="{FF2B5EF4-FFF2-40B4-BE49-F238E27FC236}">
                  <a16:creationId xmlns:a16="http://schemas.microsoft.com/office/drawing/2014/main" id="{056E0CC1-8FD0-B342-9C8D-C7658AA567BF}"/>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A093EF47-E739-3B43-91AD-1ED3EC2CFABF}"/>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9919747C-DAB7-CC4D-82D7-01FF165CE737}"/>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6613A9E0-4667-8240-A06C-F6E6C0082BE0}"/>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17D3CB19-E623-A04B-A9C3-B180B30F8CF2}"/>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8863C529-5A81-2E49-9088-2223F32CDDFA}"/>
              </a:ext>
            </a:extLst>
          </p:cNvPr>
          <p:cNvGrpSpPr/>
          <p:nvPr/>
        </p:nvGrpSpPr>
        <p:grpSpPr>
          <a:xfrm>
            <a:off x="4793580" y="3438641"/>
            <a:ext cx="240100" cy="242595"/>
            <a:chOff x="691001" y="2713547"/>
            <a:chExt cx="603183" cy="566981"/>
          </a:xfrm>
        </p:grpSpPr>
        <p:sp>
          <p:nvSpPr>
            <p:cNvPr id="54" name="星 32 53">
              <a:extLst>
                <a:ext uri="{FF2B5EF4-FFF2-40B4-BE49-F238E27FC236}">
                  <a16:creationId xmlns:a16="http://schemas.microsoft.com/office/drawing/2014/main" id="{1EF99D7D-2D91-6B47-BA62-DF1404C555B6}"/>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コネクタ 54">
              <a:extLst>
                <a:ext uri="{FF2B5EF4-FFF2-40B4-BE49-F238E27FC236}">
                  <a16:creationId xmlns:a16="http://schemas.microsoft.com/office/drawing/2014/main" id="{F4CC86B3-9521-9848-A603-764D5D24A0FE}"/>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962B05CF-6134-2B4B-92DE-20F67769F9A4}"/>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44EB320C-2014-8743-B9D7-CA5FCF08E377}"/>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ED75085A-1AEB-7A4C-A4C4-5AB4F9086186}"/>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グループ化 58">
            <a:extLst>
              <a:ext uri="{FF2B5EF4-FFF2-40B4-BE49-F238E27FC236}">
                <a16:creationId xmlns:a16="http://schemas.microsoft.com/office/drawing/2014/main" id="{4A31AFA4-F8AE-EA46-BB4F-69F3731D5345}"/>
              </a:ext>
            </a:extLst>
          </p:cNvPr>
          <p:cNvGrpSpPr/>
          <p:nvPr/>
        </p:nvGrpSpPr>
        <p:grpSpPr>
          <a:xfrm>
            <a:off x="4852535" y="3969086"/>
            <a:ext cx="240100" cy="242595"/>
            <a:chOff x="691001" y="2713547"/>
            <a:chExt cx="603183" cy="566981"/>
          </a:xfrm>
        </p:grpSpPr>
        <p:sp>
          <p:nvSpPr>
            <p:cNvPr id="60" name="星 32 59">
              <a:extLst>
                <a:ext uri="{FF2B5EF4-FFF2-40B4-BE49-F238E27FC236}">
                  <a16:creationId xmlns:a16="http://schemas.microsoft.com/office/drawing/2014/main" id="{A1D7DED2-11C6-6C4B-B0FF-C4A1F3094100}"/>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id="{ABE36F0C-AD6B-7C44-9D7A-F6A190F792A5}"/>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C4922AC4-6BCD-6345-B03E-FEFB7338A14E}"/>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62D2B500-B95F-9540-9C77-7CDD12F21B7F}"/>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DD38B228-AFA4-9545-8E34-B85A101A535C}"/>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グループ化 70">
            <a:extLst>
              <a:ext uri="{FF2B5EF4-FFF2-40B4-BE49-F238E27FC236}">
                <a16:creationId xmlns:a16="http://schemas.microsoft.com/office/drawing/2014/main" id="{F64F9F02-0597-A140-8E03-FC92CBA1CD80}"/>
              </a:ext>
            </a:extLst>
          </p:cNvPr>
          <p:cNvGrpSpPr/>
          <p:nvPr/>
        </p:nvGrpSpPr>
        <p:grpSpPr>
          <a:xfrm>
            <a:off x="2851191" y="3227574"/>
            <a:ext cx="679769" cy="851500"/>
            <a:chOff x="5461141" y="4072211"/>
            <a:chExt cx="702859" cy="885437"/>
          </a:xfrm>
        </p:grpSpPr>
        <p:grpSp>
          <p:nvGrpSpPr>
            <p:cNvPr id="34" name="グループ化 33">
              <a:extLst>
                <a:ext uri="{FF2B5EF4-FFF2-40B4-BE49-F238E27FC236}">
                  <a16:creationId xmlns:a16="http://schemas.microsoft.com/office/drawing/2014/main" id="{940424ED-BC26-3B4A-810F-8D3066AF8F15}"/>
                </a:ext>
              </a:extLst>
            </p:cNvPr>
            <p:cNvGrpSpPr/>
            <p:nvPr/>
          </p:nvGrpSpPr>
          <p:grpSpPr>
            <a:xfrm>
              <a:off x="5461141" y="4072211"/>
              <a:ext cx="702859" cy="885437"/>
              <a:chOff x="4222634" y="2645253"/>
              <a:chExt cx="626262" cy="885437"/>
            </a:xfrm>
          </p:grpSpPr>
          <p:sp>
            <p:nvSpPr>
              <p:cNvPr id="31" name="円/楕円 30">
                <a:extLst>
                  <a:ext uri="{FF2B5EF4-FFF2-40B4-BE49-F238E27FC236}">
                    <a16:creationId xmlns:a16="http://schemas.microsoft.com/office/drawing/2014/main" id="{B40694A0-B009-814E-8BAF-CA25FF8A1982}"/>
                  </a:ext>
                </a:extLst>
              </p:cNvPr>
              <p:cNvSpPr/>
              <p:nvPr/>
            </p:nvSpPr>
            <p:spPr>
              <a:xfrm>
                <a:off x="4222634" y="2645253"/>
                <a:ext cx="626262" cy="8854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a:p>
            </p:txBody>
          </p:sp>
          <p:sp>
            <p:nvSpPr>
              <p:cNvPr id="30" name="テキスト ボックス 29">
                <a:extLst>
                  <a:ext uri="{FF2B5EF4-FFF2-40B4-BE49-F238E27FC236}">
                    <a16:creationId xmlns:a16="http://schemas.microsoft.com/office/drawing/2014/main" id="{2C42AF86-01EF-CD49-9DE7-177480E7BB9C}"/>
                  </a:ext>
                </a:extLst>
              </p:cNvPr>
              <p:cNvSpPr txBox="1"/>
              <p:nvPr/>
            </p:nvSpPr>
            <p:spPr>
              <a:xfrm>
                <a:off x="4311754" y="2958638"/>
                <a:ext cx="466200" cy="515526"/>
              </a:xfrm>
              <a:prstGeom prst="rect">
                <a:avLst/>
              </a:prstGeom>
              <a:noFill/>
            </p:spPr>
            <p:txBody>
              <a:bodyPr vert="eaVert" wrap="none" rtlCol="0">
                <a:spAutoFit/>
              </a:bodyPr>
              <a:lstStyle/>
              <a:p>
                <a:r>
                  <a:rPr lang="ja-JP" altLang="en-US" sz="1100" b="1"/>
                  <a:t>カラダ</a:t>
                </a:r>
                <a:endParaRPr lang="en-US" altLang="ja-JP" sz="1100" b="1" dirty="0"/>
              </a:p>
              <a:p>
                <a:r>
                  <a:rPr lang="ja-JP" altLang="en-US" sz="1100" b="1"/>
                  <a:t>防衛隊</a:t>
                </a:r>
                <a:endParaRPr kumimoji="1" lang="ja-JP" altLang="en-US" sz="1100"/>
              </a:p>
            </p:txBody>
          </p:sp>
        </p:grpSp>
        <p:cxnSp>
          <p:nvCxnSpPr>
            <p:cNvPr id="66" name="直線コネクタ 65">
              <a:extLst>
                <a:ext uri="{FF2B5EF4-FFF2-40B4-BE49-F238E27FC236}">
                  <a16:creationId xmlns:a16="http://schemas.microsoft.com/office/drawing/2014/main" id="{43E6CD4D-76A0-C24E-88A6-C3FA703CB6BB}"/>
                </a:ext>
              </a:extLst>
            </p:cNvPr>
            <p:cNvCxnSpPr/>
            <p:nvPr/>
          </p:nvCxnSpPr>
          <p:spPr>
            <a:xfrm>
              <a:off x="5651379" y="4191496"/>
              <a:ext cx="133003" cy="66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66707BC-50AE-B045-BA98-9147911EF3C0}"/>
                </a:ext>
              </a:extLst>
            </p:cNvPr>
            <p:cNvCxnSpPr>
              <a:cxnSpLocks/>
            </p:cNvCxnSpPr>
            <p:nvPr/>
          </p:nvCxnSpPr>
          <p:spPr>
            <a:xfrm flipV="1">
              <a:off x="5848045" y="4195738"/>
              <a:ext cx="138545" cy="620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円/楕円 68">
              <a:extLst>
                <a:ext uri="{FF2B5EF4-FFF2-40B4-BE49-F238E27FC236}">
                  <a16:creationId xmlns:a16="http://schemas.microsoft.com/office/drawing/2014/main" id="{944BDCCA-D31B-584B-904F-CD0FD39D7691}"/>
                </a:ext>
              </a:extLst>
            </p:cNvPr>
            <p:cNvSpPr/>
            <p:nvPr/>
          </p:nvSpPr>
          <p:spPr>
            <a:xfrm>
              <a:off x="5650985" y="4263226"/>
              <a:ext cx="108518" cy="1046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a:extLst>
                <a:ext uri="{FF2B5EF4-FFF2-40B4-BE49-F238E27FC236}">
                  <a16:creationId xmlns:a16="http://schemas.microsoft.com/office/drawing/2014/main" id="{6A635548-46AA-8645-AB28-4720D8745C04}"/>
                </a:ext>
              </a:extLst>
            </p:cNvPr>
            <p:cNvSpPr/>
            <p:nvPr/>
          </p:nvSpPr>
          <p:spPr>
            <a:xfrm>
              <a:off x="5889586" y="4265644"/>
              <a:ext cx="108518" cy="1046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2" name="図 71">
            <a:extLst>
              <a:ext uri="{FF2B5EF4-FFF2-40B4-BE49-F238E27FC236}">
                <a16:creationId xmlns:a16="http://schemas.microsoft.com/office/drawing/2014/main" id="{6EE4BAD3-79AA-6144-B033-F67CD0FA7121}"/>
              </a:ext>
            </a:extLst>
          </p:cNvPr>
          <p:cNvPicPr>
            <a:picLocks noChangeAspect="1"/>
          </p:cNvPicPr>
          <p:nvPr/>
        </p:nvPicPr>
        <p:blipFill>
          <a:blip r:embed="rId3"/>
          <a:stretch>
            <a:fillRect/>
          </a:stretch>
        </p:blipFill>
        <p:spPr>
          <a:xfrm>
            <a:off x="7984151" y="1929540"/>
            <a:ext cx="2301176" cy="3140428"/>
          </a:xfrm>
          <a:prstGeom prst="rect">
            <a:avLst/>
          </a:prstGeom>
        </p:spPr>
      </p:pic>
      <p:grpSp>
        <p:nvGrpSpPr>
          <p:cNvPr id="73" name="グループ化 72">
            <a:extLst>
              <a:ext uri="{FF2B5EF4-FFF2-40B4-BE49-F238E27FC236}">
                <a16:creationId xmlns:a16="http://schemas.microsoft.com/office/drawing/2014/main" id="{14DB3268-B771-B142-A662-FADB705E776F}"/>
              </a:ext>
            </a:extLst>
          </p:cNvPr>
          <p:cNvGrpSpPr/>
          <p:nvPr/>
        </p:nvGrpSpPr>
        <p:grpSpPr>
          <a:xfrm>
            <a:off x="6842233" y="2642003"/>
            <a:ext cx="240100" cy="242595"/>
            <a:chOff x="691001" y="2713547"/>
            <a:chExt cx="603183" cy="566981"/>
          </a:xfrm>
        </p:grpSpPr>
        <p:sp>
          <p:nvSpPr>
            <p:cNvPr id="74" name="星 32 73">
              <a:extLst>
                <a:ext uri="{FF2B5EF4-FFF2-40B4-BE49-F238E27FC236}">
                  <a16:creationId xmlns:a16="http://schemas.microsoft.com/office/drawing/2014/main" id="{6C1A98CA-015D-E248-92C2-3A5E81029C47}"/>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a:extLst>
                <a:ext uri="{FF2B5EF4-FFF2-40B4-BE49-F238E27FC236}">
                  <a16:creationId xmlns:a16="http://schemas.microsoft.com/office/drawing/2014/main" id="{B5C5258F-09E4-504D-B5F6-C734D46BB92F}"/>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62D8F1C3-9A43-8B4F-A8A6-129B977BA148}"/>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78AC2959-11C0-034C-B689-F530DFE93EAA}"/>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1957E1EF-F971-944C-810C-729CFC6726CA}"/>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グループ化 78">
            <a:extLst>
              <a:ext uri="{FF2B5EF4-FFF2-40B4-BE49-F238E27FC236}">
                <a16:creationId xmlns:a16="http://schemas.microsoft.com/office/drawing/2014/main" id="{019B8157-83DF-164A-9619-46367441B1D3}"/>
              </a:ext>
            </a:extLst>
          </p:cNvPr>
          <p:cNvGrpSpPr/>
          <p:nvPr/>
        </p:nvGrpSpPr>
        <p:grpSpPr>
          <a:xfrm>
            <a:off x="6941859" y="3373748"/>
            <a:ext cx="240100" cy="242595"/>
            <a:chOff x="691001" y="2713547"/>
            <a:chExt cx="603183" cy="566981"/>
          </a:xfrm>
        </p:grpSpPr>
        <p:sp>
          <p:nvSpPr>
            <p:cNvPr id="80" name="星 32 79">
              <a:extLst>
                <a:ext uri="{FF2B5EF4-FFF2-40B4-BE49-F238E27FC236}">
                  <a16:creationId xmlns:a16="http://schemas.microsoft.com/office/drawing/2014/main" id="{54907F08-84FA-BB45-AA99-FF802E362970}"/>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 name="直線コネクタ 80">
              <a:extLst>
                <a:ext uri="{FF2B5EF4-FFF2-40B4-BE49-F238E27FC236}">
                  <a16:creationId xmlns:a16="http://schemas.microsoft.com/office/drawing/2014/main" id="{547E7B02-8E1B-5D4E-B6AD-E398682633CD}"/>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51F640B1-7C93-174C-AC42-8429D85A33F7}"/>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B9875C6B-A140-754D-97CE-0DF6CE750F80}"/>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62E00AA-ABA1-F244-B836-372E35EEFFC4}"/>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グループ化 84">
            <a:extLst>
              <a:ext uri="{FF2B5EF4-FFF2-40B4-BE49-F238E27FC236}">
                <a16:creationId xmlns:a16="http://schemas.microsoft.com/office/drawing/2014/main" id="{5740C965-2A76-254C-9484-87E166C35008}"/>
              </a:ext>
            </a:extLst>
          </p:cNvPr>
          <p:cNvGrpSpPr/>
          <p:nvPr/>
        </p:nvGrpSpPr>
        <p:grpSpPr>
          <a:xfrm>
            <a:off x="7000764" y="4108304"/>
            <a:ext cx="240100" cy="242595"/>
            <a:chOff x="691001" y="2713547"/>
            <a:chExt cx="603183" cy="566981"/>
          </a:xfrm>
        </p:grpSpPr>
        <p:sp>
          <p:nvSpPr>
            <p:cNvPr id="86" name="星 32 85">
              <a:extLst>
                <a:ext uri="{FF2B5EF4-FFF2-40B4-BE49-F238E27FC236}">
                  <a16:creationId xmlns:a16="http://schemas.microsoft.com/office/drawing/2014/main" id="{C4DD8B04-216F-7049-A412-F35E353E7E32}"/>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7" name="直線コネクタ 86">
              <a:extLst>
                <a:ext uri="{FF2B5EF4-FFF2-40B4-BE49-F238E27FC236}">
                  <a16:creationId xmlns:a16="http://schemas.microsoft.com/office/drawing/2014/main" id="{5E576A10-F17D-DF48-98E8-92C22115F812}"/>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A073DC7A-6087-0345-9599-FD59D21C747A}"/>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E59D9F30-4CDD-604C-A5FA-25A462001AAC}"/>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706A72C4-1466-1940-9BDF-9B43A6D2E1C2}"/>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1" name="グループ化 90">
            <a:extLst>
              <a:ext uri="{FF2B5EF4-FFF2-40B4-BE49-F238E27FC236}">
                <a16:creationId xmlns:a16="http://schemas.microsoft.com/office/drawing/2014/main" id="{A49DD85A-9BA2-2D48-B913-4A1D243E1821}"/>
              </a:ext>
            </a:extLst>
          </p:cNvPr>
          <p:cNvGrpSpPr/>
          <p:nvPr/>
        </p:nvGrpSpPr>
        <p:grpSpPr>
          <a:xfrm>
            <a:off x="10734790" y="2571393"/>
            <a:ext cx="240100" cy="242595"/>
            <a:chOff x="691001" y="2713547"/>
            <a:chExt cx="603183" cy="566981"/>
          </a:xfrm>
        </p:grpSpPr>
        <p:sp>
          <p:nvSpPr>
            <p:cNvPr id="92" name="星 32 91">
              <a:extLst>
                <a:ext uri="{FF2B5EF4-FFF2-40B4-BE49-F238E27FC236}">
                  <a16:creationId xmlns:a16="http://schemas.microsoft.com/office/drawing/2014/main" id="{2EBB2CDA-165C-AC41-9BEB-2A6CF8AFB099}"/>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 name="直線コネクタ 92">
              <a:extLst>
                <a:ext uri="{FF2B5EF4-FFF2-40B4-BE49-F238E27FC236}">
                  <a16:creationId xmlns:a16="http://schemas.microsoft.com/office/drawing/2014/main" id="{00E3EBA7-016D-BC49-A8FF-07D471CC8AB5}"/>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BF81D19B-F377-8B4B-B826-843D4ED8EFC9}"/>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DDD71B94-3D9D-6C44-B5AD-EC9B58D12887}"/>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C5DA00A4-38B8-1C4A-BABC-BDA62B3513D1}"/>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グループ化 96">
            <a:extLst>
              <a:ext uri="{FF2B5EF4-FFF2-40B4-BE49-F238E27FC236}">
                <a16:creationId xmlns:a16="http://schemas.microsoft.com/office/drawing/2014/main" id="{36AE5F3F-BE1A-0A4C-913E-9436391A7264}"/>
              </a:ext>
            </a:extLst>
          </p:cNvPr>
          <p:cNvGrpSpPr/>
          <p:nvPr/>
        </p:nvGrpSpPr>
        <p:grpSpPr>
          <a:xfrm>
            <a:off x="10748617" y="3362438"/>
            <a:ext cx="240100" cy="242595"/>
            <a:chOff x="691001" y="2713547"/>
            <a:chExt cx="603183" cy="566981"/>
          </a:xfrm>
        </p:grpSpPr>
        <p:sp>
          <p:nvSpPr>
            <p:cNvPr id="98" name="星 32 97">
              <a:extLst>
                <a:ext uri="{FF2B5EF4-FFF2-40B4-BE49-F238E27FC236}">
                  <a16:creationId xmlns:a16="http://schemas.microsoft.com/office/drawing/2014/main" id="{14F58FC4-AE51-304E-B50C-C451B5986F95}"/>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 name="直線コネクタ 98">
              <a:extLst>
                <a:ext uri="{FF2B5EF4-FFF2-40B4-BE49-F238E27FC236}">
                  <a16:creationId xmlns:a16="http://schemas.microsoft.com/office/drawing/2014/main" id="{0F0E3410-9E3E-F94D-AA83-A494C9B1E96B}"/>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0AF9CF96-0C22-3349-A1C8-808D874B81A9}"/>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1D3FBC52-30C7-1245-B5C0-0F73095DFD45}"/>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55A114DB-E1B4-4341-8AE9-867ABB529980}"/>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 name="グループ化 102">
            <a:extLst>
              <a:ext uri="{FF2B5EF4-FFF2-40B4-BE49-F238E27FC236}">
                <a16:creationId xmlns:a16="http://schemas.microsoft.com/office/drawing/2014/main" id="{0DC92E7C-2E82-C740-A06D-6814DD289AF5}"/>
              </a:ext>
            </a:extLst>
          </p:cNvPr>
          <p:cNvGrpSpPr/>
          <p:nvPr/>
        </p:nvGrpSpPr>
        <p:grpSpPr>
          <a:xfrm>
            <a:off x="10807572" y="3892883"/>
            <a:ext cx="240100" cy="242595"/>
            <a:chOff x="691001" y="2713547"/>
            <a:chExt cx="603183" cy="566981"/>
          </a:xfrm>
        </p:grpSpPr>
        <p:sp>
          <p:nvSpPr>
            <p:cNvPr id="104" name="星 32 103">
              <a:extLst>
                <a:ext uri="{FF2B5EF4-FFF2-40B4-BE49-F238E27FC236}">
                  <a16:creationId xmlns:a16="http://schemas.microsoft.com/office/drawing/2014/main" id="{12D518C9-43AC-944B-B50F-1EB349A5D44E}"/>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 name="直線コネクタ 104">
              <a:extLst>
                <a:ext uri="{FF2B5EF4-FFF2-40B4-BE49-F238E27FC236}">
                  <a16:creationId xmlns:a16="http://schemas.microsoft.com/office/drawing/2014/main" id="{675F1238-4E2A-F249-A6D7-D5CD5AD199F9}"/>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669AC736-807B-9041-8718-C654155C241C}"/>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655F9FB0-2F4B-5A49-B1EA-434C409421F0}"/>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26873680-8D33-854A-B98B-EC6FFBF4AE6C}"/>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グループ化 108">
            <a:extLst>
              <a:ext uri="{FF2B5EF4-FFF2-40B4-BE49-F238E27FC236}">
                <a16:creationId xmlns:a16="http://schemas.microsoft.com/office/drawing/2014/main" id="{FCB859E1-57DE-EE46-85FD-FB32ADFAD8A9}"/>
              </a:ext>
            </a:extLst>
          </p:cNvPr>
          <p:cNvGrpSpPr/>
          <p:nvPr/>
        </p:nvGrpSpPr>
        <p:grpSpPr>
          <a:xfrm>
            <a:off x="8806228" y="3151371"/>
            <a:ext cx="679769" cy="851500"/>
            <a:chOff x="5461141" y="4072211"/>
            <a:chExt cx="702859" cy="885437"/>
          </a:xfrm>
        </p:grpSpPr>
        <p:grpSp>
          <p:nvGrpSpPr>
            <p:cNvPr id="110" name="グループ化 109">
              <a:extLst>
                <a:ext uri="{FF2B5EF4-FFF2-40B4-BE49-F238E27FC236}">
                  <a16:creationId xmlns:a16="http://schemas.microsoft.com/office/drawing/2014/main" id="{7B04E3B0-6AE6-8C49-9853-F1D9FB2BBAC9}"/>
                </a:ext>
              </a:extLst>
            </p:cNvPr>
            <p:cNvGrpSpPr/>
            <p:nvPr/>
          </p:nvGrpSpPr>
          <p:grpSpPr>
            <a:xfrm>
              <a:off x="5461141" y="4072211"/>
              <a:ext cx="702859" cy="885437"/>
              <a:chOff x="4222634" y="2645253"/>
              <a:chExt cx="626262" cy="885437"/>
            </a:xfrm>
          </p:grpSpPr>
          <p:sp>
            <p:nvSpPr>
              <p:cNvPr id="115" name="円/楕円 114">
                <a:extLst>
                  <a:ext uri="{FF2B5EF4-FFF2-40B4-BE49-F238E27FC236}">
                    <a16:creationId xmlns:a16="http://schemas.microsoft.com/office/drawing/2014/main" id="{9DA42B13-C6AF-1F4C-9D89-959E9C059A4B}"/>
                  </a:ext>
                </a:extLst>
              </p:cNvPr>
              <p:cNvSpPr/>
              <p:nvPr/>
            </p:nvSpPr>
            <p:spPr>
              <a:xfrm>
                <a:off x="4222634" y="2645253"/>
                <a:ext cx="626262" cy="8854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a:p>
            </p:txBody>
          </p:sp>
          <p:sp>
            <p:nvSpPr>
              <p:cNvPr id="116" name="テキスト ボックス 115">
                <a:extLst>
                  <a:ext uri="{FF2B5EF4-FFF2-40B4-BE49-F238E27FC236}">
                    <a16:creationId xmlns:a16="http://schemas.microsoft.com/office/drawing/2014/main" id="{08A8DC03-C297-9D46-A8D8-987A3990FC46}"/>
                  </a:ext>
                </a:extLst>
              </p:cNvPr>
              <p:cNvSpPr txBox="1"/>
              <p:nvPr/>
            </p:nvSpPr>
            <p:spPr>
              <a:xfrm>
                <a:off x="4311754" y="2958638"/>
                <a:ext cx="466200" cy="515526"/>
              </a:xfrm>
              <a:prstGeom prst="rect">
                <a:avLst/>
              </a:prstGeom>
              <a:noFill/>
            </p:spPr>
            <p:txBody>
              <a:bodyPr vert="eaVert" wrap="none" rtlCol="0">
                <a:spAutoFit/>
              </a:bodyPr>
              <a:lstStyle/>
              <a:p>
                <a:r>
                  <a:rPr lang="ja-JP" altLang="en-US" sz="1100" b="1"/>
                  <a:t>カラダ</a:t>
                </a:r>
                <a:endParaRPr lang="en-US" altLang="ja-JP" sz="1100" b="1" dirty="0"/>
              </a:p>
              <a:p>
                <a:r>
                  <a:rPr lang="ja-JP" altLang="en-US" sz="1100" b="1"/>
                  <a:t>防衛隊</a:t>
                </a:r>
                <a:endParaRPr kumimoji="1" lang="ja-JP" altLang="en-US" sz="1100"/>
              </a:p>
            </p:txBody>
          </p:sp>
        </p:grpSp>
        <p:cxnSp>
          <p:nvCxnSpPr>
            <p:cNvPr id="111" name="直線コネクタ 110">
              <a:extLst>
                <a:ext uri="{FF2B5EF4-FFF2-40B4-BE49-F238E27FC236}">
                  <a16:creationId xmlns:a16="http://schemas.microsoft.com/office/drawing/2014/main" id="{B550158D-FA8D-894F-AC6B-17FF7B087617}"/>
                </a:ext>
              </a:extLst>
            </p:cNvPr>
            <p:cNvCxnSpPr/>
            <p:nvPr/>
          </p:nvCxnSpPr>
          <p:spPr>
            <a:xfrm>
              <a:off x="5651379" y="4191496"/>
              <a:ext cx="133003" cy="66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23215BB5-42C4-F24B-B07D-295CCBDC0061}"/>
                </a:ext>
              </a:extLst>
            </p:cNvPr>
            <p:cNvCxnSpPr>
              <a:cxnSpLocks/>
            </p:cNvCxnSpPr>
            <p:nvPr/>
          </p:nvCxnSpPr>
          <p:spPr>
            <a:xfrm flipV="1">
              <a:off x="5848045" y="4195738"/>
              <a:ext cx="138545" cy="620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円/楕円 112">
              <a:extLst>
                <a:ext uri="{FF2B5EF4-FFF2-40B4-BE49-F238E27FC236}">
                  <a16:creationId xmlns:a16="http://schemas.microsoft.com/office/drawing/2014/main" id="{23EC6A39-5755-5845-829F-60BFA45C4471}"/>
                </a:ext>
              </a:extLst>
            </p:cNvPr>
            <p:cNvSpPr/>
            <p:nvPr/>
          </p:nvSpPr>
          <p:spPr>
            <a:xfrm>
              <a:off x="5650985" y="4263226"/>
              <a:ext cx="108518" cy="1046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113">
              <a:extLst>
                <a:ext uri="{FF2B5EF4-FFF2-40B4-BE49-F238E27FC236}">
                  <a16:creationId xmlns:a16="http://schemas.microsoft.com/office/drawing/2014/main" id="{F0213320-A9AA-C34A-8635-6B71988D4F23}"/>
                </a:ext>
              </a:extLst>
            </p:cNvPr>
            <p:cNvSpPr/>
            <p:nvPr/>
          </p:nvSpPr>
          <p:spPr>
            <a:xfrm>
              <a:off x="5889586" y="4265644"/>
              <a:ext cx="108518" cy="1046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図 8">
            <a:extLst>
              <a:ext uri="{FF2B5EF4-FFF2-40B4-BE49-F238E27FC236}">
                <a16:creationId xmlns:a16="http://schemas.microsoft.com/office/drawing/2014/main" id="{453341D3-BD1B-6042-B975-8AEF979E7330}"/>
              </a:ext>
            </a:extLst>
          </p:cNvPr>
          <p:cNvPicPr>
            <a:picLocks noChangeAspect="1"/>
          </p:cNvPicPr>
          <p:nvPr/>
        </p:nvPicPr>
        <p:blipFill>
          <a:blip r:embed="rId4"/>
          <a:stretch>
            <a:fillRect/>
          </a:stretch>
        </p:blipFill>
        <p:spPr>
          <a:xfrm>
            <a:off x="7694697" y="1910125"/>
            <a:ext cx="2815361" cy="3236046"/>
          </a:xfrm>
          <a:prstGeom prst="rect">
            <a:avLst/>
          </a:prstGeom>
        </p:spPr>
      </p:pic>
      <p:pic>
        <p:nvPicPr>
          <p:cNvPr id="118" name="図 117">
            <a:extLst>
              <a:ext uri="{FF2B5EF4-FFF2-40B4-BE49-F238E27FC236}">
                <a16:creationId xmlns:a16="http://schemas.microsoft.com/office/drawing/2014/main" id="{A763DD65-331E-481F-9C94-C74452C132E5}"/>
              </a:ext>
            </a:extLst>
          </p:cNvPr>
          <p:cNvPicPr>
            <a:picLocks noChangeAspect="1"/>
          </p:cNvPicPr>
          <p:nvPr/>
        </p:nvPicPr>
        <p:blipFill>
          <a:blip r:embed="rId5"/>
          <a:stretch>
            <a:fillRect/>
          </a:stretch>
        </p:blipFill>
        <p:spPr>
          <a:xfrm>
            <a:off x="324000" y="216000"/>
            <a:ext cx="1319398" cy="1702449"/>
          </a:xfrm>
          <a:prstGeom prst="rect">
            <a:avLst/>
          </a:prstGeom>
        </p:spPr>
      </p:pic>
      <p:sp>
        <p:nvSpPr>
          <p:cNvPr id="119" name="タイトル 1">
            <a:extLst>
              <a:ext uri="{FF2B5EF4-FFF2-40B4-BE49-F238E27FC236}">
                <a16:creationId xmlns:a16="http://schemas.microsoft.com/office/drawing/2014/main" id="{44D51FBA-C9A9-495F-B6A9-C5748BAA1CC7}"/>
              </a:ext>
            </a:extLst>
          </p:cNvPr>
          <p:cNvSpPr txBox="1">
            <a:spLocks/>
          </p:cNvSpPr>
          <p:nvPr/>
        </p:nvSpPr>
        <p:spPr>
          <a:xfrm>
            <a:off x="1908000" y="360000"/>
            <a:ext cx="10148882"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sz="3600" dirty="0">
                <a:latin typeface="HGSMinchoE" panose="02020900000000000000" pitchFamily="18" charset="-128"/>
                <a:ea typeface="HGSMinchoE" panose="02020900000000000000" pitchFamily="18" charset="-128"/>
              </a:rPr>
              <a:t>ウイルスが体の中に入っても病気になる人と</a:t>
            </a:r>
            <a:endParaRPr lang="en-US" altLang="ja-JP" sz="1100" dirty="0">
              <a:latin typeface="HGSMinchoE" panose="02020900000000000000" pitchFamily="18" charset="-128"/>
              <a:ea typeface="HGSMinchoE" panose="02020900000000000000" pitchFamily="18" charset="-128"/>
            </a:endParaRPr>
          </a:p>
          <a:p>
            <a:pPr>
              <a:lnSpc>
                <a:spcPct val="120000"/>
              </a:lnSpc>
            </a:pPr>
            <a:endParaRPr lang="en-US" altLang="ja-JP" sz="1100" dirty="0">
              <a:latin typeface="HGSMinchoE" panose="02020900000000000000" pitchFamily="18" charset="-128"/>
              <a:ea typeface="HGSMinchoE" panose="02020900000000000000" pitchFamily="18" charset="-128"/>
            </a:endParaRPr>
          </a:p>
          <a:p>
            <a:pPr>
              <a:lnSpc>
                <a:spcPct val="120000"/>
              </a:lnSpc>
            </a:pPr>
            <a:r>
              <a:rPr lang="ja-JP" altLang="en-US" sz="3600" dirty="0">
                <a:latin typeface="HGSMinchoE" panose="02020900000000000000" pitchFamily="18" charset="-128"/>
                <a:ea typeface="HGSMinchoE" panose="02020900000000000000" pitchFamily="18" charset="-128"/>
              </a:rPr>
              <a:t>ならない人がいるのはなぜ？</a:t>
            </a:r>
          </a:p>
        </p:txBody>
      </p:sp>
      <p:sp>
        <p:nvSpPr>
          <p:cNvPr id="120" name="テキスト ボックス 119">
            <a:extLst>
              <a:ext uri="{FF2B5EF4-FFF2-40B4-BE49-F238E27FC236}">
                <a16:creationId xmlns:a16="http://schemas.microsoft.com/office/drawing/2014/main" id="{64ED81ED-6680-43CD-A340-63D49CAB6EF2}"/>
              </a:ext>
            </a:extLst>
          </p:cNvPr>
          <p:cNvSpPr txBox="1"/>
          <p:nvPr/>
        </p:nvSpPr>
        <p:spPr>
          <a:xfrm>
            <a:off x="3948147" y="136986"/>
            <a:ext cx="1128190" cy="400110"/>
          </a:xfrm>
          <a:prstGeom prst="rect">
            <a:avLst/>
          </a:prstGeom>
          <a:noFill/>
        </p:spPr>
        <p:txBody>
          <a:bodyPr wrap="square" rtlCol="0">
            <a:spAutoFit/>
          </a:bodyPr>
          <a:lstStyle/>
          <a:p>
            <a:r>
              <a:rPr kumimoji="1" lang="ja-JP" altLang="en-US" sz="2000" b="1" dirty="0">
                <a:solidFill>
                  <a:schemeClr val="bg2">
                    <a:lumMod val="50000"/>
                  </a:schemeClr>
                </a:solidFill>
              </a:rPr>
              <a:t>からだ</a:t>
            </a:r>
          </a:p>
        </p:txBody>
      </p:sp>
      <p:sp>
        <p:nvSpPr>
          <p:cNvPr id="121" name="テキスト ボックス 120">
            <a:extLst>
              <a:ext uri="{FF2B5EF4-FFF2-40B4-BE49-F238E27FC236}">
                <a16:creationId xmlns:a16="http://schemas.microsoft.com/office/drawing/2014/main" id="{1E00BAF9-2FF4-4ECB-B3F7-91C02A6F7D48}"/>
              </a:ext>
            </a:extLst>
          </p:cNvPr>
          <p:cNvSpPr txBox="1"/>
          <p:nvPr/>
        </p:nvSpPr>
        <p:spPr>
          <a:xfrm>
            <a:off x="5057789" y="136986"/>
            <a:ext cx="822378" cy="400110"/>
          </a:xfrm>
          <a:prstGeom prst="rect">
            <a:avLst/>
          </a:prstGeom>
          <a:noFill/>
        </p:spPr>
        <p:txBody>
          <a:bodyPr wrap="square" rtlCol="0">
            <a:spAutoFit/>
          </a:bodyPr>
          <a:lstStyle/>
          <a:p>
            <a:r>
              <a:rPr kumimoji="1" lang="ja-JP" altLang="en-US" sz="2000" b="1" dirty="0">
                <a:solidFill>
                  <a:schemeClr val="bg2">
                    <a:lumMod val="50000"/>
                  </a:schemeClr>
                </a:solidFill>
              </a:rPr>
              <a:t>なか</a:t>
            </a:r>
          </a:p>
        </p:txBody>
      </p:sp>
      <p:sp>
        <p:nvSpPr>
          <p:cNvPr id="122" name="テキスト ボックス 121">
            <a:extLst>
              <a:ext uri="{FF2B5EF4-FFF2-40B4-BE49-F238E27FC236}">
                <a16:creationId xmlns:a16="http://schemas.microsoft.com/office/drawing/2014/main" id="{319A5572-5BFF-41EF-8666-1B37A0BE7CF5}"/>
              </a:ext>
            </a:extLst>
          </p:cNvPr>
          <p:cNvSpPr txBox="1"/>
          <p:nvPr/>
        </p:nvSpPr>
        <p:spPr>
          <a:xfrm>
            <a:off x="7777504" y="140178"/>
            <a:ext cx="1270617" cy="400110"/>
          </a:xfrm>
          <a:prstGeom prst="rect">
            <a:avLst/>
          </a:prstGeom>
          <a:noFill/>
        </p:spPr>
        <p:txBody>
          <a:bodyPr wrap="square" rtlCol="0">
            <a:spAutoFit/>
          </a:bodyPr>
          <a:lstStyle/>
          <a:p>
            <a:r>
              <a:rPr lang="ja-JP" altLang="en-US" sz="2000" b="1" dirty="0">
                <a:solidFill>
                  <a:schemeClr val="bg2">
                    <a:lumMod val="50000"/>
                  </a:schemeClr>
                </a:solidFill>
              </a:rPr>
              <a:t>びょうき</a:t>
            </a:r>
            <a:endParaRPr kumimoji="1" lang="ja-JP" altLang="en-US" sz="2000" b="1" dirty="0">
              <a:solidFill>
                <a:schemeClr val="bg2">
                  <a:lumMod val="50000"/>
                </a:schemeClr>
              </a:solidFill>
            </a:endParaRPr>
          </a:p>
        </p:txBody>
      </p:sp>
      <p:sp>
        <p:nvSpPr>
          <p:cNvPr id="123" name="テキスト ボックス 122">
            <a:extLst>
              <a:ext uri="{FF2B5EF4-FFF2-40B4-BE49-F238E27FC236}">
                <a16:creationId xmlns:a16="http://schemas.microsoft.com/office/drawing/2014/main" id="{F20622F2-3B98-4EB5-A902-974709604C7C}"/>
              </a:ext>
            </a:extLst>
          </p:cNvPr>
          <p:cNvSpPr txBox="1"/>
          <p:nvPr/>
        </p:nvSpPr>
        <p:spPr>
          <a:xfrm>
            <a:off x="10054869" y="144953"/>
            <a:ext cx="817900" cy="400110"/>
          </a:xfrm>
          <a:prstGeom prst="rect">
            <a:avLst/>
          </a:prstGeom>
          <a:noFill/>
        </p:spPr>
        <p:txBody>
          <a:bodyPr wrap="square" rtlCol="0">
            <a:spAutoFit/>
          </a:bodyPr>
          <a:lstStyle/>
          <a:p>
            <a:r>
              <a:rPr lang="ja-JP" altLang="en-US" sz="2000" b="1" dirty="0">
                <a:solidFill>
                  <a:schemeClr val="bg2">
                    <a:lumMod val="50000"/>
                  </a:schemeClr>
                </a:solidFill>
              </a:rPr>
              <a:t>ひと</a:t>
            </a:r>
            <a:endParaRPr kumimoji="1" lang="ja-JP" altLang="en-US" sz="2000" b="1" dirty="0">
              <a:solidFill>
                <a:schemeClr val="bg2">
                  <a:lumMod val="50000"/>
                </a:schemeClr>
              </a:solidFill>
            </a:endParaRPr>
          </a:p>
        </p:txBody>
      </p:sp>
      <p:sp>
        <p:nvSpPr>
          <p:cNvPr id="124" name="テキスト ボックス 123">
            <a:extLst>
              <a:ext uri="{FF2B5EF4-FFF2-40B4-BE49-F238E27FC236}">
                <a16:creationId xmlns:a16="http://schemas.microsoft.com/office/drawing/2014/main" id="{B1F9604D-D0F5-49C4-B92C-FC5081813159}"/>
              </a:ext>
            </a:extLst>
          </p:cNvPr>
          <p:cNvSpPr txBox="1"/>
          <p:nvPr/>
        </p:nvSpPr>
        <p:spPr>
          <a:xfrm>
            <a:off x="3680693" y="993368"/>
            <a:ext cx="817900" cy="400110"/>
          </a:xfrm>
          <a:prstGeom prst="rect">
            <a:avLst/>
          </a:prstGeom>
          <a:noFill/>
        </p:spPr>
        <p:txBody>
          <a:bodyPr wrap="square" rtlCol="0">
            <a:spAutoFit/>
          </a:bodyPr>
          <a:lstStyle/>
          <a:p>
            <a:r>
              <a:rPr lang="ja-JP" altLang="en-US" sz="2000" b="1" dirty="0">
                <a:solidFill>
                  <a:schemeClr val="bg2">
                    <a:lumMod val="50000"/>
                  </a:schemeClr>
                </a:solidFill>
              </a:rPr>
              <a:t>ひと</a:t>
            </a:r>
            <a:endParaRPr kumimoji="1" lang="ja-JP" altLang="en-US" sz="2000" b="1" dirty="0">
              <a:solidFill>
                <a:schemeClr val="bg2">
                  <a:lumMod val="50000"/>
                </a:schemeClr>
              </a:solidFill>
            </a:endParaRPr>
          </a:p>
        </p:txBody>
      </p:sp>
    </p:spTree>
    <p:extLst>
      <p:ext uri="{BB962C8B-B14F-4D97-AF65-F5344CB8AC3E}">
        <p14:creationId xmlns:p14="http://schemas.microsoft.com/office/powerpoint/2010/main" val="178572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1.11111E-6 L -2.08333E-6 0.00023 C 0.01641 0.00324 -0.00794 -0.00093 0.01693 1.11111E-6 C 0.02513 0.00023 0.03763 0.00231 0.04701 0.0037 C 0.04922 0.00509 0.04831 0.00486 0.04974 0.00486 L 0.1336 0.0618 " pathEditMode="relative" rAng="0" ptsTypes="AAAAAA">
                                      <p:cBhvr>
                                        <p:cTn id="6" dur="2000" fill="hold"/>
                                        <p:tgtEl>
                                          <p:spTgt spid="28"/>
                                        </p:tgtEl>
                                        <p:attrNameLst>
                                          <p:attrName>ppt_x</p:attrName>
                                          <p:attrName>ppt_y</p:attrName>
                                        </p:attrNameLst>
                                      </p:cBhvr>
                                      <p:rCtr x="6680" y="3079"/>
                                    </p:animMotion>
                                  </p:childTnLst>
                                </p:cTn>
                              </p:par>
                              <p:par>
                                <p:cTn id="7" presetID="0" presetClass="path" presetSubtype="0" accel="50000" decel="50000" fill="hold" nodeType="withEffect">
                                  <p:stCondLst>
                                    <p:cond delay="0"/>
                                  </p:stCondLst>
                                  <p:childTnLst>
                                    <p:animMotion origin="layout" path="M -0.01302 0.00672 L -0.01302 0.00695 C -0.0151 0.00695 -0.01718 0.00718 -0.01927 0.00787 C -0.01992 0.00811 -0.02057 0.0088 -0.02122 0.00903 C -0.02356 0.00973 -0.02578 0.00973 -0.02812 0.01019 C -0.02916 0.01065 -0.03034 0.01111 -0.03151 0.01135 C -0.03242 0.01181 -0.03333 0.0125 -0.03424 0.01274 C -0.03802 0.0132 -0.04192 0.01343 -0.04583 0.01389 C -0.04713 0.01459 -0.04843 0.01598 -0.04987 0.01621 C -0.05377 0.01713 -0.05755 0.01713 -0.06146 0.0176 C -0.06419 0.01783 -0.06692 0.01829 -0.06966 0.01875 C -0.07383 0.01945 -0.0776 0.02107 -0.0819 0.02246 C -0.08489 0.02315 -0.08776 0.02408 -0.09075 0.02477 C -0.0914 0.02524 -0.09218 0.02524 -0.09284 0.02593 C -0.09414 0.02778 -0.09466 0.03125 -0.09622 0.03195 C -0.09687 0.03241 -0.09765 0.03264 -0.0983 0.03334 C -0.09974 0.03473 -0.10078 0.03727 -0.10234 0.0382 C -0.10299 0.03843 -0.10377 0.03866 -0.10442 0.03936 C -0.10612 0.04074 -0.10651 0.0419 -0.10781 0.04422 C -0.10859 0.04815 -0.10781 0.04769 -0.10911 0.04769 L -0.10911 0.04792 " pathEditMode="relative" rAng="0" ptsTypes="AAAAAAAAAAAAAAAAAAAAA">
                                      <p:cBhvr>
                                        <p:cTn id="8" dur="2000" fill="hold"/>
                                        <p:tgtEl>
                                          <p:spTgt spid="47"/>
                                        </p:tgtEl>
                                        <p:attrNameLst>
                                          <p:attrName>ppt_x</p:attrName>
                                          <p:attrName>ppt_y</p:attrName>
                                        </p:attrNameLst>
                                      </p:cBhvr>
                                      <p:rCtr x="-4805" y="2060"/>
                                    </p:animMotion>
                                  </p:childTnLst>
                                </p:cTn>
                              </p:par>
                              <p:par>
                                <p:cTn id="9" presetID="0" presetClass="path" presetSubtype="0" accel="50000" decel="50000" fill="hold" nodeType="withEffect">
                                  <p:stCondLst>
                                    <p:cond delay="0"/>
                                  </p:stCondLst>
                                  <p:childTnLst>
                                    <p:animMotion origin="layout" path="M 0.0125 0.00116 L 0.0125 0.00139 C 0.01536 0.00139 0.01835 0.00162 0.02135 0.00232 C 0.02226 0.00255 0.02304 0.00324 0.02408 0.00347 C 0.02747 0.00417 0.03085 0.00417 0.03424 0.00463 C 0.04153 0.00579 0.03893 0.00579 0.04583 0.00718 C 0.05859 0.00926 0.05 0.00741 0.06497 0.00949 C 0.06679 0.00972 0.06862 0.01042 0.07044 0.01065 L 0.08606 0.0132 C 0.09947 0.01505 0.097 0.01412 0.11341 0.01551 C 0.11679 0.01597 0.12018 0.01644 0.12356 0.01667 L 0.13658 0.01806 C 0.13867 0.01921 0.13958 0.01991 0.14205 0.02037 C 0.14283 0.0206 0.14388 0.02037 0.14479 0.02037 L 0.14479 0.0206 " pathEditMode="relative" rAng="0" ptsTypes="AAAAAAAAAAAAAAA">
                                      <p:cBhvr>
                                        <p:cTn id="10" dur="2000" fill="hold"/>
                                        <p:tgtEl>
                                          <p:spTgt spid="35"/>
                                        </p:tgtEl>
                                        <p:attrNameLst>
                                          <p:attrName>ppt_x</p:attrName>
                                          <p:attrName>ppt_y</p:attrName>
                                        </p:attrNameLst>
                                      </p:cBhvr>
                                      <p:rCtr x="6615" y="972"/>
                                    </p:animMotion>
                                  </p:childTnLst>
                                </p:cTn>
                              </p:par>
                              <p:par>
                                <p:cTn id="11" presetID="0" presetClass="path" presetSubtype="0" accel="50000" decel="50000" fill="hold" nodeType="withEffect">
                                  <p:stCondLst>
                                    <p:cond delay="0"/>
                                  </p:stCondLst>
                                  <p:childTnLst>
                                    <p:animMotion origin="layout" path="M 0.01185 -0.00023 L 0.01185 2.22222E-6 C 0.01381 -0.0007 0.01589 -0.00093 0.01797 -0.00162 C 0.01862 -0.00185 0.01927 -0.00255 0.01992 -0.00278 C 0.02266 -0.00347 0.02539 -0.00371 0.02813 -0.00394 C 0.03373 -0.00903 0.02995 -0.00648 0.04037 -0.00764 L 0.05131 -0.0088 C 0.07331 -0.01389 0.04336 -0.00741 0.10248 -0.01134 C 0.10547 -0.01158 0.11276 -0.01366 0.1168 -0.01505 C 0.1181 -0.01574 0.1194 -0.01713 0.12084 -0.01736 C 0.12474 -0.01829 0.12578 -0.01806 0.12904 -0.01991 C 0.13203 -0.0213 0.13334 -0.02222 0.13581 -0.02477 C 0.14167 -0.03056 0.13516 -0.02477 0.13933 -0.02824 L 0.13933 -0.02801 L 0.13933 -0.02824 " pathEditMode="relative" rAng="0" ptsTypes="AAAAAAAAAAAAAAA">
                                      <p:cBhvr>
                                        <p:cTn id="12" dur="2000" fill="hold"/>
                                        <p:tgtEl>
                                          <p:spTgt spid="41"/>
                                        </p:tgtEl>
                                        <p:attrNameLst>
                                          <p:attrName>ppt_x</p:attrName>
                                          <p:attrName>ppt_y</p:attrName>
                                        </p:attrNameLst>
                                      </p:cBhvr>
                                      <p:rCtr x="6367" y="-1389"/>
                                    </p:animMotion>
                                  </p:childTnLst>
                                </p:cTn>
                              </p:par>
                              <p:par>
                                <p:cTn id="13" presetID="0" presetClass="path" presetSubtype="0" accel="50000" decel="50000" fill="hold" nodeType="withEffect">
                                  <p:stCondLst>
                                    <p:cond delay="0"/>
                                  </p:stCondLst>
                                  <p:childTnLst>
                                    <p:animMotion origin="layout" path="M -0.01302 0.00671 L -0.01302 0.00695 C -0.0151 0.00695 -0.01718 0.00718 -0.01927 0.00787 C -0.01992 0.0081 -0.02057 0.0088 -0.02122 0.00903 C -0.02356 0.00972 -0.02578 0.00972 -0.02812 0.01019 C -0.02916 0.01065 -0.03033 0.01111 -0.03151 0.01134 C -0.03242 0.01181 -0.03333 0.0125 -0.03424 0.01273 C -0.03802 0.0132 -0.04192 0.01343 -0.04583 0.01389 C -0.04713 0.01458 -0.04843 0.01597 -0.04986 0.01621 C -0.05377 0.01713 -0.05755 0.01713 -0.06145 0.01759 C -0.06419 0.01783 -0.06692 0.01829 -0.06966 0.01875 C -0.07382 0.01945 -0.0776 0.02107 -0.0819 0.02246 C -0.08489 0.02315 -0.08776 0.02408 -0.09075 0.02477 C -0.0914 0.02523 -0.09218 0.02523 -0.09283 0.02593 C -0.09414 0.02778 -0.09466 0.03125 -0.09622 0.03195 C -0.09687 0.03241 -0.09765 0.03264 -0.0983 0.03333 C -0.09973 0.03472 -0.10078 0.03727 -0.10234 0.0382 C -0.10299 0.03843 -0.10377 0.03866 -0.10442 0.03935 C -0.10611 0.04074 -0.10651 0.0419 -0.10781 0.04421 C -0.10859 0.04815 -0.10781 0.04769 -0.10911 0.04769 L -0.10911 0.04792 " pathEditMode="relative" rAng="0" ptsTypes="AAAAAAAAAAAAAAAAAAAAA">
                                      <p:cBhvr>
                                        <p:cTn id="14" dur="2000" fill="hold"/>
                                        <p:tgtEl>
                                          <p:spTgt spid="53"/>
                                        </p:tgtEl>
                                        <p:attrNameLst>
                                          <p:attrName>ppt_x</p:attrName>
                                          <p:attrName>ppt_y</p:attrName>
                                        </p:attrNameLst>
                                      </p:cBhvr>
                                      <p:rCtr x="-4805" y="2060"/>
                                    </p:animMotion>
                                  </p:childTnLst>
                                </p:cTn>
                              </p:par>
                              <p:par>
                                <p:cTn id="15" presetID="0" presetClass="path" presetSubtype="0" accel="50000" decel="50000" fill="hold" nodeType="withEffect">
                                  <p:stCondLst>
                                    <p:cond delay="0"/>
                                  </p:stCondLst>
                                  <p:childTnLst>
                                    <p:animMotion origin="layout" path="M -2.5E-6 3.7037E-6 L -2.5E-6 0.00023 C -0.00273 0.00023 -0.00534 0.00046 -0.00794 0.00115 C -0.00872 0.00139 -0.0095 0.00208 -0.01028 0.00231 C -0.01328 0.00301 -0.01601 0.00301 -0.01901 0.00347 C -0.02031 0.00393 -0.02174 0.00439 -0.02317 0.00463 C -0.02435 0.00509 -0.02552 0.00578 -0.02669 0.00601 C -0.03138 0.00648 -0.0362 0.00671 -0.04114 0.00717 C -0.04284 0.00787 -0.0444 0.00926 -0.04622 0.00949 C -0.05104 0.01041 -0.05586 0.01041 -0.06067 0.01088 C -0.06419 0.01111 -0.06758 0.01157 -0.07096 0.01203 C -0.07617 0.01273 -0.08099 0.01435 -0.08633 0.01574 C -0.0901 0.01643 -0.09362 0.01736 -0.09739 0.01805 C -0.09817 0.01851 -0.09922 0.01851 -0.1 0.01921 C -0.10169 0.02106 -0.10234 0.02453 -0.10429 0.02523 C -0.10508 0.02569 -0.10599 0.02592 -0.1069 0.02662 C -0.10859 0.02801 -0.10989 0.03055 -0.11185 0.03148 C -0.11276 0.03171 -0.11367 0.03194 -0.11445 0.03264 C -0.11666 0.03402 -0.11705 0.03518 -0.11875 0.0375 C -0.11966 0.04143 -0.11875 0.04097 -0.12031 0.04097 L -0.12031 0.0412 " pathEditMode="relative" rAng="0" ptsTypes="AAAAAAAAAAAAAAAAAAAAA">
                                      <p:cBhvr>
                                        <p:cTn id="16" dur="2000" fill="hold"/>
                                        <p:tgtEl>
                                          <p:spTgt spid="59"/>
                                        </p:tgtEl>
                                        <p:attrNameLst>
                                          <p:attrName>ppt_x</p:attrName>
                                          <p:attrName>ppt_y</p:attrName>
                                        </p:attrNameLst>
                                      </p:cBhvr>
                                      <p:rCtr x="-6016" y="2060"/>
                                    </p:animMotion>
                                  </p:childTnLst>
                                </p:cTn>
                              </p:par>
                            </p:childTnLst>
                          </p:cTn>
                        </p:par>
                      </p:childTnLst>
                    </p:cTn>
                  </p:par>
                  <p:par>
                    <p:cTn id="17" fill="hold">
                      <p:stCondLst>
                        <p:cond delay="indefinite"/>
                      </p:stCondLst>
                      <p:childTnLst>
                        <p:par>
                          <p:cTn id="18" fill="hold">
                            <p:stCondLst>
                              <p:cond delay="0"/>
                            </p:stCondLst>
                            <p:childTnLst>
                              <p:par>
                                <p:cTn id="19" presetID="6" presetClass="emph" presetSubtype="0" repeatCount="4000" fill="hold" nodeType="clickEffect">
                                  <p:stCondLst>
                                    <p:cond delay="0"/>
                                  </p:stCondLst>
                                  <p:childTnLst>
                                    <p:animScale>
                                      <p:cBhvr>
                                        <p:cTn id="20" dur="500" fill="hold"/>
                                        <p:tgtEl>
                                          <p:spTgt spid="71"/>
                                        </p:tgtEl>
                                      </p:cBhvr>
                                      <p:by x="150000" y="150000"/>
                                    </p:animScale>
                                  </p:childTnLst>
                                </p:cTn>
                              </p:par>
                            </p:childTnLst>
                          </p:cTn>
                        </p:par>
                        <p:par>
                          <p:cTn id="21" fill="hold">
                            <p:stCondLst>
                              <p:cond delay="2000"/>
                            </p:stCondLst>
                            <p:childTnLst>
                              <p:par>
                                <p:cTn id="22" presetID="1" presetClass="exit" presetSubtype="0" fill="hold" nodeType="afterEffect">
                                  <p:stCondLst>
                                    <p:cond delay="1000"/>
                                  </p:stCondLst>
                                  <p:childTnLst>
                                    <p:set>
                                      <p:cBhvr>
                                        <p:cTn id="23" dur="1" fill="hold">
                                          <p:stCondLst>
                                            <p:cond delay="0"/>
                                          </p:stCondLst>
                                        </p:cTn>
                                        <p:tgtEl>
                                          <p:spTgt spid="2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5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3.54167E-6 2.22222E-6 L -3.54167E-6 0.00023 C 0.01641 0.00324 -0.00794 -0.00093 0.01693 2.22222E-6 C 0.02513 0.00023 0.03763 0.00231 0.04701 0.0037 C 0.04922 0.00509 0.04831 0.00486 0.04974 0.00486 L 0.1336 0.0618 " pathEditMode="relative" rAng="0" ptsTypes="AAAAAA">
                                      <p:cBhvr>
                                        <p:cTn id="51" dur="2000" fill="hold"/>
                                        <p:tgtEl>
                                          <p:spTgt spid="73"/>
                                        </p:tgtEl>
                                        <p:attrNameLst>
                                          <p:attrName>ppt_x</p:attrName>
                                          <p:attrName>ppt_y</p:attrName>
                                        </p:attrNameLst>
                                      </p:cBhvr>
                                      <p:rCtr x="6680" y="3079"/>
                                    </p:animMotion>
                                  </p:childTnLst>
                                </p:cTn>
                              </p:par>
                              <p:par>
                                <p:cTn id="52" presetID="0" presetClass="path" presetSubtype="0" accel="50000" decel="50000" fill="hold" nodeType="withEffect">
                                  <p:stCondLst>
                                    <p:cond delay="0"/>
                                  </p:stCondLst>
                                  <p:childTnLst>
                                    <p:animMotion origin="layout" path="M -0.01302 0.00672 L -0.01302 0.00695 C -0.0151 0.00695 -0.01718 0.00718 -0.01927 0.00787 C -0.01992 0.0081 -0.02057 0.0088 -0.02122 0.00903 C -0.02356 0.00972 -0.02578 0.00972 -0.02812 0.01019 C -0.02916 0.01065 -0.03033 0.01111 -0.03151 0.01135 C -0.03242 0.01181 -0.03333 0.0125 -0.03424 0.01273 C -0.03802 0.0132 -0.04192 0.01343 -0.04583 0.01389 C -0.04713 0.01459 -0.04843 0.01597 -0.04987 0.01621 C -0.05377 0.01713 -0.05755 0.01713 -0.06145 0.0176 C -0.06419 0.01783 -0.06692 0.01829 -0.06966 0.01875 C -0.07382 0.01945 -0.0776 0.02107 -0.0819 0.02246 C -0.08489 0.02315 -0.08776 0.02408 -0.09075 0.02477 C -0.0914 0.02523 -0.09218 0.02523 -0.09283 0.02593 C -0.09414 0.02778 -0.09466 0.03125 -0.09622 0.03195 C -0.09687 0.03241 -0.09765 0.03264 -0.0983 0.03334 C -0.09974 0.03472 -0.10078 0.03727 -0.10234 0.0382 C -0.10299 0.03843 -0.10377 0.03866 -0.10442 0.03935 C -0.10612 0.04074 -0.10651 0.0419 -0.10781 0.04422 C -0.10859 0.04815 -0.10781 0.04769 -0.10911 0.04769 L -0.10911 0.04792 " pathEditMode="relative" rAng="0" ptsTypes="AAAAAAAAAAAAAAAAAAAAA">
                                      <p:cBhvr>
                                        <p:cTn id="53" dur="2000" fill="hold"/>
                                        <p:tgtEl>
                                          <p:spTgt spid="91"/>
                                        </p:tgtEl>
                                        <p:attrNameLst>
                                          <p:attrName>ppt_x</p:attrName>
                                          <p:attrName>ppt_y</p:attrName>
                                        </p:attrNameLst>
                                      </p:cBhvr>
                                      <p:rCtr x="-4805" y="2060"/>
                                    </p:animMotion>
                                  </p:childTnLst>
                                </p:cTn>
                              </p:par>
                              <p:par>
                                <p:cTn id="54" presetID="0" presetClass="path" presetSubtype="0" accel="50000" decel="50000" fill="hold" nodeType="withEffect">
                                  <p:stCondLst>
                                    <p:cond delay="0"/>
                                  </p:stCondLst>
                                  <p:childTnLst>
                                    <p:animMotion origin="layout" path="M 0.0125 0.00116 L 0.0125 0.00139 C 0.01536 0.00139 0.01836 0.00162 0.02135 0.00232 C 0.02226 0.00255 0.02304 0.00324 0.02409 0.00347 C 0.02747 0.00417 0.03086 0.00417 0.03424 0.00463 C 0.04153 0.00579 0.03893 0.00579 0.04583 0.00718 C 0.05859 0.00926 0.05 0.00741 0.06497 0.00949 C 0.06679 0.00972 0.06862 0.01042 0.07044 0.01065 L 0.08606 0.0132 C 0.09948 0.01505 0.097 0.01412 0.11341 0.01551 C 0.11679 0.01597 0.12018 0.01644 0.12356 0.01667 L 0.13659 0.01806 C 0.13867 0.01921 0.13958 0.01991 0.14205 0.02037 C 0.14284 0.0206 0.14388 0.02037 0.14479 0.02037 L 0.14479 0.0206 " pathEditMode="relative" rAng="0" ptsTypes="AAAAAAAAAAAAAAA">
                                      <p:cBhvr>
                                        <p:cTn id="55" dur="2000" fill="hold"/>
                                        <p:tgtEl>
                                          <p:spTgt spid="79"/>
                                        </p:tgtEl>
                                        <p:attrNameLst>
                                          <p:attrName>ppt_x</p:attrName>
                                          <p:attrName>ppt_y</p:attrName>
                                        </p:attrNameLst>
                                      </p:cBhvr>
                                      <p:rCtr x="6615" y="972"/>
                                    </p:animMotion>
                                  </p:childTnLst>
                                </p:cTn>
                              </p:par>
                              <p:par>
                                <p:cTn id="56" presetID="0" presetClass="path" presetSubtype="0" accel="50000" decel="50000" fill="hold" nodeType="withEffect">
                                  <p:stCondLst>
                                    <p:cond delay="0"/>
                                  </p:stCondLst>
                                  <p:childTnLst>
                                    <p:animMotion origin="layout" path="M 0.01185 -0.00023 L 0.01185 3.33333E-6 C 0.01381 -0.0007 0.01589 -0.00093 0.01797 -0.00162 C 0.01862 -0.00186 0.01928 -0.00255 0.01993 -0.00278 C 0.02266 -0.00348 0.0254 -0.00371 0.02813 -0.00394 C 0.03373 -0.00903 0.02995 -0.00648 0.04037 -0.00764 L 0.05131 -0.0088 C 0.07331 -0.01389 0.04336 -0.00741 0.10248 -0.01135 C 0.10547 -0.01158 0.11276 -0.01366 0.1168 -0.01505 C 0.1181 -0.01574 0.11941 -0.01713 0.12084 -0.01736 C 0.12474 -0.01829 0.12579 -0.01806 0.12904 -0.01991 C 0.13204 -0.0213 0.13334 -0.02223 0.13581 -0.02477 C 0.14167 -0.03056 0.13516 -0.02477 0.13933 -0.02824 L 0.13933 -0.02801 L 0.13933 -0.02824 " pathEditMode="relative" rAng="0" ptsTypes="AAAAAAAAAAAAAAA">
                                      <p:cBhvr>
                                        <p:cTn id="57" dur="2000" fill="hold"/>
                                        <p:tgtEl>
                                          <p:spTgt spid="85"/>
                                        </p:tgtEl>
                                        <p:attrNameLst>
                                          <p:attrName>ppt_x</p:attrName>
                                          <p:attrName>ppt_y</p:attrName>
                                        </p:attrNameLst>
                                      </p:cBhvr>
                                      <p:rCtr x="6367" y="-1389"/>
                                    </p:animMotion>
                                  </p:childTnLst>
                                </p:cTn>
                              </p:par>
                              <p:par>
                                <p:cTn id="58" presetID="0" presetClass="path" presetSubtype="0" accel="50000" decel="50000" fill="hold" nodeType="withEffect">
                                  <p:stCondLst>
                                    <p:cond delay="0"/>
                                  </p:stCondLst>
                                  <p:childTnLst>
                                    <p:animMotion origin="layout" path="M -0.01302 0.00671 L -0.01302 0.00694 C -0.01511 0.00694 -0.01719 0.00718 -0.01927 0.00787 C -0.01993 0.0081 -0.02058 0.0088 -0.02123 0.00903 C -0.02357 0.00972 -0.02578 0.00972 -0.02813 0.01019 C -0.02917 0.01065 -0.03034 0.01111 -0.03151 0.01134 C -0.03243 0.01181 -0.03334 0.0125 -0.03425 0.01273 C -0.03802 0.01319 -0.04193 0.01343 -0.04584 0.01389 C -0.04714 0.01458 -0.04844 0.01597 -0.04987 0.0162 C -0.05378 0.01713 -0.05756 0.01713 -0.06146 0.01759 C -0.0642 0.01782 -0.06693 0.01829 -0.06967 0.01875 C -0.07383 0.01944 -0.07761 0.02107 -0.0819 0.02245 C -0.0849 0.02315 -0.08776 0.02407 -0.09076 0.02477 C -0.09141 0.02523 -0.09219 0.02523 -0.09284 0.02593 C -0.09414 0.02778 -0.09467 0.03125 -0.09623 0.03194 C -0.09688 0.03241 -0.09766 0.03264 -0.09831 0.03333 C -0.09974 0.03472 -0.10078 0.03727 -0.10235 0.03819 C -0.103 0.03843 -0.10378 0.03866 -0.10443 0.03935 C -0.10612 0.04074 -0.10651 0.0419 -0.10782 0.04421 C -0.1086 0.04815 -0.10782 0.04769 -0.10912 0.04769 L -0.10912 0.04792 " pathEditMode="relative" rAng="0" ptsTypes="AAAAAAAAAAAAAAAAAAAAA">
                                      <p:cBhvr>
                                        <p:cTn id="59" dur="2000" fill="hold"/>
                                        <p:tgtEl>
                                          <p:spTgt spid="97"/>
                                        </p:tgtEl>
                                        <p:attrNameLst>
                                          <p:attrName>ppt_x</p:attrName>
                                          <p:attrName>ppt_y</p:attrName>
                                        </p:attrNameLst>
                                      </p:cBhvr>
                                      <p:rCtr x="-4805" y="2060"/>
                                    </p:animMotion>
                                  </p:childTnLst>
                                </p:cTn>
                              </p:par>
                              <p:par>
                                <p:cTn id="60" presetID="0" presetClass="path" presetSubtype="0" accel="50000" decel="50000" fill="hold" nodeType="withEffect">
                                  <p:stCondLst>
                                    <p:cond delay="0"/>
                                  </p:stCondLst>
                                  <p:childTnLst>
                                    <p:animMotion origin="layout" path="M -3.95833E-6 4.81481E-6 L -3.95833E-6 0.00023 C -0.00273 0.00023 -0.00533 0.00046 -0.00794 0.00115 C -0.00872 0.00138 -0.0095 0.00208 -0.01028 0.00231 C -0.01328 0.003 -0.01601 0.003 -0.01901 0.00347 C -0.02031 0.00393 -0.02174 0.00439 -0.02317 0.00462 C -0.02434 0.00509 -0.02552 0.00578 -0.02669 0.00601 C -0.03138 0.00648 -0.03619 0.00671 -0.04114 0.00717 C -0.04283 0.00787 -0.0444 0.00925 -0.04622 0.00949 C -0.05104 0.01041 -0.05586 0.01041 -0.06067 0.01087 C -0.06419 0.01111 -0.06757 0.01157 -0.07096 0.01203 C -0.07617 0.01273 -0.08099 0.01435 -0.08632 0.01574 C -0.0901 0.01643 -0.09362 0.01736 -0.09739 0.01805 C -0.09817 0.01851 -0.09921 0.01851 -0.1 0.01921 C -0.10169 0.02106 -0.10234 0.02453 -0.10429 0.02523 C -0.10507 0.02569 -0.10599 0.02592 -0.1069 0.02662 C -0.10859 0.028 -0.10989 0.03055 -0.11184 0.03148 C -0.11276 0.03171 -0.11367 0.03194 -0.11445 0.03263 C -0.11666 0.03402 -0.11705 0.03518 -0.11875 0.0375 C -0.11966 0.04143 -0.11875 0.04097 -0.12031 0.04097 L -0.12031 0.0412 " pathEditMode="relative" rAng="0" ptsTypes="AAAAAAAAAAAAAAAAAAAAA">
                                      <p:cBhvr>
                                        <p:cTn id="61" dur="2000" fill="hold"/>
                                        <p:tgtEl>
                                          <p:spTgt spid="103"/>
                                        </p:tgtEl>
                                        <p:attrNameLst>
                                          <p:attrName>ppt_x</p:attrName>
                                          <p:attrName>ppt_y</p:attrName>
                                        </p:attrNameLst>
                                      </p:cBhvr>
                                      <p:rCtr x="-6016" y="2060"/>
                                    </p:animMotion>
                                  </p:childTnLst>
                                </p:cTn>
                              </p:par>
                            </p:childTnLst>
                          </p:cTn>
                        </p:par>
                      </p:childTnLst>
                    </p:cTn>
                  </p:par>
                  <p:par>
                    <p:cTn id="62" fill="hold">
                      <p:stCondLst>
                        <p:cond delay="indefinite"/>
                      </p:stCondLst>
                      <p:childTnLst>
                        <p:par>
                          <p:cTn id="63" fill="hold">
                            <p:stCondLst>
                              <p:cond delay="0"/>
                            </p:stCondLst>
                            <p:childTnLst>
                              <p:par>
                                <p:cTn id="64" presetID="6" presetClass="emph" presetSubtype="0" repeatCount="4000" fill="hold" nodeType="clickEffect">
                                  <p:stCondLst>
                                    <p:cond delay="0"/>
                                  </p:stCondLst>
                                  <p:childTnLst>
                                    <p:animScale>
                                      <p:cBhvr>
                                        <p:cTn id="65" dur="500" fill="hold"/>
                                        <p:tgtEl>
                                          <p:spTgt spid="109"/>
                                        </p:tgtEl>
                                      </p:cBhvr>
                                      <p:by x="25000" y="25000"/>
                                    </p:animScale>
                                  </p:childTnLst>
                                  <p:subTnLst>
                                    <p:set>
                                      <p:cBhvr override="childStyle">
                                        <p:cTn dur="1" fill="hold" display="0" masterRel="sameClick" afterEffect="1">
                                          <p:stCondLst>
                                            <p:cond evt="end" delay="0">
                                              <p:tn val="64"/>
                                            </p:cond>
                                          </p:stCondLst>
                                        </p:cTn>
                                        <p:tgtEl>
                                          <p:spTgt spid="109"/>
                                        </p:tgtEl>
                                        <p:attrNameLst>
                                          <p:attrName>style.visibility</p:attrName>
                                        </p:attrNameLst>
                                      </p:cBhvr>
                                      <p:to>
                                        <p:strVal val="hidden"/>
                                      </p:to>
                                    </p:set>
                                  </p:subTnLst>
                                </p:cTn>
                              </p:par>
                            </p:childTnLst>
                          </p:cTn>
                        </p:par>
                        <p:par>
                          <p:cTn id="66" fill="hold">
                            <p:stCondLst>
                              <p:cond delay="2000"/>
                            </p:stCondLst>
                            <p:childTnLst>
                              <p:par>
                                <p:cTn id="67" presetID="1" presetClass="exit" presetSubtype="0" fill="hold" nodeType="afterEffect">
                                  <p:stCondLst>
                                    <p:cond delay="500"/>
                                  </p:stCondLst>
                                  <p:childTnLst>
                                    <p:set>
                                      <p:cBhvr>
                                        <p:cTn id="68" dur="1" fill="hold">
                                          <p:stCondLst>
                                            <p:cond delay="0"/>
                                          </p:stCondLst>
                                        </p:cTn>
                                        <p:tgtEl>
                                          <p:spTgt spid="73"/>
                                        </p:tgtEl>
                                        <p:attrNameLst>
                                          <p:attrName>style.visibility</p:attrName>
                                        </p:attrNameLst>
                                      </p:cBhvr>
                                      <p:to>
                                        <p:strVal val="hidden"/>
                                      </p:to>
                                    </p:set>
                                  </p:childTnLst>
                                </p:cTn>
                              </p:par>
                            </p:childTnLst>
                          </p:cTn>
                        </p:par>
                        <p:par>
                          <p:cTn id="69" fill="hold">
                            <p:stCondLst>
                              <p:cond delay="2500"/>
                            </p:stCondLst>
                            <p:childTnLst>
                              <p:par>
                                <p:cTn id="70" presetID="1" presetClass="exit" presetSubtype="0" fill="hold" nodeType="afterEffect">
                                  <p:stCondLst>
                                    <p:cond delay="0"/>
                                  </p:stCondLst>
                                  <p:childTnLst>
                                    <p:set>
                                      <p:cBhvr>
                                        <p:cTn id="71" dur="1" fill="hold">
                                          <p:stCondLst>
                                            <p:cond delay="0"/>
                                          </p:stCondLst>
                                        </p:cTn>
                                        <p:tgtEl>
                                          <p:spTgt spid="79"/>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85"/>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91"/>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9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72"/>
                                        </p:tgtEl>
                                        <p:attrNameLst>
                                          <p:attrName>style.visibility</p:attrName>
                                        </p:attrNameLst>
                                      </p:cBhvr>
                                      <p:to>
                                        <p:strVal val="hidden"/>
                                      </p:to>
                                    </p:set>
                                  </p:childTnLst>
                                </p:cTn>
                              </p:par>
                              <p:par>
                                <p:cTn id="82" presetID="13" presetClass="entr" presetSubtype="32"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plus(out)">
                                      <p:cBhvr>
                                        <p:cTn id="8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C6355124-F302-5A4B-A126-5980CA54B7F0}"/>
              </a:ext>
            </a:extLst>
          </p:cNvPr>
          <p:cNvPicPr>
            <a:picLocks noChangeAspect="1"/>
          </p:cNvPicPr>
          <p:nvPr/>
        </p:nvPicPr>
        <p:blipFill>
          <a:blip r:embed="rId3"/>
          <a:stretch>
            <a:fillRect/>
          </a:stretch>
        </p:blipFill>
        <p:spPr>
          <a:xfrm>
            <a:off x="2957453" y="1887166"/>
            <a:ext cx="4264697" cy="4873940"/>
          </a:xfrm>
          <a:prstGeom prst="rect">
            <a:avLst/>
          </a:prstGeom>
        </p:spPr>
      </p:pic>
      <p:grpSp>
        <p:nvGrpSpPr>
          <p:cNvPr id="29" name="グループ化 28">
            <a:extLst>
              <a:ext uri="{FF2B5EF4-FFF2-40B4-BE49-F238E27FC236}">
                <a16:creationId xmlns:a16="http://schemas.microsoft.com/office/drawing/2014/main" id="{D7FFC1AB-0719-EC4F-823D-E96DE30BF0A0}"/>
              </a:ext>
            </a:extLst>
          </p:cNvPr>
          <p:cNvGrpSpPr/>
          <p:nvPr/>
        </p:nvGrpSpPr>
        <p:grpSpPr>
          <a:xfrm>
            <a:off x="4749500" y="5412330"/>
            <a:ext cx="677444" cy="862149"/>
            <a:chOff x="8833996" y="3822460"/>
            <a:chExt cx="677444" cy="862149"/>
          </a:xfrm>
        </p:grpSpPr>
        <p:sp>
          <p:nvSpPr>
            <p:cNvPr id="27" name="円/楕円 26">
              <a:extLst>
                <a:ext uri="{FF2B5EF4-FFF2-40B4-BE49-F238E27FC236}">
                  <a16:creationId xmlns:a16="http://schemas.microsoft.com/office/drawing/2014/main" id="{1529132F-3154-0F4C-9E04-AF7952E6E204}"/>
                </a:ext>
              </a:extLst>
            </p:cNvPr>
            <p:cNvSpPr/>
            <p:nvPr/>
          </p:nvSpPr>
          <p:spPr>
            <a:xfrm>
              <a:off x="8833996" y="3822460"/>
              <a:ext cx="677444" cy="86214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49A457CF-B770-2842-807A-8F99F38EC9DA}"/>
                </a:ext>
              </a:extLst>
            </p:cNvPr>
            <p:cNvPicPr>
              <a:picLocks noChangeAspect="1"/>
            </p:cNvPicPr>
            <p:nvPr/>
          </p:nvPicPr>
          <p:blipFill>
            <a:blip r:embed="rId4"/>
            <a:stretch>
              <a:fillRect/>
            </a:stretch>
          </p:blipFill>
          <p:spPr>
            <a:xfrm>
              <a:off x="8897630" y="3992201"/>
              <a:ext cx="550177" cy="522668"/>
            </a:xfrm>
            <a:prstGeom prst="rect">
              <a:avLst/>
            </a:prstGeom>
            <a:solidFill>
              <a:schemeClr val="bg1"/>
            </a:solidFill>
          </p:spPr>
        </p:pic>
      </p:grpSp>
      <p:pic>
        <p:nvPicPr>
          <p:cNvPr id="25" name="図 24">
            <a:extLst>
              <a:ext uri="{FF2B5EF4-FFF2-40B4-BE49-F238E27FC236}">
                <a16:creationId xmlns:a16="http://schemas.microsoft.com/office/drawing/2014/main" id="{43D647B1-42FD-6D49-A4D1-B9319260A717}"/>
              </a:ext>
            </a:extLst>
          </p:cNvPr>
          <p:cNvPicPr>
            <a:picLocks noChangeAspect="1"/>
          </p:cNvPicPr>
          <p:nvPr/>
        </p:nvPicPr>
        <p:blipFill>
          <a:blip r:embed="rId5"/>
          <a:stretch>
            <a:fillRect/>
          </a:stretch>
        </p:blipFill>
        <p:spPr>
          <a:xfrm>
            <a:off x="2706245" y="1835748"/>
            <a:ext cx="4448371" cy="5083853"/>
          </a:xfrm>
          <a:prstGeom prst="rect">
            <a:avLst/>
          </a:prstGeom>
        </p:spPr>
      </p:pic>
      <p:grpSp>
        <p:nvGrpSpPr>
          <p:cNvPr id="19" name="グループ化 18">
            <a:extLst>
              <a:ext uri="{FF2B5EF4-FFF2-40B4-BE49-F238E27FC236}">
                <a16:creationId xmlns:a16="http://schemas.microsoft.com/office/drawing/2014/main" id="{C4B63B9D-5C28-0E47-92CA-B3E148E1DDA3}"/>
              </a:ext>
            </a:extLst>
          </p:cNvPr>
          <p:cNvGrpSpPr/>
          <p:nvPr/>
        </p:nvGrpSpPr>
        <p:grpSpPr>
          <a:xfrm>
            <a:off x="1688844" y="2947521"/>
            <a:ext cx="582384" cy="522229"/>
            <a:chOff x="691001" y="2713547"/>
            <a:chExt cx="603183" cy="566981"/>
          </a:xfrm>
        </p:grpSpPr>
        <p:sp>
          <p:nvSpPr>
            <p:cNvPr id="20" name="星 32 19">
              <a:extLst>
                <a:ext uri="{FF2B5EF4-FFF2-40B4-BE49-F238E27FC236}">
                  <a16:creationId xmlns:a16="http://schemas.microsoft.com/office/drawing/2014/main" id="{5E350477-0154-F443-9E8B-7AB074FC2AED}"/>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BA4D614B-846E-1D41-94CF-C7B6C1F26893}"/>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E68A37F-B708-D745-A2FE-D38072668A4C}"/>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C537AD4-484F-5641-B0BA-58791C2B26E1}"/>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317AC89-4CB0-9540-85ED-0CEC6628A11C}"/>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81BDC780-BB9F-E14F-B754-9198E5DAE9AB}"/>
              </a:ext>
            </a:extLst>
          </p:cNvPr>
          <p:cNvGrpSpPr/>
          <p:nvPr/>
        </p:nvGrpSpPr>
        <p:grpSpPr>
          <a:xfrm>
            <a:off x="2389742" y="2800864"/>
            <a:ext cx="582384" cy="522229"/>
            <a:chOff x="691001" y="2713547"/>
            <a:chExt cx="603183" cy="566981"/>
          </a:xfrm>
        </p:grpSpPr>
        <p:sp>
          <p:nvSpPr>
            <p:cNvPr id="37" name="星 32 36">
              <a:extLst>
                <a:ext uri="{FF2B5EF4-FFF2-40B4-BE49-F238E27FC236}">
                  <a16:creationId xmlns:a16="http://schemas.microsoft.com/office/drawing/2014/main" id="{966ABEF8-B2E6-2B40-B146-346358803FF8}"/>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59C4B22D-6D23-1347-9526-98A630F609A5}"/>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C137F666-1976-8A4A-B524-342DB37B7BA5}"/>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C538D3D5-CAB8-0440-A6FA-D7F348B57028}"/>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A2D7C193-D37C-9F4F-B832-E9DCE7234EFE}"/>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グループ化 41">
            <a:extLst>
              <a:ext uri="{FF2B5EF4-FFF2-40B4-BE49-F238E27FC236}">
                <a16:creationId xmlns:a16="http://schemas.microsoft.com/office/drawing/2014/main" id="{ABA5C895-D54C-BB4F-9FD4-9ACE8F4ABBE9}"/>
              </a:ext>
            </a:extLst>
          </p:cNvPr>
          <p:cNvGrpSpPr/>
          <p:nvPr/>
        </p:nvGrpSpPr>
        <p:grpSpPr>
          <a:xfrm>
            <a:off x="2047315" y="2205945"/>
            <a:ext cx="582384" cy="522229"/>
            <a:chOff x="691001" y="2713547"/>
            <a:chExt cx="603183" cy="566981"/>
          </a:xfrm>
        </p:grpSpPr>
        <p:sp>
          <p:nvSpPr>
            <p:cNvPr id="43" name="星 32 42">
              <a:extLst>
                <a:ext uri="{FF2B5EF4-FFF2-40B4-BE49-F238E27FC236}">
                  <a16:creationId xmlns:a16="http://schemas.microsoft.com/office/drawing/2014/main" id="{B3B1817D-83EA-DD49-A86D-8277964FDA2B}"/>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67F05550-7F85-3146-8AB4-9AEEDF8D4C00}"/>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02BA549-1AD1-074D-B62E-302950FBDBD0}"/>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C3114E2A-E9AC-BC45-B5C7-3B1774A76245}"/>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9488C917-26B7-DC45-AE2F-698E56675054}"/>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1" name="図 30">
            <a:extLst>
              <a:ext uri="{FF2B5EF4-FFF2-40B4-BE49-F238E27FC236}">
                <a16:creationId xmlns:a16="http://schemas.microsoft.com/office/drawing/2014/main" id="{7B17B6F9-7DC4-479F-B8C8-BEA685F81020}"/>
              </a:ext>
            </a:extLst>
          </p:cNvPr>
          <p:cNvPicPr>
            <a:picLocks noChangeAspect="1"/>
          </p:cNvPicPr>
          <p:nvPr/>
        </p:nvPicPr>
        <p:blipFill>
          <a:blip r:embed="rId6"/>
          <a:stretch>
            <a:fillRect/>
          </a:stretch>
        </p:blipFill>
        <p:spPr>
          <a:xfrm>
            <a:off x="324000" y="216000"/>
            <a:ext cx="1319398" cy="1702449"/>
          </a:xfrm>
          <a:prstGeom prst="rect">
            <a:avLst/>
          </a:prstGeom>
        </p:spPr>
      </p:pic>
      <p:sp>
        <p:nvSpPr>
          <p:cNvPr id="32" name="タイトル 1">
            <a:extLst>
              <a:ext uri="{FF2B5EF4-FFF2-40B4-BE49-F238E27FC236}">
                <a16:creationId xmlns:a16="http://schemas.microsoft.com/office/drawing/2014/main" id="{2256F11A-A794-4DAB-BE2E-0B2472E36109}"/>
              </a:ext>
            </a:extLst>
          </p:cNvPr>
          <p:cNvSpPr txBox="1">
            <a:spLocks/>
          </p:cNvSpPr>
          <p:nvPr/>
        </p:nvSpPr>
        <p:spPr>
          <a:xfrm>
            <a:off x="1908000" y="360000"/>
            <a:ext cx="10148882"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dirty="0">
                <a:latin typeface="HGSMinchoE" panose="02020900000000000000" pitchFamily="18" charset="-128"/>
                <a:ea typeface="HGSMinchoE" panose="02020900000000000000" pitchFamily="18" charset="-128"/>
              </a:rPr>
              <a:t>コロナウイルスに罹るとなんで</a:t>
            </a:r>
            <a:endParaRPr lang="en-US" altLang="ja-JP" sz="1050" dirty="0">
              <a:latin typeface="HGSMinchoE" panose="02020900000000000000" pitchFamily="18" charset="-128"/>
              <a:ea typeface="HGSMinchoE" panose="02020900000000000000" pitchFamily="18" charset="-128"/>
            </a:endParaRPr>
          </a:p>
          <a:p>
            <a:pPr>
              <a:lnSpc>
                <a:spcPct val="120000"/>
              </a:lnSpc>
            </a:pPr>
            <a:br>
              <a:rPr lang="en-US" altLang="ja-JP" sz="1050" dirty="0">
                <a:latin typeface="HGSMinchoE" panose="02020900000000000000" pitchFamily="18" charset="-128"/>
                <a:ea typeface="HGSMinchoE" panose="02020900000000000000" pitchFamily="18" charset="-128"/>
              </a:rPr>
            </a:br>
            <a:r>
              <a:rPr lang="ja-JP" altLang="en-US" dirty="0">
                <a:latin typeface="HGSMinchoE" panose="02020900000000000000" pitchFamily="18" charset="-128"/>
                <a:ea typeface="HGSMinchoE" panose="02020900000000000000" pitchFamily="18" charset="-128"/>
              </a:rPr>
              <a:t>多くの人が病気になってしまうの？</a:t>
            </a:r>
          </a:p>
        </p:txBody>
      </p:sp>
      <p:sp>
        <p:nvSpPr>
          <p:cNvPr id="23" name="雲 22">
            <a:extLst>
              <a:ext uri="{FF2B5EF4-FFF2-40B4-BE49-F238E27FC236}">
                <a16:creationId xmlns:a16="http://schemas.microsoft.com/office/drawing/2014/main" id="{D0BA4CF4-B82E-884C-A32C-A8FB50A656C5}"/>
              </a:ext>
            </a:extLst>
          </p:cNvPr>
          <p:cNvSpPr/>
          <p:nvPr/>
        </p:nvSpPr>
        <p:spPr>
          <a:xfrm>
            <a:off x="6203031" y="2473409"/>
            <a:ext cx="5770620" cy="3365498"/>
          </a:xfrm>
          <a:prstGeom prst="cloud">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nSpc>
                <a:spcPct val="150000"/>
              </a:lnSpc>
            </a:pPr>
            <a:r>
              <a:rPr lang="ja-JP" altLang="en-US" sz="2400" b="1" dirty="0">
                <a:solidFill>
                  <a:schemeClr val="bg2">
                    <a:lumMod val="10000"/>
                  </a:schemeClr>
                </a:solidFill>
                <a:latin typeface="AR丸ゴシック体M" panose="020F0609000000000000" pitchFamily="49" charset="-128"/>
                <a:ea typeface="AR丸ゴシック体M" panose="020F0609000000000000" pitchFamily="49" charset="-128"/>
              </a:rPr>
              <a:t>このウイルスは、はじめてだから</a:t>
            </a:r>
            <a:endParaRPr lang="en-US" altLang="ja-JP" sz="2400" b="1" dirty="0">
              <a:solidFill>
                <a:schemeClr val="bg2">
                  <a:lumMod val="10000"/>
                </a:schemeClr>
              </a:solidFill>
              <a:latin typeface="AR丸ゴシック体M" panose="020F0609000000000000" pitchFamily="49" charset="-128"/>
              <a:ea typeface="AR丸ゴシック体M" panose="020F0609000000000000" pitchFamily="49" charset="-128"/>
            </a:endParaRPr>
          </a:p>
          <a:p>
            <a:pPr>
              <a:lnSpc>
                <a:spcPct val="150000"/>
              </a:lnSpc>
            </a:pPr>
            <a:r>
              <a:rPr lang="ja-JP" altLang="en-US" sz="2400" b="1" dirty="0">
                <a:solidFill>
                  <a:schemeClr val="bg2">
                    <a:lumMod val="10000"/>
                  </a:schemeClr>
                </a:solidFill>
                <a:latin typeface="AR丸ゴシック体M" panose="020F0609000000000000" pitchFamily="49" charset="-128"/>
                <a:ea typeface="AR丸ゴシック体M" panose="020F0609000000000000" pitchFamily="49" charset="-128"/>
              </a:rPr>
              <a:t>カラダ防衛隊（ぼうえいたい）が</a:t>
            </a:r>
            <a:endParaRPr lang="en-US" altLang="ja-JP" sz="2400" b="1" dirty="0">
              <a:solidFill>
                <a:schemeClr val="bg2">
                  <a:lumMod val="10000"/>
                </a:schemeClr>
              </a:solidFill>
              <a:latin typeface="AR丸ゴシック体M" panose="020F0609000000000000" pitchFamily="49" charset="-128"/>
              <a:ea typeface="AR丸ゴシック体M" panose="020F0609000000000000" pitchFamily="49" charset="-128"/>
            </a:endParaRPr>
          </a:p>
          <a:p>
            <a:pPr>
              <a:lnSpc>
                <a:spcPct val="150000"/>
              </a:lnSpc>
            </a:pPr>
            <a:r>
              <a:rPr lang="ja-JP" altLang="en-US" sz="2400" b="1" dirty="0">
                <a:solidFill>
                  <a:schemeClr val="bg2">
                    <a:lumMod val="10000"/>
                  </a:schemeClr>
                </a:solidFill>
                <a:latin typeface="AR丸ゴシック体M" panose="020F0609000000000000" pitchFamily="49" charset="-128"/>
                <a:ea typeface="AR丸ゴシック体M" panose="020F0609000000000000" pitchFamily="49" charset="-128"/>
              </a:rPr>
              <a:t>ちゃんとはたらかないの</a:t>
            </a:r>
          </a:p>
        </p:txBody>
      </p:sp>
      <p:sp>
        <p:nvSpPr>
          <p:cNvPr id="30" name="テキスト ボックス 29">
            <a:extLst>
              <a:ext uri="{FF2B5EF4-FFF2-40B4-BE49-F238E27FC236}">
                <a16:creationId xmlns:a16="http://schemas.microsoft.com/office/drawing/2014/main" id="{88603E23-8603-4E09-96A0-A85187078BAE}"/>
              </a:ext>
            </a:extLst>
          </p:cNvPr>
          <p:cNvSpPr txBox="1"/>
          <p:nvPr/>
        </p:nvSpPr>
        <p:spPr>
          <a:xfrm>
            <a:off x="6418346" y="87544"/>
            <a:ext cx="1128190" cy="400110"/>
          </a:xfrm>
          <a:prstGeom prst="rect">
            <a:avLst/>
          </a:prstGeom>
          <a:noFill/>
        </p:spPr>
        <p:txBody>
          <a:bodyPr wrap="square" rtlCol="0">
            <a:spAutoFit/>
          </a:bodyPr>
          <a:lstStyle/>
          <a:p>
            <a:r>
              <a:rPr lang="ja-JP" altLang="en-US" sz="2000" b="1" dirty="0">
                <a:solidFill>
                  <a:schemeClr val="bg2">
                    <a:lumMod val="50000"/>
                  </a:schemeClr>
                </a:solidFill>
              </a:rPr>
              <a:t>かか</a:t>
            </a:r>
            <a:endParaRPr kumimoji="1" lang="ja-JP" altLang="en-US" sz="2000" b="1" dirty="0">
              <a:solidFill>
                <a:schemeClr val="bg2">
                  <a:lumMod val="50000"/>
                </a:schemeClr>
              </a:solidFill>
            </a:endParaRPr>
          </a:p>
        </p:txBody>
      </p:sp>
      <p:sp>
        <p:nvSpPr>
          <p:cNvPr id="33" name="テキスト ボックス 32">
            <a:extLst>
              <a:ext uri="{FF2B5EF4-FFF2-40B4-BE49-F238E27FC236}">
                <a16:creationId xmlns:a16="http://schemas.microsoft.com/office/drawing/2014/main" id="{E803ADFA-E479-46F9-90F7-738E182960B0}"/>
              </a:ext>
            </a:extLst>
          </p:cNvPr>
          <p:cNvSpPr txBox="1"/>
          <p:nvPr/>
        </p:nvSpPr>
        <p:spPr>
          <a:xfrm>
            <a:off x="1967127" y="1019093"/>
            <a:ext cx="1128190" cy="400110"/>
          </a:xfrm>
          <a:prstGeom prst="rect">
            <a:avLst/>
          </a:prstGeom>
          <a:noFill/>
        </p:spPr>
        <p:txBody>
          <a:bodyPr wrap="square" rtlCol="0">
            <a:spAutoFit/>
          </a:bodyPr>
          <a:lstStyle/>
          <a:p>
            <a:r>
              <a:rPr kumimoji="1" lang="ja-JP" altLang="en-US" sz="2000" b="1" dirty="0">
                <a:solidFill>
                  <a:schemeClr val="bg2">
                    <a:lumMod val="50000"/>
                  </a:schemeClr>
                </a:solidFill>
              </a:rPr>
              <a:t>おお</a:t>
            </a:r>
          </a:p>
        </p:txBody>
      </p:sp>
      <p:sp>
        <p:nvSpPr>
          <p:cNvPr id="34" name="テキスト ボックス 33">
            <a:extLst>
              <a:ext uri="{FF2B5EF4-FFF2-40B4-BE49-F238E27FC236}">
                <a16:creationId xmlns:a16="http://schemas.microsoft.com/office/drawing/2014/main" id="{43EDEB5F-9CEF-40CA-85E1-981A59AD03AD}"/>
              </a:ext>
            </a:extLst>
          </p:cNvPr>
          <p:cNvSpPr txBox="1"/>
          <p:nvPr/>
        </p:nvSpPr>
        <p:spPr>
          <a:xfrm>
            <a:off x="3569765" y="1037754"/>
            <a:ext cx="1128190" cy="400110"/>
          </a:xfrm>
          <a:prstGeom prst="rect">
            <a:avLst/>
          </a:prstGeom>
          <a:noFill/>
        </p:spPr>
        <p:txBody>
          <a:bodyPr wrap="square" rtlCol="0">
            <a:spAutoFit/>
          </a:bodyPr>
          <a:lstStyle/>
          <a:p>
            <a:r>
              <a:rPr lang="ja-JP" altLang="en-US" sz="2000" b="1" dirty="0">
                <a:solidFill>
                  <a:schemeClr val="bg2">
                    <a:lumMod val="50000"/>
                  </a:schemeClr>
                </a:solidFill>
              </a:rPr>
              <a:t>ひと</a:t>
            </a:r>
            <a:endParaRPr kumimoji="1" lang="ja-JP" altLang="en-US" sz="2000" b="1" dirty="0">
              <a:solidFill>
                <a:schemeClr val="bg2">
                  <a:lumMod val="50000"/>
                </a:schemeClr>
              </a:solidFill>
            </a:endParaRPr>
          </a:p>
        </p:txBody>
      </p:sp>
      <p:sp>
        <p:nvSpPr>
          <p:cNvPr id="35" name="テキスト ボックス 34">
            <a:extLst>
              <a:ext uri="{FF2B5EF4-FFF2-40B4-BE49-F238E27FC236}">
                <a16:creationId xmlns:a16="http://schemas.microsoft.com/office/drawing/2014/main" id="{DFCD7207-7151-4B2C-8C51-8534125146EF}"/>
              </a:ext>
            </a:extLst>
          </p:cNvPr>
          <p:cNvSpPr txBox="1"/>
          <p:nvPr/>
        </p:nvSpPr>
        <p:spPr>
          <a:xfrm>
            <a:off x="4799752" y="1019093"/>
            <a:ext cx="1403279" cy="400110"/>
          </a:xfrm>
          <a:prstGeom prst="rect">
            <a:avLst/>
          </a:prstGeom>
          <a:noFill/>
        </p:spPr>
        <p:txBody>
          <a:bodyPr wrap="square" rtlCol="0">
            <a:spAutoFit/>
          </a:bodyPr>
          <a:lstStyle/>
          <a:p>
            <a:r>
              <a:rPr lang="ja-JP" altLang="en-US" sz="2000" b="1" dirty="0">
                <a:solidFill>
                  <a:schemeClr val="bg2">
                    <a:lumMod val="50000"/>
                  </a:schemeClr>
                </a:solidFill>
              </a:rPr>
              <a:t>びょうき</a:t>
            </a:r>
            <a:endParaRPr kumimoji="1" lang="ja-JP" altLang="en-US" sz="2000" b="1" dirty="0">
              <a:solidFill>
                <a:schemeClr val="bg2">
                  <a:lumMod val="50000"/>
                </a:schemeClr>
              </a:solidFill>
            </a:endParaRPr>
          </a:p>
        </p:txBody>
      </p:sp>
    </p:spTree>
    <p:extLst>
      <p:ext uri="{BB962C8B-B14F-4D97-AF65-F5344CB8AC3E}">
        <p14:creationId xmlns:p14="http://schemas.microsoft.com/office/powerpoint/2010/main" val="25204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77556E-17 1.11111E-6 L 2.77556E-17 0.00023 C 0.00547 0.00046 0.01107 0.00069 0.01667 0.00162 C 0.01849 0.00208 0.02031 0.00278 0.02227 0.00347 C 0.02461 0.00417 0.02708 0.00486 0.02969 0.00532 C 0.03451 0.00602 0.03958 0.00648 0.04466 0.00717 L 0.05573 0.01065 L 0.06133 0.0125 C 0.06315 0.01435 0.06497 0.0162 0.06693 0.01782 C 0.07305 0.02268 0.08073 0.02616 0.08555 0.03217 C 0.10039 0.05139 0.08125 0.02801 0.09857 0.04467 C 0.10013 0.0463 0.10065 0.04861 0.10234 0.05023 C 0.10391 0.05162 0.10599 0.05231 0.10794 0.0537 C 0.1099 0.05532 0.11133 0.05741 0.11341 0.05903 C 0.1151 0.06042 0.11732 0.06111 0.11901 0.06273 C 0.12174 0.06481 0.12357 0.06782 0.12643 0.06991 C 0.13047 0.07268 0.13516 0.0743 0.13945 0.07708 C 0.14388 0.07986 0.14805 0.0831 0.1526 0.08611 C 0.16237 0.09236 0.16719 0.09305 0.17669 0.10231 C 0.18047 0.10579 0.1849 0.10856 0.18789 0.11296 C 0.2013 0.13217 0.18932 0.11782 0.20091 0.12731 C 0.20299 0.12893 0.2043 0.13102 0.20651 0.13264 C 0.21602 0.13981 0.22161 0.14028 0.22891 0.15069 C 0.23138 0.15417 0.23477 0.15717 0.23633 0.16157 L 0.23997 0.17222 C 0.24063 0.17407 0.24063 0.17592 0.24193 0.17755 C 0.2431 0.1794 0.24453 0.18102 0.24557 0.1831 C 0.24635 0.18472 0.24753 0.18842 0.24753 0.18866 L 0.24753 0.18842 " pathEditMode="relative" rAng="0" ptsTypes="AAAAAAAAAAAAAAAAAAAAAAAAAAAAA">
                                      <p:cBhvr>
                                        <p:cTn id="14" dur="2000" fill="hold"/>
                                        <p:tgtEl>
                                          <p:spTgt spid="19"/>
                                        </p:tgtEl>
                                        <p:attrNameLst>
                                          <p:attrName>ppt_x</p:attrName>
                                          <p:attrName>ppt_y</p:attrName>
                                        </p:attrNameLst>
                                      </p:cBhvr>
                                      <p:rCtr x="12370" y="9421"/>
                                    </p:animMotion>
                                  </p:childTnLst>
                                </p:cTn>
                              </p:par>
                              <p:par>
                                <p:cTn id="15" presetID="0" presetClass="path" presetSubtype="0" accel="50000" decel="50000" fill="hold" nodeType="withEffect">
                                  <p:stCondLst>
                                    <p:cond delay="0"/>
                                  </p:stCondLst>
                                  <p:childTnLst>
                                    <p:animMotion origin="layout" path="M -1.875E-6 -1.11111E-6 L -1.875E-6 0.00023 C 0.00495 0.00046 0.0099 0.00093 0.01485 0.00185 C 0.01654 0.00232 0.01797 0.00324 0.01979 0.00394 C 0.02188 0.00463 0.02409 0.00533 0.02643 0.00579 C 0.03073 0.00671 0.03529 0.00718 0.03959 0.00787 L 0.04961 0.01181 L 0.05456 0.01389 C 0.05625 0.01574 0.05768 0.01806 0.05951 0.01968 C 0.06485 0.02523 0.07175 0.02894 0.07604 0.03565 C 0.08932 0.05695 0.07214 0.03102 0.08763 0.04954 C 0.08906 0.05116 0.08946 0.0537 0.09089 0.05556 C 0.09232 0.05718 0.09427 0.05787 0.09584 0.05949 C 0.09766 0.06111 0.09896 0.06366 0.10091 0.06551 C 0.10235 0.06713 0.1043 0.06783 0.10586 0.06945 C 0.10821 0.07176 0.10977 0.07523 0.1125 0.07755 C 0.11602 0.08056 0.12018 0.08241 0.12409 0.08542 C 0.12787 0.08843 0.13164 0.09213 0.13555 0.09537 C 0.14427 0.10232 0.14857 0.10301 0.15716 0.1132 C 0.16042 0.11713 0.16446 0.12037 0.16706 0.12523 C 0.17891 0.14653 0.16823 0.13079 0.17865 0.1412 C 0.18047 0.14283 0.18164 0.14537 0.1836 0.14699 C 0.19206 0.15486 0.19701 0.15533 0.20339 0.1669 C 0.2056 0.17107 0.20873 0.17431 0.21003 0.17894 L 0.21341 0.19074 C 0.21393 0.19283 0.21393 0.19491 0.21498 0.19676 C 0.21615 0.19884 0.21732 0.2007 0.21836 0.20278 C 0.21901 0.20463 0.22005 0.2088 0.22005 0.20903 L 0.22005 0.2088 " pathEditMode="relative" rAng="0" ptsTypes="AAAAAAAAAAAAAAAAAAAAAAAAAAAAA">
                                      <p:cBhvr>
                                        <p:cTn id="16" dur="2000" fill="hold"/>
                                        <p:tgtEl>
                                          <p:spTgt spid="36"/>
                                        </p:tgtEl>
                                        <p:attrNameLst>
                                          <p:attrName>ppt_x</p:attrName>
                                          <p:attrName>ppt_y</p:attrName>
                                        </p:attrNameLst>
                                      </p:cBhvr>
                                      <p:rCtr x="11003" y="10440"/>
                                    </p:animMotion>
                                  </p:childTnLst>
                                </p:cTn>
                              </p:par>
                              <p:par>
                                <p:cTn id="17" presetID="0" presetClass="path" presetSubtype="0" accel="50000" decel="50000" fill="hold" nodeType="withEffect">
                                  <p:stCondLst>
                                    <p:cond delay="0"/>
                                  </p:stCondLst>
                                  <p:childTnLst>
                                    <p:animMotion origin="layout" path="M 0.01966 0.00138 L 0.01966 0.00162 C 0.02435 0.00231 0.02903 0.00277 0.03372 0.00416 C 0.03528 0.00463 0.03672 0.00601 0.03841 0.00694 C 0.04036 0.00787 0.04245 0.00902 0.04466 0.00972 C 0.0487 0.01088 0.05299 0.01157 0.05716 0.0125 L 0.06653 0.01805 L 0.07122 0.02083 C 0.07278 0.02361 0.07422 0.02662 0.07591 0.02916 C 0.08099 0.0368 0.0875 0.04189 0.09153 0.05138 C 0.10403 0.08101 0.08789 0.0449 0.10247 0.07083 C 0.10377 0.07314 0.10416 0.07662 0.1056 0.07916 C 0.1069 0.08148 0.10872 0.0824 0.11028 0.08472 C 0.11198 0.08703 0.11315 0.0905 0.11497 0.09305 C 0.1164 0.09513 0.11823 0.09629 0.11966 0.09861 C 0.12187 0.10185 0.12343 0.10648 0.12591 0.10972 C 0.12929 0.11388 0.1332 0.11666 0.13685 0.12083 C 0.14049 0.125 0.14401 0.13009 0.14778 0.13472 C 0.15599 0.14444 0.16002 0.14537 0.1681 0.15972 C 0.17122 0.16527 0.175 0.16967 0.17747 0.17638 C 0.18867 0.20601 0.17864 0.18402 0.18841 0.19861 C 0.1901 0.20092 0.19127 0.20439 0.1931 0.20694 C 0.20104 0.21782 0.20573 0.21851 0.21185 0.23472 C 0.21393 0.24027 0.21679 0.2449 0.2181 0.25138 L 0.22122 0.26805 C 0.22174 0.27083 0.22174 0.27384 0.22278 0.27638 C 0.22383 0.27916 0.225 0.28171 0.22591 0.28472 C 0.22656 0.28726 0.22747 0.29305 0.22747 0.29328 L 0.22747 0.29305 " pathEditMode="relative" rAng="0" ptsTypes="AAAAAAAAAAAAAAAAAAAAAAAAAAAAA">
                                      <p:cBhvr>
                                        <p:cTn id="18" dur="2000" fill="hold"/>
                                        <p:tgtEl>
                                          <p:spTgt spid="42"/>
                                        </p:tgtEl>
                                        <p:attrNameLst>
                                          <p:attrName>ppt_x</p:attrName>
                                          <p:attrName>ppt_y</p:attrName>
                                        </p:attrNameLst>
                                      </p:cBhvr>
                                      <p:rCtr x="10391" y="14583"/>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par>
                          <p:cTn id="29" fill="hold">
                            <p:stCondLst>
                              <p:cond delay="0"/>
                            </p:stCondLst>
                            <p:childTnLst>
                              <p:par>
                                <p:cTn id="30" presetID="22" presetClass="entr" presetSubtype="1" fill="hold" grpId="0" nodeType="afterEffect">
                                  <p:stCondLst>
                                    <p:cond delay="50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314288D1-1F02-904B-AAF2-EC1366E8C602}"/>
              </a:ext>
            </a:extLst>
          </p:cNvPr>
          <p:cNvGrpSpPr/>
          <p:nvPr/>
        </p:nvGrpSpPr>
        <p:grpSpPr>
          <a:xfrm>
            <a:off x="4343205" y="2475030"/>
            <a:ext cx="3505590" cy="4022970"/>
            <a:chOff x="7952850" y="1907377"/>
            <a:chExt cx="2119405" cy="2531865"/>
          </a:xfrm>
        </p:grpSpPr>
        <p:pic>
          <p:nvPicPr>
            <p:cNvPr id="3" name="図 2">
              <a:extLst>
                <a:ext uri="{FF2B5EF4-FFF2-40B4-BE49-F238E27FC236}">
                  <a16:creationId xmlns:a16="http://schemas.microsoft.com/office/drawing/2014/main" id="{538E02F5-4F43-ED4E-A462-C309482D4FDD}"/>
                </a:ext>
              </a:extLst>
            </p:cNvPr>
            <p:cNvPicPr>
              <a:picLocks noChangeAspect="1"/>
            </p:cNvPicPr>
            <p:nvPr/>
          </p:nvPicPr>
          <p:blipFill>
            <a:blip r:embed="rId3"/>
            <a:stretch>
              <a:fillRect/>
            </a:stretch>
          </p:blipFill>
          <p:spPr>
            <a:xfrm>
              <a:off x="7952850" y="2319837"/>
              <a:ext cx="2119405" cy="2119405"/>
            </a:xfrm>
            <a:prstGeom prst="rect">
              <a:avLst/>
            </a:prstGeom>
          </p:spPr>
        </p:pic>
        <p:sp>
          <p:nvSpPr>
            <p:cNvPr id="6" name="テキスト ボックス 5">
              <a:extLst>
                <a:ext uri="{FF2B5EF4-FFF2-40B4-BE49-F238E27FC236}">
                  <a16:creationId xmlns:a16="http://schemas.microsoft.com/office/drawing/2014/main" id="{51670470-EA08-864B-AAD7-2161A194E987}"/>
                </a:ext>
              </a:extLst>
            </p:cNvPr>
            <p:cNvSpPr txBox="1"/>
            <p:nvPr/>
          </p:nvSpPr>
          <p:spPr>
            <a:xfrm>
              <a:off x="8287832" y="1907377"/>
              <a:ext cx="1662272" cy="445510"/>
            </a:xfrm>
            <a:prstGeom prst="rect">
              <a:avLst/>
            </a:prstGeom>
            <a:noFill/>
          </p:spPr>
          <p:txBody>
            <a:bodyPr wrap="none" rtlCol="0">
              <a:spAutoFit/>
            </a:bodyPr>
            <a:lstStyle/>
            <a:p>
              <a:r>
                <a:rPr kumimoji="1" lang="ja-JP" altLang="en-US" sz="4000" b="1"/>
                <a:t>鼻（はな）</a:t>
              </a:r>
            </a:p>
          </p:txBody>
        </p:sp>
      </p:grpSp>
      <p:grpSp>
        <p:nvGrpSpPr>
          <p:cNvPr id="11" name="グループ化 10">
            <a:extLst>
              <a:ext uri="{FF2B5EF4-FFF2-40B4-BE49-F238E27FC236}">
                <a16:creationId xmlns:a16="http://schemas.microsoft.com/office/drawing/2014/main" id="{A29C8E51-5529-D942-AB54-A67CF1E84C49}"/>
              </a:ext>
            </a:extLst>
          </p:cNvPr>
          <p:cNvGrpSpPr/>
          <p:nvPr/>
        </p:nvGrpSpPr>
        <p:grpSpPr>
          <a:xfrm>
            <a:off x="608138" y="2406816"/>
            <a:ext cx="3610456" cy="3990396"/>
            <a:chOff x="794247" y="2483463"/>
            <a:chExt cx="2232657" cy="1694221"/>
          </a:xfrm>
        </p:grpSpPr>
        <p:sp>
          <p:nvSpPr>
            <p:cNvPr id="5" name="テキスト ボックス 4">
              <a:extLst>
                <a:ext uri="{FF2B5EF4-FFF2-40B4-BE49-F238E27FC236}">
                  <a16:creationId xmlns:a16="http://schemas.microsoft.com/office/drawing/2014/main" id="{CA13ED14-5882-1F4C-AB02-F8BFE6587DE4}"/>
                </a:ext>
              </a:extLst>
            </p:cNvPr>
            <p:cNvSpPr txBox="1"/>
            <p:nvPr/>
          </p:nvSpPr>
          <p:spPr>
            <a:xfrm>
              <a:off x="1253270" y="2483463"/>
              <a:ext cx="1773634" cy="490675"/>
            </a:xfrm>
            <a:prstGeom prst="rect">
              <a:avLst/>
            </a:prstGeom>
            <a:noFill/>
          </p:spPr>
          <p:txBody>
            <a:bodyPr wrap="none" rtlCol="0">
              <a:spAutoFit/>
            </a:bodyPr>
            <a:lstStyle/>
            <a:p>
              <a:r>
                <a:rPr lang="ja-JP" altLang="en-US" sz="4000" b="1"/>
                <a:t>目（め）</a:t>
              </a:r>
              <a:endParaRPr kumimoji="1" lang="ja-JP" altLang="en-US" sz="4000" b="1"/>
            </a:p>
          </p:txBody>
        </p:sp>
        <p:pic>
          <p:nvPicPr>
            <p:cNvPr id="10" name="図 9">
              <a:extLst>
                <a:ext uri="{FF2B5EF4-FFF2-40B4-BE49-F238E27FC236}">
                  <a16:creationId xmlns:a16="http://schemas.microsoft.com/office/drawing/2014/main" id="{779C6C08-70EF-204B-8AC8-4D72D9643B66}"/>
                </a:ext>
              </a:extLst>
            </p:cNvPr>
            <p:cNvPicPr>
              <a:picLocks noChangeAspect="1"/>
            </p:cNvPicPr>
            <p:nvPr/>
          </p:nvPicPr>
          <p:blipFill>
            <a:blip r:embed="rId4"/>
            <a:stretch>
              <a:fillRect/>
            </a:stretch>
          </p:blipFill>
          <p:spPr>
            <a:xfrm>
              <a:off x="794247" y="2833318"/>
              <a:ext cx="2081870" cy="1344366"/>
            </a:xfrm>
            <a:prstGeom prst="rect">
              <a:avLst/>
            </a:prstGeom>
            <a:ln w="57150">
              <a:solidFill>
                <a:schemeClr val="tx1"/>
              </a:solidFill>
            </a:ln>
          </p:spPr>
        </p:pic>
      </p:grpSp>
      <p:grpSp>
        <p:nvGrpSpPr>
          <p:cNvPr id="13" name="グループ化 12">
            <a:extLst>
              <a:ext uri="{FF2B5EF4-FFF2-40B4-BE49-F238E27FC236}">
                <a16:creationId xmlns:a16="http://schemas.microsoft.com/office/drawing/2014/main" id="{83DA0E9D-A52F-F849-8029-3A217FC5D18A}"/>
              </a:ext>
            </a:extLst>
          </p:cNvPr>
          <p:cNvGrpSpPr/>
          <p:nvPr/>
        </p:nvGrpSpPr>
        <p:grpSpPr>
          <a:xfrm>
            <a:off x="8217245" y="2458394"/>
            <a:ext cx="3335725" cy="3938817"/>
            <a:chOff x="8420483" y="3747830"/>
            <a:chExt cx="2123022" cy="2862544"/>
          </a:xfrm>
        </p:grpSpPr>
        <p:sp>
          <p:nvSpPr>
            <p:cNvPr id="7" name="テキスト ボックス 6">
              <a:extLst>
                <a:ext uri="{FF2B5EF4-FFF2-40B4-BE49-F238E27FC236}">
                  <a16:creationId xmlns:a16="http://schemas.microsoft.com/office/drawing/2014/main" id="{63093765-EB1B-8F43-BE71-3B0B830B6389}"/>
                </a:ext>
              </a:extLst>
            </p:cNvPr>
            <p:cNvSpPr txBox="1"/>
            <p:nvPr/>
          </p:nvSpPr>
          <p:spPr>
            <a:xfrm>
              <a:off x="8812044" y="3747830"/>
              <a:ext cx="1594108" cy="447017"/>
            </a:xfrm>
            <a:prstGeom prst="rect">
              <a:avLst/>
            </a:prstGeom>
            <a:noFill/>
          </p:spPr>
          <p:txBody>
            <a:bodyPr wrap="none" rtlCol="0">
              <a:spAutoFit/>
            </a:bodyPr>
            <a:lstStyle/>
            <a:p>
              <a:r>
                <a:rPr kumimoji="1" lang="ja-JP" altLang="en-US" sz="4000" b="1"/>
                <a:t>口（くち）</a:t>
              </a:r>
            </a:p>
          </p:txBody>
        </p:sp>
        <p:pic>
          <p:nvPicPr>
            <p:cNvPr id="12" name="図 11">
              <a:extLst>
                <a:ext uri="{FF2B5EF4-FFF2-40B4-BE49-F238E27FC236}">
                  <a16:creationId xmlns:a16="http://schemas.microsoft.com/office/drawing/2014/main" id="{8B5406B6-C334-B949-AFD2-CC47CBB06884}"/>
                </a:ext>
              </a:extLst>
            </p:cNvPr>
            <p:cNvPicPr>
              <a:picLocks noChangeAspect="1"/>
            </p:cNvPicPr>
            <p:nvPr/>
          </p:nvPicPr>
          <p:blipFill>
            <a:blip r:embed="rId5"/>
            <a:stretch>
              <a:fillRect/>
            </a:stretch>
          </p:blipFill>
          <p:spPr>
            <a:xfrm>
              <a:off x="8420483" y="4315215"/>
              <a:ext cx="2123022" cy="2295159"/>
            </a:xfrm>
            <a:prstGeom prst="rect">
              <a:avLst/>
            </a:prstGeom>
            <a:ln w="57150">
              <a:solidFill>
                <a:schemeClr val="tx1"/>
              </a:solidFill>
            </a:ln>
          </p:spPr>
        </p:pic>
      </p:grpSp>
      <p:pic>
        <p:nvPicPr>
          <p:cNvPr id="14" name="図 13">
            <a:extLst>
              <a:ext uri="{FF2B5EF4-FFF2-40B4-BE49-F238E27FC236}">
                <a16:creationId xmlns:a16="http://schemas.microsoft.com/office/drawing/2014/main" id="{EA080147-F27F-46FB-BF08-AF1897355DDA}"/>
              </a:ext>
            </a:extLst>
          </p:cNvPr>
          <p:cNvPicPr>
            <a:picLocks noChangeAspect="1"/>
          </p:cNvPicPr>
          <p:nvPr/>
        </p:nvPicPr>
        <p:blipFill>
          <a:blip r:embed="rId6"/>
          <a:stretch>
            <a:fillRect/>
          </a:stretch>
        </p:blipFill>
        <p:spPr>
          <a:xfrm>
            <a:off x="324000" y="216000"/>
            <a:ext cx="1319398" cy="1702449"/>
          </a:xfrm>
          <a:prstGeom prst="rect">
            <a:avLst/>
          </a:prstGeom>
        </p:spPr>
      </p:pic>
      <p:sp>
        <p:nvSpPr>
          <p:cNvPr id="15" name="タイトル 1">
            <a:extLst>
              <a:ext uri="{FF2B5EF4-FFF2-40B4-BE49-F238E27FC236}">
                <a16:creationId xmlns:a16="http://schemas.microsoft.com/office/drawing/2014/main" id="{474D0FF6-9591-4E4A-85F9-CA13CAF1A2CB}"/>
              </a:ext>
            </a:extLst>
          </p:cNvPr>
          <p:cNvSpPr txBox="1">
            <a:spLocks/>
          </p:cNvSpPr>
          <p:nvPr/>
        </p:nvSpPr>
        <p:spPr>
          <a:xfrm>
            <a:off x="1908000" y="360000"/>
            <a:ext cx="10148882"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dirty="0">
                <a:latin typeface="HGSMinchoE" panose="02020900000000000000" pitchFamily="18" charset="-128"/>
                <a:ea typeface="HGSMinchoE" panose="02020900000000000000" pitchFamily="18" charset="-128"/>
              </a:rPr>
              <a:t>ウイルスは、どこから</a:t>
            </a:r>
            <a:endParaRPr lang="en-US" altLang="ja-JP" sz="600" dirty="0">
              <a:latin typeface="HGSMinchoE" panose="02020900000000000000" pitchFamily="18" charset="-128"/>
              <a:ea typeface="HGSMinchoE" panose="02020900000000000000" pitchFamily="18" charset="-128"/>
            </a:endParaRPr>
          </a:p>
          <a:p>
            <a:pPr>
              <a:lnSpc>
                <a:spcPct val="120000"/>
              </a:lnSpc>
            </a:pPr>
            <a:endParaRPr lang="en-US" altLang="ja-JP" sz="600" dirty="0">
              <a:latin typeface="HGSMinchoE" panose="02020900000000000000" pitchFamily="18" charset="-128"/>
              <a:ea typeface="HGSMinchoE" panose="02020900000000000000" pitchFamily="18" charset="-128"/>
            </a:endParaRPr>
          </a:p>
          <a:p>
            <a:pPr>
              <a:lnSpc>
                <a:spcPct val="120000"/>
              </a:lnSpc>
            </a:pPr>
            <a:r>
              <a:rPr lang="ja-JP" altLang="en-US" dirty="0">
                <a:latin typeface="HGSMinchoE" panose="02020900000000000000" pitchFamily="18" charset="-128"/>
                <a:ea typeface="HGSMinchoE" panose="02020900000000000000" pitchFamily="18" charset="-128"/>
              </a:rPr>
              <a:t>みんなの体に入ってくるの？</a:t>
            </a:r>
          </a:p>
        </p:txBody>
      </p:sp>
      <p:sp>
        <p:nvSpPr>
          <p:cNvPr id="16" name="テキスト ボックス 15">
            <a:extLst>
              <a:ext uri="{FF2B5EF4-FFF2-40B4-BE49-F238E27FC236}">
                <a16:creationId xmlns:a16="http://schemas.microsoft.com/office/drawing/2014/main" id="{EA2734B0-AF67-4F12-8A20-1BBBB5558EA6}"/>
              </a:ext>
            </a:extLst>
          </p:cNvPr>
          <p:cNvSpPr txBox="1"/>
          <p:nvPr/>
        </p:nvSpPr>
        <p:spPr>
          <a:xfrm>
            <a:off x="4072050" y="999375"/>
            <a:ext cx="1046756" cy="400110"/>
          </a:xfrm>
          <a:prstGeom prst="rect">
            <a:avLst/>
          </a:prstGeom>
          <a:noFill/>
        </p:spPr>
        <p:txBody>
          <a:bodyPr wrap="square" rtlCol="0">
            <a:spAutoFit/>
          </a:bodyPr>
          <a:lstStyle/>
          <a:p>
            <a:r>
              <a:rPr lang="ja-JP" altLang="en-US" sz="2000" b="1" dirty="0">
                <a:solidFill>
                  <a:schemeClr val="bg2">
                    <a:lumMod val="50000"/>
                  </a:schemeClr>
                </a:solidFill>
              </a:rPr>
              <a:t>からだ</a:t>
            </a:r>
            <a:endParaRPr kumimoji="1" lang="ja-JP" altLang="en-US" sz="2000" b="1" dirty="0">
              <a:solidFill>
                <a:schemeClr val="bg2">
                  <a:lumMod val="50000"/>
                </a:schemeClr>
              </a:solidFill>
            </a:endParaRPr>
          </a:p>
        </p:txBody>
      </p:sp>
      <p:sp>
        <p:nvSpPr>
          <p:cNvPr id="17" name="テキスト ボックス 16">
            <a:extLst>
              <a:ext uri="{FF2B5EF4-FFF2-40B4-BE49-F238E27FC236}">
                <a16:creationId xmlns:a16="http://schemas.microsoft.com/office/drawing/2014/main" id="{64825034-7161-46A1-A62A-F767519E7231}"/>
              </a:ext>
            </a:extLst>
          </p:cNvPr>
          <p:cNvSpPr txBox="1"/>
          <p:nvPr/>
        </p:nvSpPr>
        <p:spPr>
          <a:xfrm>
            <a:off x="5251107" y="1005237"/>
            <a:ext cx="715204" cy="400110"/>
          </a:xfrm>
          <a:prstGeom prst="rect">
            <a:avLst/>
          </a:prstGeom>
          <a:noFill/>
        </p:spPr>
        <p:txBody>
          <a:bodyPr wrap="square" rtlCol="0">
            <a:spAutoFit/>
          </a:bodyPr>
          <a:lstStyle/>
          <a:p>
            <a:r>
              <a:rPr kumimoji="1" lang="ja-JP" altLang="en-US" sz="2000" b="1" dirty="0">
                <a:solidFill>
                  <a:schemeClr val="bg2">
                    <a:lumMod val="50000"/>
                  </a:schemeClr>
                </a:solidFill>
              </a:rPr>
              <a:t>はい</a:t>
            </a:r>
          </a:p>
        </p:txBody>
      </p:sp>
    </p:spTree>
    <p:extLst>
      <p:ext uri="{BB962C8B-B14F-4D97-AF65-F5344CB8AC3E}">
        <p14:creationId xmlns:p14="http://schemas.microsoft.com/office/powerpoint/2010/main" val="306112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B7ED734-F40D-A148-8A0D-5F67D55B0AB6}"/>
              </a:ext>
            </a:extLst>
          </p:cNvPr>
          <p:cNvPicPr>
            <a:picLocks noChangeAspect="1"/>
          </p:cNvPicPr>
          <p:nvPr/>
        </p:nvPicPr>
        <p:blipFill>
          <a:blip r:embed="rId3"/>
          <a:stretch>
            <a:fillRect/>
          </a:stretch>
        </p:blipFill>
        <p:spPr>
          <a:xfrm>
            <a:off x="5272233" y="2019178"/>
            <a:ext cx="1339985" cy="1961544"/>
          </a:xfrm>
          <a:prstGeom prst="rect">
            <a:avLst/>
          </a:prstGeom>
        </p:spPr>
      </p:pic>
      <p:pic>
        <p:nvPicPr>
          <p:cNvPr id="11" name="図 10">
            <a:extLst>
              <a:ext uri="{FF2B5EF4-FFF2-40B4-BE49-F238E27FC236}">
                <a16:creationId xmlns:a16="http://schemas.microsoft.com/office/drawing/2014/main" id="{3AEC3B2E-EE80-C441-BFF6-D200B9E60E5D}"/>
              </a:ext>
            </a:extLst>
          </p:cNvPr>
          <p:cNvPicPr>
            <a:picLocks noChangeAspect="1"/>
          </p:cNvPicPr>
          <p:nvPr/>
        </p:nvPicPr>
        <p:blipFill>
          <a:blip r:embed="rId4"/>
          <a:stretch>
            <a:fillRect/>
          </a:stretch>
        </p:blipFill>
        <p:spPr>
          <a:xfrm>
            <a:off x="990880" y="2068773"/>
            <a:ext cx="2024708" cy="2024708"/>
          </a:xfrm>
          <a:prstGeom prst="rect">
            <a:avLst/>
          </a:prstGeom>
        </p:spPr>
      </p:pic>
      <p:grpSp>
        <p:nvGrpSpPr>
          <p:cNvPr id="12" name="グループ化 11">
            <a:extLst>
              <a:ext uri="{FF2B5EF4-FFF2-40B4-BE49-F238E27FC236}">
                <a16:creationId xmlns:a16="http://schemas.microsoft.com/office/drawing/2014/main" id="{56D7ACB9-B1CA-BA4E-AFE3-868669A7FD1B}"/>
              </a:ext>
            </a:extLst>
          </p:cNvPr>
          <p:cNvGrpSpPr/>
          <p:nvPr/>
        </p:nvGrpSpPr>
        <p:grpSpPr>
          <a:xfrm>
            <a:off x="3378952" y="3054050"/>
            <a:ext cx="240100" cy="242595"/>
            <a:chOff x="691001" y="2713547"/>
            <a:chExt cx="603183" cy="566981"/>
          </a:xfrm>
        </p:grpSpPr>
        <p:sp>
          <p:nvSpPr>
            <p:cNvPr id="13" name="星 32 12">
              <a:extLst>
                <a:ext uri="{FF2B5EF4-FFF2-40B4-BE49-F238E27FC236}">
                  <a16:creationId xmlns:a16="http://schemas.microsoft.com/office/drawing/2014/main" id="{35754E02-E518-3F47-8D00-8FD0E29BA6FE}"/>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D5F11DD5-13C4-8443-8EC8-54690DE63755}"/>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41BE2FD-BAF1-4742-BF73-3F0D652AD612}"/>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32FDE81-1296-4A44-B2D4-66C261738AA8}"/>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6F2B055-9535-174A-B869-8A73E027B038}"/>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E0CE4F14-55EF-B44E-B17A-CB5159717C8B}"/>
              </a:ext>
            </a:extLst>
          </p:cNvPr>
          <p:cNvGrpSpPr/>
          <p:nvPr/>
        </p:nvGrpSpPr>
        <p:grpSpPr>
          <a:xfrm>
            <a:off x="3730122" y="3027816"/>
            <a:ext cx="240100" cy="242595"/>
            <a:chOff x="691001" y="2713547"/>
            <a:chExt cx="603183" cy="566981"/>
          </a:xfrm>
        </p:grpSpPr>
        <p:sp>
          <p:nvSpPr>
            <p:cNvPr id="20" name="星 32 19">
              <a:extLst>
                <a:ext uri="{FF2B5EF4-FFF2-40B4-BE49-F238E27FC236}">
                  <a16:creationId xmlns:a16="http://schemas.microsoft.com/office/drawing/2014/main" id="{8BA63463-CE92-494F-A3BB-FF4F7C49F08D}"/>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19C42D72-7D00-C047-9569-45A7CA7E0508}"/>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1CA50852-9F58-BA42-8252-DA06911C8848}"/>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DB89483-245A-FA4C-A1B7-F85F7027B9DE}"/>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7B549A5-CCB7-CF41-8B88-D36B16AD3AB0}"/>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945FBDD3-A03F-AF45-80CA-93493C36822F}"/>
              </a:ext>
            </a:extLst>
          </p:cNvPr>
          <p:cNvGrpSpPr/>
          <p:nvPr/>
        </p:nvGrpSpPr>
        <p:grpSpPr>
          <a:xfrm>
            <a:off x="3553304" y="3337857"/>
            <a:ext cx="240100" cy="242595"/>
            <a:chOff x="691001" y="2713547"/>
            <a:chExt cx="603183" cy="566981"/>
          </a:xfrm>
        </p:grpSpPr>
        <p:sp>
          <p:nvSpPr>
            <p:cNvPr id="32" name="星 32 31">
              <a:extLst>
                <a:ext uri="{FF2B5EF4-FFF2-40B4-BE49-F238E27FC236}">
                  <a16:creationId xmlns:a16="http://schemas.microsoft.com/office/drawing/2014/main" id="{E8BD4EB2-65ED-6D4B-92A8-5352DB6B1F1B}"/>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40970608-8CD3-FB49-B935-2DC5CC451EFB}"/>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E31EB1B9-153B-6E47-8158-68A3B43596AD}"/>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1702C16-9A68-3246-886E-51B05757C818}"/>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12F465CD-004A-1648-B407-090FF6D5E9DF}"/>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4" name="図 43">
            <a:extLst>
              <a:ext uri="{FF2B5EF4-FFF2-40B4-BE49-F238E27FC236}">
                <a16:creationId xmlns:a16="http://schemas.microsoft.com/office/drawing/2014/main" id="{E8D88F71-BD45-654E-A7C7-2F2744A1C87D}"/>
              </a:ext>
            </a:extLst>
          </p:cNvPr>
          <p:cNvPicPr>
            <a:picLocks noChangeAspect="1"/>
          </p:cNvPicPr>
          <p:nvPr/>
        </p:nvPicPr>
        <p:blipFill>
          <a:blip r:embed="rId5"/>
          <a:stretch>
            <a:fillRect/>
          </a:stretch>
        </p:blipFill>
        <p:spPr>
          <a:xfrm>
            <a:off x="216471" y="4093481"/>
            <a:ext cx="3178086" cy="2522606"/>
          </a:xfrm>
          <a:prstGeom prst="rect">
            <a:avLst/>
          </a:prstGeom>
        </p:spPr>
      </p:pic>
      <p:sp>
        <p:nvSpPr>
          <p:cNvPr id="46" name="テキスト ボックス 45">
            <a:extLst>
              <a:ext uri="{FF2B5EF4-FFF2-40B4-BE49-F238E27FC236}">
                <a16:creationId xmlns:a16="http://schemas.microsoft.com/office/drawing/2014/main" id="{9201DB50-DBB2-ED46-A8B2-C850FDD13636}"/>
              </a:ext>
            </a:extLst>
          </p:cNvPr>
          <p:cNvSpPr txBox="1"/>
          <p:nvPr/>
        </p:nvSpPr>
        <p:spPr>
          <a:xfrm>
            <a:off x="2493083" y="3741923"/>
            <a:ext cx="723275" cy="307777"/>
          </a:xfrm>
          <a:prstGeom prst="rect">
            <a:avLst/>
          </a:prstGeom>
          <a:noFill/>
        </p:spPr>
        <p:txBody>
          <a:bodyPr wrap="none" rtlCol="0">
            <a:spAutoFit/>
          </a:bodyPr>
          <a:lstStyle/>
          <a:p>
            <a:r>
              <a:rPr kumimoji="1" lang="ja-JP" altLang="en-US" sz="1400" b="1"/>
              <a:t>しぶき</a:t>
            </a:r>
          </a:p>
        </p:txBody>
      </p:sp>
      <p:sp>
        <p:nvSpPr>
          <p:cNvPr id="61" name="タイトル 1">
            <a:extLst>
              <a:ext uri="{FF2B5EF4-FFF2-40B4-BE49-F238E27FC236}">
                <a16:creationId xmlns:a16="http://schemas.microsoft.com/office/drawing/2014/main" id="{6EE96BEF-995C-4B11-A4D4-0B05378D3C12}"/>
              </a:ext>
            </a:extLst>
          </p:cNvPr>
          <p:cNvSpPr txBox="1">
            <a:spLocks/>
          </p:cNvSpPr>
          <p:nvPr/>
        </p:nvSpPr>
        <p:spPr>
          <a:xfrm>
            <a:off x="1892539" y="106430"/>
            <a:ext cx="10148882" cy="15271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20000"/>
              </a:lnSpc>
            </a:pPr>
            <a:r>
              <a:rPr lang="ja-JP" altLang="en-US" dirty="0">
                <a:latin typeface="HGSMinchoE" panose="02020900000000000000" pitchFamily="18" charset="-128"/>
                <a:ea typeface="HGSMinchoE" panose="02020900000000000000" pitchFamily="18" charset="-128"/>
              </a:rPr>
              <a:t>ウイルスは、どうやって</a:t>
            </a:r>
            <a:endParaRPr lang="en-US" altLang="ja-JP" dirty="0">
              <a:latin typeface="HGSMinchoE" panose="02020900000000000000" pitchFamily="18" charset="-128"/>
              <a:ea typeface="HGSMinchoE" panose="02020900000000000000" pitchFamily="18" charset="-128"/>
            </a:endParaRPr>
          </a:p>
          <a:p>
            <a:pPr>
              <a:lnSpc>
                <a:spcPct val="120000"/>
              </a:lnSpc>
            </a:pPr>
            <a:r>
              <a:rPr lang="ja-JP" altLang="en-US" dirty="0">
                <a:latin typeface="HGSMinchoE" panose="02020900000000000000" pitchFamily="18" charset="-128"/>
                <a:ea typeface="HGSMinchoE" panose="02020900000000000000" pitchFamily="18" charset="-128"/>
              </a:rPr>
              <a:t>みんなの体に入ってくるの？</a:t>
            </a:r>
          </a:p>
        </p:txBody>
      </p:sp>
      <p:pic>
        <p:nvPicPr>
          <p:cNvPr id="65" name="図 64">
            <a:extLst>
              <a:ext uri="{FF2B5EF4-FFF2-40B4-BE49-F238E27FC236}">
                <a16:creationId xmlns:a16="http://schemas.microsoft.com/office/drawing/2014/main" id="{DC44280E-6DAC-4549-85EB-5A9227F9358B}"/>
              </a:ext>
            </a:extLst>
          </p:cNvPr>
          <p:cNvPicPr>
            <a:picLocks noChangeAspect="1"/>
          </p:cNvPicPr>
          <p:nvPr/>
        </p:nvPicPr>
        <p:blipFill>
          <a:blip r:embed="rId6"/>
          <a:stretch>
            <a:fillRect/>
          </a:stretch>
        </p:blipFill>
        <p:spPr>
          <a:xfrm>
            <a:off x="324000" y="216000"/>
            <a:ext cx="1319398" cy="1702449"/>
          </a:xfrm>
          <a:prstGeom prst="rect">
            <a:avLst/>
          </a:prstGeom>
        </p:spPr>
      </p:pic>
      <p:grpSp>
        <p:nvGrpSpPr>
          <p:cNvPr id="68" name="グループ化 67">
            <a:extLst>
              <a:ext uri="{FF2B5EF4-FFF2-40B4-BE49-F238E27FC236}">
                <a16:creationId xmlns:a16="http://schemas.microsoft.com/office/drawing/2014/main" id="{FADD6BAA-E891-4612-B124-D1CE1FEDBEDD}"/>
              </a:ext>
            </a:extLst>
          </p:cNvPr>
          <p:cNvGrpSpPr/>
          <p:nvPr/>
        </p:nvGrpSpPr>
        <p:grpSpPr>
          <a:xfrm>
            <a:off x="8602543" y="4329967"/>
            <a:ext cx="3438878" cy="1658190"/>
            <a:chOff x="8602543" y="4329967"/>
            <a:chExt cx="3438878" cy="1658190"/>
          </a:xfrm>
        </p:grpSpPr>
        <p:sp>
          <p:nvSpPr>
            <p:cNvPr id="62" name="横巻き 61">
              <a:extLst>
                <a:ext uri="{FF2B5EF4-FFF2-40B4-BE49-F238E27FC236}">
                  <a16:creationId xmlns:a16="http://schemas.microsoft.com/office/drawing/2014/main" id="{5817264E-2CE2-D249-8935-4A578C0A1925}"/>
                </a:ext>
              </a:extLst>
            </p:cNvPr>
            <p:cNvSpPr/>
            <p:nvPr/>
          </p:nvSpPr>
          <p:spPr>
            <a:xfrm>
              <a:off x="8602543" y="4800647"/>
              <a:ext cx="3438878" cy="1187510"/>
            </a:xfrm>
            <a:prstGeom prst="horizontalScroll">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1"/>
            <a:lstStyle/>
            <a:p>
              <a:r>
                <a:rPr lang="ja-JP" altLang="en-US" sz="3600" dirty="0">
                  <a:solidFill>
                    <a:schemeClr val="accent4">
                      <a:lumMod val="50000"/>
                    </a:schemeClr>
                  </a:solidFill>
                  <a:latin typeface="AR丸ゴシック体M" panose="020F0609000000000000" pitchFamily="49" charset="-128"/>
                  <a:ea typeface="AR丸ゴシック体M" panose="020F0609000000000000" pitchFamily="49" charset="-128"/>
                </a:rPr>
                <a:t>　  </a:t>
              </a:r>
              <a:r>
                <a:rPr lang="ja-JP" altLang="en-US" sz="3600" dirty="0">
                  <a:solidFill>
                    <a:schemeClr val="accent2">
                      <a:lumMod val="75000"/>
                    </a:schemeClr>
                  </a:solidFill>
                  <a:latin typeface="AR丸ゴシック体M" panose="020F0609000000000000" pitchFamily="49" charset="-128"/>
                  <a:ea typeface="AR丸ゴシック体M" panose="020F0609000000000000" pitchFamily="49" charset="-128"/>
                </a:rPr>
                <a:t>接触</a:t>
              </a:r>
              <a:r>
                <a:rPr lang="ja-JP" altLang="en-US" sz="3600" b="1" dirty="0">
                  <a:solidFill>
                    <a:schemeClr val="accent2">
                      <a:lumMod val="75000"/>
                    </a:schemeClr>
                  </a:solidFill>
                  <a:latin typeface="AR丸ゴシック体M" panose="020F0609000000000000" pitchFamily="49" charset="-128"/>
                  <a:ea typeface="AR丸ゴシック体M" panose="020F0609000000000000" pitchFamily="49" charset="-128"/>
                </a:rPr>
                <a:t>感染</a:t>
              </a:r>
              <a:endParaRPr lang="en-US" altLang="ja-JP" sz="3600" b="1" dirty="0">
                <a:solidFill>
                  <a:schemeClr val="accent2">
                    <a:lumMod val="75000"/>
                  </a:schemeClr>
                </a:solidFill>
                <a:latin typeface="AR丸ゴシック体M" panose="020F0609000000000000" pitchFamily="49" charset="-128"/>
                <a:ea typeface="AR丸ゴシック体M" panose="020F0609000000000000" pitchFamily="49" charset="-128"/>
              </a:endParaRPr>
            </a:p>
            <a:p>
              <a:r>
                <a:rPr lang="ja-JP" altLang="en-US" sz="2400" b="1" dirty="0">
                  <a:solidFill>
                    <a:schemeClr val="accent2">
                      <a:lumMod val="75000"/>
                    </a:schemeClr>
                  </a:solidFill>
                  <a:latin typeface="AR丸ゴシック体M" panose="020F0609000000000000" pitchFamily="49" charset="-128"/>
                  <a:ea typeface="AR丸ゴシック体M" panose="020F0609000000000000" pitchFamily="49" charset="-128"/>
                </a:rPr>
                <a:t>（せっしょくかんせん）</a:t>
              </a:r>
            </a:p>
          </p:txBody>
        </p:sp>
        <p:pic>
          <p:nvPicPr>
            <p:cNvPr id="8" name="グラフィックス 7" descr="挙手">
              <a:extLst>
                <a:ext uri="{FF2B5EF4-FFF2-40B4-BE49-F238E27FC236}">
                  <a16:creationId xmlns:a16="http://schemas.microsoft.com/office/drawing/2014/main" id="{C37EE4A8-F24B-43BC-A712-D67A1249D7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8516" y="4329967"/>
              <a:ext cx="1144674" cy="1144674"/>
            </a:xfrm>
            <a:prstGeom prst="rect">
              <a:avLst/>
            </a:prstGeom>
          </p:spPr>
        </p:pic>
      </p:grpSp>
      <p:grpSp>
        <p:nvGrpSpPr>
          <p:cNvPr id="67" name="グループ化 66">
            <a:extLst>
              <a:ext uri="{FF2B5EF4-FFF2-40B4-BE49-F238E27FC236}">
                <a16:creationId xmlns:a16="http://schemas.microsoft.com/office/drawing/2014/main" id="{B74B23B5-71B5-4690-A800-9ED277948951}"/>
              </a:ext>
            </a:extLst>
          </p:cNvPr>
          <p:cNvGrpSpPr/>
          <p:nvPr/>
        </p:nvGrpSpPr>
        <p:grpSpPr>
          <a:xfrm>
            <a:off x="8700546" y="2019178"/>
            <a:ext cx="3242872" cy="1396063"/>
            <a:chOff x="8700546" y="2019178"/>
            <a:chExt cx="3242872" cy="1396063"/>
          </a:xfrm>
        </p:grpSpPr>
        <p:sp>
          <p:nvSpPr>
            <p:cNvPr id="2" name="横巻き 1">
              <a:extLst>
                <a:ext uri="{FF2B5EF4-FFF2-40B4-BE49-F238E27FC236}">
                  <a16:creationId xmlns:a16="http://schemas.microsoft.com/office/drawing/2014/main" id="{DF140224-0C49-9A47-BC6B-4BA6BD9A9DE2}"/>
                </a:ext>
              </a:extLst>
            </p:cNvPr>
            <p:cNvSpPr/>
            <p:nvPr/>
          </p:nvSpPr>
          <p:spPr>
            <a:xfrm>
              <a:off x="8700546" y="2227731"/>
              <a:ext cx="3242872" cy="1187510"/>
            </a:xfrm>
            <a:prstGeom prst="horizontalScroll">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1"/>
            <a:lstStyle/>
            <a:p>
              <a:r>
                <a:rPr lang="ja-JP" altLang="en-US" sz="3600" b="1" dirty="0">
                  <a:solidFill>
                    <a:srgbClr val="006699"/>
                  </a:solidFill>
                  <a:latin typeface="AR P丸ゴシック体M" panose="020F0600000000000000" pitchFamily="50" charset="-128"/>
                  <a:ea typeface="AR P丸ゴシック体M" panose="020F0600000000000000" pitchFamily="50" charset="-128"/>
                </a:rPr>
                <a:t>  飛沫感染</a:t>
              </a:r>
              <a:endParaRPr lang="en-US" altLang="ja-JP" sz="3600" b="1" dirty="0">
                <a:solidFill>
                  <a:srgbClr val="006699"/>
                </a:solidFill>
                <a:latin typeface="AR P丸ゴシック体M" panose="020F0600000000000000" pitchFamily="50" charset="-128"/>
                <a:ea typeface="AR P丸ゴシック体M" panose="020F0600000000000000" pitchFamily="50" charset="-128"/>
              </a:endParaRPr>
            </a:p>
            <a:p>
              <a:r>
                <a:rPr lang="en-US" altLang="ja-JP" sz="2400" b="1" dirty="0">
                  <a:solidFill>
                    <a:srgbClr val="006699"/>
                  </a:solidFill>
                  <a:latin typeface="AR P丸ゴシック体M" panose="020F0600000000000000" pitchFamily="50" charset="-128"/>
                  <a:ea typeface="AR P丸ゴシック体M" panose="020F0600000000000000" pitchFamily="50" charset="-128"/>
                </a:rPr>
                <a:t>(</a:t>
              </a:r>
              <a:r>
                <a:rPr lang="ja-JP" altLang="en-US" sz="2400" b="1" dirty="0">
                  <a:solidFill>
                    <a:srgbClr val="006699"/>
                  </a:solidFill>
                  <a:latin typeface="AR P丸ゴシック体M" panose="020F0600000000000000" pitchFamily="50" charset="-128"/>
                  <a:ea typeface="AR P丸ゴシック体M" panose="020F0600000000000000" pitchFamily="50" charset="-128"/>
                </a:rPr>
                <a:t>ひまつかんせん</a:t>
              </a:r>
              <a:r>
                <a:rPr lang="en-US" altLang="ja-JP" sz="2400" b="1" dirty="0">
                  <a:solidFill>
                    <a:srgbClr val="006699"/>
                  </a:solidFill>
                  <a:latin typeface="AR P丸ゴシック体M" panose="020F0600000000000000" pitchFamily="50" charset="-128"/>
                  <a:ea typeface="AR P丸ゴシック体M" panose="020F0600000000000000" pitchFamily="50" charset="-128"/>
                </a:rPr>
                <a:t>)</a:t>
              </a:r>
            </a:p>
          </p:txBody>
        </p:sp>
        <p:grpSp>
          <p:nvGrpSpPr>
            <p:cNvPr id="52" name="グループ化 51">
              <a:extLst>
                <a:ext uri="{FF2B5EF4-FFF2-40B4-BE49-F238E27FC236}">
                  <a16:creationId xmlns:a16="http://schemas.microsoft.com/office/drawing/2014/main" id="{1964EE62-C0B2-43B0-A9DF-4D0F1BDC4D9B}"/>
                </a:ext>
              </a:extLst>
            </p:cNvPr>
            <p:cNvGrpSpPr/>
            <p:nvPr/>
          </p:nvGrpSpPr>
          <p:grpSpPr>
            <a:xfrm>
              <a:off x="8700546" y="2019178"/>
              <a:ext cx="774525" cy="746535"/>
              <a:chOff x="8639784" y="1633596"/>
              <a:chExt cx="774525" cy="746535"/>
            </a:xfrm>
            <a:solidFill>
              <a:schemeClr val="accent1">
                <a:lumMod val="60000"/>
                <a:lumOff val="40000"/>
              </a:schemeClr>
            </a:solidFill>
          </p:grpSpPr>
          <p:grpSp>
            <p:nvGrpSpPr>
              <p:cNvPr id="18" name="グラフィックス 9" descr="雨">
                <a:extLst>
                  <a:ext uri="{FF2B5EF4-FFF2-40B4-BE49-F238E27FC236}">
                    <a16:creationId xmlns:a16="http://schemas.microsoft.com/office/drawing/2014/main" id="{9CAE327D-6EEA-4124-8CAA-1B48643238AC}"/>
                  </a:ext>
                </a:extLst>
              </p:cNvPr>
              <p:cNvGrpSpPr/>
              <p:nvPr/>
            </p:nvGrpSpPr>
            <p:grpSpPr>
              <a:xfrm>
                <a:off x="8639784" y="1633596"/>
                <a:ext cx="774525" cy="505334"/>
                <a:chOff x="8639785" y="1938904"/>
                <a:chExt cx="419100" cy="200025"/>
              </a:xfrm>
              <a:grpFill/>
            </p:grpSpPr>
            <p:sp>
              <p:nvSpPr>
                <p:cNvPr id="43" name="フリーフォーム: 図形 42">
                  <a:extLst>
                    <a:ext uri="{FF2B5EF4-FFF2-40B4-BE49-F238E27FC236}">
                      <a16:creationId xmlns:a16="http://schemas.microsoft.com/office/drawing/2014/main" id="{F52A480E-5725-4FE1-8E6A-B3977AE292C2}"/>
                    </a:ext>
                  </a:extLst>
                </p:cNvPr>
                <p:cNvSpPr/>
                <p:nvPr/>
              </p:nvSpPr>
              <p:spPr>
                <a:xfrm>
                  <a:off x="8782660" y="1938904"/>
                  <a:ext cx="133350" cy="200025"/>
                </a:xfrm>
                <a:custGeom>
                  <a:avLst/>
                  <a:gdLst>
                    <a:gd name="connsiteX0" fmla="*/ 133350 w 133350"/>
                    <a:gd name="connsiteY0" fmla="*/ 133350 h 200025"/>
                    <a:gd name="connsiteX1" fmla="*/ 66675 w 133350"/>
                    <a:gd name="connsiteY1" fmla="*/ 200025 h 200025"/>
                    <a:gd name="connsiteX2" fmla="*/ 0 w 133350"/>
                    <a:gd name="connsiteY2" fmla="*/ 133350 h 200025"/>
                    <a:gd name="connsiteX3" fmla="*/ 66675 w 133350"/>
                    <a:gd name="connsiteY3" fmla="*/ 0 h 200025"/>
                    <a:gd name="connsiteX4" fmla="*/ 133350 w 133350"/>
                    <a:gd name="connsiteY4" fmla="*/ 1333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00025">
                      <a:moveTo>
                        <a:pt x="133350" y="133350"/>
                      </a:moveTo>
                      <a:cubicBezTo>
                        <a:pt x="133350" y="170498"/>
                        <a:pt x="103823" y="200025"/>
                        <a:pt x="66675" y="200025"/>
                      </a:cubicBezTo>
                      <a:cubicBezTo>
                        <a:pt x="29528" y="200025"/>
                        <a:pt x="0" y="170498"/>
                        <a:pt x="0" y="133350"/>
                      </a:cubicBezTo>
                      <a:cubicBezTo>
                        <a:pt x="0" y="96202"/>
                        <a:pt x="66675" y="0"/>
                        <a:pt x="66675" y="0"/>
                      </a:cubicBezTo>
                      <a:cubicBezTo>
                        <a:pt x="66675" y="0"/>
                        <a:pt x="133350" y="97155"/>
                        <a:pt x="133350" y="133350"/>
                      </a:cubicBezTo>
                      <a:close/>
                    </a:path>
                  </a:pathLst>
                </a:custGeom>
                <a:grpFill/>
                <a:ln w="9525" cap="flat">
                  <a:noFill/>
                  <a:prstDash val="solid"/>
                  <a:miter/>
                </a:ln>
              </p:spPr>
              <p:txBody>
                <a:bodyPr rtlCol="0" anchor="ctr"/>
                <a:lstStyle/>
                <a:p>
                  <a:endParaRPr lang="ja-JP" altLang="en-US"/>
                </a:p>
              </p:txBody>
            </p:sp>
            <p:sp>
              <p:nvSpPr>
                <p:cNvPr id="45" name="フリーフォーム: 図形 44">
                  <a:extLst>
                    <a:ext uri="{FF2B5EF4-FFF2-40B4-BE49-F238E27FC236}">
                      <a16:creationId xmlns:a16="http://schemas.microsoft.com/office/drawing/2014/main" id="{C66ABE3B-295D-4E84-9AE4-5B340632C267}"/>
                    </a:ext>
                  </a:extLst>
                </p:cNvPr>
                <p:cNvSpPr/>
                <p:nvPr/>
              </p:nvSpPr>
              <p:spPr>
                <a:xfrm>
                  <a:off x="8963635" y="1938904"/>
                  <a:ext cx="95250" cy="142875"/>
                </a:xfrm>
                <a:custGeom>
                  <a:avLst/>
                  <a:gdLst>
                    <a:gd name="connsiteX0" fmla="*/ 95250 w 95250"/>
                    <a:gd name="connsiteY0" fmla="*/ 95250 h 142875"/>
                    <a:gd name="connsiteX1" fmla="*/ 47625 w 95250"/>
                    <a:gd name="connsiteY1" fmla="*/ 142875 h 142875"/>
                    <a:gd name="connsiteX2" fmla="*/ 0 w 95250"/>
                    <a:gd name="connsiteY2" fmla="*/ 95250 h 142875"/>
                    <a:gd name="connsiteX3" fmla="*/ 47625 w 95250"/>
                    <a:gd name="connsiteY3" fmla="*/ 0 h 142875"/>
                    <a:gd name="connsiteX4" fmla="*/ 95250 w 95250"/>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grpFill/>
                <a:ln w="9525" cap="flat">
                  <a:noFill/>
                  <a:prstDash val="solid"/>
                  <a:miter/>
                </a:ln>
              </p:spPr>
              <p:txBody>
                <a:bodyPr rtlCol="0" anchor="ctr"/>
                <a:lstStyle/>
                <a:p>
                  <a:endParaRPr lang="ja-JP" altLang="en-US" dirty="0"/>
                </a:p>
              </p:txBody>
            </p:sp>
            <p:sp>
              <p:nvSpPr>
                <p:cNvPr id="47" name="フリーフォーム: 図形 46">
                  <a:extLst>
                    <a:ext uri="{FF2B5EF4-FFF2-40B4-BE49-F238E27FC236}">
                      <a16:creationId xmlns:a16="http://schemas.microsoft.com/office/drawing/2014/main" id="{73036CB0-253A-4606-83F2-C259B4E8EB5A}"/>
                    </a:ext>
                  </a:extLst>
                </p:cNvPr>
                <p:cNvSpPr/>
                <p:nvPr/>
              </p:nvSpPr>
              <p:spPr>
                <a:xfrm>
                  <a:off x="8639785" y="1938904"/>
                  <a:ext cx="95249" cy="142875"/>
                </a:xfrm>
                <a:custGeom>
                  <a:avLst/>
                  <a:gdLst>
                    <a:gd name="connsiteX0" fmla="*/ 95250 w 95249"/>
                    <a:gd name="connsiteY0" fmla="*/ 95250 h 142875"/>
                    <a:gd name="connsiteX1" fmla="*/ 47625 w 95249"/>
                    <a:gd name="connsiteY1" fmla="*/ 142875 h 142875"/>
                    <a:gd name="connsiteX2" fmla="*/ 0 w 95249"/>
                    <a:gd name="connsiteY2" fmla="*/ 95250 h 142875"/>
                    <a:gd name="connsiteX3" fmla="*/ 47625 w 95249"/>
                    <a:gd name="connsiteY3" fmla="*/ 0 h 142875"/>
                    <a:gd name="connsiteX4" fmla="*/ 95250 w 95249"/>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grpFill/>
                <a:ln w="9525" cap="flat">
                  <a:noFill/>
                  <a:prstDash val="solid"/>
                  <a:miter/>
                </a:ln>
              </p:spPr>
              <p:txBody>
                <a:bodyPr rtlCol="0" anchor="ctr"/>
                <a:lstStyle/>
                <a:p>
                  <a:endParaRPr lang="ja-JP" altLang="en-US"/>
                </a:p>
              </p:txBody>
            </p:sp>
          </p:grpSp>
          <p:sp>
            <p:nvSpPr>
              <p:cNvPr id="64" name="フリーフォーム: 図形 63">
                <a:extLst>
                  <a:ext uri="{FF2B5EF4-FFF2-40B4-BE49-F238E27FC236}">
                    <a16:creationId xmlns:a16="http://schemas.microsoft.com/office/drawing/2014/main" id="{67A217A8-ED3D-4B7F-A095-6B70D2A2142E}"/>
                  </a:ext>
                </a:extLst>
              </p:cNvPr>
              <p:cNvSpPr/>
              <p:nvPr/>
            </p:nvSpPr>
            <p:spPr>
              <a:xfrm>
                <a:off x="9192582" y="2019178"/>
                <a:ext cx="176028" cy="360953"/>
              </a:xfrm>
              <a:custGeom>
                <a:avLst/>
                <a:gdLst>
                  <a:gd name="connsiteX0" fmla="*/ 95250 w 95250"/>
                  <a:gd name="connsiteY0" fmla="*/ 95250 h 142875"/>
                  <a:gd name="connsiteX1" fmla="*/ 47625 w 95250"/>
                  <a:gd name="connsiteY1" fmla="*/ 142875 h 142875"/>
                  <a:gd name="connsiteX2" fmla="*/ 0 w 95250"/>
                  <a:gd name="connsiteY2" fmla="*/ 95250 h 142875"/>
                  <a:gd name="connsiteX3" fmla="*/ 47625 w 95250"/>
                  <a:gd name="connsiteY3" fmla="*/ 0 h 142875"/>
                  <a:gd name="connsiteX4" fmla="*/ 95250 w 95250"/>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grpFill/>
              <a:ln w="9525" cap="flat">
                <a:noFill/>
                <a:prstDash val="solid"/>
                <a:miter/>
              </a:ln>
            </p:spPr>
            <p:txBody>
              <a:bodyPr rtlCol="0" anchor="ctr"/>
              <a:lstStyle/>
              <a:p>
                <a:endParaRPr lang="ja-JP" altLang="en-US" dirty="0"/>
              </a:p>
            </p:txBody>
          </p:sp>
          <p:sp>
            <p:nvSpPr>
              <p:cNvPr id="66" name="フリーフォーム: 図形 65">
                <a:extLst>
                  <a:ext uri="{FF2B5EF4-FFF2-40B4-BE49-F238E27FC236}">
                    <a16:creationId xmlns:a16="http://schemas.microsoft.com/office/drawing/2014/main" id="{E9466C32-C7EC-4AA9-95F2-DA0B786F56EE}"/>
                  </a:ext>
                </a:extLst>
              </p:cNvPr>
              <p:cNvSpPr/>
              <p:nvPr/>
            </p:nvSpPr>
            <p:spPr>
              <a:xfrm>
                <a:off x="8663413" y="2019178"/>
                <a:ext cx="176028" cy="360953"/>
              </a:xfrm>
              <a:custGeom>
                <a:avLst/>
                <a:gdLst>
                  <a:gd name="connsiteX0" fmla="*/ 95250 w 95250"/>
                  <a:gd name="connsiteY0" fmla="*/ 95250 h 142875"/>
                  <a:gd name="connsiteX1" fmla="*/ 47625 w 95250"/>
                  <a:gd name="connsiteY1" fmla="*/ 142875 h 142875"/>
                  <a:gd name="connsiteX2" fmla="*/ 0 w 95250"/>
                  <a:gd name="connsiteY2" fmla="*/ 95250 h 142875"/>
                  <a:gd name="connsiteX3" fmla="*/ 47625 w 95250"/>
                  <a:gd name="connsiteY3" fmla="*/ 0 h 142875"/>
                  <a:gd name="connsiteX4" fmla="*/ 95250 w 95250"/>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grpFill/>
              <a:ln w="9525" cap="flat">
                <a:noFill/>
                <a:prstDash val="solid"/>
                <a:miter/>
              </a:ln>
            </p:spPr>
            <p:txBody>
              <a:bodyPr rtlCol="0" anchor="ctr"/>
              <a:lstStyle/>
              <a:p>
                <a:endParaRPr lang="ja-JP" altLang="en-US" dirty="0"/>
              </a:p>
            </p:txBody>
          </p:sp>
        </p:grpSp>
      </p:grpSp>
      <p:sp>
        <p:nvSpPr>
          <p:cNvPr id="69" name="テキスト ボックス 68">
            <a:extLst>
              <a:ext uri="{FF2B5EF4-FFF2-40B4-BE49-F238E27FC236}">
                <a16:creationId xmlns:a16="http://schemas.microsoft.com/office/drawing/2014/main" id="{7BC72CC3-6C1C-4A00-82FF-EC2FB4F11810}"/>
              </a:ext>
            </a:extLst>
          </p:cNvPr>
          <p:cNvSpPr txBox="1"/>
          <p:nvPr/>
        </p:nvSpPr>
        <p:spPr>
          <a:xfrm>
            <a:off x="4003365" y="725823"/>
            <a:ext cx="1046756" cy="400110"/>
          </a:xfrm>
          <a:prstGeom prst="rect">
            <a:avLst/>
          </a:prstGeom>
          <a:noFill/>
        </p:spPr>
        <p:txBody>
          <a:bodyPr wrap="square" rtlCol="0">
            <a:spAutoFit/>
          </a:bodyPr>
          <a:lstStyle/>
          <a:p>
            <a:r>
              <a:rPr lang="ja-JP" altLang="en-US" sz="2000" b="1" dirty="0">
                <a:solidFill>
                  <a:schemeClr val="bg2">
                    <a:lumMod val="50000"/>
                  </a:schemeClr>
                </a:solidFill>
              </a:rPr>
              <a:t>からだ</a:t>
            </a:r>
            <a:endParaRPr kumimoji="1" lang="ja-JP" altLang="en-US" sz="2000" b="1" dirty="0">
              <a:solidFill>
                <a:schemeClr val="bg2">
                  <a:lumMod val="50000"/>
                </a:schemeClr>
              </a:solidFill>
            </a:endParaRPr>
          </a:p>
        </p:txBody>
      </p:sp>
      <p:sp>
        <p:nvSpPr>
          <p:cNvPr id="70" name="円形吹き出し 2">
            <a:extLst>
              <a:ext uri="{FF2B5EF4-FFF2-40B4-BE49-F238E27FC236}">
                <a16:creationId xmlns:a16="http://schemas.microsoft.com/office/drawing/2014/main" id="{F2F3A2C8-DECC-42F9-8046-CB263FB0BA89}"/>
              </a:ext>
            </a:extLst>
          </p:cNvPr>
          <p:cNvSpPr/>
          <p:nvPr/>
        </p:nvSpPr>
        <p:spPr>
          <a:xfrm>
            <a:off x="2788306" y="1796593"/>
            <a:ext cx="1551739" cy="898459"/>
          </a:xfrm>
          <a:prstGeom prst="wedgeEllipseCallout">
            <a:avLst>
              <a:gd name="adj1" fmla="val -40428"/>
              <a:gd name="adj2" fmla="val 57388"/>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ごほっ</a:t>
            </a:r>
            <a:endParaRPr lang="en-US" altLang="ja-JP" dirty="0">
              <a:solidFill>
                <a:schemeClr val="tx1"/>
              </a:solidFill>
              <a:latin typeface="ＤＦＧ太丸ゴシック体N" panose="020F0900000000000000" pitchFamily="50" charset="-128"/>
              <a:ea typeface="ＤＦＧ太丸ゴシック体N" panose="020F0900000000000000" pitchFamily="50" charset="-128"/>
            </a:endParaRPr>
          </a:p>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ごほっ</a:t>
            </a:r>
          </a:p>
        </p:txBody>
      </p:sp>
      <p:grpSp>
        <p:nvGrpSpPr>
          <p:cNvPr id="4" name="グループ化 3">
            <a:extLst>
              <a:ext uri="{FF2B5EF4-FFF2-40B4-BE49-F238E27FC236}">
                <a16:creationId xmlns:a16="http://schemas.microsoft.com/office/drawing/2014/main" id="{2139E6B4-9CC7-4D27-8D32-1187C170A0A9}"/>
              </a:ext>
            </a:extLst>
          </p:cNvPr>
          <p:cNvGrpSpPr/>
          <p:nvPr/>
        </p:nvGrpSpPr>
        <p:grpSpPr>
          <a:xfrm>
            <a:off x="3444141" y="3742871"/>
            <a:ext cx="2383471" cy="2928697"/>
            <a:chOff x="3444141" y="3742871"/>
            <a:chExt cx="2383471" cy="2928697"/>
          </a:xfrm>
        </p:grpSpPr>
        <p:grpSp>
          <p:nvGrpSpPr>
            <p:cNvPr id="3" name="グループ化 2">
              <a:extLst>
                <a:ext uri="{FF2B5EF4-FFF2-40B4-BE49-F238E27FC236}">
                  <a16:creationId xmlns:a16="http://schemas.microsoft.com/office/drawing/2014/main" id="{2DE54D3A-0A18-4432-A323-9F98BC8BF161}"/>
                </a:ext>
              </a:extLst>
            </p:cNvPr>
            <p:cNvGrpSpPr/>
            <p:nvPr/>
          </p:nvGrpSpPr>
          <p:grpSpPr>
            <a:xfrm>
              <a:off x="4187828" y="4453182"/>
              <a:ext cx="1639784" cy="2218386"/>
              <a:chOff x="4187828" y="4453182"/>
              <a:chExt cx="1639784" cy="2218386"/>
            </a:xfrm>
          </p:grpSpPr>
          <p:pic>
            <p:nvPicPr>
              <p:cNvPr id="7" name="図 6">
                <a:extLst>
                  <a:ext uri="{FF2B5EF4-FFF2-40B4-BE49-F238E27FC236}">
                    <a16:creationId xmlns:a16="http://schemas.microsoft.com/office/drawing/2014/main" id="{2DBF5653-4776-D141-9A32-0524AABF90ED}"/>
                  </a:ext>
                </a:extLst>
              </p:cNvPr>
              <p:cNvPicPr>
                <a:picLocks noChangeAspect="1"/>
              </p:cNvPicPr>
              <p:nvPr/>
            </p:nvPicPr>
            <p:blipFill>
              <a:blip r:embed="rId9"/>
              <a:stretch>
                <a:fillRect/>
              </a:stretch>
            </p:blipFill>
            <p:spPr>
              <a:xfrm>
                <a:off x="4187828" y="4453182"/>
                <a:ext cx="1639784" cy="2218386"/>
              </a:xfrm>
              <a:prstGeom prst="rect">
                <a:avLst/>
              </a:prstGeom>
            </p:spPr>
          </p:pic>
          <p:grpSp>
            <p:nvGrpSpPr>
              <p:cNvPr id="53" name="グループ化 52">
                <a:extLst>
                  <a:ext uri="{FF2B5EF4-FFF2-40B4-BE49-F238E27FC236}">
                    <a16:creationId xmlns:a16="http://schemas.microsoft.com/office/drawing/2014/main" id="{564130F2-2B6F-7E40-A80D-A3A6F89A1883}"/>
                  </a:ext>
                </a:extLst>
              </p:cNvPr>
              <p:cNvGrpSpPr/>
              <p:nvPr/>
            </p:nvGrpSpPr>
            <p:grpSpPr>
              <a:xfrm>
                <a:off x="4246942" y="4731449"/>
                <a:ext cx="210376" cy="216873"/>
                <a:chOff x="691001" y="2713547"/>
                <a:chExt cx="603183" cy="566981"/>
              </a:xfrm>
            </p:grpSpPr>
            <p:sp>
              <p:nvSpPr>
                <p:cNvPr id="54" name="星 32 53">
                  <a:extLst>
                    <a:ext uri="{FF2B5EF4-FFF2-40B4-BE49-F238E27FC236}">
                      <a16:creationId xmlns:a16="http://schemas.microsoft.com/office/drawing/2014/main" id="{C4C63A22-1A42-134B-97B2-F0FE654189C2}"/>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コネクタ 54">
                  <a:extLst>
                    <a:ext uri="{FF2B5EF4-FFF2-40B4-BE49-F238E27FC236}">
                      <a16:creationId xmlns:a16="http://schemas.microsoft.com/office/drawing/2014/main" id="{62CB008C-BC72-1744-AEB9-C943E55F85B1}"/>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48B5C26D-D4D8-6848-90F7-D3BF68566B97}"/>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CD9FC868-04B8-5D45-B16F-8BB2D3682DB3}"/>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21D801A-A20C-BF4C-9EFC-352B77CFB8CF}"/>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1" name="円形吹き出し 2">
              <a:extLst>
                <a:ext uri="{FF2B5EF4-FFF2-40B4-BE49-F238E27FC236}">
                  <a16:creationId xmlns:a16="http://schemas.microsoft.com/office/drawing/2014/main" id="{C21AF7C0-5358-4250-B509-41D6CE7D2632}"/>
                </a:ext>
              </a:extLst>
            </p:cNvPr>
            <p:cNvSpPr/>
            <p:nvPr/>
          </p:nvSpPr>
          <p:spPr>
            <a:xfrm>
              <a:off x="3444141" y="3742871"/>
              <a:ext cx="1384883" cy="787254"/>
            </a:xfrm>
            <a:prstGeom prst="wedgeEllipseCallout">
              <a:avLst>
                <a:gd name="adj1" fmla="val 33121"/>
                <a:gd name="adj2" fmla="val 63269"/>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さようなら</a:t>
              </a:r>
            </a:p>
          </p:txBody>
        </p:sp>
      </p:grpSp>
      <p:grpSp>
        <p:nvGrpSpPr>
          <p:cNvPr id="9" name="グループ化 8">
            <a:extLst>
              <a:ext uri="{FF2B5EF4-FFF2-40B4-BE49-F238E27FC236}">
                <a16:creationId xmlns:a16="http://schemas.microsoft.com/office/drawing/2014/main" id="{4C8C43B0-5E94-4206-9B08-568F8A4D89DE}"/>
              </a:ext>
            </a:extLst>
          </p:cNvPr>
          <p:cNvGrpSpPr/>
          <p:nvPr/>
        </p:nvGrpSpPr>
        <p:grpSpPr>
          <a:xfrm>
            <a:off x="5527831" y="3949294"/>
            <a:ext cx="2837018" cy="2690105"/>
            <a:chOff x="5527831" y="3949294"/>
            <a:chExt cx="2837018" cy="2690105"/>
          </a:xfrm>
        </p:grpSpPr>
        <p:grpSp>
          <p:nvGrpSpPr>
            <p:cNvPr id="49" name="グループ化 48">
              <a:extLst>
                <a:ext uri="{FF2B5EF4-FFF2-40B4-BE49-F238E27FC236}">
                  <a16:creationId xmlns:a16="http://schemas.microsoft.com/office/drawing/2014/main" id="{3EBDBF37-9A9A-7E4B-98D8-4C34E2438B52}"/>
                </a:ext>
              </a:extLst>
            </p:cNvPr>
            <p:cNvGrpSpPr/>
            <p:nvPr/>
          </p:nvGrpSpPr>
          <p:grpSpPr>
            <a:xfrm>
              <a:off x="6701634" y="4398523"/>
              <a:ext cx="1663215" cy="2240876"/>
              <a:chOff x="6631332" y="3814480"/>
              <a:chExt cx="2006326" cy="2537710"/>
            </a:xfrm>
          </p:grpSpPr>
          <p:pic>
            <p:nvPicPr>
              <p:cNvPr id="6" name="図 5">
                <a:extLst>
                  <a:ext uri="{FF2B5EF4-FFF2-40B4-BE49-F238E27FC236}">
                    <a16:creationId xmlns:a16="http://schemas.microsoft.com/office/drawing/2014/main" id="{1A899D16-ACA9-2D4B-AF3F-78B969DB60A4}"/>
                  </a:ext>
                </a:extLst>
              </p:cNvPr>
              <p:cNvPicPr>
                <a:picLocks noChangeAspect="1"/>
              </p:cNvPicPr>
              <p:nvPr/>
            </p:nvPicPr>
            <p:blipFill rotWithShape="1">
              <a:blip r:embed="rId10"/>
              <a:srcRect l="47877"/>
              <a:stretch/>
            </p:blipFill>
            <p:spPr>
              <a:xfrm>
                <a:off x="6631332" y="3814480"/>
                <a:ext cx="2006326" cy="2537710"/>
              </a:xfrm>
              <a:prstGeom prst="rect">
                <a:avLst/>
              </a:prstGeom>
            </p:spPr>
          </p:pic>
          <p:grpSp>
            <p:nvGrpSpPr>
              <p:cNvPr id="25" name="グループ化 24">
                <a:extLst>
                  <a:ext uri="{FF2B5EF4-FFF2-40B4-BE49-F238E27FC236}">
                    <a16:creationId xmlns:a16="http://schemas.microsoft.com/office/drawing/2014/main" id="{D93DD97C-E8E1-0A43-A6CE-B2620DCA218E}"/>
                  </a:ext>
                </a:extLst>
              </p:cNvPr>
              <p:cNvGrpSpPr/>
              <p:nvPr/>
            </p:nvGrpSpPr>
            <p:grpSpPr>
              <a:xfrm>
                <a:off x="7416595" y="4941354"/>
                <a:ext cx="240100" cy="242595"/>
                <a:chOff x="691001" y="2713547"/>
                <a:chExt cx="603183" cy="566981"/>
              </a:xfrm>
            </p:grpSpPr>
            <p:sp>
              <p:nvSpPr>
                <p:cNvPr id="26" name="星 32 25">
                  <a:extLst>
                    <a:ext uri="{FF2B5EF4-FFF2-40B4-BE49-F238E27FC236}">
                      <a16:creationId xmlns:a16="http://schemas.microsoft.com/office/drawing/2014/main" id="{221F75F1-89CF-1041-8000-F9111F86AA62}"/>
                    </a:ext>
                  </a:extLst>
                </p:cNvPr>
                <p:cNvSpPr/>
                <p:nvPr/>
              </p:nvSpPr>
              <p:spPr>
                <a:xfrm>
                  <a:off x="691001" y="2713547"/>
                  <a:ext cx="603183"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BD414B08-8DFE-C245-BC5F-D5D69F75DCEB}"/>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6570699-EDF4-5448-BB3B-3351DDACD435}"/>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7B42622-3CED-E84C-BDF7-C0FACF813E3D}"/>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D9D1AC0C-1CC2-0543-8979-32CF1D645BE1}"/>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ECB51734-59DA-CB4A-B563-6C728DD4AC4A}"/>
                  </a:ext>
                </a:extLst>
              </p:cNvPr>
              <p:cNvGrpSpPr/>
              <p:nvPr/>
            </p:nvGrpSpPr>
            <p:grpSpPr>
              <a:xfrm>
                <a:off x="6675733" y="5073961"/>
                <a:ext cx="240100" cy="242595"/>
                <a:chOff x="691001" y="2713547"/>
                <a:chExt cx="603184" cy="566981"/>
              </a:xfrm>
            </p:grpSpPr>
            <p:sp>
              <p:nvSpPr>
                <p:cNvPr id="38" name="星 32 37">
                  <a:extLst>
                    <a:ext uri="{FF2B5EF4-FFF2-40B4-BE49-F238E27FC236}">
                      <a16:creationId xmlns:a16="http://schemas.microsoft.com/office/drawing/2014/main" id="{A2FE5E99-E51F-E24D-AADD-86AFFF0B7EFD}"/>
                    </a:ext>
                  </a:extLst>
                </p:cNvPr>
                <p:cNvSpPr/>
                <p:nvPr/>
              </p:nvSpPr>
              <p:spPr>
                <a:xfrm>
                  <a:off x="691001" y="2713547"/>
                  <a:ext cx="603184" cy="566981"/>
                </a:xfrm>
                <a:prstGeom prst="star3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C97DA643-47D4-7F4C-8195-D4F1656490C9}"/>
                    </a:ext>
                  </a:extLst>
                </p:cNvPr>
                <p:cNvCxnSpPr>
                  <a:cxnSpLocks/>
                </p:cNvCxnSpPr>
                <p:nvPr/>
              </p:nvCxnSpPr>
              <p:spPr>
                <a:xfrm>
                  <a:off x="875385" y="2904618"/>
                  <a:ext cx="102996" cy="65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5C010671-04A3-424B-AACD-A9FF13FB4F8F}"/>
                    </a:ext>
                  </a:extLst>
                </p:cNvPr>
                <p:cNvCxnSpPr>
                  <a:cxnSpLocks/>
                </p:cNvCxnSpPr>
                <p:nvPr/>
              </p:nvCxnSpPr>
              <p:spPr>
                <a:xfrm flipV="1">
                  <a:off x="1032585" y="2894406"/>
                  <a:ext cx="102622"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757E514D-493B-B349-BC0E-487426290007}"/>
                    </a:ext>
                  </a:extLst>
                </p:cNvPr>
                <p:cNvCxnSpPr>
                  <a:cxnSpLocks/>
                </p:cNvCxnSpPr>
                <p:nvPr/>
              </p:nvCxnSpPr>
              <p:spPr>
                <a:xfrm flipV="1">
                  <a:off x="926883" y="3076173"/>
                  <a:ext cx="81775"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97431E6-F444-A440-A8AE-AA06786416B3}"/>
                    </a:ext>
                  </a:extLst>
                </p:cNvPr>
                <p:cNvCxnSpPr>
                  <a:cxnSpLocks/>
                </p:cNvCxnSpPr>
                <p:nvPr/>
              </p:nvCxnSpPr>
              <p:spPr>
                <a:xfrm>
                  <a:off x="1002897" y="3076173"/>
                  <a:ext cx="59377" cy="49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2" name="円形吹き出し 2">
              <a:extLst>
                <a:ext uri="{FF2B5EF4-FFF2-40B4-BE49-F238E27FC236}">
                  <a16:creationId xmlns:a16="http://schemas.microsoft.com/office/drawing/2014/main" id="{1750F832-9F86-497D-A44C-C8FBF570B884}"/>
                </a:ext>
              </a:extLst>
            </p:cNvPr>
            <p:cNvSpPr/>
            <p:nvPr/>
          </p:nvSpPr>
          <p:spPr>
            <a:xfrm>
              <a:off x="5527831" y="3949294"/>
              <a:ext cx="1551739" cy="898459"/>
            </a:xfrm>
            <a:prstGeom prst="wedgeEllipseCallout">
              <a:avLst>
                <a:gd name="adj1" fmla="val 40255"/>
                <a:gd name="adj2" fmla="val 67565"/>
              </a:avLst>
            </a:prstGeom>
            <a:solidFill>
              <a:srgbClr val="DED9D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一緒に</a:t>
              </a:r>
              <a:endParaRPr lang="en-US" altLang="ja-JP" dirty="0">
                <a:solidFill>
                  <a:schemeClr val="tx1"/>
                </a:solidFill>
                <a:latin typeface="ＤＦＧ太丸ゴシック体N" panose="020F0900000000000000" pitchFamily="50" charset="-128"/>
                <a:ea typeface="ＤＦＧ太丸ゴシック体N" panose="020F0900000000000000" pitchFamily="50" charset="-128"/>
              </a:endParaRPr>
            </a:p>
            <a:p>
              <a:pPr algn="ctr"/>
              <a:r>
                <a:rPr lang="ja-JP" altLang="en-US" dirty="0">
                  <a:solidFill>
                    <a:schemeClr val="tx1"/>
                  </a:solidFill>
                  <a:latin typeface="ＤＦＧ太丸ゴシック体N" panose="020F0900000000000000" pitchFamily="50" charset="-128"/>
                  <a:ea typeface="ＤＦＧ太丸ゴシック体N" panose="020F0900000000000000" pitchFamily="50" charset="-128"/>
                </a:rPr>
                <a:t>あそうぼう</a:t>
              </a:r>
              <a:endParaRPr lang="en-US" altLang="ja-JP" dirty="0">
                <a:solidFill>
                  <a:schemeClr val="tx1"/>
                </a:solidFill>
                <a:latin typeface="ＤＦＧ太丸ゴシック体N" panose="020F0900000000000000" pitchFamily="50" charset="-128"/>
                <a:ea typeface="ＤＦＧ太丸ゴシック体N" panose="020F0900000000000000" pitchFamily="50" charset="-128"/>
              </a:endParaRPr>
            </a:p>
          </p:txBody>
        </p:sp>
      </p:grpSp>
      <p:pic>
        <p:nvPicPr>
          <p:cNvPr id="73" name="グラフィックス 72" descr="戻る (RTL)">
            <a:extLst>
              <a:ext uri="{FF2B5EF4-FFF2-40B4-BE49-F238E27FC236}">
                <a16:creationId xmlns:a16="http://schemas.microsoft.com/office/drawing/2014/main" id="{3A6CEBAA-D7E5-4CDA-91E0-0EBDD058A4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a:off x="6643503" y="2565838"/>
            <a:ext cx="1517661" cy="1476326"/>
          </a:xfrm>
          <a:prstGeom prst="rect">
            <a:avLst/>
          </a:prstGeom>
        </p:spPr>
      </p:pic>
    </p:spTree>
    <p:extLst>
      <p:ext uri="{BB962C8B-B14F-4D97-AF65-F5344CB8AC3E}">
        <p14:creationId xmlns:p14="http://schemas.microsoft.com/office/powerpoint/2010/main" val="14909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70"/>
                                        </p:tgtEl>
                                        <p:attrNameLst>
                                          <p:attrName>style.visibility</p:attrName>
                                        </p:attrNameLst>
                                      </p:cBhvr>
                                      <p:to>
                                        <p:strVal val="visible"/>
                                      </p:to>
                                    </p:set>
                                  </p:childTnLst>
                                </p:cTn>
                              </p:par>
                              <p:par>
                                <p:cTn id="10" presetID="22" presetClass="entr" presetSubtype="8"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5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par>
                          <p:cTn id="19" fill="hold">
                            <p:stCondLst>
                              <p:cond delay="1500"/>
                            </p:stCondLst>
                            <p:childTnLst>
                              <p:par>
                                <p:cTn id="20" presetID="0" presetClass="path" presetSubtype="0" accel="50000" decel="50000" fill="hold" nodeType="afterEffect">
                                  <p:stCondLst>
                                    <p:cond delay="0"/>
                                  </p:stCondLst>
                                  <p:childTnLst>
                                    <p:animMotion origin="layout" path="M 0.00599 0.00255 L 0.00599 0.00278 C 0.0082 -0.00023 0.01055 -0.00324 0.01289 -0.00578 C 0.01419 -0.00717 0.01549 -0.00833 0.0168 -0.00995 C 0.01758 -0.01111 0.01823 -0.01273 0.01901 -0.01412 C 0.02005 -0.01551 0.02122 -0.01666 0.02213 -0.01828 C 0.02383 -0.02083 0.02565 -0.02315 0.02682 -0.02639 C 0.02734 -0.02777 0.0276 -0.02963 0.02838 -0.03055 C 0.02969 -0.03217 0.03294 -0.03333 0.03294 -0.0331 C 0.03372 -0.03426 0.0345 -0.03541 0.03529 -0.03611 C 0.03607 -0.0368 0.03698 -0.03657 0.03763 -0.0375 C 0.03854 -0.03865 0.03906 -0.04051 0.03997 -0.04166 C 0.04141 -0.04352 0.0431 -0.04537 0.04466 -0.04699 C 0.04531 -0.04791 0.04609 -0.04907 0.04687 -0.04977 C 0.04792 -0.05069 0.04909 -0.05162 0.05 -0.05254 C 0.05534 -0.05856 0.05091 -0.05532 0.05547 -0.0581 C 0.05599 -0.05949 0.05625 -0.06134 0.05703 -0.06227 C 0.05833 -0.06365 0.06159 -0.06504 0.06159 -0.06481 C 0.0668 -0.07407 0.0612 -0.06551 0.06628 -0.0706 C 0.06784 -0.07199 0.06914 -0.075 0.07096 -0.07592 C 0.0724 -0.07685 0.07422 -0.07708 0.07552 -0.0787 C 0.07708 -0.08055 0.07838 -0.0831 0.08021 -0.08426 C 0.08437 -0.0868 0.0806 -0.08402 0.08476 -0.08842 C 0.08581 -0.08935 0.08698 -0.09004 0.08789 -0.0912 C 0.08854 -0.09166 0.09518 -0.1 0.09648 -0.10069 L 0.0987 -0.10208 C 0.09922 -0.10347 0.09948 -0.10555 0.10026 -0.10625 C 0.10221 -0.10764 0.10443 -0.10694 0.10651 -0.10764 C 0.10807 -0.10833 0.10963 -0.10949 0.11107 -0.11041 L 0.11341 -0.1118 L 0.14987 -0.14328 " pathEditMode="relative" rAng="0" ptsTypes="AAAAAAAAAAAAAAAAAAAAAAAAAAAAAAA">
                                      <p:cBhvr>
                                        <p:cTn id="21" dur="1000" fill="hold"/>
                                        <p:tgtEl>
                                          <p:spTgt spid="12"/>
                                        </p:tgtEl>
                                        <p:attrNameLst>
                                          <p:attrName>ppt_x</p:attrName>
                                          <p:attrName>ppt_y</p:attrName>
                                        </p:attrNameLst>
                                      </p:cBhvr>
                                      <p:rCtr x="7187" y="-7292"/>
                                    </p:animMotion>
                                  </p:childTnLst>
                                </p:cTn>
                              </p:par>
                            </p:childTnLst>
                          </p:cTn>
                        </p:par>
                        <p:par>
                          <p:cTn id="22" fill="hold">
                            <p:stCondLst>
                              <p:cond delay="2500"/>
                            </p:stCondLst>
                            <p:childTnLst>
                              <p:par>
                                <p:cTn id="23" presetID="0" presetClass="path" presetSubtype="0" accel="50000" decel="50000" fill="hold" nodeType="afterEffect">
                                  <p:stCondLst>
                                    <p:cond delay="0"/>
                                  </p:stCondLst>
                                  <p:childTnLst>
                                    <p:animMotion origin="layout" path="M 0.00351 -0.00047 L 0.00351 -0.00023 C 0.00572 -0.00185 0.00807 -0.00347 0.01041 -0.00463 C 0.01341 -0.00625 0.01966 -0.0088 0.01966 -0.00857 C 0.02096 -0.01019 0.02226 -0.01181 0.02356 -0.01297 C 0.03125 -0.01968 0.01796 -0.00509 0.02968 -0.01852 C 0.03125 -0.02014 0.03281 -0.02222 0.03437 -0.02384 C 0.03515 -0.02477 0.0358 -0.02593 0.03671 -0.02662 C 0.03776 -0.02755 0.0388 -0.02847 0.03984 -0.0294 C 0.04088 -0.03056 0.04179 -0.03241 0.04283 -0.03357 C 0.04505 -0.03611 0.04609 -0.03634 0.0483 -0.03773 C 0.05507 -0.04584 0.04414 -0.03334 0.0552 -0.04329 C 0.05625 -0.04422 0.05729 -0.04514 0.05833 -0.04584 C 0.06145 -0.04815 0.06302 -0.04861 0.06601 -0.05 C 0.06679 -0.05093 0.06757 -0.05209 0.06835 -0.05278 C 0.0694 -0.05347 0.07044 -0.05371 0.07148 -0.05417 C 0.07226 -0.05463 0.07304 -0.05509 0.07382 -0.05556 C 0.07513 -0.05718 0.0776 -0.06042 0.07916 -0.06111 C 0.08125 -0.06204 0.08333 -0.06204 0.08541 -0.0625 C 0.09179 -0.06621 0.08841 -0.06482 0.09544 -0.06667 C 0.097 -0.06759 0.09869 -0.06759 0.10013 -0.06922 C 0.10091 -0.07014 0.10156 -0.0713 0.10234 -0.07199 C 0.10338 -0.07292 0.10442 -0.07269 0.10546 -0.07338 C 0.10833 -0.07547 0.1082 -0.07662 0.11093 -0.07755 C 0.11263 -0.07824 0.11445 -0.07847 0.11627 -0.07894 C 0.122 -0.08241 0.12161 -0.08241 0.12864 -0.08449 C 0.13098 -0.08519 0.13333 -0.08519 0.13567 -0.08588 C 0.13697 -0.08611 0.13815 -0.08704 0.13945 -0.08727 C 0.14778 -0.08843 0.15598 -0.08912 0.16419 -0.08982 C 0.16549 -0.08959 0.16679 -0.08912 0.16809 -0.08866 C 0.17187 -0.08681 0.17174 -0.08658 0.17434 -0.08449 L 0.17434 -0.08426 " pathEditMode="relative" rAng="0" ptsTypes="AAAAAAAAAAAAAAAAAAAAAAAAAAAAAAAA">
                                      <p:cBhvr>
                                        <p:cTn id="24" dur="1000" fill="hold"/>
                                        <p:tgtEl>
                                          <p:spTgt spid="19"/>
                                        </p:tgtEl>
                                        <p:attrNameLst>
                                          <p:attrName>ppt_x</p:attrName>
                                          <p:attrName>ppt_y</p:attrName>
                                        </p:attrNameLst>
                                      </p:cBhvr>
                                      <p:rCtr x="8542" y="-4468"/>
                                    </p:animMotion>
                                  </p:childTnLst>
                                </p:cTn>
                              </p:par>
                            </p:childTnLst>
                          </p:cTn>
                        </p:par>
                        <p:par>
                          <p:cTn id="25" fill="hold">
                            <p:stCondLst>
                              <p:cond delay="3500"/>
                            </p:stCondLst>
                            <p:childTnLst>
                              <p:par>
                                <p:cTn id="26" presetID="0" presetClass="path" presetSubtype="0" accel="50000" decel="50000" fill="hold" nodeType="afterEffect">
                                  <p:stCondLst>
                                    <p:cond delay="0"/>
                                  </p:stCondLst>
                                  <p:childTnLst>
                                    <p:animMotion origin="layout" path="M 0.00261 -0.00185 L 0.18281 -0.07338 " pathEditMode="relative" rAng="0" ptsTypes="AA">
                                      <p:cBhvr>
                                        <p:cTn id="27" dur="1000" fill="hold"/>
                                        <p:tgtEl>
                                          <p:spTgt spid="31"/>
                                        </p:tgtEl>
                                        <p:attrNameLst>
                                          <p:attrName>ppt_x</p:attrName>
                                          <p:attrName>ppt_y</p:attrName>
                                        </p:attrNameLst>
                                      </p:cBhvr>
                                      <p:rCtr x="9010" y="-3588"/>
                                    </p:animMotion>
                                  </p:childTnLst>
                                </p:cTn>
                              </p:par>
                            </p:childTnLst>
                          </p:cTn>
                        </p:par>
                        <p:par>
                          <p:cTn id="28" fill="hold">
                            <p:stCondLst>
                              <p:cond delay="4500"/>
                            </p:stCondLst>
                            <p:childTnLst>
                              <p:par>
                                <p:cTn id="29" presetID="22" presetClass="entr" presetSubtype="1"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up)">
                                      <p:cBhvr>
                                        <p:cTn id="31" dur="500"/>
                                        <p:tgtEl>
                                          <p:spTgt spid="73"/>
                                        </p:tgtEl>
                                      </p:cBhvr>
                                    </p:animEffect>
                                  </p:childTnLst>
                                </p:cTn>
                              </p:par>
                            </p:childTnLst>
                          </p:cTn>
                        </p:par>
                        <p:par>
                          <p:cTn id="32" fill="hold">
                            <p:stCondLst>
                              <p:cond delay="5000"/>
                            </p:stCondLst>
                            <p:childTnLst>
                              <p:par>
                                <p:cTn id="33" presetID="22" presetClass="entr" presetSubtype="4"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p:stCondLst>
                              <p:cond delay="5500"/>
                            </p:stCondLst>
                            <p:childTnLst>
                              <p:par>
                                <p:cTn id="37" presetID="22" presetClass="entr" presetSubtype="2"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right)">
                                      <p:cBhvr>
                                        <p:cTn id="39" dur="500"/>
                                        <p:tgtEl>
                                          <p:spTgt spid="4"/>
                                        </p:tgtEl>
                                      </p:cBhvr>
                                    </p:animEffect>
                                  </p:childTnLst>
                                </p:cTn>
                              </p:par>
                            </p:childTnLst>
                          </p:cTn>
                        </p:par>
                        <p:par>
                          <p:cTn id="40" fill="hold">
                            <p:stCondLst>
                              <p:cond delay="6000"/>
                            </p:stCondLst>
                            <p:childTnLst>
                              <p:par>
                                <p:cTn id="41" presetID="18" presetClass="entr" presetSubtype="12"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strips(downLeft)">
                                      <p:cBhvr>
                                        <p:cTn id="43" dur="500"/>
                                        <p:tgtEl>
                                          <p:spTgt spid="44"/>
                                        </p:tgtEl>
                                      </p:cBhvr>
                                    </p:animEffect>
                                  </p:childTnLst>
                                </p:cTn>
                              </p:par>
                            </p:childTnLst>
                          </p:cTn>
                        </p:par>
                        <p:par>
                          <p:cTn id="44" fill="hold">
                            <p:stCondLst>
                              <p:cond delay="6500"/>
                            </p:stCondLst>
                            <p:childTnLst>
                              <p:par>
                                <p:cTn id="45" presetID="16" presetClass="entr" presetSubtype="37"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barn(outVertical)">
                                      <p:cBhvr>
                                        <p:cTn id="47" dur="500"/>
                                        <p:tgtEl>
                                          <p:spTgt spid="67"/>
                                        </p:tgtEl>
                                      </p:cBhvr>
                                    </p:animEffect>
                                  </p:childTnLst>
                                </p:cTn>
                              </p:par>
                            </p:childTnLst>
                          </p:cTn>
                        </p:par>
                        <p:par>
                          <p:cTn id="48" fill="hold">
                            <p:stCondLst>
                              <p:cond delay="7000"/>
                            </p:stCondLst>
                            <p:childTnLst>
                              <p:par>
                                <p:cTn id="49" presetID="16" presetClass="entr" presetSubtype="37" fill="hold"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outVertical)">
                                      <p:cBhvr>
                                        <p:cTn id="5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4|2.2|2.2|1.9|3.4|2.4|2|3.3"/>
</p:tagLst>
</file>

<file path=ppt/tags/tag2.xml><?xml version="1.0" encoding="utf-8"?>
<p:tagLst xmlns:a="http://schemas.openxmlformats.org/drawingml/2006/main" xmlns:r="http://schemas.openxmlformats.org/officeDocument/2006/relationships" xmlns:p="http://schemas.openxmlformats.org/presentationml/2006/main">
  <p:tag name="TIMING" val="|1.2|6.6|22.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3303</TotalTime>
  <Words>2365</Words>
  <Application>Microsoft Office PowerPoint</Application>
  <PresentationFormat>ワイド画面</PresentationFormat>
  <Paragraphs>274</Paragraphs>
  <Slides>17</Slides>
  <Notes>17</Notes>
  <HiddenSlides>0</HiddenSlides>
  <MMClips>1</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17</vt:i4>
      </vt:variant>
    </vt:vector>
  </HeadingPairs>
  <TitlesOfParts>
    <vt:vector size="36" baseType="lpstr">
      <vt:lpstr>AR P丸ゴシック体M</vt:lpstr>
      <vt:lpstr>AR P丸ゴシック体M04</vt:lpstr>
      <vt:lpstr>AR P悠々ｺﾞｼｯｸ体E04</vt:lpstr>
      <vt:lpstr>AR丸ゴシック体M</vt:lpstr>
      <vt:lpstr>AR丸ゴシック体M04</vt:lpstr>
      <vt:lpstr>ＤＦＧ太丸ゴシック体N</vt:lpstr>
      <vt:lpstr>HGS明朝E</vt:lpstr>
      <vt:lpstr>HGS明朝E</vt:lpstr>
      <vt:lpstr>HG丸ｺﾞｼｯｸM-PRO</vt:lpstr>
      <vt:lpstr>HGMinchoE</vt:lpstr>
      <vt:lpstr>ＭＳ ゴシック</vt:lpstr>
      <vt:lpstr>ＭＳ 明朝</vt:lpstr>
      <vt:lpstr>Yu Gothic UI</vt:lpstr>
      <vt:lpstr>メイリオ</vt:lpstr>
      <vt:lpstr>游ゴシック</vt:lpstr>
      <vt:lpstr>游ゴシック Light</vt:lpstr>
      <vt:lpstr>游ゴシック Medium</vt:lpstr>
      <vt:lpstr>Arial</vt:lpstr>
      <vt:lpstr>Office テーマ</vt:lpstr>
      <vt:lpstr>PowerPoint プレゼンテーション</vt:lpstr>
      <vt:lpstr>コロナウイルスに勝つために みんなで頑張りましょう</vt:lpstr>
      <vt:lpstr>新型コロナウイルスを知ってる？  (別名：SARS-CoV-2)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「ガチャピン・ムックの正しい手洗いできるかな」 　https://youtu.be/2DQSutXsLsY</vt:lpstr>
      <vt:lpstr>PowerPoint プレゼンテーション</vt:lpstr>
      <vt:lpstr>　　コロナウイルス感染症の経過</vt:lpstr>
      <vt:lpstr>PowerPoint プレゼンテーション</vt:lpstr>
      <vt:lpstr>石けんで洗った後は流水できれいに流す  手が洗えないところではアルコール消毒も有効</vt:lpstr>
      <vt:lpstr>作成（2021年1月）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コロナウイルスって知っている？</dc:title>
  <dc:creator>Microsoft Office User</dc:creator>
  <cp:lastModifiedBy>髙橋 保智</cp:lastModifiedBy>
  <cp:revision>234</cp:revision>
  <cp:lastPrinted>2020-12-19T09:49:13Z</cp:lastPrinted>
  <dcterms:created xsi:type="dcterms:W3CDTF">2020-12-17T15:01:23Z</dcterms:created>
  <dcterms:modified xsi:type="dcterms:W3CDTF">2021-02-24T02:56:19Z</dcterms:modified>
</cp:coreProperties>
</file>