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9"/>
  </p:notesMasterIdLst>
  <p:sldIdLst>
    <p:sldId id="361" r:id="rId2"/>
    <p:sldId id="358" r:id="rId3"/>
    <p:sldId id="362" r:id="rId4"/>
    <p:sldId id="363" r:id="rId5"/>
    <p:sldId id="364" r:id="rId6"/>
    <p:sldId id="365" r:id="rId7"/>
    <p:sldId id="366" r:id="rId8"/>
    <p:sldId id="371" r:id="rId9"/>
    <p:sldId id="370" r:id="rId10"/>
    <p:sldId id="369" r:id="rId11"/>
    <p:sldId id="368" r:id="rId12"/>
    <p:sldId id="374" r:id="rId13"/>
    <p:sldId id="372" r:id="rId14"/>
    <p:sldId id="373" r:id="rId15"/>
    <p:sldId id="375" r:id="rId16"/>
    <p:sldId id="376" r:id="rId17"/>
    <p:sldId id="380" r:id="rId18"/>
    <p:sldId id="379" r:id="rId19"/>
    <p:sldId id="378" r:id="rId20"/>
    <p:sldId id="377" r:id="rId21"/>
    <p:sldId id="381" r:id="rId22"/>
    <p:sldId id="382" r:id="rId23"/>
    <p:sldId id="383" r:id="rId24"/>
    <p:sldId id="384" r:id="rId25"/>
    <p:sldId id="389" r:id="rId26"/>
    <p:sldId id="388" r:id="rId27"/>
    <p:sldId id="257" r:id="rId28"/>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ijima Yumi" initials="NY" lastIdx="1" clrIdx="0">
    <p:extLst>
      <p:ext uri="{19B8F6BF-5375-455C-9EA6-DF929625EA0E}">
        <p15:presenceInfo xmlns:p15="http://schemas.microsoft.com/office/powerpoint/2012/main" userId="5685e7a7fa3b48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EBF1E9"/>
    <a:srgbClr val="FE0000"/>
    <a:srgbClr val="008000"/>
    <a:srgbClr val="CC0000"/>
    <a:srgbClr val="ED5511"/>
    <a:srgbClr val="32B85B"/>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EDC5D-BBE2-4609-8963-6F336112A060}" v="1619" dt="2020-08-10T01:14:46.587"/>
    <p1510:client id="{D417A153-D74E-481C-AC06-0625A5F6141D}" v="1205" dt="2020-08-10T17:20:15.1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autoAdjust="0"/>
    <p:restoredTop sz="66987" autoAdjust="0"/>
  </p:normalViewPr>
  <p:slideViewPr>
    <p:cSldViewPr snapToGrid="0">
      <p:cViewPr varScale="1">
        <p:scale>
          <a:sx n="42" d="100"/>
          <a:sy n="42" d="100"/>
        </p:scale>
        <p:origin x="1554" y="54"/>
      </p:cViewPr>
      <p:guideLst/>
    </p:cSldViewPr>
  </p:slideViewPr>
  <p:notesTextViewPr>
    <p:cViewPr>
      <p:scale>
        <a:sx n="1" d="1"/>
        <a:sy n="1" d="1"/>
      </p:scale>
      <p:origin x="0" y="0"/>
    </p:cViewPr>
  </p:notesTextViewPr>
  <p:notesViewPr>
    <p:cSldViewPr snapToGrid="0">
      <p:cViewPr>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ijima Yumi" userId="5685e7a7fa3b486d" providerId="LiveId" clId="{D417A153-D74E-481C-AC06-0625A5F6141D}"/>
    <pc:docChg chg="undo custSel mod addSld delSld modSld sldOrd">
      <pc:chgData name="Nishijima Yumi" userId="5685e7a7fa3b486d" providerId="LiveId" clId="{D417A153-D74E-481C-AC06-0625A5F6141D}" dt="2020-08-10T17:20:15.181" v="8537"/>
      <pc:docMkLst>
        <pc:docMk/>
      </pc:docMkLst>
      <pc:sldChg chg="modNotesTx">
        <pc:chgData name="Nishijima Yumi" userId="5685e7a7fa3b486d" providerId="LiveId" clId="{D417A153-D74E-481C-AC06-0625A5F6141D}" dt="2020-08-10T02:07:14.150" v="1350" actId="20577"/>
        <pc:sldMkLst>
          <pc:docMk/>
          <pc:sldMk cId="784942251" sldId="257"/>
        </pc:sldMkLst>
      </pc:sldChg>
      <pc:sldChg chg="modNotesTx">
        <pc:chgData name="Nishijima Yumi" userId="5685e7a7fa3b486d" providerId="LiveId" clId="{D417A153-D74E-481C-AC06-0625A5F6141D}" dt="2020-08-10T02:14:25.646" v="1965" actId="20577"/>
        <pc:sldMkLst>
          <pc:docMk/>
          <pc:sldMk cId="1683189774" sldId="258"/>
        </pc:sldMkLst>
      </pc:sldChg>
      <pc:sldChg chg="modSp del mod modShow">
        <pc:chgData name="Nishijima Yumi" userId="5685e7a7fa3b486d" providerId="LiveId" clId="{D417A153-D74E-481C-AC06-0625A5F6141D}" dt="2020-08-10T17:11:22.093" v="7642" actId="2696"/>
        <pc:sldMkLst>
          <pc:docMk/>
          <pc:sldMk cId="2423931800" sldId="259"/>
        </pc:sldMkLst>
        <pc:spChg chg="mod">
          <ac:chgData name="Nishijima Yumi" userId="5685e7a7fa3b486d" providerId="LiveId" clId="{D417A153-D74E-481C-AC06-0625A5F6141D}" dt="2020-08-10T02:41:10.052" v="2381" actId="14100"/>
          <ac:spMkLst>
            <pc:docMk/>
            <pc:sldMk cId="2423931800" sldId="259"/>
            <ac:spMk id="3" creationId="{404E387D-FBB5-496F-B053-12E1CC556BC3}"/>
          </ac:spMkLst>
        </pc:spChg>
      </pc:sldChg>
      <pc:sldChg chg="modNotes">
        <pc:chgData name="Nishijima Yumi" userId="5685e7a7fa3b486d" providerId="LiveId" clId="{D417A153-D74E-481C-AC06-0625A5F6141D}" dt="2020-08-10T16:59:15.757" v="6877"/>
        <pc:sldMkLst>
          <pc:docMk/>
          <pc:sldMk cId="0" sldId="261"/>
        </pc:sldMkLst>
      </pc:sldChg>
      <pc:sldChg chg="ord modNotesTx">
        <pc:chgData name="Nishijima Yumi" userId="5685e7a7fa3b486d" providerId="LiveId" clId="{D417A153-D74E-481C-AC06-0625A5F6141D}" dt="2020-08-10T02:10:16.118" v="1503" actId="20577"/>
        <pc:sldMkLst>
          <pc:docMk/>
          <pc:sldMk cId="1975304878" sldId="272"/>
        </pc:sldMkLst>
      </pc:sldChg>
      <pc:sldChg chg="modNotes">
        <pc:chgData name="Nishijima Yumi" userId="5685e7a7fa3b486d" providerId="LiveId" clId="{D417A153-D74E-481C-AC06-0625A5F6141D}" dt="2020-08-10T16:49:29.924" v="5992"/>
        <pc:sldMkLst>
          <pc:docMk/>
          <pc:sldMk cId="1887549021" sldId="279"/>
        </pc:sldMkLst>
      </pc:sldChg>
      <pc:sldChg chg="modSp mod modNotes">
        <pc:chgData name="Nishijima Yumi" userId="5685e7a7fa3b486d" providerId="LiveId" clId="{D417A153-D74E-481C-AC06-0625A5F6141D}" dt="2020-08-10T16:17:51.390" v="3748"/>
        <pc:sldMkLst>
          <pc:docMk/>
          <pc:sldMk cId="1751347228" sldId="283"/>
        </pc:sldMkLst>
        <pc:spChg chg="mod">
          <ac:chgData name="Nishijima Yumi" userId="5685e7a7fa3b486d" providerId="LiveId" clId="{D417A153-D74E-481C-AC06-0625A5F6141D}" dt="2020-08-10T01:51:32.044" v="719" actId="20577"/>
          <ac:spMkLst>
            <pc:docMk/>
            <pc:sldMk cId="1751347228" sldId="283"/>
            <ac:spMk id="3" creationId="{27F5A0AE-F9E4-4B90-B61D-1EA32D4BEA01}"/>
          </ac:spMkLst>
        </pc:spChg>
      </pc:sldChg>
      <pc:sldChg chg="modSp mod modNotes modNotesTx">
        <pc:chgData name="Nishijima Yumi" userId="5685e7a7fa3b486d" providerId="LiveId" clId="{D417A153-D74E-481C-AC06-0625A5F6141D}" dt="2020-08-10T16:26:29.155" v="4595"/>
        <pc:sldMkLst>
          <pc:docMk/>
          <pc:sldMk cId="3786123246" sldId="285"/>
        </pc:sldMkLst>
        <pc:spChg chg="mod">
          <ac:chgData name="Nishijima Yumi" userId="5685e7a7fa3b486d" providerId="LiveId" clId="{D417A153-D74E-481C-AC06-0625A5F6141D}" dt="2020-08-10T13:04:45.921" v="2682" actId="27636"/>
          <ac:spMkLst>
            <pc:docMk/>
            <pc:sldMk cId="3786123246" sldId="285"/>
            <ac:spMk id="3" creationId="{E3C375DB-085D-4A43-A569-FD0BB2BBC32C}"/>
          </ac:spMkLst>
        </pc:spChg>
        <pc:picChg chg="mod">
          <ac:chgData name="Nishijima Yumi" userId="5685e7a7fa3b486d" providerId="LiveId" clId="{D417A153-D74E-481C-AC06-0625A5F6141D}" dt="2020-08-10T13:04:07.007" v="2669" actId="1076"/>
          <ac:picMkLst>
            <pc:docMk/>
            <pc:sldMk cId="3786123246" sldId="285"/>
            <ac:picMk id="7" creationId="{81E0AC71-D6B2-456C-8044-C1140ED1FF1A}"/>
          </ac:picMkLst>
        </pc:picChg>
      </pc:sldChg>
      <pc:sldChg chg="modNotes">
        <pc:chgData name="Nishijima Yumi" userId="5685e7a7fa3b486d" providerId="LiveId" clId="{D417A153-D74E-481C-AC06-0625A5F6141D}" dt="2020-08-10T16:56:01.931" v="6685"/>
        <pc:sldMkLst>
          <pc:docMk/>
          <pc:sldMk cId="3199082220" sldId="290"/>
        </pc:sldMkLst>
      </pc:sldChg>
      <pc:sldChg chg="modNotes">
        <pc:chgData name="Nishijima Yumi" userId="5685e7a7fa3b486d" providerId="LiveId" clId="{D417A153-D74E-481C-AC06-0625A5F6141D}" dt="2020-08-10T16:55:36.446" v="6668"/>
        <pc:sldMkLst>
          <pc:docMk/>
          <pc:sldMk cId="1407386231" sldId="292"/>
        </pc:sldMkLst>
      </pc:sldChg>
      <pc:sldChg chg="modNotes modNotesTx">
        <pc:chgData name="Nishijima Yumi" userId="5685e7a7fa3b486d" providerId="LiveId" clId="{D417A153-D74E-481C-AC06-0625A5F6141D}" dt="2020-08-10T16:21:20.379" v="4041"/>
        <pc:sldMkLst>
          <pc:docMk/>
          <pc:sldMk cId="2750930460" sldId="303"/>
        </pc:sldMkLst>
      </pc:sldChg>
      <pc:sldChg chg="modNotes">
        <pc:chgData name="Nishijima Yumi" userId="5685e7a7fa3b486d" providerId="LiveId" clId="{D417A153-D74E-481C-AC06-0625A5F6141D}" dt="2020-08-10T16:54:14.882" v="6473"/>
        <pc:sldMkLst>
          <pc:docMk/>
          <pc:sldMk cId="1762441316" sldId="312"/>
        </pc:sldMkLst>
      </pc:sldChg>
      <pc:sldChg chg="del mod modShow">
        <pc:chgData name="Nishijima Yumi" userId="5685e7a7fa3b486d" providerId="LiveId" clId="{D417A153-D74E-481C-AC06-0625A5F6141D}" dt="2020-08-10T17:02:53.948" v="7052" actId="2696"/>
        <pc:sldMkLst>
          <pc:docMk/>
          <pc:sldMk cId="1377360845" sldId="316"/>
        </pc:sldMkLst>
      </pc:sldChg>
      <pc:sldChg chg="modNotes modNotesTx">
        <pc:chgData name="Nishijima Yumi" userId="5685e7a7fa3b486d" providerId="LiveId" clId="{D417A153-D74E-481C-AC06-0625A5F6141D}" dt="2020-08-10T16:30:17.677" v="4815"/>
        <pc:sldMkLst>
          <pc:docMk/>
          <pc:sldMk cId="1669111178" sldId="326"/>
        </pc:sldMkLst>
      </pc:sldChg>
      <pc:sldChg chg="modSp mod modNotes modNotesTx">
        <pc:chgData name="Nishijima Yumi" userId="5685e7a7fa3b486d" providerId="LiveId" clId="{D417A153-D74E-481C-AC06-0625A5F6141D}" dt="2020-08-10T17:17:09.989" v="8349"/>
        <pc:sldMkLst>
          <pc:docMk/>
          <pc:sldMk cId="3958507023" sldId="330"/>
        </pc:sldMkLst>
        <pc:spChg chg="mod">
          <ac:chgData name="Nishijima Yumi" userId="5685e7a7fa3b486d" providerId="LiveId" clId="{D417A153-D74E-481C-AC06-0625A5F6141D}" dt="2020-08-10T17:17:09.989" v="8349"/>
          <ac:spMkLst>
            <pc:docMk/>
            <pc:sldMk cId="3958507023" sldId="330"/>
            <ac:spMk id="3" creationId="{66B5398A-6981-4F22-9D9E-D224D58D4563}"/>
          </ac:spMkLst>
        </pc:spChg>
      </pc:sldChg>
      <pc:sldChg chg="mod modShow modNotesTx">
        <pc:chgData name="Nishijima Yumi" userId="5685e7a7fa3b486d" providerId="LiveId" clId="{D417A153-D74E-481C-AC06-0625A5F6141D}" dt="2020-08-10T17:07:15.483" v="7355" actId="20577"/>
        <pc:sldMkLst>
          <pc:docMk/>
          <pc:sldMk cId="2054237500" sldId="331"/>
        </pc:sldMkLst>
      </pc:sldChg>
      <pc:sldChg chg="del mod modShow">
        <pc:chgData name="Nishijima Yumi" userId="5685e7a7fa3b486d" providerId="LiveId" clId="{D417A153-D74E-481C-AC06-0625A5F6141D}" dt="2020-08-10T17:07:33.585" v="7356" actId="2696"/>
        <pc:sldMkLst>
          <pc:docMk/>
          <pc:sldMk cId="860156878" sldId="334"/>
        </pc:sldMkLst>
      </pc:sldChg>
      <pc:sldChg chg="modSp mod modNotes">
        <pc:chgData name="Nishijima Yumi" userId="5685e7a7fa3b486d" providerId="LiveId" clId="{D417A153-D74E-481C-AC06-0625A5F6141D}" dt="2020-08-10T16:51:20.446" v="6149" actId="20577"/>
        <pc:sldMkLst>
          <pc:docMk/>
          <pc:sldMk cId="3985887111" sldId="345"/>
        </pc:sldMkLst>
        <pc:spChg chg="mod">
          <ac:chgData name="Nishijima Yumi" userId="5685e7a7fa3b486d" providerId="LiveId" clId="{D417A153-D74E-481C-AC06-0625A5F6141D}" dt="2020-08-10T02:34:24.060" v="2052" actId="1076"/>
          <ac:spMkLst>
            <pc:docMk/>
            <pc:sldMk cId="3985887111" sldId="345"/>
            <ac:spMk id="2" creationId="{100AAF01-7DB5-4EA6-BD85-C3E6435821E1}"/>
          </ac:spMkLst>
        </pc:spChg>
        <pc:spChg chg="mod">
          <ac:chgData name="Nishijima Yumi" userId="5685e7a7fa3b486d" providerId="LiveId" clId="{D417A153-D74E-481C-AC06-0625A5F6141D}" dt="2020-08-10T02:36:01.515" v="2229"/>
          <ac:spMkLst>
            <pc:docMk/>
            <pc:sldMk cId="3985887111" sldId="345"/>
            <ac:spMk id="3" creationId="{E9331A90-3AFF-4C4E-9730-F6C25BE12A8A}"/>
          </ac:spMkLst>
        </pc:spChg>
      </pc:sldChg>
      <pc:sldChg chg="modNotes modNotesTx">
        <pc:chgData name="Nishijima Yumi" userId="5685e7a7fa3b486d" providerId="LiveId" clId="{D417A153-D74E-481C-AC06-0625A5F6141D}" dt="2020-08-10T17:18:12.214" v="8358"/>
        <pc:sldMkLst>
          <pc:docMk/>
          <pc:sldMk cId="4020405605" sldId="346"/>
        </pc:sldMkLst>
      </pc:sldChg>
      <pc:sldChg chg="addSp modSp mod modNotes modNotesTx">
        <pc:chgData name="Nishijima Yumi" userId="5685e7a7fa3b486d" providerId="LiveId" clId="{D417A153-D74E-481C-AC06-0625A5F6141D}" dt="2020-08-10T17:15:32.072" v="8153" actId="20577"/>
        <pc:sldMkLst>
          <pc:docMk/>
          <pc:sldMk cId="2593613216" sldId="347"/>
        </pc:sldMkLst>
        <pc:spChg chg="mod">
          <ac:chgData name="Nishijima Yumi" userId="5685e7a7fa3b486d" providerId="LiveId" clId="{D417A153-D74E-481C-AC06-0625A5F6141D}" dt="2020-08-10T17:01:06.689" v="7003" actId="113"/>
          <ac:spMkLst>
            <pc:docMk/>
            <pc:sldMk cId="2593613216" sldId="347"/>
            <ac:spMk id="2" creationId="{E3AEAD34-C8F8-475C-919E-43AA444A2F6B}"/>
          </ac:spMkLst>
        </pc:spChg>
        <pc:spChg chg="mod">
          <ac:chgData name="Nishijima Yumi" userId="5685e7a7fa3b486d" providerId="LiveId" clId="{D417A153-D74E-481C-AC06-0625A5F6141D}" dt="2020-08-10T17:11:46.164" v="7652" actId="20577"/>
          <ac:spMkLst>
            <pc:docMk/>
            <pc:sldMk cId="2593613216" sldId="347"/>
            <ac:spMk id="3" creationId="{92D43D1C-E7A8-4C70-88A3-6657383E06BE}"/>
          </ac:spMkLst>
        </pc:spChg>
        <pc:picChg chg="add mod">
          <ac:chgData name="Nishijima Yumi" userId="5685e7a7fa3b486d" providerId="LiveId" clId="{D417A153-D74E-481C-AC06-0625A5F6141D}" dt="2020-08-10T02:45:05.044" v="2387" actId="1076"/>
          <ac:picMkLst>
            <pc:docMk/>
            <pc:sldMk cId="2593613216" sldId="347"/>
            <ac:picMk id="5" creationId="{BD4A5A40-665F-48CB-8814-611D32282AF4}"/>
          </ac:picMkLst>
        </pc:picChg>
      </pc:sldChg>
      <pc:sldChg chg="modNotes modNotesTx">
        <pc:chgData name="Nishijima Yumi" userId="5685e7a7fa3b486d" providerId="LiveId" clId="{D417A153-D74E-481C-AC06-0625A5F6141D}" dt="2020-08-10T16:22:17.202" v="4073" actId="20577"/>
        <pc:sldMkLst>
          <pc:docMk/>
          <pc:sldMk cId="3874126963" sldId="349"/>
        </pc:sldMkLst>
      </pc:sldChg>
      <pc:sldChg chg="addSp modSp mod modNotes modNotesTx">
        <pc:chgData name="Nishijima Yumi" userId="5685e7a7fa3b486d" providerId="LiveId" clId="{D417A153-D74E-481C-AC06-0625A5F6141D}" dt="2020-08-10T16:29:05.754" v="4798" actId="20577"/>
        <pc:sldMkLst>
          <pc:docMk/>
          <pc:sldMk cId="249836753" sldId="350"/>
        </pc:sldMkLst>
        <pc:spChg chg="mod">
          <ac:chgData name="Nishijima Yumi" userId="5685e7a7fa3b486d" providerId="LiveId" clId="{D417A153-D74E-481C-AC06-0625A5F6141D}" dt="2020-08-10T13:08:23.052" v="2687" actId="255"/>
          <ac:spMkLst>
            <pc:docMk/>
            <pc:sldMk cId="249836753" sldId="350"/>
            <ac:spMk id="14" creationId="{ED27F043-825E-4088-A078-BDBB3C85BAF0}"/>
          </ac:spMkLst>
        </pc:spChg>
        <pc:spChg chg="mod">
          <ac:chgData name="Nishijima Yumi" userId="5685e7a7fa3b486d" providerId="LiveId" clId="{D417A153-D74E-481C-AC06-0625A5F6141D}" dt="2020-08-10T13:08:40.371" v="2690" actId="1076"/>
          <ac:spMkLst>
            <pc:docMk/>
            <pc:sldMk cId="249836753" sldId="350"/>
            <ac:spMk id="15" creationId="{D7FDF7B9-94FE-4554-B6BC-EFE7CABEB572}"/>
          </ac:spMkLst>
        </pc:spChg>
        <pc:spChg chg="mod">
          <ac:chgData name="Nishijima Yumi" userId="5685e7a7fa3b486d" providerId="LiveId" clId="{D417A153-D74E-481C-AC06-0625A5F6141D}" dt="2020-08-10T13:08:15.459" v="2686" actId="255"/>
          <ac:spMkLst>
            <pc:docMk/>
            <pc:sldMk cId="249836753" sldId="350"/>
            <ac:spMk id="16" creationId="{82BA3445-E408-4BB8-93F3-A80CAA710C11}"/>
          </ac:spMkLst>
        </pc:spChg>
        <pc:picChg chg="add mod">
          <ac:chgData name="Nishijima Yumi" userId="5685e7a7fa3b486d" providerId="LiveId" clId="{D417A153-D74E-481C-AC06-0625A5F6141D}" dt="2020-08-10T13:07:51.801" v="2685" actId="1076"/>
          <ac:picMkLst>
            <pc:docMk/>
            <pc:sldMk cId="249836753" sldId="350"/>
            <ac:picMk id="3" creationId="{C3915A90-3B44-4C41-9992-73FEEB0D35D5}"/>
          </ac:picMkLst>
        </pc:picChg>
      </pc:sldChg>
      <pc:sldChg chg="del">
        <pc:chgData name="Nishijima Yumi" userId="5685e7a7fa3b486d" providerId="LiveId" clId="{D417A153-D74E-481C-AC06-0625A5F6141D}" dt="2020-08-10T17:02:27.014" v="7051" actId="2696"/>
        <pc:sldMkLst>
          <pc:docMk/>
          <pc:sldMk cId="1313926494" sldId="351"/>
        </pc:sldMkLst>
      </pc:sldChg>
      <pc:sldChg chg="addSp modSp mod modNotes">
        <pc:chgData name="Nishijima Yumi" userId="5685e7a7fa3b486d" providerId="LiveId" clId="{D417A153-D74E-481C-AC06-0625A5F6141D}" dt="2020-08-10T16:18:51.174" v="3806" actId="20577"/>
        <pc:sldMkLst>
          <pc:docMk/>
          <pc:sldMk cId="2901665056" sldId="352"/>
        </pc:sldMkLst>
        <pc:spChg chg="mod">
          <ac:chgData name="Nishijima Yumi" userId="5685e7a7fa3b486d" providerId="LiveId" clId="{D417A153-D74E-481C-AC06-0625A5F6141D}" dt="2020-08-10T15:38:00.471" v="3085" actId="207"/>
          <ac:spMkLst>
            <pc:docMk/>
            <pc:sldMk cId="2901665056" sldId="352"/>
            <ac:spMk id="3" creationId="{BE53AC6D-B734-4E89-9809-D20AE5425596}"/>
          </ac:spMkLst>
        </pc:spChg>
        <pc:picChg chg="add mod">
          <ac:chgData name="Nishijima Yumi" userId="5685e7a7fa3b486d" providerId="LiveId" clId="{D417A153-D74E-481C-AC06-0625A5F6141D}" dt="2020-08-10T02:19:57.684" v="1974" actId="1076"/>
          <ac:picMkLst>
            <pc:docMk/>
            <pc:sldMk cId="2901665056" sldId="352"/>
            <ac:picMk id="5" creationId="{1CE77EF5-32BB-43CF-B5A3-AF50C7F60B85}"/>
          </ac:picMkLst>
        </pc:picChg>
      </pc:sldChg>
      <pc:sldChg chg="modNotes">
        <pc:chgData name="Nishijima Yumi" userId="5685e7a7fa3b486d" providerId="LiveId" clId="{D417A153-D74E-481C-AC06-0625A5F6141D}" dt="2020-08-10T16:48:28.229" v="5970" actId="20577"/>
        <pc:sldMkLst>
          <pc:docMk/>
          <pc:sldMk cId="3332296367" sldId="353"/>
        </pc:sldMkLst>
      </pc:sldChg>
      <pc:sldChg chg="del mod modShow">
        <pc:chgData name="Nishijima Yumi" userId="5685e7a7fa3b486d" providerId="LiveId" clId="{D417A153-D74E-481C-AC06-0625A5F6141D}" dt="2020-08-10T17:10:01.887" v="7581" actId="2696"/>
        <pc:sldMkLst>
          <pc:docMk/>
          <pc:sldMk cId="1859189084" sldId="354"/>
        </pc:sldMkLst>
      </pc:sldChg>
      <pc:sldChg chg="ord modNotes modNotesTx">
        <pc:chgData name="Nishijima Yumi" userId="5685e7a7fa3b486d" providerId="LiveId" clId="{D417A153-D74E-481C-AC06-0625A5F6141D}" dt="2020-08-10T16:52:34.139" v="6204" actId="20577"/>
        <pc:sldMkLst>
          <pc:docMk/>
          <pc:sldMk cId="3168096282" sldId="355"/>
        </pc:sldMkLst>
      </pc:sldChg>
      <pc:sldChg chg="modNotes modNotesTx">
        <pc:chgData name="Nishijima Yumi" userId="5685e7a7fa3b486d" providerId="LiveId" clId="{D417A153-D74E-481C-AC06-0625A5F6141D}" dt="2020-08-10T16:14:53.601" v="3515"/>
        <pc:sldMkLst>
          <pc:docMk/>
          <pc:sldMk cId="1679791942" sldId="356"/>
        </pc:sldMkLst>
      </pc:sldChg>
      <pc:sldChg chg="del mod modShow">
        <pc:chgData name="Nishijima Yumi" userId="5685e7a7fa3b486d" providerId="LiveId" clId="{D417A153-D74E-481C-AC06-0625A5F6141D}" dt="2020-08-10T17:11:12.892" v="7641" actId="2696"/>
        <pc:sldMkLst>
          <pc:docMk/>
          <pc:sldMk cId="1085688255" sldId="357"/>
        </pc:sldMkLst>
      </pc:sldChg>
      <pc:sldChg chg="modSp new mod modNotes modNotesTx">
        <pc:chgData name="Nishijima Yumi" userId="5685e7a7fa3b486d" providerId="LiveId" clId="{D417A153-D74E-481C-AC06-0625A5F6141D}" dt="2020-08-10T16:13:11.190" v="3505"/>
        <pc:sldMkLst>
          <pc:docMk/>
          <pc:sldMk cId="2224027881" sldId="358"/>
        </pc:sldMkLst>
        <pc:spChg chg="mod">
          <ac:chgData name="Nishijima Yumi" userId="5685e7a7fa3b486d" providerId="LiveId" clId="{D417A153-D74E-481C-AC06-0625A5F6141D}" dt="2020-08-10T01:18:16.211" v="124" actId="27636"/>
          <ac:spMkLst>
            <pc:docMk/>
            <pc:sldMk cId="2224027881" sldId="358"/>
            <ac:spMk id="2" creationId="{5F1EE496-6ED6-4FC0-9FE0-B0BAC81B6037}"/>
          </ac:spMkLst>
        </pc:spChg>
        <pc:spChg chg="mod">
          <ac:chgData name="Nishijima Yumi" userId="5685e7a7fa3b486d" providerId="LiveId" clId="{D417A153-D74E-481C-AC06-0625A5F6141D}" dt="2020-08-10T02:10:48.376" v="1529"/>
          <ac:spMkLst>
            <pc:docMk/>
            <pc:sldMk cId="2224027881" sldId="358"/>
            <ac:spMk id="3" creationId="{38F5EB1D-C275-4831-AE0D-0EF2D2A02E10}"/>
          </ac:spMkLst>
        </pc:spChg>
      </pc:sldChg>
      <pc:sldChg chg="addSp delSp modSp new del mod setBg">
        <pc:chgData name="Nishijima Yumi" userId="5685e7a7fa3b486d" providerId="LiveId" clId="{D417A153-D74E-481C-AC06-0625A5F6141D}" dt="2020-08-10T15:52:57.894" v="3218" actId="2696"/>
        <pc:sldMkLst>
          <pc:docMk/>
          <pc:sldMk cId="3991756826" sldId="359"/>
        </pc:sldMkLst>
        <pc:spChg chg="add del mod">
          <ac:chgData name="Nishijima Yumi" userId="5685e7a7fa3b486d" providerId="LiveId" clId="{D417A153-D74E-481C-AC06-0625A5F6141D}" dt="2020-08-10T13:15:16.326" v="2989"/>
          <ac:spMkLst>
            <pc:docMk/>
            <pc:sldMk cId="3991756826" sldId="359"/>
            <ac:spMk id="2" creationId="{FBD992D8-EBB0-4FF5-AD37-2FB3D90EB5F2}"/>
          </ac:spMkLst>
        </pc:spChg>
        <pc:spChg chg="add del">
          <ac:chgData name="Nishijima Yumi" userId="5685e7a7fa3b486d" providerId="LiveId" clId="{D417A153-D74E-481C-AC06-0625A5F6141D}" dt="2020-08-10T02:55:17.894" v="2513" actId="931"/>
          <ac:spMkLst>
            <pc:docMk/>
            <pc:sldMk cId="3991756826" sldId="359"/>
            <ac:spMk id="3" creationId="{1EC468A6-9AAD-4974-8819-BAA7CB581CF4}"/>
          </ac:spMkLst>
        </pc:spChg>
        <pc:spChg chg="add del">
          <ac:chgData name="Nishijima Yumi" userId="5685e7a7fa3b486d" providerId="LiveId" clId="{D417A153-D74E-481C-AC06-0625A5F6141D}" dt="2020-08-10T02:55:42.880" v="2517" actId="26606"/>
          <ac:spMkLst>
            <pc:docMk/>
            <pc:sldMk cId="3991756826" sldId="359"/>
            <ac:spMk id="12" creationId="{42A4FC2C-047E-45A5-965D-8E1E3BF09BC6}"/>
          </ac:spMkLst>
        </pc:spChg>
        <pc:picChg chg="add del mod">
          <ac:chgData name="Nishijima Yumi" userId="5685e7a7fa3b486d" providerId="LiveId" clId="{D417A153-D74E-481C-AC06-0625A5F6141D}" dt="2020-08-10T02:52:21.208" v="2512" actId="931"/>
          <ac:picMkLst>
            <pc:docMk/>
            <pc:sldMk cId="3991756826" sldId="359"/>
            <ac:picMk id="5" creationId="{E91BF8D6-1270-4C83-99D0-03FE16248ADA}"/>
          </ac:picMkLst>
        </pc:picChg>
        <pc:picChg chg="add mod">
          <ac:chgData name="Nishijima Yumi" userId="5685e7a7fa3b486d" providerId="LiveId" clId="{D417A153-D74E-481C-AC06-0625A5F6141D}" dt="2020-08-10T02:56:07.927" v="2524" actId="14100"/>
          <ac:picMkLst>
            <pc:docMk/>
            <pc:sldMk cId="3991756826" sldId="359"/>
            <ac:picMk id="7" creationId="{CD1C0680-5D0E-421B-82F0-8874092DCA38}"/>
          </ac:picMkLst>
        </pc:picChg>
      </pc:sldChg>
      <pc:sldChg chg="addSp delSp modSp new mod ord modClrScheme chgLayout modNotes">
        <pc:chgData name="Nishijima Yumi" userId="5685e7a7fa3b486d" providerId="LiveId" clId="{D417A153-D74E-481C-AC06-0625A5F6141D}" dt="2020-08-10T17:20:15.181" v="8537"/>
        <pc:sldMkLst>
          <pc:docMk/>
          <pc:sldMk cId="1165610284" sldId="360"/>
        </pc:sldMkLst>
        <pc:spChg chg="add del mod ord">
          <ac:chgData name="Nishijima Yumi" userId="5685e7a7fa3b486d" providerId="LiveId" clId="{D417A153-D74E-481C-AC06-0625A5F6141D}" dt="2020-08-10T13:17:15.485" v="3003" actId="700"/>
          <ac:spMkLst>
            <pc:docMk/>
            <pc:sldMk cId="1165610284" sldId="360"/>
            <ac:spMk id="2" creationId="{DE50AF9E-33B4-4EB6-A3A8-462693903559}"/>
          </ac:spMkLst>
        </pc:spChg>
        <pc:spChg chg="add del mod ord">
          <ac:chgData name="Nishijima Yumi" userId="5685e7a7fa3b486d" providerId="LiveId" clId="{D417A153-D74E-481C-AC06-0625A5F6141D}" dt="2020-08-10T13:17:15.485" v="3003" actId="700"/>
          <ac:spMkLst>
            <pc:docMk/>
            <pc:sldMk cId="1165610284" sldId="360"/>
            <ac:spMk id="3" creationId="{F76AB113-0BCE-4671-8E51-7B5629361853}"/>
          </ac:spMkLst>
        </pc:spChg>
        <pc:spChg chg="add del mod">
          <ac:chgData name="Nishijima Yumi" userId="5685e7a7fa3b486d" providerId="LiveId" clId="{D417A153-D74E-481C-AC06-0625A5F6141D}" dt="2020-08-10T13:17:10.024" v="3002" actId="11529"/>
          <ac:spMkLst>
            <pc:docMk/>
            <pc:sldMk cId="1165610284" sldId="360"/>
            <ac:spMk id="4" creationId="{6015A62F-37C3-4F55-BA01-E5839CDCA916}"/>
          </ac:spMkLst>
        </pc:spChg>
        <pc:spChg chg="add del mod ord">
          <ac:chgData name="Nishijima Yumi" userId="5685e7a7fa3b486d" providerId="LiveId" clId="{D417A153-D74E-481C-AC06-0625A5F6141D}" dt="2020-08-10T13:17:07.847" v="2997" actId="700"/>
          <ac:spMkLst>
            <pc:docMk/>
            <pc:sldMk cId="1165610284" sldId="360"/>
            <ac:spMk id="5" creationId="{F5201750-9F06-4FF7-AE5F-1A72E2053632}"/>
          </ac:spMkLst>
        </pc:spChg>
        <pc:spChg chg="add del mod ord">
          <ac:chgData name="Nishijima Yumi" userId="5685e7a7fa3b486d" providerId="LiveId" clId="{D417A153-D74E-481C-AC06-0625A5F6141D}" dt="2020-08-10T13:17:07.847" v="2997" actId="700"/>
          <ac:spMkLst>
            <pc:docMk/>
            <pc:sldMk cId="1165610284" sldId="360"/>
            <ac:spMk id="6" creationId="{DE995D21-53F5-4AA8-ADF6-F5B2A199EBD7}"/>
          </ac:spMkLst>
        </pc:spChg>
        <pc:spChg chg="add del mod ord">
          <ac:chgData name="Nishijima Yumi" userId="5685e7a7fa3b486d" providerId="LiveId" clId="{D417A153-D74E-481C-AC06-0625A5F6141D}" dt="2020-08-10T13:17:07.847" v="2997" actId="700"/>
          <ac:spMkLst>
            <pc:docMk/>
            <pc:sldMk cId="1165610284" sldId="360"/>
            <ac:spMk id="7" creationId="{68787D0B-CC24-4D4A-A577-A0E96EE77603}"/>
          </ac:spMkLst>
        </pc:spChg>
        <pc:spChg chg="add del mod ord">
          <ac:chgData name="Nishijima Yumi" userId="5685e7a7fa3b486d" providerId="LiveId" clId="{D417A153-D74E-481C-AC06-0625A5F6141D}" dt="2020-08-10T13:17:07.847" v="2997" actId="700"/>
          <ac:spMkLst>
            <pc:docMk/>
            <pc:sldMk cId="1165610284" sldId="360"/>
            <ac:spMk id="8" creationId="{722CDC77-7560-4B27-937F-9EA559C51D1A}"/>
          </ac:spMkLst>
        </pc:spChg>
        <pc:spChg chg="add del mod ord">
          <ac:chgData name="Nishijima Yumi" userId="5685e7a7fa3b486d" providerId="LiveId" clId="{D417A153-D74E-481C-AC06-0625A5F6141D}" dt="2020-08-10T13:17:07.847" v="2997" actId="700"/>
          <ac:spMkLst>
            <pc:docMk/>
            <pc:sldMk cId="1165610284" sldId="360"/>
            <ac:spMk id="9" creationId="{A31218BA-5FE9-479E-8018-D7B5AA316287}"/>
          </ac:spMkLst>
        </pc:spChg>
        <pc:spChg chg="add mod ord">
          <ac:chgData name="Nishijima Yumi" userId="5685e7a7fa3b486d" providerId="LiveId" clId="{D417A153-D74E-481C-AC06-0625A5F6141D}" dt="2020-08-10T15:58:53.146" v="3224" actId="700"/>
          <ac:spMkLst>
            <pc:docMk/>
            <pc:sldMk cId="1165610284" sldId="360"/>
            <ac:spMk id="10" creationId="{40BC9DD3-0333-48B4-841B-8460536CEB14}"/>
          </ac:spMkLst>
        </pc:spChg>
        <pc:spChg chg="add mod ord">
          <ac:chgData name="Nishijima Yumi" userId="5685e7a7fa3b486d" providerId="LiveId" clId="{D417A153-D74E-481C-AC06-0625A5F6141D}" dt="2020-08-10T16:00:14.632" v="3231" actId="14100"/>
          <ac:spMkLst>
            <pc:docMk/>
            <pc:sldMk cId="1165610284" sldId="360"/>
            <ac:spMk id="11" creationId="{ED0259C1-B558-4E5D-B9EA-FB521110E682}"/>
          </ac:spMkLst>
        </pc:spChg>
        <pc:spChg chg="add del mod ord">
          <ac:chgData name="Nishijima Yumi" userId="5685e7a7fa3b486d" providerId="LiveId" clId="{D417A153-D74E-481C-AC06-0625A5F6141D}" dt="2020-08-10T15:49:32.510" v="3124"/>
          <ac:spMkLst>
            <pc:docMk/>
            <pc:sldMk cId="1165610284" sldId="360"/>
            <ac:spMk id="12" creationId="{A2CCA014-9762-4A65-BE6A-A8A54F432FCC}"/>
          </ac:spMkLst>
        </pc:spChg>
        <pc:spChg chg="add mod ord">
          <ac:chgData name="Nishijima Yumi" userId="5685e7a7fa3b486d" providerId="LiveId" clId="{D417A153-D74E-481C-AC06-0625A5F6141D}" dt="2020-08-10T16:00:18.569" v="3232" actId="14100"/>
          <ac:spMkLst>
            <pc:docMk/>
            <pc:sldMk cId="1165610284" sldId="360"/>
            <ac:spMk id="13" creationId="{27A4E848-A420-4463-A665-264FE9CE0A49}"/>
          </ac:spMkLst>
        </pc:spChg>
        <pc:spChg chg="add del mod ord">
          <ac:chgData name="Nishijima Yumi" userId="5685e7a7fa3b486d" providerId="LiveId" clId="{D417A153-D74E-481C-AC06-0625A5F6141D}" dt="2020-08-10T15:50:49.698" v="3136"/>
          <ac:spMkLst>
            <pc:docMk/>
            <pc:sldMk cId="1165610284" sldId="360"/>
            <ac:spMk id="14" creationId="{9BDA9B12-8641-4951-93D2-4E115E96C195}"/>
          </ac:spMkLst>
        </pc:spChg>
        <pc:spChg chg="add del mod">
          <ac:chgData name="Nishijima Yumi" userId="5685e7a7fa3b486d" providerId="LiveId" clId="{D417A153-D74E-481C-AC06-0625A5F6141D}" dt="2020-08-10T15:59:11.777" v="3226"/>
          <ac:spMkLst>
            <pc:docMk/>
            <pc:sldMk cId="1165610284" sldId="360"/>
            <ac:spMk id="15" creationId="{122934D1-B995-49CB-850B-0C9B3D3A9D19}"/>
          </ac:spMkLst>
        </pc:spChg>
        <pc:spChg chg="add del mod">
          <ac:chgData name="Nishijima Yumi" userId="5685e7a7fa3b486d" providerId="LiveId" clId="{D417A153-D74E-481C-AC06-0625A5F6141D}" dt="2020-08-10T15:59:51.576" v="3228"/>
          <ac:spMkLst>
            <pc:docMk/>
            <pc:sldMk cId="1165610284" sldId="360"/>
            <ac:spMk id="18" creationId="{AFB3156C-E8C3-4AB2-B1D0-02E620E0B2B4}"/>
          </ac:spMkLst>
        </pc:spChg>
        <pc:spChg chg="add mod">
          <ac:chgData name="Nishijima Yumi" userId="5685e7a7fa3b486d" providerId="LiveId" clId="{D417A153-D74E-481C-AC06-0625A5F6141D}" dt="2020-08-10T16:05:12.507" v="3264"/>
          <ac:spMkLst>
            <pc:docMk/>
            <pc:sldMk cId="1165610284" sldId="360"/>
            <ac:spMk id="20" creationId="{ED474370-237D-4DB9-8A7D-ED43CDEB20ED}"/>
          </ac:spMkLst>
        </pc:spChg>
        <pc:graphicFrameChg chg="add del mod">
          <ac:chgData name="Nishijima Yumi" userId="5685e7a7fa3b486d" providerId="LiveId" clId="{D417A153-D74E-481C-AC06-0625A5F6141D}" dt="2020-08-10T15:42:21.435" v="3103"/>
          <ac:graphicFrameMkLst>
            <pc:docMk/>
            <pc:sldMk cId="1165610284" sldId="360"/>
            <ac:graphicFrameMk id="4" creationId="{8D4709F4-0B9D-42A9-9DA1-9AA469E54E9F}"/>
          </ac:graphicFrameMkLst>
        </pc:graphicFrameChg>
        <pc:picChg chg="add del mod">
          <ac:chgData name="Nishijima Yumi" userId="5685e7a7fa3b486d" providerId="LiveId" clId="{D417A153-D74E-481C-AC06-0625A5F6141D}" dt="2020-08-10T15:41:03.306" v="3087" actId="931"/>
          <ac:picMkLst>
            <pc:docMk/>
            <pc:sldMk cId="1165610284" sldId="360"/>
            <ac:picMk id="3" creationId="{8E706B4A-EC44-43FD-8E1C-A998FF81EDA0}"/>
          </ac:picMkLst>
        </pc:picChg>
        <pc:picChg chg="add del">
          <ac:chgData name="Nishijima Yumi" userId="5685e7a7fa3b486d" providerId="LiveId" clId="{D417A153-D74E-481C-AC06-0625A5F6141D}" dt="2020-08-10T15:42:16.692" v="3096"/>
          <ac:picMkLst>
            <pc:docMk/>
            <pc:sldMk cId="1165610284" sldId="360"/>
            <ac:picMk id="5" creationId="{E61779D2-5A0B-41F9-ACED-44183BE0B4E1}"/>
          </ac:picMkLst>
        </pc:picChg>
        <pc:picChg chg="add del mod">
          <ac:chgData name="Nishijima Yumi" userId="5685e7a7fa3b486d" providerId="LiveId" clId="{D417A153-D74E-481C-AC06-0625A5F6141D}" dt="2020-08-10T15:43:01.432" v="3123"/>
          <ac:picMkLst>
            <pc:docMk/>
            <pc:sldMk cId="1165610284" sldId="360"/>
            <ac:picMk id="6" creationId="{73514C5E-B402-4EE4-89A0-72EABD4E9BF9}"/>
          </ac:picMkLst>
        </pc:picChg>
        <pc:picChg chg="add del mod ord">
          <ac:chgData name="Nishijima Yumi" userId="5685e7a7fa3b486d" providerId="LiveId" clId="{D417A153-D74E-481C-AC06-0625A5F6141D}" dt="2020-08-10T15:59:06.297" v="3225" actId="478"/>
          <ac:picMkLst>
            <pc:docMk/>
            <pc:sldMk cId="1165610284" sldId="360"/>
            <ac:picMk id="7" creationId="{4D806B60-0275-45D1-B64E-3A4B2D3B0D09}"/>
          </ac:picMkLst>
        </pc:picChg>
        <pc:picChg chg="add del mod ord">
          <ac:chgData name="Nishijima Yumi" userId="5685e7a7fa3b486d" providerId="LiveId" clId="{D417A153-D74E-481C-AC06-0625A5F6141D}" dt="2020-08-10T15:59:17.361" v="3227" actId="478"/>
          <ac:picMkLst>
            <pc:docMk/>
            <pc:sldMk cId="1165610284" sldId="360"/>
            <ac:picMk id="8" creationId="{0CAD0DD2-DE3E-4C78-BBB2-52EDDA6766D2}"/>
          </ac:picMkLst>
        </pc:picChg>
        <pc:picChg chg="add mod">
          <ac:chgData name="Nishijima Yumi" userId="5685e7a7fa3b486d" providerId="LiveId" clId="{D417A153-D74E-481C-AC06-0625A5F6141D}" dt="2020-08-10T16:00:49.013" v="3240" actId="14100"/>
          <ac:picMkLst>
            <pc:docMk/>
            <pc:sldMk cId="1165610284" sldId="360"/>
            <ac:picMk id="16" creationId="{6DBCB88D-D0DE-4D1C-82E3-9CFD18215FDA}"/>
          </ac:picMkLst>
        </pc:picChg>
        <pc:picChg chg="add mod">
          <ac:chgData name="Nishijima Yumi" userId="5685e7a7fa3b486d" providerId="LiveId" clId="{D417A153-D74E-481C-AC06-0625A5F6141D}" dt="2020-08-10T16:01:09.960" v="3244" actId="14100"/>
          <ac:picMkLst>
            <pc:docMk/>
            <pc:sldMk cId="1165610284" sldId="360"/>
            <ac:picMk id="19" creationId="{44044495-FDFA-4743-95ED-9F89F8ECF9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83090" y="690598"/>
            <a:ext cx="5879610" cy="3786152"/>
          </a:xfrm>
          <a:prstGeom prst="rect">
            <a:avLst/>
          </a:prstGeom>
          <a:noFill/>
          <a:ln w="12700">
            <a:solidFill>
              <a:prstClr val="black"/>
            </a:solidFill>
          </a:ln>
        </p:spPr>
        <p:txBody>
          <a:bodyPr vert="horz" lIns="95690" tIns="47845" rIns="95690" bIns="47845" rtlCol="0" anchor="ctr"/>
          <a:lstStyle/>
          <a:p>
            <a:endParaRPr lang="ja-JP" altLang="en-US"/>
          </a:p>
        </p:txBody>
      </p:sp>
      <p:sp>
        <p:nvSpPr>
          <p:cNvPr id="5" name="ノート プレースホルダー 4"/>
          <p:cNvSpPr>
            <a:spLocks noGrp="1"/>
          </p:cNvSpPr>
          <p:nvPr>
            <p:ph type="body" sz="quarter" idx="3"/>
          </p:nvPr>
        </p:nvSpPr>
        <p:spPr>
          <a:xfrm>
            <a:off x="483091" y="4969670"/>
            <a:ext cx="5879610" cy="4279070"/>
          </a:xfrm>
          <a:prstGeom prst="rect">
            <a:avLst/>
          </a:prstGeom>
        </p:spPr>
        <p:txBody>
          <a:bodyPr vert="horz" lIns="95690" tIns="47845" rIns="95690" bIns="4784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7">
            <a:extLst>
              <a:ext uri="{FF2B5EF4-FFF2-40B4-BE49-F238E27FC236}">
                <a16:creationId xmlns:a16="http://schemas.microsoft.com/office/drawing/2014/main" id="{07BD43A5-C823-6B88-BAD5-61C42F8F6A4B}"/>
              </a:ext>
            </a:extLst>
          </p:cNvPr>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E25FFD0-B0B0-4438-B03E-51BC179572DB}" type="slidenum">
              <a:rPr kumimoji="1" lang="ja-JP" altLang="en-US" smtClean="0"/>
              <a:pPr/>
              <a:t>‹#›</a:t>
            </a:fld>
            <a:endParaRPr kumimoji="1" lang="ja-JP" altLang="en-US" dirty="0"/>
          </a:p>
        </p:txBody>
      </p:sp>
    </p:spTree>
    <p:extLst>
      <p:ext uri="{BB962C8B-B14F-4D97-AF65-F5344CB8AC3E}">
        <p14:creationId xmlns:p14="http://schemas.microsoft.com/office/powerpoint/2010/main" val="2146591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81E0E2F8-B33D-6A1B-7082-AF55692C6AD6}"/>
              </a:ext>
            </a:extLst>
          </p:cNvPr>
          <p:cNvSpPr>
            <a:spLocks noGrp="1"/>
          </p:cNvSpPr>
          <p:nvPr>
            <p:ph type="body" idx="1"/>
          </p:nvPr>
        </p:nvSpPr>
        <p:spPr/>
        <p:txBody>
          <a:bodyPr/>
          <a:lstStyle/>
          <a:p>
            <a:r>
              <a:rPr lang="ja-JP" altLang="en-US" dirty="0"/>
              <a:t>日本では家庭・学校における性教育指導の遅れから、性の逸脱行動などにより、予期せぬ妊娠や性感染症に暴露される子どもたちがいます。</a:t>
            </a:r>
            <a:endParaRPr lang="en-US" altLang="ja-JP" dirty="0"/>
          </a:p>
          <a:p>
            <a:endParaRPr lang="en-US" altLang="ja-JP" dirty="0"/>
          </a:p>
          <a:p>
            <a:r>
              <a:rPr lang="ja-JP" altLang="en-US" dirty="0"/>
              <a:t>性に関する指導は人権教育に他なりません。</a:t>
            </a:r>
            <a:endParaRPr lang="en-US" altLang="ja-JP" dirty="0"/>
          </a:p>
          <a:p>
            <a:endParaRPr lang="en-US" altLang="ja-JP" dirty="0"/>
          </a:p>
          <a:p>
            <a:r>
              <a:rPr lang="ja-JP" altLang="en-US" dirty="0"/>
              <a:t>性に関する正しい知識を醸成し、一人一人が自分の判断で行動できるようにならなければななりません。</a:t>
            </a:r>
            <a:endParaRPr lang="en-US" altLang="ja-JP" dirty="0"/>
          </a:p>
          <a:p>
            <a:endParaRPr lang="en-US" altLang="ja-JP" dirty="0"/>
          </a:p>
          <a:p>
            <a:r>
              <a:rPr lang="ja-JP" altLang="en-US" dirty="0"/>
              <a:t>東京都教育庁では、都内中学に産婦人科医を派遣して学習指導要領を超える内容の性教育指導を行っています。</a:t>
            </a:r>
            <a:endParaRPr lang="en-US" altLang="ja-JP" dirty="0"/>
          </a:p>
          <a:p>
            <a:endParaRPr lang="en-US" altLang="ja-JP" dirty="0"/>
          </a:p>
          <a:p>
            <a:r>
              <a:rPr lang="ja-JP" altLang="en-US" dirty="0"/>
              <a:t>一方、</a:t>
            </a:r>
            <a:r>
              <a:rPr lang="en-US" altLang="ja-JP" dirty="0"/>
              <a:t>20</a:t>
            </a:r>
            <a:r>
              <a:rPr lang="ja-JP" altLang="en-US" dirty="0"/>
              <a:t>年以上前から都立高校に産婦人科医が派遣され専門家の立場から性教育指導が続いています。</a:t>
            </a:r>
            <a:endParaRPr lang="en-US" altLang="ja-JP" dirty="0"/>
          </a:p>
          <a:p>
            <a:endParaRPr lang="en-US" altLang="ja-JP" dirty="0"/>
          </a:p>
          <a:p>
            <a:r>
              <a:rPr lang="ja-JP" altLang="en-US" dirty="0"/>
              <a:t>また、</a:t>
            </a:r>
            <a:r>
              <a:rPr lang="en-US" altLang="ja-JP" dirty="0"/>
              <a:t>2023</a:t>
            </a:r>
            <a:r>
              <a:rPr lang="ja-JP" altLang="en-US" dirty="0"/>
              <a:t>年</a:t>
            </a:r>
            <a:r>
              <a:rPr lang="en-US" altLang="ja-JP" dirty="0"/>
              <a:t>10</a:t>
            </a:r>
            <a:r>
              <a:rPr lang="ja-JP" altLang="en-US" dirty="0"/>
              <a:t>月からは都立高校</a:t>
            </a:r>
            <a:r>
              <a:rPr lang="en-US" altLang="ja-JP" dirty="0"/>
              <a:t>15</a:t>
            </a:r>
            <a:r>
              <a:rPr lang="ja-JP" altLang="en-US" dirty="0"/>
              <a:t>校に学校医として産婦人科医を委嘱しています。４月からは</a:t>
            </a:r>
            <a:r>
              <a:rPr lang="en-US" altLang="ja-JP" dirty="0"/>
              <a:t>20</a:t>
            </a:r>
            <a:r>
              <a:rPr lang="ja-JP" altLang="en-US" dirty="0"/>
              <a:t>校に増えました。</a:t>
            </a:r>
          </a:p>
        </p:txBody>
      </p:sp>
      <p:sp>
        <p:nvSpPr>
          <p:cNvPr id="2" name="スライド番号プレースホルダー 7">
            <a:extLst>
              <a:ext uri="{FF2B5EF4-FFF2-40B4-BE49-F238E27FC236}">
                <a16:creationId xmlns:a16="http://schemas.microsoft.com/office/drawing/2014/main" id="{DB59A2B8-05A4-C9A8-D7F4-04C64ADBC9F8}"/>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6C2AE999-2D4D-B436-4835-CC4A883C9E92}"/>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10</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男の子の中で包茎で悩んでいる人がいるかもしれません。</a:t>
            </a:r>
            <a:endParaRPr lang="en-US" altLang="ja-JP" dirty="0"/>
          </a:p>
          <a:p>
            <a:endParaRPr lang="en-US" altLang="ja-JP" dirty="0"/>
          </a:p>
          <a:p>
            <a:r>
              <a:rPr lang="ja-JP" altLang="en-US" dirty="0"/>
              <a:t>でも、日本人の約７割は包茎なので、心配しなくても大丈夫です。</a:t>
            </a:r>
            <a:endParaRPr lang="en-US" altLang="ja-JP" dirty="0"/>
          </a:p>
          <a:p>
            <a:endParaRPr lang="en-US" altLang="ja-JP" dirty="0"/>
          </a:p>
          <a:p>
            <a:pPr lvl="0"/>
            <a:r>
              <a:rPr lang="ja-JP" altLang="en-US" dirty="0"/>
              <a:t>真性包茎というのは包皮が全くむけず亀頭が露出しない状態、仮性包茎は普段は包皮をかぶった状態ですが、皮をむくと亀頭が出てくる状態をいいます。</a:t>
            </a:r>
            <a:endParaRPr lang="en-US" altLang="ja-JP" dirty="0"/>
          </a:p>
          <a:p>
            <a:pPr lvl="0"/>
            <a:endParaRPr lang="en-US" altLang="ja-JP" dirty="0"/>
          </a:p>
          <a:p>
            <a:pPr lvl="0"/>
            <a:r>
              <a:rPr lang="ja-JP" altLang="en-US" dirty="0"/>
              <a:t>多くの人は仮性包茎なので、むいてあらって、包皮の中に垢がたまらないように清潔にすること、洗ったあとは、また包皮をもとに戻しておきましょう。</a:t>
            </a:r>
            <a:endParaRPr lang="en-US" altLang="ja-JP" dirty="0"/>
          </a:p>
          <a:p>
            <a:pPr lvl="0"/>
            <a:endParaRPr lang="en-US" altLang="ja-JP" dirty="0"/>
          </a:p>
          <a:p>
            <a:pPr lvl="0"/>
            <a:r>
              <a:rPr lang="ja-JP" altLang="en-US" dirty="0"/>
              <a:t>真性包茎で、自分で包皮をむくことができないときは泌尿器科を受診してください。</a:t>
            </a:r>
            <a:endParaRPr lang="en-US" altLang="ja-JP" dirty="0"/>
          </a:p>
          <a:p>
            <a:pPr lvl="0"/>
            <a:endParaRPr lang="en-US" altLang="ja-JP" dirty="0"/>
          </a:p>
          <a:p>
            <a:pPr lvl="0"/>
            <a:r>
              <a:rPr lang="ja-JP" altLang="en-US" dirty="0"/>
              <a:t>それから、ペニスの長さを気にしている人がいるかもしれませんが、女性の腟は赤ちゃんを産むときの通り道になる場所です。</a:t>
            </a:r>
            <a:endParaRPr lang="en-US" altLang="ja-JP" dirty="0"/>
          </a:p>
          <a:p>
            <a:pPr lvl="0"/>
            <a:endParaRPr lang="en-US" altLang="ja-JP" dirty="0"/>
          </a:p>
          <a:p>
            <a:pPr lvl="0"/>
            <a:r>
              <a:rPr lang="ja-JP" altLang="en-US" dirty="0"/>
              <a:t>みなさんのペニスの大きさがわかるくらい腟内が敏感だったら、痛くてとても子どもを産むことはできません。</a:t>
            </a:r>
            <a:endParaRPr lang="en-US" altLang="ja-JP" dirty="0"/>
          </a:p>
          <a:p>
            <a:pPr lvl="0"/>
            <a:endParaRPr lang="en-US" altLang="ja-JP" dirty="0"/>
          </a:p>
          <a:p>
            <a:pPr lvl="0"/>
            <a:r>
              <a:rPr lang="ja-JP" altLang="en-US" dirty="0"/>
              <a:t>みなさんが悩んでいるほど女性はペニスの長さを気にしていませんから、安心してください。</a:t>
            </a:r>
            <a:endParaRPr lang="en-US" altLang="ja-JP" dirty="0"/>
          </a:p>
        </p:txBody>
      </p:sp>
      <p:sp>
        <p:nvSpPr>
          <p:cNvPr id="5" name="スライド イメージ プレースホルダー 4">
            <a:extLst>
              <a:ext uri="{FF2B5EF4-FFF2-40B4-BE49-F238E27FC236}">
                <a16:creationId xmlns:a16="http://schemas.microsoft.com/office/drawing/2014/main" id="{635279B7-E313-3374-DC19-0769EFCFEB63}"/>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35171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11</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プライベートゾーンという言葉を覚えておいてください。</a:t>
            </a:r>
            <a:endParaRPr lang="en-US" altLang="ja-JP" dirty="0"/>
          </a:p>
          <a:p>
            <a:endParaRPr lang="en-US" altLang="ja-JP" dirty="0"/>
          </a:p>
          <a:p>
            <a:r>
              <a:rPr lang="ja-JP" altLang="en-US" dirty="0"/>
              <a:t>これはみなさんだけでなく、みなさんが将来親になって子どもを持ったとき、その子どもを性被害から守るための大切な知識です。</a:t>
            </a:r>
            <a:endParaRPr lang="en-US" altLang="ja-JP" dirty="0"/>
          </a:p>
          <a:p>
            <a:endParaRPr lang="en-US" altLang="ja-JP" dirty="0"/>
          </a:p>
          <a:p>
            <a:r>
              <a:rPr lang="ja-JP" altLang="en-US" dirty="0"/>
              <a:t>口と水着で隠れる場所は自分だけの大切な場所です。</a:t>
            </a:r>
            <a:endParaRPr lang="en-US" altLang="ja-JP" dirty="0"/>
          </a:p>
          <a:p>
            <a:endParaRPr lang="en-US" altLang="ja-JP" dirty="0"/>
          </a:p>
          <a:p>
            <a:r>
              <a:rPr lang="ja-JP" altLang="en-US" dirty="0"/>
              <a:t>プライベートゾーンに触っていいのは自分だけ。自分でも人に見られたり、写真を撮られたりしないように注意しましょう。</a:t>
            </a:r>
            <a:endParaRPr lang="en-US" altLang="ja-JP" dirty="0"/>
          </a:p>
          <a:p>
            <a:endParaRPr lang="en-US" altLang="ja-JP" dirty="0"/>
          </a:p>
          <a:p>
            <a:r>
              <a:rPr lang="ja-JP" altLang="en-US" dirty="0"/>
              <a:t>もし誰かがプライベートゾーンを触ってきたり、見せてきたら、たとえ知っている人でもすぐに離れて逃げること。</a:t>
            </a:r>
            <a:endParaRPr lang="en-US" altLang="ja-JP" dirty="0"/>
          </a:p>
          <a:p>
            <a:endParaRPr lang="en-US" altLang="ja-JP" dirty="0"/>
          </a:p>
          <a:p>
            <a:r>
              <a:rPr lang="ja-JP" altLang="en-US" dirty="0"/>
              <a:t>そして必ず信頼できる大人に相談してください。</a:t>
            </a:r>
            <a:endParaRPr lang="en-US" altLang="ja-JP" dirty="0"/>
          </a:p>
          <a:p>
            <a:endParaRPr lang="en-US" altLang="ja-JP" dirty="0"/>
          </a:p>
          <a:p>
            <a:r>
              <a:rPr lang="ja-JP" altLang="en-US" dirty="0"/>
              <a:t>将来本当に愛する人と出会ってこの人ならよい、と思える日まで、プライベートゾーンを大切に守ってください。</a:t>
            </a:r>
            <a:endParaRPr lang="en-US" altLang="ja-JP" dirty="0"/>
          </a:p>
        </p:txBody>
      </p:sp>
      <p:sp>
        <p:nvSpPr>
          <p:cNvPr id="5" name="スライド イメージ プレースホルダー 4">
            <a:extLst>
              <a:ext uri="{FF2B5EF4-FFF2-40B4-BE49-F238E27FC236}">
                <a16:creationId xmlns:a16="http://schemas.microsoft.com/office/drawing/2014/main" id="{02FBD056-5C2F-2DBB-93EA-03CA00E5EE46}"/>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38358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B9E6C52A-7B16-F8B7-4AD3-B1A4BE8F3CFB}"/>
              </a:ext>
            </a:extLst>
          </p:cNvPr>
          <p:cNvSpPr>
            <a:spLocks noGrp="1" noRot="1" noChangeAspect="1"/>
          </p:cNvSpPr>
          <p:nvPr>
            <p:ph type="sldImg"/>
          </p:nvPr>
        </p:nvSpPr>
        <p:spPr>
          <a:xfrm>
            <a:off x="744538" y="690563"/>
            <a:ext cx="5356225" cy="3786187"/>
          </a:xfrm>
        </p:spPr>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a:xfrm>
            <a:off x="222250" y="4649822"/>
            <a:ext cx="6362700" cy="5289515"/>
          </a:xfrm>
        </p:spPr>
        <p:txBody>
          <a:bodyPr/>
          <a:lstStyle/>
          <a:p>
            <a:r>
              <a:rPr kumimoji="1" lang="ja-JP" altLang="en-US" sz="1100" dirty="0"/>
              <a:t>さて、みなさんの中にはスマートフォンを持って、</a:t>
            </a:r>
            <a:r>
              <a:rPr kumimoji="1" lang="en-US" altLang="ja-JP" sz="1100" dirty="0"/>
              <a:t>SNS</a:t>
            </a:r>
            <a:r>
              <a:rPr kumimoji="1" lang="ja-JP" altLang="en-US" sz="1100" dirty="0"/>
              <a:t>を使っている人もいると思います。</a:t>
            </a:r>
            <a:r>
              <a:rPr kumimoji="1" lang="en-US" altLang="ja-JP" sz="1100" dirty="0"/>
              <a:t>SNS</a:t>
            </a:r>
            <a:r>
              <a:rPr kumimoji="1" lang="ja-JP" altLang="en-US" sz="1100" dirty="0"/>
              <a:t>はとても便利なツールなので、これを使うな、とは決して言いません。</a:t>
            </a:r>
            <a:endParaRPr kumimoji="1" lang="en-US" altLang="ja-JP" sz="1100" dirty="0"/>
          </a:p>
          <a:p>
            <a:r>
              <a:rPr kumimoji="1" lang="en-US" altLang="ja-JP" sz="1100" dirty="0"/>
              <a:t>Twitter</a:t>
            </a:r>
            <a:r>
              <a:rPr kumimoji="1" lang="ja-JP" altLang="en-US" sz="1100" dirty="0"/>
              <a:t>や</a:t>
            </a:r>
            <a:r>
              <a:rPr kumimoji="1" lang="en-US" altLang="ja-JP" sz="1100" dirty="0"/>
              <a:t>LINE</a:t>
            </a:r>
            <a:r>
              <a:rPr kumimoji="1" lang="ja-JP" altLang="en-US" sz="1100" dirty="0"/>
              <a:t>は災害のときの安否確認にとても有効です。今のように、コロナの影響で友達や遠くの親戚と自由に会えないとき、</a:t>
            </a:r>
            <a:r>
              <a:rPr kumimoji="1" lang="en-US" altLang="ja-JP" sz="1100" dirty="0"/>
              <a:t>LINE</a:t>
            </a:r>
            <a:r>
              <a:rPr kumimoji="1" lang="ja-JP" altLang="en-US" sz="1100" dirty="0"/>
              <a:t>を使えば、お互いの顔を見ながら話もできます。でも、プライバシー設定をしっかりしておかないと、大切な個人情報を他人に抜き取られて、犯罪に巻き込まれてしまうこともあります。</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これからお話することに気を付けて、インターネットを上手に使って、人とのつながりを大切にしてください。まず、インターネットを使うということは、全世界に発信している、ということを自覚しましょう。</a:t>
            </a:r>
            <a:endParaRPr kumimoji="1" lang="en-US" altLang="ja-JP" sz="1100" dirty="0"/>
          </a:p>
          <a:p>
            <a:r>
              <a:rPr kumimoji="1" lang="ja-JP" altLang="en-US" sz="1100" dirty="0"/>
              <a:t>鍵をかけてるから大丈夫と思っても、インターネットを介して発信したことは、簡単に情報を抜かれてしまいます。人に知られて困るようなことは、たとえグループのみの公開でも、</a:t>
            </a:r>
            <a:r>
              <a:rPr kumimoji="1" lang="en-US" altLang="ja-JP" sz="1100" dirty="0"/>
              <a:t>SNS</a:t>
            </a:r>
            <a:r>
              <a:rPr kumimoji="1" lang="ja-JP" altLang="en-US" sz="1100" dirty="0"/>
              <a:t>にアップしないこと。</a:t>
            </a:r>
            <a:endParaRPr kumimoji="1" lang="en-US" altLang="ja-JP" sz="1100" dirty="0"/>
          </a:p>
          <a:p>
            <a:r>
              <a:rPr kumimoji="1" lang="ja-JP" altLang="en-US" sz="1100" dirty="0"/>
              <a:t>インターネットの世界では簡単に嘘をつくことができます。全てを信じないこと、自分の目で見て、よく考えて、情報を判断しましょう。</a:t>
            </a:r>
            <a:endParaRPr kumimoji="1" lang="en-US" altLang="ja-JP" sz="1100" dirty="0"/>
          </a:p>
          <a:p>
            <a:r>
              <a:rPr kumimoji="1" lang="ja-JP" altLang="en-US" sz="1100" dirty="0"/>
              <a:t>そして、どんなに仲良くなったとしても、インターネットの世界で会った人と、最初から一対一で会うことはしないように。</a:t>
            </a:r>
            <a:endParaRPr kumimoji="1" lang="en-US" altLang="ja-JP" sz="1100" dirty="0"/>
          </a:p>
          <a:p>
            <a:r>
              <a:rPr kumimoji="1" lang="ja-JP" altLang="en-US" sz="1100" dirty="0"/>
              <a:t>どうしても会いたいと思ったら、信頼できる友達を</a:t>
            </a:r>
            <a:r>
              <a:rPr kumimoji="1" lang="en-US" altLang="ja-JP" sz="1100" dirty="0"/>
              <a:t>2</a:t>
            </a:r>
            <a:r>
              <a:rPr kumimoji="1" lang="ja-JP" altLang="en-US" sz="1100" dirty="0"/>
              <a:t>人以上連れて、夜ではなく昼間、たくさんの人にいつでも助けを求めることができる場所、ファミレスとかファーストフード店で会いましょう。</a:t>
            </a:r>
            <a:endParaRPr kumimoji="1" lang="en-US" altLang="ja-JP" sz="1100" dirty="0"/>
          </a:p>
          <a:p>
            <a:r>
              <a:rPr kumimoji="1" lang="ja-JP" altLang="en-US" sz="1100" dirty="0"/>
              <a:t>カラオケや車の中は密室になるので、性犯罪に巻き込まれるリスクが高くなります。絶対に避けてください。</a:t>
            </a:r>
            <a:endParaRPr kumimoji="1" lang="en-US" altLang="ja-JP" sz="1100" dirty="0"/>
          </a:p>
          <a:p>
            <a:r>
              <a:rPr kumimoji="1" lang="ja-JP" altLang="en-US" sz="1100" dirty="0"/>
              <a:t>もうひとつ、大好きな恋人の頼みでも、裸の写真は送らないこと！リベンジポルノといって、別れたあとにインターネット上に裸の写真をばらまかれてしまう事件が起きています。</a:t>
            </a:r>
            <a:endParaRPr kumimoji="1" lang="en-US" altLang="ja-JP" sz="1100" dirty="0"/>
          </a:p>
          <a:p>
            <a:r>
              <a:rPr kumimoji="1" lang="ja-JP" altLang="en-US" sz="1100" dirty="0"/>
              <a:t>この中で、もうすでに写真を送ってしまった、という人がいたら、信頼できる大人になるべく早く相談してください。</a:t>
            </a:r>
            <a:endParaRPr kumimoji="1" lang="en-US" altLang="ja-JP" sz="1100" dirty="0"/>
          </a:p>
          <a:p>
            <a:r>
              <a:rPr kumimoji="1" lang="ja-JP" altLang="en-US" sz="1100" dirty="0"/>
              <a:t>サイバー警察といって、インターネット上の犯罪に対応してくれる専門の機関もあります。</a:t>
            </a:r>
            <a:endParaRPr kumimoji="1" lang="en-US" altLang="ja-JP" sz="1100" dirty="0"/>
          </a:p>
          <a:p>
            <a:r>
              <a:rPr kumimoji="1" lang="ja-JP" altLang="en-US" sz="1100" dirty="0"/>
              <a:t>インターネットを飛び出した、リアルな世界では苦しいこともたくさんあります。人の気持ちは自分の思い通りにならないから、特に恋愛は傷つくことも多いけど、思春期の今は、たくさんの人と出会って、人との付き合い方を学んでいく時期です。</a:t>
            </a:r>
            <a:endParaRPr kumimoji="1" lang="en-US" altLang="ja-JP" sz="1100" dirty="0"/>
          </a:p>
          <a:p>
            <a:r>
              <a:rPr kumimoji="1" lang="ja-JP" altLang="en-US" sz="1100" dirty="0"/>
              <a:t>小さい傷を積み重ねて人は成長します。傷つくことを恐れずに、リアルに向き合った恋愛をしてください。</a:t>
            </a:r>
            <a:endParaRPr kumimoji="1" lang="en-US" altLang="ja-JP" sz="1100" dirty="0"/>
          </a:p>
        </p:txBody>
      </p:sp>
    </p:spTree>
    <p:extLst>
      <p:ext uri="{BB962C8B-B14F-4D97-AF65-F5344CB8AC3E}">
        <p14:creationId xmlns:p14="http://schemas.microsoft.com/office/powerpoint/2010/main" val="58387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B9E6C52A-7B16-F8B7-4AD3-B1A4BE8F3CFB}"/>
              </a:ext>
            </a:extLst>
          </p:cNvPr>
          <p:cNvSpPr>
            <a:spLocks noGrp="1" noRot="1" noChangeAspect="1"/>
          </p:cNvSpPr>
          <p:nvPr>
            <p:ph type="sldImg"/>
          </p:nvPr>
        </p:nvSpPr>
        <p:spPr>
          <a:xfrm>
            <a:off x="744538" y="690563"/>
            <a:ext cx="5356225" cy="3786187"/>
          </a:xfrm>
        </p:spPr>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a:xfrm>
            <a:off x="0" y="4648200"/>
            <a:ext cx="6805613" cy="5291138"/>
          </a:xfrm>
        </p:spPr>
        <p:txBody>
          <a:bodyPr/>
          <a:lstStyle/>
          <a:p>
            <a:r>
              <a:rPr kumimoji="1" lang="ja-JP" altLang="en-US" sz="1000" dirty="0"/>
              <a:t>パートナーと良い関係を築くには、お互いが対等でなければいけません。</a:t>
            </a:r>
            <a:endParaRPr kumimoji="1" lang="en-US" altLang="ja-JP" sz="1000" dirty="0"/>
          </a:p>
          <a:p>
            <a:r>
              <a:rPr kumimoji="1" lang="ja-JP" altLang="en-US" sz="1000" dirty="0"/>
              <a:t>スライドの上に良い関係、下に悪い関係を並べてみました。</a:t>
            </a:r>
            <a:endParaRPr kumimoji="1" lang="en-US" altLang="ja-JP" sz="1000" dirty="0"/>
          </a:p>
          <a:p>
            <a:r>
              <a:rPr kumimoji="1" lang="ja-JP" altLang="en-US" sz="1000" dirty="0"/>
              <a:t>家事ができる、現代は男女とも平等に仕事を持つ時代です。女性だけが家事を負担するのではなく、お互い協力して分担すること。</a:t>
            </a:r>
            <a:endParaRPr kumimoji="1" lang="en-US" altLang="ja-JP" sz="1000" dirty="0"/>
          </a:p>
          <a:p>
            <a:r>
              <a:rPr kumimoji="1" lang="ja-JP" altLang="en-US" sz="1000" dirty="0"/>
              <a:t>何でも割り勘、どちらかのお金の負担が多くなるのは対等な関係ではありません。</a:t>
            </a:r>
            <a:endParaRPr kumimoji="1" lang="en-US" altLang="ja-JP" sz="1000" dirty="0"/>
          </a:p>
          <a:p>
            <a:r>
              <a:rPr kumimoji="1" lang="ja-JP" altLang="en-US" sz="1000" dirty="0"/>
              <a:t>意見の違いは、暴力ではなく、話し合いで解決、</a:t>
            </a:r>
            <a:endParaRPr kumimoji="1" lang="en-US" altLang="ja-JP" sz="1000" dirty="0"/>
          </a:p>
          <a:p>
            <a:r>
              <a:rPr kumimoji="1" lang="ja-JP" altLang="en-US" sz="1000" dirty="0"/>
              <a:t>そして、もしセックスをする間柄になったら、避妊についてきちんと話し合える関係であること。</a:t>
            </a:r>
            <a:endParaRPr kumimoji="1" lang="en-US" altLang="ja-JP" sz="1000" dirty="0"/>
          </a:p>
          <a:p>
            <a:r>
              <a:rPr kumimoji="1" lang="ja-JP" altLang="en-US" sz="1000" dirty="0"/>
              <a:t>かたや悪い関係。</a:t>
            </a:r>
            <a:endParaRPr kumimoji="1" lang="en-US" altLang="ja-JP" sz="1000" dirty="0"/>
          </a:p>
          <a:p>
            <a:r>
              <a:rPr kumimoji="1" lang="ja-JP" altLang="en-US" sz="1000" dirty="0"/>
              <a:t>効果なプレゼントをする、される、お金で人の気持ちは買えません。</a:t>
            </a:r>
            <a:endParaRPr kumimoji="1" lang="en-US" altLang="ja-JP" sz="1000" dirty="0"/>
          </a:p>
          <a:p>
            <a:r>
              <a:rPr kumimoji="1" lang="ja-JP" altLang="en-US" sz="1000" dirty="0"/>
              <a:t>一緒にいると疲れる、この人を逃すともう次がないかも、ひとりになるのは嫌、と思って好きでもない相手とずるずる付き合ってしまう人がいるけど、</a:t>
            </a:r>
            <a:endParaRPr kumimoji="1" lang="en-US" altLang="ja-JP" sz="1000" dirty="0"/>
          </a:p>
          <a:p>
            <a:r>
              <a:rPr kumimoji="1" lang="ja-JP" altLang="en-US" sz="1000" dirty="0"/>
              <a:t>自分が疲れてしまう関係に大切な時間を費やすのはもったいない。違う道を進みましょう。</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NO</a:t>
            </a:r>
            <a:r>
              <a:rPr kumimoji="1" lang="ja-JP" altLang="en-US" sz="1000" dirty="0"/>
              <a:t>と言われて逆切れしちゃうのはデート</a:t>
            </a:r>
            <a:r>
              <a:rPr kumimoji="1" lang="en-US" altLang="ja-JP" sz="1000" dirty="0"/>
              <a:t>DV</a:t>
            </a:r>
            <a:r>
              <a:rPr kumimoji="1" lang="ja-JP" altLang="en-US" sz="1000" dirty="0"/>
              <a:t>ですね。</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あなたのことは大好きだけど、これは受け入れられないということがあったら、</a:t>
            </a:r>
            <a:r>
              <a:rPr kumimoji="1" lang="en-US" altLang="ja-JP" sz="1000" dirty="0"/>
              <a:t>NO</a:t>
            </a:r>
            <a:r>
              <a:rPr kumimoji="1" lang="ja-JP" altLang="en-US" sz="1000" dirty="0"/>
              <a:t>といっていいんです。</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好きなひとに嫌われたくないから、我慢してなんでもいうことを聞いてしまう、それは対等な関係ではありません。</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NO</a:t>
            </a:r>
            <a:r>
              <a:rPr kumimoji="1" lang="ja-JP" altLang="en-US" sz="1000" dirty="0"/>
              <a:t>と言われた側は、逆切れしないで相手の意見を受け止める、そしてよく話し合いましょう。</a:t>
            </a:r>
            <a:endParaRPr kumimoji="1" lang="en-US" altLang="ja-JP" sz="1000" dirty="0"/>
          </a:p>
          <a:p>
            <a:r>
              <a:rPr kumimoji="1" lang="ja-JP" altLang="en-US" sz="1000" dirty="0"/>
              <a:t>好きなひとが自分以外の誰かと仲良くしていたら、心配になる気持ちはわかります。</a:t>
            </a:r>
            <a:endParaRPr kumimoji="1" lang="en-US" altLang="ja-JP" sz="1000" dirty="0"/>
          </a:p>
          <a:p>
            <a:r>
              <a:rPr kumimoji="1" lang="ja-JP" altLang="en-US" sz="1000" dirty="0"/>
              <a:t>でも、あなたにもパートナー以外の仲良しさんがいますよね。</a:t>
            </a:r>
            <a:endParaRPr kumimoji="1" lang="en-US" altLang="ja-JP" sz="1000" dirty="0"/>
          </a:p>
          <a:p>
            <a:r>
              <a:rPr kumimoji="1" lang="ja-JP" altLang="en-US" sz="1000" dirty="0"/>
              <a:t>私以外のひとと話すのはやめて！俺以外の連絡先はスマホから全て消せ！と言われたらどんな気持ちになるでしょう。</a:t>
            </a:r>
            <a:endParaRPr kumimoji="1" lang="en-US" altLang="ja-JP" sz="1000" dirty="0"/>
          </a:p>
          <a:p>
            <a:r>
              <a:rPr kumimoji="1" lang="ja-JP" altLang="en-US" sz="1000" dirty="0"/>
              <a:t>思春期の今はたくさんの人と話して、人との付き合い方を学ぶとき。</a:t>
            </a:r>
            <a:endParaRPr kumimoji="1" lang="en-US" altLang="ja-JP" sz="1000" dirty="0"/>
          </a:p>
          <a:p>
            <a:r>
              <a:rPr kumimoji="1" lang="ja-JP" altLang="en-US" sz="1000" dirty="0"/>
              <a:t>付き合っている</a:t>
            </a:r>
            <a:r>
              <a:rPr kumimoji="1" lang="en-US" altLang="ja-JP" sz="1000" dirty="0"/>
              <a:t>2</a:t>
            </a:r>
            <a:r>
              <a:rPr kumimoji="1" lang="ja-JP" altLang="en-US" sz="1000" dirty="0"/>
              <a:t>人の世界も大切だけど、たくさんの友達との関わりも大切にしてください。</a:t>
            </a:r>
            <a:endParaRPr kumimoji="1" lang="en-US" altLang="ja-JP" sz="1000" dirty="0"/>
          </a:p>
          <a:p>
            <a:r>
              <a:rPr kumimoji="1" lang="ja-JP" altLang="en-US" sz="1000" dirty="0"/>
              <a:t>男性が避妊に協力しないのは性暴力です。</a:t>
            </a:r>
            <a:endParaRPr kumimoji="1" lang="en-US" altLang="ja-JP" sz="1000" dirty="0"/>
          </a:p>
          <a:p>
            <a:r>
              <a:rPr kumimoji="1" lang="ja-JP" altLang="en-US" sz="1000" dirty="0"/>
              <a:t>一緒にいないと機関銃のような</a:t>
            </a:r>
            <a:r>
              <a:rPr kumimoji="1" lang="en-US" altLang="ja-JP" sz="1000" dirty="0"/>
              <a:t>LINE</a:t>
            </a:r>
            <a:r>
              <a:rPr kumimoji="1" lang="ja-JP" altLang="en-US" sz="1000" dirty="0"/>
              <a:t>を送る。</a:t>
            </a:r>
            <a:endParaRPr kumimoji="1" lang="en-US" altLang="ja-JP" sz="1000" dirty="0"/>
          </a:p>
          <a:p>
            <a:r>
              <a:rPr kumimoji="1" lang="ja-JP" altLang="en-US" sz="1000" dirty="0"/>
              <a:t>ついつい返信がないと心配になって、しつこく</a:t>
            </a:r>
            <a:r>
              <a:rPr kumimoji="1" lang="en-US" altLang="ja-JP" sz="1000" dirty="0"/>
              <a:t>LINE</a:t>
            </a:r>
            <a:r>
              <a:rPr kumimoji="1" lang="ja-JP" altLang="en-US" sz="1000" dirty="0"/>
              <a:t>を送ってしまうひと、いませんか？</a:t>
            </a:r>
            <a:endParaRPr kumimoji="1" lang="en-US" altLang="ja-JP" sz="1000" dirty="0"/>
          </a:p>
          <a:p>
            <a:r>
              <a:rPr kumimoji="1" lang="ja-JP" altLang="en-US" sz="1000" dirty="0"/>
              <a:t>映画を見てたり、お風呂に入っていたり、すくにスマホを見ることができないこと、自分でもありますよね。</a:t>
            </a:r>
            <a:endParaRPr kumimoji="1" lang="en-US" altLang="ja-JP" sz="1000" dirty="0"/>
          </a:p>
          <a:p>
            <a:r>
              <a:rPr kumimoji="1" lang="en-US" altLang="ja-JP" sz="1000" dirty="0"/>
              <a:t>LINE</a:t>
            </a:r>
            <a:r>
              <a:rPr kumimoji="1" lang="ja-JP" altLang="en-US" sz="1000" dirty="0"/>
              <a:t>を送って返信がなければ１日待ちましょう。</a:t>
            </a:r>
            <a:endParaRPr kumimoji="1" lang="en-US" altLang="ja-JP" sz="1000" dirty="0"/>
          </a:p>
          <a:p>
            <a:r>
              <a:rPr kumimoji="1" lang="ja-JP" altLang="en-US" sz="1000" dirty="0"/>
              <a:t>もしも知らない間に同じひとから何十件も</a:t>
            </a:r>
            <a:r>
              <a:rPr kumimoji="1" lang="en-US" altLang="ja-JP" sz="1000" dirty="0"/>
              <a:t>LINE</a:t>
            </a:r>
            <a:r>
              <a:rPr kumimoji="1" lang="ja-JP" altLang="en-US" sz="1000" dirty="0"/>
              <a:t>が届いてたら、心配になるし、怖いですよね。</a:t>
            </a:r>
            <a:endParaRPr kumimoji="1" lang="en-US" altLang="ja-JP" sz="1000" dirty="0"/>
          </a:p>
          <a:p>
            <a:r>
              <a:rPr kumimoji="1" lang="ja-JP" altLang="en-US" sz="1000" dirty="0"/>
              <a:t>相手にも返信できない事情があります。</a:t>
            </a:r>
            <a:endParaRPr kumimoji="1" lang="en-US" altLang="ja-JP" sz="1000" dirty="0"/>
          </a:p>
          <a:p>
            <a:r>
              <a:rPr kumimoji="1" lang="ja-JP" altLang="en-US" sz="1000" dirty="0"/>
              <a:t>不安だからといって、自分の気持ちを押し付けては、相手を信頼して待つことが愛です。</a:t>
            </a:r>
          </a:p>
        </p:txBody>
      </p:sp>
    </p:spTree>
    <p:extLst>
      <p:ext uri="{BB962C8B-B14F-4D97-AF65-F5344CB8AC3E}">
        <p14:creationId xmlns:p14="http://schemas.microsoft.com/office/powerpoint/2010/main" val="272115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14</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性ってなんでしょう。</a:t>
            </a:r>
            <a:endParaRPr lang="en-US" altLang="ja-JP" dirty="0"/>
          </a:p>
          <a:p>
            <a:endParaRPr lang="en-US" altLang="ja-JP" dirty="0"/>
          </a:p>
          <a:p>
            <a:r>
              <a:rPr lang="ja-JP" altLang="en-US" dirty="0"/>
              <a:t>子孫を残すために必要な行為、肉体的な快楽性、気持ちよさを伴う行為、</a:t>
            </a:r>
            <a:endParaRPr lang="en-US" altLang="ja-JP" dirty="0"/>
          </a:p>
          <a:p>
            <a:endParaRPr lang="en-US" altLang="ja-JP" dirty="0"/>
          </a:p>
          <a:p>
            <a:r>
              <a:rPr lang="ja-JP" altLang="en-US" dirty="0"/>
              <a:t>そして人間の性は、異性に対する愛情表現であり、精神的な満足感をもたらします。</a:t>
            </a:r>
            <a:endParaRPr lang="en-US" altLang="ja-JP" dirty="0"/>
          </a:p>
          <a:p>
            <a:endParaRPr lang="en-US" altLang="ja-JP" dirty="0"/>
          </a:p>
          <a:p>
            <a:r>
              <a:rPr lang="ja-JP" altLang="en-US" dirty="0"/>
              <a:t>人間と動物の一番の違いは、性欲をコントロールできること。</a:t>
            </a:r>
            <a:endParaRPr lang="en-US" altLang="ja-JP" dirty="0"/>
          </a:p>
          <a:p>
            <a:endParaRPr lang="en-US" altLang="ja-JP" dirty="0"/>
          </a:p>
          <a:p>
            <a:r>
              <a:rPr lang="ja-JP" altLang="en-US" dirty="0"/>
              <a:t>性という字はりっしんべんに生きる、心を生きる、と書きます。</a:t>
            </a:r>
            <a:endParaRPr lang="en-US" altLang="ja-JP" dirty="0"/>
          </a:p>
          <a:p>
            <a:endParaRPr lang="en-US" altLang="ja-JP" dirty="0"/>
          </a:p>
          <a:p>
            <a:r>
              <a:rPr lang="ja-JP" altLang="en-US" dirty="0"/>
              <a:t>心が生き生きと交わるのが性交。</a:t>
            </a:r>
            <a:endParaRPr lang="en-US" altLang="ja-JP" dirty="0"/>
          </a:p>
          <a:p>
            <a:endParaRPr lang="en-US" altLang="ja-JP" dirty="0"/>
          </a:p>
          <a:p>
            <a:r>
              <a:rPr lang="ja-JP" altLang="en-US" dirty="0"/>
              <a:t>本当に大切な愛している人と思いやりをもって行うのが人間の性、だからは性は素晴らしいのです。</a:t>
            </a:r>
            <a:endParaRPr lang="en-US" altLang="ja-JP" dirty="0"/>
          </a:p>
        </p:txBody>
      </p:sp>
      <p:sp>
        <p:nvSpPr>
          <p:cNvPr id="5" name="スライド イメージ プレースホルダー 4">
            <a:extLst>
              <a:ext uri="{FF2B5EF4-FFF2-40B4-BE49-F238E27FC236}">
                <a16:creationId xmlns:a16="http://schemas.microsoft.com/office/drawing/2014/main" id="{B3FBB9AD-FFC1-0E37-A91A-E150A8DAA49B}"/>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60174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15</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妊娠のしくみについてお話します。</a:t>
            </a:r>
            <a:endParaRPr lang="en-US" altLang="ja-JP" dirty="0"/>
          </a:p>
          <a:p>
            <a:endParaRPr lang="en-US" altLang="ja-JP" dirty="0"/>
          </a:p>
          <a:p>
            <a:pPr lvl="0"/>
            <a:r>
              <a:rPr lang="ja-JP" altLang="en-US" dirty="0"/>
              <a:t>女性の腟の中に勃起したペニスを挿入し、射精をする、これが性交です。</a:t>
            </a:r>
            <a:endParaRPr lang="en-US" altLang="ja-JP" dirty="0"/>
          </a:p>
          <a:p>
            <a:pPr lvl="0"/>
            <a:endParaRPr lang="en-US" altLang="ja-JP" dirty="0"/>
          </a:p>
          <a:p>
            <a:r>
              <a:rPr lang="ja-JP" altLang="en-US" dirty="0"/>
              <a:t>なんでこんなことをするかというと、精子は弱くて空気に触れると死んでしまうので、なるべく子宮の近くで射精して、より新鮮な精子を子宮の中に届ける必要があるからです。</a:t>
            </a:r>
            <a:endParaRPr lang="en-US" altLang="ja-JP" dirty="0"/>
          </a:p>
          <a:p>
            <a:endParaRPr lang="en-US" altLang="ja-JP" dirty="0"/>
          </a:p>
          <a:p>
            <a:pPr lvl="0"/>
            <a:r>
              <a:rPr lang="ja-JP" altLang="en-US" dirty="0"/>
              <a:t>排卵後、卵管采にキャッチされた卵子は、そこで精子がくるのを待っています。</a:t>
            </a:r>
            <a:endParaRPr lang="en-US" altLang="ja-JP" dirty="0"/>
          </a:p>
          <a:p>
            <a:pPr lvl="0"/>
            <a:endParaRPr lang="en-US" altLang="ja-JP" dirty="0"/>
          </a:p>
          <a:p>
            <a:r>
              <a:rPr lang="ja-JP" altLang="en-US" dirty="0"/>
              <a:t>１回の射精に含まれる精子は</a:t>
            </a:r>
            <a:r>
              <a:rPr lang="en-US" altLang="ja-JP" dirty="0"/>
              <a:t>1</a:t>
            </a:r>
            <a:r>
              <a:rPr lang="ja-JP" altLang="en-US" dirty="0"/>
              <a:t>～</a:t>
            </a:r>
            <a:r>
              <a:rPr lang="en-US" altLang="ja-JP" dirty="0"/>
              <a:t>5</a:t>
            </a:r>
            <a:r>
              <a:rPr lang="ja-JP" altLang="en-US" dirty="0"/>
              <a:t>億、その中から子宮の中を泳ぎ、卵子の場所までたどりつけるのはわずか</a:t>
            </a:r>
            <a:r>
              <a:rPr lang="en-US" altLang="ja-JP" dirty="0"/>
              <a:t>10</a:t>
            </a:r>
            <a:r>
              <a:rPr lang="ja-JP" altLang="en-US" dirty="0"/>
              <a:t>～</a:t>
            </a:r>
            <a:r>
              <a:rPr lang="en-US" altLang="ja-JP" dirty="0"/>
              <a:t>100</a:t>
            </a:r>
            <a:r>
              <a:rPr lang="ja-JP" altLang="en-US" dirty="0"/>
              <a:t>個です。</a:t>
            </a:r>
            <a:endParaRPr lang="en-US" altLang="ja-JP" dirty="0"/>
          </a:p>
          <a:p>
            <a:endParaRPr lang="en-US" altLang="ja-JP" dirty="0"/>
          </a:p>
          <a:p>
            <a:r>
              <a:rPr lang="ja-JP" altLang="en-US" dirty="0"/>
              <a:t>さらに卵子と受精できるのはたったひとつ、こうしてできた受精卵は卵管を転がりながら進んで、厚くなった子宮内膜のベットにくっつきます。</a:t>
            </a:r>
            <a:endParaRPr lang="en-US" altLang="ja-JP" dirty="0"/>
          </a:p>
          <a:p>
            <a:endParaRPr lang="en-US" altLang="ja-JP" dirty="0"/>
          </a:p>
          <a:p>
            <a:r>
              <a:rPr lang="ja-JP" altLang="en-US" dirty="0"/>
              <a:t>これが着床、妊娠の成立です。</a:t>
            </a:r>
            <a:endParaRPr lang="en-US" altLang="ja-JP" dirty="0"/>
          </a:p>
          <a:p>
            <a:endParaRPr lang="en-US" altLang="ja-JP" dirty="0"/>
          </a:p>
          <a:p>
            <a:r>
              <a:rPr lang="ja-JP" altLang="en-US" dirty="0"/>
              <a:t>ちなみに精子の寿命は</a:t>
            </a:r>
            <a:r>
              <a:rPr lang="en-US" altLang="ja-JP" dirty="0"/>
              <a:t>3</a:t>
            </a:r>
            <a:r>
              <a:rPr lang="ja-JP" altLang="en-US" dirty="0"/>
              <a:t>～</a:t>
            </a:r>
            <a:r>
              <a:rPr lang="en-US" altLang="ja-JP" dirty="0"/>
              <a:t>5</a:t>
            </a:r>
            <a:r>
              <a:rPr lang="ja-JP" altLang="en-US" dirty="0"/>
              <a:t>日程度ですが、排卵したあとの卵子は１日しか生き残ることができません。</a:t>
            </a:r>
            <a:endParaRPr lang="en-US" altLang="ja-JP" dirty="0"/>
          </a:p>
        </p:txBody>
      </p:sp>
      <p:sp>
        <p:nvSpPr>
          <p:cNvPr id="5" name="スライド イメージ プレースホルダー 4">
            <a:extLst>
              <a:ext uri="{FF2B5EF4-FFF2-40B4-BE49-F238E27FC236}">
                <a16:creationId xmlns:a16="http://schemas.microsoft.com/office/drawing/2014/main" id="{9BEDC713-2BC8-CCD1-3879-08E8D0727AE5}"/>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16171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16</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予期しない妊娠、計画していない妊娠をした場合、選択肢は</a:t>
            </a:r>
            <a:r>
              <a:rPr lang="en-US" altLang="ja-JP" dirty="0"/>
              <a:t>2</a:t>
            </a:r>
            <a:r>
              <a:rPr lang="ja-JP" altLang="en-US" dirty="0"/>
              <a:t>つ。</a:t>
            </a:r>
            <a:endParaRPr lang="en-US" altLang="ja-JP" dirty="0"/>
          </a:p>
          <a:p>
            <a:endParaRPr lang="en-US" altLang="ja-JP" dirty="0"/>
          </a:p>
          <a:p>
            <a:r>
              <a:rPr lang="ja-JP" altLang="en-US" dirty="0"/>
              <a:t>産まない、という選択をするなら人工妊娠中絶。</a:t>
            </a:r>
            <a:endParaRPr lang="en-US" altLang="ja-JP" dirty="0"/>
          </a:p>
          <a:p>
            <a:endParaRPr lang="en-US" altLang="ja-JP" dirty="0"/>
          </a:p>
          <a:p>
            <a:r>
              <a:rPr lang="ja-JP" altLang="en-US" dirty="0"/>
              <a:t>頑張って産みます、という場合、妊娠を機会に結婚する授かり婚、ひとりで子どもを育てるシングルマザー、養子や里親など他人に子どもを育ててもらう方法がいくつかあります。</a:t>
            </a:r>
            <a:endParaRPr lang="en-US" altLang="ja-JP" dirty="0"/>
          </a:p>
          <a:p>
            <a:endParaRPr lang="en-US" altLang="ja-JP" dirty="0"/>
          </a:p>
          <a:p>
            <a:r>
              <a:rPr lang="ja-JP" altLang="en-US" dirty="0"/>
              <a:t>いずれにしても、自分の人生の決定権はあなただけにあります。</a:t>
            </a:r>
            <a:endParaRPr lang="en-US" altLang="ja-JP" dirty="0"/>
          </a:p>
          <a:p>
            <a:endParaRPr lang="en-US" altLang="ja-JP" dirty="0"/>
          </a:p>
          <a:p>
            <a:r>
              <a:rPr lang="ja-JP" altLang="en-US" dirty="0"/>
              <a:t>どんな選択にも覚悟を持つこと。</a:t>
            </a:r>
            <a:endParaRPr lang="en-US" altLang="ja-JP" dirty="0"/>
          </a:p>
          <a:p>
            <a:endParaRPr lang="en-US" altLang="ja-JP" dirty="0"/>
          </a:p>
          <a:p>
            <a:r>
              <a:rPr lang="ja-JP" altLang="en-US" dirty="0"/>
              <a:t>そして、困ったときにはだれかに助けを求める勇気をもってください。</a:t>
            </a:r>
            <a:endParaRPr lang="en-US" altLang="ja-JP" dirty="0"/>
          </a:p>
          <a:p>
            <a:endParaRPr lang="en-US" altLang="ja-JP" dirty="0"/>
          </a:p>
          <a:p>
            <a:r>
              <a:rPr lang="ja-JP" altLang="en-US" dirty="0"/>
              <a:t>助けて、というのは決して恥ずかしいことではありません。</a:t>
            </a:r>
            <a:endParaRPr lang="en-US" altLang="ja-JP" dirty="0"/>
          </a:p>
          <a:p>
            <a:endParaRPr lang="en-US" altLang="ja-JP" dirty="0"/>
          </a:p>
          <a:p>
            <a:r>
              <a:rPr lang="ja-JP" altLang="en-US" dirty="0"/>
              <a:t>ひとりで抱え込まないこと。</a:t>
            </a:r>
            <a:endParaRPr lang="en-US" altLang="ja-JP" dirty="0"/>
          </a:p>
          <a:p>
            <a:endParaRPr lang="en-US" altLang="ja-JP" dirty="0"/>
          </a:p>
          <a:p>
            <a:r>
              <a:rPr lang="ja-JP" altLang="en-US" dirty="0"/>
              <a:t>専門家である産婦人科医に早めに相談してください。</a:t>
            </a:r>
            <a:endParaRPr lang="en-US" altLang="ja-JP" dirty="0"/>
          </a:p>
        </p:txBody>
      </p:sp>
      <p:sp>
        <p:nvSpPr>
          <p:cNvPr id="5" name="スライド イメージ プレースホルダー 4">
            <a:extLst>
              <a:ext uri="{FF2B5EF4-FFF2-40B4-BE49-F238E27FC236}">
                <a16:creationId xmlns:a16="http://schemas.microsoft.com/office/drawing/2014/main" id="{70CBFF60-8655-9787-BDD9-131C730C8605}"/>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17150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17</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みんなはどんな将来の夢がありますか？</a:t>
            </a:r>
            <a:endParaRPr lang="en-US" altLang="ja-JP" dirty="0"/>
          </a:p>
          <a:p>
            <a:br>
              <a:rPr lang="en-US" altLang="ja-JP" dirty="0"/>
            </a:br>
            <a:r>
              <a:rPr lang="ja-JP" altLang="en-US" dirty="0"/>
              <a:t>どんな仕事をしたいですか？</a:t>
            </a:r>
            <a:endParaRPr lang="en-US" altLang="ja-JP" dirty="0"/>
          </a:p>
          <a:p>
            <a:endParaRPr lang="en-US" altLang="ja-JP" dirty="0"/>
          </a:p>
          <a:p>
            <a:r>
              <a:rPr lang="ja-JP" altLang="en-US" dirty="0"/>
              <a:t>いつごろ結婚したいですか？</a:t>
            </a:r>
            <a:endParaRPr lang="en-US" altLang="ja-JP" dirty="0"/>
          </a:p>
          <a:p>
            <a:endParaRPr lang="en-US" altLang="ja-JP" dirty="0"/>
          </a:p>
          <a:p>
            <a:r>
              <a:rPr lang="ja-JP" altLang="en-US" dirty="0"/>
              <a:t>子供は何人ほしいですか？</a:t>
            </a:r>
            <a:endParaRPr lang="en-US" altLang="ja-JP" dirty="0"/>
          </a:p>
          <a:p>
            <a:endParaRPr lang="en-US" altLang="ja-JP" dirty="0"/>
          </a:p>
          <a:p>
            <a:r>
              <a:rPr lang="ja-JP" altLang="en-US" noProof="0" dirty="0"/>
              <a:t>結婚しない、産まない選択ももちろんありです。</a:t>
            </a:r>
            <a:endParaRPr lang="en-US" altLang="ja-JP" noProof="0" dirty="0"/>
          </a:p>
          <a:p>
            <a:endParaRPr lang="en-US" altLang="ja-JP" noProof="0" dirty="0"/>
          </a:p>
          <a:p>
            <a:r>
              <a:rPr lang="ja-JP" altLang="en-US" noProof="0" dirty="0"/>
              <a:t>ただ、女性が出産できる年齢には限りがあります。</a:t>
            </a:r>
            <a:endParaRPr lang="en-US" altLang="ja-JP" noProof="0" dirty="0"/>
          </a:p>
        </p:txBody>
      </p:sp>
      <p:sp>
        <p:nvSpPr>
          <p:cNvPr id="5" name="スライド イメージ プレースホルダー 4">
            <a:extLst>
              <a:ext uri="{FF2B5EF4-FFF2-40B4-BE49-F238E27FC236}">
                <a16:creationId xmlns:a16="http://schemas.microsoft.com/office/drawing/2014/main" id="{0FB142A2-437D-E2CC-AAAE-200C1576669C}"/>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84986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18</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sz="1100" noProof="0" dirty="0"/>
              <a:t>予期しない妊娠を避けるには、産み、育てられるようになるまで性交しない。</a:t>
            </a:r>
            <a:endParaRPr lang="en-US" altLang="ja-JP" sz="1100" noProof="0" dirty="0"/>
          </a:p>
          <a:p>
            <a:endParaRPr lang="en-US" altLang="ja-JP" sz="1100" noProof="0" dirty="0"/>
          </a:p>
          <a:p>
            <a:r>
              <a:rPr lang="ja-JP" altLang="en-US" sz="1100" noProof="0" dirty="0"/>
              <a:t>絶対に妊娠しない方法はセックスしない、これしかありません。</a:t>
            </a:r>
            <a:endParaRPr lang="en-US" altLang="ja-JP" sz="1100" noProof="0" dirty="0"/>
          </a:p>
          <a:p>
            <a:endParaRPr lang="en-US" altLang="ja-JP" sz="1100" noProof="0" dirty="0"/>
          </a:p>
          <a:p>
            <a:r>
              <a:rPr lang="ja-JP" altLang="en-US" sz="1100" noProof="0" dirty="0"/>
              <a:t>妊娠は女性の身体にしか起こりません。</a:t>
            </a:r>
            <a:endParaRPr lang="en-US" altLang="ja-JP" sz="1100" noProof="0" dirty="0"/>
          </a:p>
          <a:p>
            <a:endParaRPr lang="en-US" altLang="ja-JP" sz="1100" noProof="0" dirty="0"/>
          </a:p>
          <a:p>
            <a:r>
              <a:rPr lang="ja-JP" altLang="en-US" sz="1100" noProof="0" dirty="0"/>
              <a:t>妊娠が不安、今はまだセックスしたくない、と思うなら、女性は「</a:t>
            </a:r>
            <a:r>
              <a:rPr lang="en-US" altLang="ja-JP" sz="1100" noProof="0" dirty="0"/>
              <a:t>NO</a:t>
            </a:r>
            <a:r>
              <a:rPr lang="ja-JP" altLang="en-US" sz="1100" noProof="0" dirty="0"/>
              <a:t>！」という勇気を持つこと、そして男性はその「</a:t>
            </a:r>
            <a:r>
              <a:rPr lang="en-US" altLang="ja-JP" sz="1100" noProof="0" dirty="0"/>
              <a:t>NO</a:t>
            </a:r>
            <a:r>
              <a:rPr lang="ja-JP" altLang="en-US" sz="1100" noProof="0" dirty="0"/>
              <a:t>！」を認めてあげる勇気を持ってください。</a:t>
            </a:r>
            <a:endParaRPr lang="en-US" altLang="ja-JP" sz="1100" noProof="0" dirty="0"/>
          </a:p>
          <a:p>
            <a:r>
              <a:rPr lang="ja-JP" altLang="en-US" sz="1100" noProof="0" dirty="0"/>
              <a:t>同意のない性交はすべてレイプです。</a:t>
            </a:r>
            <a:endParaRPr lang="en-US" altLang="ja-JP" sz="1100" noProof="0" dirty="0"/>
          </a:p>
          <a:p>
            <a:endParaRPr lang="en-US" altLang="ja-JP" sz="1100" noProof="0" dirty="0"/>
          </a:p>
          <a:p>
            <a:r>
              <a:rPr lang="ja-JP" altLang="en-US" sz="1100" noProof="0" dirty="0"/>
              <a:t>よく話し合い、お互いに本当に納得できるときまで、セックスはしないでください。</a:t>
            </a:r>
            <a:endParaRPr lang="en-US" altLang="ja-JP" sz="1100" noProof="0" dirty="0"/>
          </a:p>
          <a:p>
            <a:endParaRPr lang="en-US" altLang="ja-JP" sz="1100" noProof="0" dirty="0"/>
          </a:p>
          <a:p>
            <a:r>
              <a:rPr lang="ja-JP" altLang="en-US" sz="1100" noProof="0" dirty="0"/>
              <a:t>ふたりで話し合い、セックスをすることを決めたなら、正しくしっかり避妊すること。</a:t>
            </a:r>
            <a:endParaRPr lang="en-US" altLang="ja-JP" sz="1100" noProof="0" dirty="0"/>
          </a:p>
          <a:p>
            <a:endParaRPr lang="en-US" altLang="ja-JP" sz="1100" noProof="0" dirty="0"/>
          </a:p>
          <a:p>
            <a:r>
              <a:rPr lang="ja-JP" altLang="en-US" sz="1100" noProof="0" dirty="0"/>
              <a:t>男性が避妊に協力しないのは性暴力です。</a:t>
            </a:r>
            <a:endParaRPr lang="en-US" altLang="ja-JP" sz="1100" noProof="0" dirty="0"/>
          </a:p>
          <a:p>
            <a:endParaRPr lang="en-US" altLang="ja-JP" sz="1100" noProof="0" dirty="0"/>
          </a:p>
          <a:p>
            <a:r>
              <a:rPr lang="ja-JP" altLang="en-US" sz="1100" noProof="0" dirty="0"/>
              <a:t>もし彼が避妊をしないでセックスしようとしたら、女性は彼の言いなりにならないで、はっきり拒否すること。</a:t>
            </a:r>
            <a:endParaRPr lang="en-US" altLang="ja-JP" sz="1100" noProof="0" dirty="0"/>
          </a:p>
          <a:p>
            <a:endParaRPr lang="en-US" altLang="ja-JP" sz="1100" noProof="0" dirty="0"/>
          </a:p>
          <a:p>
            <a:r>
              <a:rPr lang="ja-JP" altLang="en-US" sz="1100" noProof="0" dirty="0"/>
              <a:t>予期せぬ妊娠で悲しい思いをしないよう、お互いを大切にするために、男女とも避妊の知識が必要です。</a:t>
            </a:r>
            <a:endParaRPr lang="en-US" altLang="ja-JP" sz="1100" noProof="0" dirty="0"/>
          </a:p>
        </p:txBody>
      </p:sp>
      <p:sp>
        <p:nvSpPr>
          <p:cNvPr id="5" name="スライド イメージ プレースホルダー 4">
            <a:extLst>
              <a:ext uri="{FF2B5EF4-FFF2-40B4-BE49-F238E27FC236}">
                <a16:creationId xmlns:a16="http://schemas.microsoft.com/office/drawing/2014/main" id="{770F3E2E-B660-41E1-B10B-76F50BD72F7F}"/>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29707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19</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低用量ピルはいくつもの作用によって、確実な避妊効果を発揮します。</a:t>
            </a:r>
            <a:endParaRPr lang="en-US" altLang="ja-JP" dirty="0"/>
          </a:p>
          <a:p>
            <a:endParaRPr lang="en-US" altLang="ja-JP" dirty="0"/>
          </a:p>
          <a:p>
            <a:r>
              <a:rPr lang="ja-JP" altLang="en-US" dirty="0"/>
              <a:t>まず、ピルを飲むとホルモンの司令塔である脳が勘違いをします。</a:t>
            </a:r>
            <a:endParaRPr lang="en-US" altLang="ja-JP" dirty="0"/>
          </a:p>
          <a:p>
            <a:endParaRPr lang="en-US" altLang="ja-JP" dirty="0"/>
          </a:p>
          <a:p>
            <a:r>
              <a:rPr lang="ja-JP" altLang="en-US" dirty="0"/>
              <a:t>きちんと卵巣が働いているな、と考えた脳は、脳から卵巣に命令を送るホルモンを出さなくなるので、卵巣はお休み状態になって、排卵がおこりません。</a:t>
            </a:r>
            <a:endParaRPr lang="en-US" altLang="ja-JP" dirty="0"/>
          </a:p>
          <a:p>
            <a:endParaRPr lang="en-US" altLang="ja-JP" dirty="0"/>
          </a:p>
          <a:p>
            <a:r>
              <a:rPr lang="ja-JP" altLang="en-US" dirty="0"/>
              <a:t>排卵がおきなければ妊娠しないので、確実に避妊をすることができます。</a:t>
            </a:r>
            <a:endParaRPr lang="en-US" altLang="ja-JP" dirty="0"/>
          </a:p>
          <a:p>
            <a:endParaRPr lang="en-US" altLang="ja-JP" dirty="0"/>
          </a:p>
          <a:p>
            <a:r>
              <a:rPr lang="ja-JP" altLang="en-US" dirty="0"/>
              <a:t>子宮内膜の増殖をおさえて、内膜を薄い状態にして、受精卵の着床を防ぎます。</a:t>
            </a:r>
            <a:endParaRPr lang="en-US" altLang="ja-JP" dirty="0"/>
          </a:p>
          <a:p>
            <a:endParaRPr lang="en-US" altLang="ja-JP" dirty="0"/>
          </a:p>
          <a:p>
            <a:r>
              <a:rPr lang="ja-JP" altLang="en-US" dirty="0"/>
              <a:t>また、頸管粘液を変化させて、精子が子宮内に入り込むのを防ぎます。</a:t>
            </a:r>
          </a:p>
        </p:txBody>
      </p:sp>
      <p:sp>
        <p:nvSpPr>
          <p:cNvPr id="5" name="スライド イメージ プレースホルダー 4">
            <a:extLst>
              <a:ext uri="{FF2B5EF4-FFF2-40B4-BE49-F238E27FC236}">
                <a16:creationId xmlns:a16="http://schemas.microsoft.com/office/drawing/2014/main" id="{7D1CA207-279E-57CE-2796-E4F9A2C26C36}"/>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45852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思春期になると、性ステロイドホルモンの影響で、男女の身体つきに違いが出て、性に対する関心が高まります。</a:t>
            </a:r>
            <a:endParaRPr lang="en-US" altLang="ja-JP" dirty="0"/>
          </a:p>
          <a:p>
            <a:endParaRPr lang="en-US" altLang="ja-JP" dirty="0"/>
          </a:p>
          <a:p>
            <a:r>
              <a:rPr lang="ja-JP" altLang="en-US" dirty="0"/>
              <a:t>男子は射精ができるようになり、女子は生理が始まります。</a:t>
            </a:r>
            <a:endParaRPr lang="en-US" altLang="ja-JP" dirty="0"/>
          </a:p>
          <a:p>
            <a:endParaRPr lang="en-US" altLang="ja-JP" dirty="0"/>
          </a:p>
          <a:p>
            <a:r>
              <a:rPr lang="ja-JP" altLang="en-US" dirty="0"/>
              <a:t>ということは、からだは妊娠可能な状態になった、ということです。</a:t>
            </a:r>
          </a:p>
        </p:txBody>
      </p:sp>
      <p:sp>
        <p:nvSpPr>
          <p:cNvPr id="10" name="スライド イメージ プレースホルダー 9">
            <a:extLst>
              <a:ext uri="{FF2B5EF4-FFF2-40B4-BE49-F238E27FC236}">
                <a16:creationId xmlns:a16="http://schemas.microsoft.com/office/drawing/2014/main" id="{FEA8C69F-9A68-D770-0487-146A2E194E39}"/>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67556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20</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性的接触（性行為）があるということは、望まない妊娠および性感染症罹患の危険性があることを理解させます。</a:t>
            </a:r>
            <a:endParaRPr lang="en-US" altLang="ja-JP" dirty="0"/>
          </a:p>
          <a:p>
            <a:endParaRPr lang="en-US" altLang="ja-JP" dirty="0"/>
          </a:p>
          <a:p>
            <a:r>
              <a:rPr lang="ja-JP" altLang="en-US" dirty="0"/>
              <a:t>性感染症により不妊症になったり命を失うこともあります。</a:t>
            </a:r>
            <a:endParaRPr lang="en-US" altLang="ja-JP" dirty="0"/>
          </a:p>
          <a:p>
            <a:endParaRPr lang="en-US" altLang="ja-JP" dirty="0"/>
          </a:p>
          <a:p>
            <a:r>
              <a:rPr lang="ja-JP" altLang="en-US" dirty="0"/>
              <a:t>妊娠したら、産むか・産まないかの決定を必ずしなければなりません。</a:t>
            </a:r>
            <a:endParaRPr lang="en-US" altLang="ja-JP" dirty="0"/>
          </a:p>
          <a:p>
            <a:endParaRPr lang="en-US" altLang="ja-JP" dirty="0"/>
          </a:p>
          <a:p>
            <a:r>
              <a:rPr lang="ja-JP" altLang="en-US" dirty="0"/>
              <a:t>梅毒に感染した妊婦から胎児に母子感染する「先天梅毒」の子どもの数は去年</a:t>
            </a:r>
            <a:r>
              <a:rPr lang="en-US" altLang="ja-JP" dirty="0"/>
              <a:t>1</a:t>
            </a:r>
            <a:r>
              <a:rPr lang="ja-JP" altLang="en-US" dirty="0"/>
              <a:t>年間で</a:t>
            </a:r>
            <a:r>
              <a:rPr lang="en-US" altLang="ja-JP" dirty="0"/>
              <a:t>37</a:t>
            </a:r>
            <a:r>
              <a:rPr lang="ja-JP" altLang="en-US" dirty="0"/>
              <a:t>人と、現在の方法で統計を取り始めてから最も多くなったことが、国立感染症研究所のまとめでわかりました。</a:t>
            </a:r>
            <a:endParaRPr lang="en-US" altLang="ja-JP" dirty="0"/>
          </a:p>
        </p:txBody>
      </p:sp>
      <p:sp>
        <p:nvSpPr>
          <p:cNvPr id="5" name="スライド イメージ プレースホルダー 4">
            <a:extLst>
              <a:ext uri="{FF2B5EF4-FFF2-40B4-BE49-F238E27FC236}">
                <a16:creationId xmlns:a16="http://schemas.microsoft.com/office/drawing/2014/main" id="{0A762DAE-C6BD-BAF9-FFBC-8A5C66D136B7}"/>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221894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21</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　クラミジア感染症はほとんど症状がありませんが、卵管の癒着を生じ将来不妊症の原因となることもあります。有効な治療があるので粘性の帯下増加などがあったら早めに受診します。</a:t>
            </a:r>
            <a:endParaRPr lang="en-US" altLang="ja-JP" dirty="0"/>
          </a:p>
          <a:p>
            <a:endParaRPr lang="en-US" altLang="ja-JP" dirty="0"/>
          </a:p>
          <a:p>
            <a:r>
              <a:rPr lang="ja-JP" altLang="en-US" dirty="0"/>
              <a:t>　梅毒は梅毒トレポネーマという病原体により引き起こされる感染症で、主にセックスなどの性的接触により、口や性器などの粘膜や皮膚から感染します。</a:t>
            </a:r>
            <a:endParaRPr lang="en-US" altLang="ja-JP" dirty="0"/>
          </a:p>
          <a:p>
            <a:r>
              <a:rPr lang="ja-JP" altLang="en-US" dirty="0"/>
              <a:t>　オーラルセックス（口腔性交）やアナルセックス（肛門性交）などでも感染します。また、一度治っても再び感染することがあります。</a:t>
            </a:r>
            <a:endParaRPr lang="en-US" altLang="ja-JP" dirty="0"/>
          </a:p>
          <a:p>
            <a:endParaRPr lang="en-US" altLang="ja-JP" dirty="0"/>
          </a:p>
          <a:p>
            <a:r>
              <a:rPr lang="ja-JP" altLang="en-US" dirty="0"/>
              <a:t>　尖圭コンジローマは粟粒大の突起を有する乳白色のいぼが外陰部やペニス周囲に発生する性感染症です、原因は</a:t>
            </a:r>
            <a:r>
              <a:rPr lang="en-US" altLang="ja-JP" dirty="0"/>
              <a:t>HPV6.11</a:t>
            </a:r>
            <a:r>
              <a:rPr lang="ja-JP" altLang="en-US" dirty="0"/>
              <a:t>型であり、</a:t>
            </a:r>
            <a:r>
              <a:rPr lang="en-US" altLang="ja-JP" dirty="0"/>
              <a:t>HPV</a:t>
            </a:r>
            <a:r>
              <a:rPr lang="ja-JP" altLang="en-US" dirty="0"/>
              <a:t>ワクチンを接種することで予防できます。</a:t>
            </a:r>
            <a:endParaRPr lang="en-US" altLang="ja-JP" dirty="0"/>
          </a:p>
          <a:p>
            <a:r>
              <a:rPr lang="ja-JP" altLang="en-US" dirty="0"/>
              <a:t>　この意味でも</a:t>
            </a:r>
            <a:r>
              <a:rPr lang="en-US" altLang="ja-JP" dirty="0"/>
              <a:t>HPV</a:t>
            </a:r>
            <a:r>
              <a:rPr lang="ja-JP" altLang="en-US" dirty="0"/>
              <a:t>ワクチンの接種はがん予防だけでなく、尖圭コンジローマの予防になりますから男性への接種も必要です。</a:t>
            </a:r>
            <a:endParaRPr lang="en-US" altLang="ja-JP" dirty="0"/>
          </a:p>
          <a:p>
            <a:endParaRPr lang="en-US" altLang="ja-JP" dirty="0"/>
          </a:p>
          <a:p>
            <a:r>
              <a:rPr lang="ja-JP" altLang="en-US" dirty="0"/>
              <a:t>　</a:t>
            </a:r>
            <a:r>
              <a:rPr lang="en-US" altLang="ja-JP" dirty="0"/>
              <a:t>B</a:t>
            </a:r>
            <a:r>
              <a:rPr lang="ja-JP" altLang="en-US" dirty="0"/>
              <a:t>型肝炎は血液や体液が感染源となりますが性行為によっても感染します。肝炎や肝硬変の原因になることがあります。母子感染もあるので、風疹抗体検査と共にブライダルチェックの一つとして検査するのが望ましいでしょう。</a:t>
            </a:r>
            <a:endParaRPr lang="en-US" altLang="ja-JP" dirty="0"/>
          </a:p>
        </p:txBody>
      </p:sp>
      <p:sp>
        <p:nvSpPr>
          <p:cNvPr id="5" name="スライド イメージ プレースホルダー 4">
            <a:extLst>
              <a:ext uri="{FF2B5EF4-FFF2-40B4-BE49-F238E27FC236}">
                <a16:creationId xmlns:a16="http://schemas.microsoft.com/office/drawing/2014/main" id="{F114538D-E3D3-6A41-D445-562CA28679C8}"/>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64323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22</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わが国では</a:t>
            </a:r>
            <a:r>
              <a:rPr lang="en-US" altLang="ja-JP" dirty="0"/>
              <a:t>2015</a:t>
            </a:r>
            <a:r>
              <a:rPr lang="ja-JP" altLang="en-US" dirty="0"/>
              <a:t>年頃から男女共に梅毒が増え続けています。</a:t>
            </a:r>
            <a:endParaRPr lang="en-US" altLang="ja-JP" dirty="0"/>
          </a:p>
          <a:p>
            <a:endParaRPr lang="en-US" altLang="ja-JP" dirty="0"/>
          </a:p>
          <a:p>
            <a:r>
              <a:rPr lang="ja-JP" altLang="en-US" dirty="0"/>
              <a:t>女性の感染者は</a:t>
            </a:r>
            <a:r>
              <a:rPr lang="en-US" altLang="ja-JP" dirty="0"/>
              <a:t>20</a:t>
            </a:r>
            <a:r>
              <a:rPr lang="ja-JP" altLang="en-US" dirty="0"/>
              <a:t>歳代台に多く、男性は</a:t>
            </a:r>
            <a:r>
              <a:rPr lang="en-US" altLang="ja-JP" dirty="0"/>
              <a:t>20</a:t>
            </a:r>
            <a:r>
              <a:rPr lang="ja-JP" altLang="en-US" dirty="0"/>
              <a:t>歳台から</a:t>
            </a:r>
            <a:r>
              <a:rPr lang="en-US" altLang="ja-JP" dirty="0"/>
              <a:t>50</a:t>
            </a:r>
            <a:r>
              <a:rPr lang="ja-JP" altLang="en-US" dirty="0"/>
              <a:t>歳台まで幅広く認められます。</a:t>
            </a:r>
            <a:endParaRPr lang="en-US" altLang="ja-JP" dirty="0"/>
          </a:p>
          <a:p>
            <a:pPr lvl="0"/>
            <a:endParaRPr lang="ja-JP" altLang="en-US" dirty="0"/>
          </a:p>
          <a:p>
            <a:r>
              <a:rPr lang="ja-JP" altLang="en-US" dirty="0"/>
              <a:t>梅毒とは 梅毒は梅毒トレポネーマという細菌が感染することで起こる感染症です。 性行為で粘膜や皮膚の小さな傷から感染します。 </a:t>
            </a:r>
            <a:endParaRPr lang="en-US" altLang="ja-JP" dirty="0"/>
          </a:p>
          <a:p>
            <a:endParaRPr lang="en-US" altLang="ja-JP" dirty="0"/>
          </a:p>
          <a:p>
            <a:r>
              <a:rPr lang="ja-JP" altLang="en-US" dirty="0"/>
              <a:t>感染すると、性器や肛門、口にしこりができたり、全身に発疹（ほっしん）が現れたりしますが、一旦症状が消えるため治ったと間違われることがあり、発見が遅れる危険があります。</a:t>
            </a:r>
            <a:endParaRPr lang="en-US" altLang="ja-JP" dirty="0"/>
          </a:p>
          <a:p>
            <a:endParaRPr lang="en-US" altLang="ja-JP" dirty="0"/>
          </a:p>
          <a:p>
            <a:r>
              <a:rPr lang="en-US" altLang="ja-JP" dirty="0"/>
              <a:t>【</a:t>
            </a:r>
            <a:r>
              <a:rPr lang="ja-JP" altLang="en-US" dirty="0"/>
              <a:t>参考</a:t>
            </a:r>
            <a:r>
              <a:rPr lang="en-US" altLang="ja-JP" dirty="0"/>
              <a:t>】</a:t>
            </a:r>
          </a:p>
          <a:p>
            <a:r>
              <a:rPr lang="ja-JP" altLang="en-US" dirty="0"/>
              <a:t>世界では先天性梅毒が増えているという報告もあります。</a:t>
            </a:r>
            <a:endParaRPr lang="en-US" altLang="ja-JP" dirty="0"/>
          </a:p>
        </p:txBody>
      </p:sp>
      <p:sp>
        <p:nvSpPr>
          <p:cNvPr id="5" name="スライド イメージ プレースホルダー 4">
            <a:extLst>
              <a:ext uri="{FF2B5EF4-FFF2-40B4-BE49-F238E27FC236}">
                <a16:creationId xmlns:a16="http://schemas.microsoft.com/office/drawing/2014/main" id="{4BD10714-E62B-15DA-16AF-286426D74996}"/>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03496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23</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子宮頸がんは子宮の入り口にできるがんです。</a:t>
            </a:r>
            <a:endParaRPr lang="en-US" altLang="ja-JP" dirty="0"/>
          </a:p>
          <a:p>
            <a:endParaRPr lang="en-US" altLang="ja-JP" dirty="0"/>
          </a:p>
          <a:p>
            <a:r>
              <a:rPr lang="ja-JP" altLang="en-US" dirty="0"/>
              <a:t>子宮頸がんは　</a:t>
            </a:r>
            <a:r>
              <a:rPr lang="en-US" altLang="ja-JP" dirty="0"/>
              <a:t>HPV</a:t>
            </a:r>
            <a:r>
              <a:rPr lang="ja-JP" altLang="en-US" dirty="0"/>
              <a:t>（ヒトパピローマウイルス）の感染でおこります。</a:t>
            </a:r>
            <a:endParaRPr lang="en-US" altLang="ja-JP" dirty="0"/>
          </a:p>
          <a:p>
            <a:endParaRPr lang="en-US" altLang="ja-JP" dirty="0"/>
          </a:p>
          <a:p>
            <a:r>
              <a:rPr lang="en-US" altLang="ja-JP" dirty="0"/>
              <a:t>HPV</a:t>
            </a:r>
            <a:r>
              <a:rPr lang="ja-JP" altLang="en-US" dirty="0"/>
              <a:t>はどこにでもいるありふれたウイルスで、性交経験のある女性の約</a:t>
            </a:r>
            <a:r>
              <a:rPr lang="en-US" altLang="ja-JP" dirty="0"/>
              <a:t>80</a:t>
            </a:r>
            <a:r>
              <a:rPr lang="ja-JP" altLang="en-US" dirty="0"/>
              <a:t>％が感染します。</a:t>
            </a:r>
            <a:endParaRPr lang="en-US" altLang="ja-JP" dirty="0"/>
          </a:p>
          <a:p>
            <a:endParaRPr lang="en-US" altLang="ja-JP" dirty="0"/>
          </a:p>
          <a:p>
            <a:r>
              <a:rPr lang="ja-JP" altLang="en-US" dirty="0"/>
              <a:t>誰でも</a:t>
            </a:r>
            <a:r>
              <a:rPr lang="en-US" altLang="ja-JP" dirty="0"/>
              <a:t>HPV</a:t>
            </a:r>
            <a:r>
              <a:rPr lang="ja-JP" altLang="en-US" dirty="0"/>
              <a:t>に感染する可能性があります。</a:t>
            </a:r>
            <a:endParaRPr lang="en-US" altLang="ja-JP" dirty="0"/>
          </a:p>
          <a:p>
            <a:endParaRPr lang="en-US" altLang="ja-JP" dirty="0"/>
          </a:p>
          <a:p>
            <a:r>
              <a:rPr lang="en-US" altLang="ja-JP" dirty="0"/>
              <a:t>HPV</a:t>
            </a:r>
            <a:r>
              <a:rPr lang="ja-JP" altLang="en-US" dirty="0"/>
              <a:t>の感染後、多くのひとは自分の免疫力でウイルスを排除できますが、感染が続くとゆっくり細胞が癌化してしまいます。</a:t>
            </a:r>
            <a:endParaRPr lang="en-US" altLang="ja-JP" dirty="0"/>
          </a:p>
          <a:p>
            <a:endParaRPr lang="en-US" altLang="ja-JP" dirty="0"/>
          </a:p>
          <a:p>
            <a:r>
              <a:rPr lang="en-US" altLang="ja-JP" dirty="0"/>
              <a:t>HPV</a:t>
            </a:r>
            <a:r>
              <a:rPr lang="ja-JP" altLang="en-US" dirty="0"/>
              <a:t>のウィルス解析の結果、</a:t>
            </a:r>
            <a:r>
              <a:rPr lang="en-US" altLang="ja-JP" dirty="0"/>
              <a:t>HPV</a:t>
            </a:r>
            <a:r>
              <a:rPr lang="ja-JP" altLang="en-US" dirty="0"/>
              <a:t>ワクチンが開発され、欧米各国で若年の男女を対象に予防接種が行われています。</a:t>
            </a:r>
          </a:p>
        </p:txBody>
      </p:sp>
      <p:sp>
        <p:nvSpPr>
          <p:cNvPr id="5" name="スライド イメージ プレースホルダー 4">
            <a:extLst>
              <a:ext uri="{FF2B5EF4-FFF2-40B4-BE49-F238E27FC236}">
                <a16:creationId xmlns:a16="http://schemas.microsoft.com/office/drawing/2014/main" id="{AFE86FEC-445E-71D1-2D95-49C7AEB5F9A5}"/>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2144698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24</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en-GB" altLang="ja-JP" dirty="0"/>
              <a:t>HPV</a:t>
            </a:r>
            <a:r>
              <a:rPr lang="ja-JP" altLang="en-US" dirty="0"/>
              <a:t>は、性行為によってうつります。このため、性行為が始まる前に予防することが大切です。</a:t>
            </a:r>
            <a:endParaRPr lang="en-US" altLang="ja-JP" dirty="0"/>
          </a:p>
          <a:p>
            <a:endParaRPr lang="en-US" altLang="ja-JP" dirty="0"/>
          </a:p>
          <a:p>
            <a:r>
              <a:rPr lang="en-US" altLang="ja-JP" dirty="0"/>
              <a:t>HPV</a:t>
            </a:r>
            <a:r>
              <a:rPr lang="ja-JP" altLang="en-US" dirty="0"/>
              <a:t>感染を予防するためのワクチンが開発され、多くの国で接種が始まっています。</a:t>
            </a:r>
            <a:endParaRPr lang="en-US" altLang="ja-JP" dirty="0"/>
          </a:p>
          <a:p>
            <a:endParaRPr lang="en-US" altLang="ja-JP" dirty="0"/>
          </a:p>
          <a:p>
            <a:r>
              <a:rPr lang="ja-JP" altLang="en-US" dirty="0"/>
              <a:t>わが国でも</a:t>
            </a:r>
            <a:r>
              <a:rPr lang="en-US" altLang="ja-JP" dirty="0"/>
              <a:t>2015</a:t>
            </a:r>
            <a:r>
              <a:rPr lang="ja-JP" altLang="en-US" dirty="0"/>
              <a:t>年に定期接種として</a:t>
            </a:r>
            <a:r>
              <a:rPr lang="en-US" altLang="ja-JP" dirty="0"/>
              <a:t>HPV</a:t>
            </a:r>
            <a:r>
              <a:rPr lang="ja-JP" altLang="en-US" dirty="0"/>
              <a:t>ワクチン接種が始まりました。が、副反応などの報道があり一時、積極的な接種勧奨が途絶えました。</a:t>
            </a:r>
            <a:endParaRPr lang="en-US" altLang="ja-JP" dirty="0"/>
          </a:p>
          <a:p>
            <a:endParaRPr lang="en-US" altLang="ja-JP" dirty="0"/>
          </a:p>
          <a:p>
            <a:r>
              <a:rPr lang="en-US" altLang="ja-JP" dirty="0"/>
              <a:t>2022</a:t>
            </a:r>
            <a:r>
              <a:rPr lang="ja-JP" altLang="en-US" dirty="0"/>
              <a:t>年４月から接種が再開され、「小学校６年生から高校１年生にあたる</a:t>
            </a:r>
            <a:r>
              <a:rPr lang="en-US" altLang="ja-JP" dirty="0"/>
              <a:t>12</a:t>
            </a:r>
            <a:r>
              <a:rPr lang="ja-JP" altLang="en-US" dirty="0"/>
              <a:t>～</a:t>
            </a:r>
            <a:r>
              <a:rPr lang="en-US" altLang="ja-JP" dirty="0"/>
              <a:t>16</a:t>
            </a:r>
            <a:r>
              <a:rPr lang="ja-JP" altLang="en-US" dirty="0"/>
              <a:t>歳の女子」を対象に</a:t>
            </a:r>
            <a:r>
              <a:rPr lang="en-US" altLang="ja-JP" dirty="0"/>
              <a:t>HPV</a:t>
            </a:r>
            <a:r>
              <a:rPr lang="ja-JP" altLang="en-US" dirty="0"/>
              <a:t>ワクチンの予防接種を行っています。</a:t>
            </a:r>
            <a:endParaRPr lang="en-US" altLang="ja-JP" dirty="0"/>
          </a:p>
          <a:p>
            <a:endParaRPr lang="en-US" altLang="ja-JP" dirty="0"/>
          </a:p>
          <a:p>
            <a:r>
              <a:rPr lang="ja-JP" altLang="en-US" dirty="0"/>
              <a:t>この予防接種は計３回、約６か月かかります。</a:t>
            </a:r>
            <a:endParaRPr lang="en-US" altLang="ja-JP" dirty="0"/>
          </a:p>
          <a:p>
            <a:endParaRPr lang="en-US" altLang="ja-JP" dirty="0"/>
          </a:p>
          <a:p>
            <a:r>
              <a:rPr lang="en-US" altLang="ja-JP" dirty="0"/>
              <a:t>2024</a:t>
            </a:r>
            <a:r>
              <a:rPr lang="ja-JP" altLang="en-US" dirty="0"/>
              <a:t>年４月からはより効果の高い９価のワクチン（シルガード９）の接種も可能となりました。</a:t>
            </a:r>
            <a:endParaRPr lang="en-US" altLang="ja-JP" dirty="0"/>
          </a:p>
        </p:txBody>
      </p:sp>
      <p:sp>
        <p:nvSpPr>
          <p:cNvPr id="10" name="スライド イメージ プレースホルダー 9">
            <a:extLst>
              <a:ext uri="{FF2B5EF4-FFF2-40B4-BE49-F238E27FC236}">
                <a16:creationId xmlns:a16="http://schemas.microsoft.com/office/drawing/2014/main" id="{0B9389FA-6AEF-C1AF-D89F-0485C6FA6B70}"/>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31777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25</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一時期、わが国ではこの予防接種の積極的な勧奨が滞ってしまいました。</a:t>
            </a:r>
            <a:endParaRPr lang="en-US" altLang="ja-JP" dirty="0"/>
          </a:p>
          <a:p>
            <a:endParaRPr lang="en-US" altLang="ja-JP" dirty="0"/>
          </a:p>
          <a:p>
            <a:r>
              <a:rPr lang="ja-JP" altLang="en-US" dirty="0"/>
              <a:t>このため、</a:t>
            </a:r>
            <a:r>
              <a:rPr lang="en-US" altLang="ja-JP" dirty="0"/>
              <a:t>2023</a:t>
            </a:r>
            <a:r>
              <a:rPr lang="ja-JP" altLang="en-US" dirty="0"/>
              <a:t>年から３年間、この９年間に接種が出来なかった年齢の方にキャッチアップ接種が行われています。</a:t>
            </a:r>
            <a:endParaRPr lang="en-US" altLang="ja-JP" dirty="0"/>
          </a:p>
          <a:p>
            <a:endParaRPr lang="en-US" altLang="ja-JP" dirty="0"/>
          </a:p>
          <a:p>
            <a:r>
              <a:rPr lang="ja-JP" altLang="en-US" dirty="0"/>
              <a:t>このワクチンが有効とされている年齢は</a:t>
            </a:r>
            <a:r>
              <a:rPr lang="en-US" altLang="ja-JP" dirty="0"/>
              <a:t>26</a:t>
            </a:r>
            <a:r>
              <a:rPr lang="ja-JP" altLang="en-US" dirty="0"/>
              <a:t>歳までとされています。このキャッチアップ接種も</a:t>
            </a:r>
            <a:r>
              <a:rPr lang="en-US" altLang="ja-JP" dirty="0"/>
              <a:t>2025</a:t>
            </a:r>
            <a:r>
              <a:rPr lang="ja-JP" altLang="en-US" dirty="0"/>
              <a:t>年３月で終了する予定ですので、３回の接種を完了するためには</a:t>
            </a:r>
            <a:r>
              <a:rPr lang="en-US" altLang="ja-JP" dirty="0"/>
              <a:t>2024</a:t>
            </a:r>
            <a:r>
              <a:rPr lang="ja-JP" altLang="en-US" dirty="0"/>
              <a:t>年９月までには接種を始めなければなりません。</a:t>
            </a:r>
            <a:endParaRPr lang="en-US" altLang="ja-JP" dirty="0"/>
          </a:p>
          <a:p>
            <a:endParaRPr lang="en-US" altLang="ja-JP" dirty="0"/>
          </a:p>
          <a:p>
            <a:r>
              <a:rPr lang="en-US" altLang="ja-JP" dirty="0"/>
              <a:t>HPV</a:t>
            </a:r>
            <a:r>
              <a:rPr lang="ja-JP" altLang="en-US" dirty="0"/>
              <a:t>の感染から</a:t>
            </a:r>
            <a:r>
              <a:rPr lang="en-US" altLang="ja-JP" dirty="0"/>
              <a:t>10</a:t>
            </a:r>
            <a:r>
              <a:rPr lang="ja-JP" altLang="en-US" dirty="0"/>
              <a:t>年以上の歳月を経て子宮頸がんが発生します。子宮頸がんのピークは</a:t>
            </a:r>
            <a:r>
              <a:rPr lang="en-US" altLang="ja-JP" dirty="0"/>
              <a:t>30</a:t>
            </a:r>
            <a:r>
              <a:rPr lang="ja-JP" altLang="en-US" dirty="0"/>
              <a:t>～</a:t>
            </a:r>
            <a:r>
              <a:rPr lang="en-US" altLang="ja-JP" dirty="0"/>
              <a:t>40</a:t>
            </a:r>
            <a:r>
              <a:rPr lang="ja-JP" altLang="en-US" dirty="0"/>
              <a:t>歳です。</a:t>
            </a:r>
            <a:endParaRPr lang="en-US" altLang="ja-JP" dirty="0"/>
          </a:p>
          <a:p>
            <a:endParaRPr lang="en-US" altLang="ja-JP" dirty="0"/>
          </a:p>
          <a:p>
            <a:r>
              <a:rPr lang="ja-JP" altLang="en-US" dirty="0"/>
              <a:t>子宮頸がんは、ワクチンと検診で予防できるがんと言えます。</a:t>
            </a:r>
            <a:endParaRPr lang="en-US" altLang="ja-JP" dirty="0"/>
          </a:p>
        </p:txBody>
      </p:sp>
      <p:sp>
        <p:nvSpPr>
          <p:cNvPr id="5" name="スライド イメージ プレースホルダー 4">
            <a:extLst>
              <a:ext uri="{FF2B5EF4-FFF2-40B4-BE49-F238E27FC236}">
                <a16:creationId xmlns:a16="http://schemas.microsoft.com/office/drawing/2014/main" id="{3E5A1325-C46B-BA43-E978-121338F24C9F}"/>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292031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26</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諸外国では男性への</a:t>
            </a:r>
            <a:r>
              <a:rPr lang="en-US" altLang="ja-JP" dirty="0"/>
              <a:t>HPV</a:t>
            </a:r>
            <a:r>
              <a:rPr lang="ja-JP" altLang="en-US" dirty="0"/>
              <a:t>ワクチンも行っています。女性への感染予防から今後は男性への接種が望まれます。</a:t>
            </a:r>
            <a:endParaRPr lang="en-US" altLang="ja-JP" dirty="0"/>
          </a:p>
          <a:p>
            <a:endParaRPr lang="en-US" altLang="ja-JP" dirty="0"/>
          </a:p>
          <a:p>
            <a:r>
              <a:rPr lang="ja-JP" altLang="en-US" dirty="0"/>
              <a:t>厚生労働省ワクチン接種に関する小委員会では男子への定期接種が議論されています。</a:t>
            </a:r>
            <a:endParaRPr lang="en-US" altLang="ja-JP" dirty="0"/>
          </a:p>
          <a:p>
            <a:endParaRPr lang="en-US" altLang="ja-JP" dirty="0"/>
          </a:p>
          <a:p>
            <a:r>
              <a:rPr lang="ja-JP" altLang="en-US" dirty="0"/>
              <a:t>東京都内では、中野区をはじめいくつかの地域で公費助成による男性への</a:t>
            </a:r>
            <a:r>
              <a:rPr lang="en-US" altLang="ja-JP" dirty="0"/>
              <a:t>HPV</a:t>
            </a:r>
            <a:r>
              <a:rPr lang="ja-JP" altLang="en-US" dirty="0"/>
              <a:t>ワクチンが始まっています。</a:t>
            </a:r>
          </a:p>
        </p:txBody>
      </p:sp>
      <p:sp>
        <p:nvSpPr>
          <p:cNvPr id="5" name="スライド イメージ プレースホルダー 4">
            <a:extLst>
              <a:ext uri="{FF2B5EF4-FFF2-40B4-BE49-F238E27FC236}">
                <a16:creationId xmlns:a16="http://schemas.microsoft.com/office/drawing/2014/main" id="{E48F5588-FE31-BF63-EFAF-81ACD69112B4}"/>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49820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2" name="スライド番号プレースホルダー 7">
            <a:extLst>
              <a:ext uri="{FF2B5EF4-FFF2-40B4-BE49-F238E27FC236}">
                <a16:creationId xmlns:a16="http://schemas.microsoft.com/office/drawing/2014/main" id="{08CEF702-0818-8867-3448-D84AD7F5ADF4}"/>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27</a:t>
            </a:fld>
            <a:endParaRPr lang="ja-JP" altLang="en-US" dirty="0"/>
          </a:p>
        </p:txBody>
      </p:sp>
      <p:sp>
        <p:nvSpPr>
          <p:cNvPr id="10" name="スライド イメージ プレースホルダー 9">
            <a:extLst>
              <a:ext uri="{FF2B5EF4-FFF2-40B4-BE49-F238E27FC236}">
                <a16:creationId xmlns:a16="http://schemas.microsoft.com/office/drawing/2014/main" id="{1C05BC37-7917-36D8-86E4-59CD38DAB2FC}"/>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3</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女の子の身体は、女性ホルモンの影響で身体全体が丸みをおび、乳房がふくらんできます。</a:t>
            </a:r>
            <a:endParaRPr lang="en-US" altLang="ja-JP" dirty="0"/>
          </a:p>
          <a:p>
            <a:endParaRPr lang="en-US" altLang="ja-JP" dirty="0"/>
          </a:p>
          <a:p>
            <a:r>
              <a:rPr lang="ja-JP" altLang="en-US" dirty="0"/>
              <a:t>脇の下や性器のまわりに毛が生え、月経が始まります。</a:t>
            </a:r>
            <a:endParaRPr lang="en-US" altLang="ja-JP" dirty="0"/>
          </a:p>
          <a:p>
            <a:endParaRPr lang="en-US" altLang="ja-JP" dirty="0"/>
          </a:p>
          <a:p>
            <a:r>
              <a:rPr lang="ja-JP" altLang="en-US" dirty="0"/>
              <a:t>保健体育でも習ったかもしれませんが、このおとなへの身体の変化を二次性徴と呼びます。</a:t>
            </a:r>
          </a:p>
        </p:txBody>
      </p:sp>
      <p:sp>
        <p:nvSpPr>
          <p:cNvPr id="5" name="スライド イメージ プレースホルダー 4">
            <a:extLst>
              <a:ext uri="{FF2B5EF4-FFF2-40B4-BE49-F238E27FC236}">
                <a16:creationId xmlns:a16="http://schemas.microsoft.com/office/drawing/2014/main" id="{B668A014-DAA0-E0AC-1127-638B370AE237}"/>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81816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4</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正常な月経の目安を知っておきましょう。</a:t>
            </a:r>
            <a:endParaRPr lang="en-US" altLang="ja-JP" dirty="0"/>
          </a:p>
          <a:p>
            <a:endParaRPr lang="en-US" altLang="ja-JP" dirty="0"/>
          </a:p>
          <a:p>
            <a:r>
              <a:rPr lang="ja-JP" altLang="en-US" dirty="0"/>
              <a:t>初めての月経、初経を迎える年齢は平均で</a:t>
            </a:r>
            <a:r>
              <a:rPr lang="en-US" altLang="ja-JP" dirty="0"/>
              <a:t>12</a:t>
            </a:r>
            <a:r>
              <a:rPr lang="ja-JP" altLang="en-US" dirty="0"/>
              <a:t>歳。</a:t>
            </a:r>
            <a:endParaRPr lang="en-US" altLang="ja-JP" dirty="0"/>
          </a:p>
          <a:p>
            <a:endParaRPr lang="en-US" altLang="ja-JP" dirty="0"/>
          </a:p>
          <a:p>
            <a:r>
              <a:rPr lang="ja-JP" altLang="en-US" dirty="0"/>
              <a:t>月経周期とは、月経が始まった最初の日を一日目として数えて、次の月経が始まる前の日までのことを言いますが、これが</a:t>
            </a:r>
            <a:r>
              <a:rPr lang="en-US" altLang="ja-JP" dirty="0"/>
              <a:t>25~38</a:t>
            </a:r>
            <a:r>
              <a:rPr lang="ja-JP" altLang="en-US" dirty="0"/>
              <a:t>日であれば正常周期とみなします。</a:t>
            </a:r>
            <a:endParaRPr lang="en-US" altLang="ja-JP" dirty="0"/>
          </a:p>
          <a:p>
            <a:endParaRPr lang="en-US" altLang="ja-JP" dirty="0"/>
          </a:p>
          <a:p>
            <a:r>
              <a:rPr lang="ja-JP" altLang="en-US" dirty="0"/>
              <a:t>出血が続く期間は</a:t>
            </a:r>
            <a:r>
              <a:rPr lang="en-US" altLang="ja-JP" dirty="0"/>
              <a:t>3~7</a:t>
            </a:r>
            <a:r>
              <a:rPr lang="ja-JP" altLang="en-US" dirty="0"/>
              <a:t>日、平均で５日間。</a:t>
            </a:r>
            <a:endParaRPr lang="en-US" altLang="ja-JP" dirty="0"/>
          </a:p>
          <a:p>
            <a:endParaRPr lang="en-US" altLang="ja-JP" dirty="0"/>
          </a:p>
          <a:p>
            <a:endParaRPr lang="en-US" altLang="ja-JP" dirty="0"/>
          </a:p>
          <a:p>
            <a:r>
              <a:rPr lang="ja-JP" altLang="en-US" dirty="0"/>
              <a:t>そして、女性の場合はいつまでも月経があるわけでなく、やがて閉経と言って月経が終わるときがやってきます。</a:t>
            </a:r>
            <a:endParaRPr lang="en-US" altLang="ja-JP" dirty="0"/>
          </a:p>
          <a:p>
            <a:endParaRPr lang="en-US" altLang="ja-JP" dirty="0"/>
          </a:p>
          <a:p>
            <a:r>
              <a:rPr lang="en-US" altLang="ja-JP" dirty="0"/>
              <a:t>45</a:t>
            </a:r>
            <a:r>
              <a:rPr lang="ja-JP" altLang="en-US" dirty="0"/>
              <a:t>～</a:t>
            </a:r>
            <a:r>
              <a:rPr lang="en-US" altLang="ja-JP" dirty="0"/>
              <a:t>56</a:t>
            </a:r>
            <a:r>
              <a:rPr lang="ja-JP" altLang="en-US" dirty="0"/>
              <a:t>歳と閉経の年齢には個人差がありますが、平均で</a:t>
            </a:r>
            <a:r>
              <a:rPr lang="en-US" altLang="ja-JP" dirty="0"/>
              <a:t>50</a:t>
            </a:r>
            <a:r>
              <a:rPr lang="ja-JP" altLang="en-US" dirty="0"/>
              <a:t>歳くらいです。</a:t>
            </a:r>
            <a:endParaRPr lang="en-US" altLang="ja-JP" dirty="0"/>
          </a:p>
          <a:p>
            <a:endParaRPr lang="en-US" altLang="ja-JP" dirty="0"/>
          </a:p>
          <a:p>
            <a:r>
              <a:rPr lang="ja-JP" altLang="en-US" dirty="0"/>
              <a:t>みなさんの中で、生理が</a:t>
            </a:r>
            <a:r>
              <a:rPr lang="en-US" altLang="ja-JP" dirty="0"/>
              <a:t>2</a:t>
            </a:r>
            <a:r>
              <a:rPr lang="ja-JP" altLang="en-US" dirty="0"/>
              <a:t>週間以上だらだら続く、</a:t>
            </a:r>
            <a:r>
              <a:rPr lang="en-US" altLang="ja-JP" dirty="0"/>
              <a:t>2~3</a:t>
            </a:r>
            <a:r>
              <a:rPr lang="ja-JP" altLang="en-US" dirty="0"/>
              <a:t>週間おきに頻繁にくる、３か月たっても来ない、生理じゃないときに出血する、</a:t>
            </a:r>
            <a:r>
              <a:rPr lang="en-US" altLang="ja-JP" dirty="0"/>
              <a:t>15</a:t>
            </a:r>
            <a:r>
              <a:rPr lang="ja-JP" altLang="en-US" dirty="0"/>
              <a:t>歳になっても初めての月経が来ない、というような人がいたら、ぜひ婦人科を受診してください。</a:t>
            </a:r>
            <a:endParaRPr lang="en-US" altLang="ja-JP" dirty="0"/>
          </a:p>
          <a:p>
            <a:endParaRPr lang="en-US" altLang="ja-JP" dirty="0"/>
          </a:p>
          <a:p>
            <a:r>
              <a:rPr lang="en-US" altLang="ja-JP" dirty="0"/>
              <a:t>10</a:t>
            </a:r>
            <a:r>
              <a:rPr lang="ja-JP" altLang="en-US" dirty="0"/>
              <a:t>代のうちは、月経周期が不規則なひとが多いのですが、場合によっては治療が必要なこともあります。</a:t>
            </a:r>
          </a:p>
        </p:txBody>
      </p:sp>
      <p:sp>
        <p:nvSpPr>
          <p:cNvPr id="5" name="スライド イメージ プレースホルダー 4">
            <a:extLst>
              <a:ext uri="{FF2B5EF4-FFF2-40B4-BE49-F238E27FC236}">
                <a16:creationId xmlns:a16="http://schemas.microsoft.com/office/drawing/2014/main" id="{4E63BC24-1E85-18B8-0600-5E28F109A16A}"/>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205451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5</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a:xfrm>
            <a:off x="0" y="4629149"/>
            <a:ext cx="6805613" cy="4811713"/>
          </a:xfrm>
        </p:spPr>
        <p:txBody>
          <a:bodyPr/>
          <a:lstStyle/>
          <a:p>
            <a:r>
              <a:rPr lang="ja-JP" altLang="en-US" dirty="0"/>
              <a:t>ところで、どうして女性の身体には生理があるのでしょう？</a:t>
            </a:r>
            <a:endParaRPr lang="en-US" altLang="ja-JP" dirty="0"/>
          </a:p>
          <a:p>
            <a:r>
              <a:rPr lang="ja-JP" altLang="en-US" dirty="0"/>
              <a:t>女性の身体は毎月妊娠のための準備をしています。</a:t>
            </a:r>
            <a:endParaRPr lang="en-US" altLang="ja-JP" dirty="0"/>
          </a:p>
          <a:p>
            <a:r>
              <a:rPr lang="ja-JP" altLang="en-US" dirty="0"/>
              <a:t>おへそより少し下のあたりに、にわとりの卵くらいの子宮という臓器があります。</a:t>
            </a:r>
            <a:endParaRPr lang="en-US" altLang="ja-JP" dirty="0"/>
          </a:p>
          <a:p>
            <a:r>
              <a:rPr lang="ja-JP" altLang="en-US" dirty="0"/>
              <a:t>子宮は子供を育てるための臓器で、その両側に卵管という細い管が伸びています。</a:t>
            </a:r>
            <a:endParaRPr lang="en-US" altLang="ja-JP" dirty="0"/>
          </a:p>
          <a:p>
            <a:r>
              <a:rPr lang="ja-JP" altLang="en-US" dirty="0"/>
              <a:t>卵管には親指の先くらいの大きさの、卵巣という小さな臓器がぶら下がっています。</a:t>
            </a:r>
            <a:endParaRPr lang="en-US" altLang="ja-JP" dirty="0"/>
          </a:p>
          <a:p>
            <a:r>
              <a:rPr lang="ja-JP" altLang="en-US" dirty="0"/>
              <a:t>卵巣の中には卵胞という卵のもとがつまっていて、ホルモンの司令塔である脳からの命令を受けると、卵胞のうちのひとつが選ばれて、排卵に向けて大きく成長していきます。</a:t>
            </a:r>
            <a:endParaRPr lang="en-US" altLang="ja-JP" dirty="0"/>
          </a:p>
          <a:p>
            <a:r>
              <a:rPr lang="ja-JP" altLang="en-US" dirty="0"/>
              <a:t>そのころ子宮の中ではエストロゲンという女性ホルモンの働きで、子宮内膜が厚いフカフカのベットを作って、受精卵を受けとめるための準備をしています。</a:t>
            </a:r>
            <a:endParaRPr lang="en-US" altLang="ja-JP" dirty="0"/>
          </a:p>
          <a:p>
            <a:r>
              <a:rPr lang="ja-JP" altLang="en-US" dirty="0"/>
              <a:t>やがて卵胞が大きく成長すると、卵巣の壁をつきやぶって、卵子がお腹の中にぽーんと飛び出していく排卵という現象がおこります。</a:t>
            </a:r>
            <a:endParaRPr lang="en-US" altLang="ja-JP" dirty="0"/>
          </a:p>
          <a:p>
            <a:r>
              <a:rPr lang="ja-JP" altLang="en-US" dirty="0"/>
              <a:t>飛び出した卵子は、卵管の先にある卵管采というひらひらした部分がキャッチして、そこで精子がやってくるのを待ちますが、受精卵ができなかった場合、妊娠のために準備したフカフカの子宮内膜も必要なくなるので、はがれて身体の外に出ていく、これが生理です。</a:t>
            </a:r>
            <a:endParaRPr lang="en-US" altLang="ja-JP" dirty="0"/>
          </a:p>
          <a:p>
            <a:r>
              <a:rPr lang="ja-JP" altLang="en-US" dirty="0"/>
              <a:t>ということは、月経が開始すれば何歳でも妊娠する可能性があって、</a:t>
            </a:r>
            <a:r>
              <a:rPr lang="en-US" altLang="ja-JP" dirty="0"/>
              <a:t>2018</a:t>
            </a:r>
            <a:r>
              <a:rPr lang="ja-JP" altLang="en-US" dirty="0"/>
              <a:t>年には</a:t>
            </a:r>
            <a:r>
              <a:rPr lang="en-US" altLang="ja-JP" dirty="0"/>
              <a:t>14</a:t>
            </a:r>
            <a:r>
              <a:rPr lang="ja-JP" altLang="en-US" dirty="0"/>
              <a:t>歳以下で出産した人が</a:t>
            </a:r>
            <a:r>
              <a:rPr lang="en-US" altLang="ja-JP" dirty="0"/>
              <a:t>37</a:t>
            </a:r>
            <a:r>
              <a:rPr lang="ja-JP" altLang="en-US" dirty="0"/>
              <a:t>名いた、という統計報告があります。</a:t>
            </a:r>
            <a:endParaRPr lang="en-US" altLang="ja-JP" dirty="0"/>
          </a:p>
          <a:p>
            <a:r>
              <a:rPr lang="en-US" altLang="ja-JP" dirty="0"/>
              <a:t>14</a:t>
            </a:r>
            <a:r>
              <a:rPr lang="ja-JP" altLang="en-US" dirty="0"/>
              <a:t>歳以下ということはみなさんと同じくらい、それよりも下の小学生も含まれています。</a:t>
            </a:r>
            <a:endParaRPr lang="en-US" altLang="ja-JP" dirty="0"/>
          </a:p>
          <a:p>
            <a:r>
              <a:rPr lang="ja-JP" altLang="en-US" dirty="0"/>
              <a:t>さて、この人たちは、本当に望んで妊娠、出産をしたのでしょうか。</a:t>
            </a:r>
            <a:endParaRPr lang="en-US" altLang="ja-JP" dirty="0"/>
          </a:p>
          <a:p>
            <a:r>
              <a:rPr lang="ja-JP" altLang="en-US" dirty="0"/>
              <a:t>そうではなくて、多くの人は自分が妊娠していることに気づかなかったり、誰にも相談できないまま中絶できる期間を過ぎてしまい、出産することになったのです。</a:t>
            </a:r>
            <a:endParaRPr lang="en-US" altLang="ja-JP" dirty="0"/>
          </a:p>
          <a:p>
            <a:r>
              <a:rPr lang="ja-JP" altLang="en-US" dirty="0"/>
              <a:t>その中には性犯罪に巻き込まれて妊娠してしまった人もいます。</a:t>
            </a:r>
            <a:endParaRPr lang="en-US" altLang="ja-JP" dirty="0"/>
          </a:p>
          <a:p>
            <a:r>
              <a:rPr lang="ja-JP" altLang="en-US" dirty="0"/>
              <a:t>どうしてそんなことが起きてしまうのか、セックスすると妊娠する、という知識がなかったからです。</a:t>
            </a:r>
            <a:endParaRPr lang="en-US" altLang="ja-JP" dirty="0"/>
          </a:p>
          <a:p>
            <a:r>
              <a:rPr lang="ja-JP" altLang="en-US" dirty="0"/>
              <a:t>性に関する正しい知識を身に着けることは、自分や大切な人の身体を守ることにもつながるのです。</a:t>
            </a:r>
            <a:endParaRPr lang="en-US" altLang="ja-JP" dirty="0"/>
          </a:p>
        </p:txBody>
      </p:sp>
      <p:sp>
        <p:nvSpPr>
          <p:cNvPr id="5" name="スライド イメージ プレースホルダー 4">
            <a:extLst>
              <a:ext uri="{FF2B5EF4-FFF2-40B4-BE49-F238E27FC236}">
                <a16:creationId xmlns:a16="http://schemas.microsoft.com/office/drawing/2014/main" id="{01B95475-A26C-066F-F4D2-FB37A42BC1B6}"/>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175004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6</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女性は、１か月の中でも女性ホルモンが大きく変動します。</a:t>
            </a:r>
            <a:endParaRPr lang="en-US" altLang="ja-JP" dirty="0"/>
          </a:p>
          <a:p>
            <a:r>
              <a:rPr lang="ja-JP" altLang="en-US" dirty="0"/>
              <a:t>それによって、いろんな体調の変化が起こります。</a:t>
            </a:r>
            <a:endParaRPr lang="en-US" altLang="ja-JP" dirty="0"/>
          </a:p>
          <a:p>
            <a:r>
              <a:rPr lang="ja-JP" altLang="en-US" dirty="0"/>
              <a:t>月経が始まると月経困難症、生理痛ですね。腹痛、腰痛、頭痛、つらい症状が続きます。</a:t>
            </a:r>
            <a:endParaRPr lang="en-US" altLang="ja-JP" dirty="0"/>
          </a:p>
          <a:p>
            <a:r>
              <a:rPr lang="ja-JP" altLang="en-US" dirty="0"/>
              <a:t>生理が終わると、エストロゲンという元気のホルモンがたくさん分泌されて快適な時期に入ります。</a:t>
            </a:r>
            <a:endParaRPr lang="en-US" altLang="ja-JP" dirty="0"/>
          </a:p>
          <a:p>
            <a:r>
              <a:rPr lang="ja-JP" altLang="en-US" dirty="0"/>
              <a:t>これがずっと続いてくれればいいんですが、次の月経が始まる</a:t>
            </a:r>
            <a:r>
              <a:rPr lang="en-US" altLang="ja-JP" dirty="0"/>
              <a:t>2</a:t>
            </a:r>
            <a:r>
              <a:rPr lang="ja-JP" altLang="en-US" dirty="0"/>
              <a:t>週間くらい前になると排卵が起こります。</a:t>
            </a:r>
            <a:endParaRPr lang="en-US" altLang="ja-JP" dirty="0"/>
          </a:p>
          <a:p>
            <a:r>
              <a:rPr lang="ja-JP" altLang="en-US" dirty="0"/>
              <a:t>排卵は卵巣の壁を突き破って卵がポーンと出ていく現象ですから、その刺激で腹痛や不正出血がおこる人がいます。</a:t>
            </a:r>
            <a:endParaRPr lang="en-US" altLang="ja-JP" dirty="0"/>
          </a:p>
          <a:p>
            <a:r>
              <a:rPr lang="ja-JP" altLang="en-US" dirty="0"/>
              <a:t>排卵が終わると、今度はプロゲステロン、黄体ホルモンの分泌が高まります。</a:t>
            </a:r>
            <a:endParaRPr lang="en-US" altLang="ja-JP" dirty="0"/>
          </a:p>
          <a:p>
            <a:r>
              <a:rPr lang="ja-JP" altLang="en-US" dirty="0"/>
              <a:t>黄体ホルモンは妊娠の継続には必要なホルモンですが、このホルモンのせいでおっぱいが張ったり、むくんだり、精神的にイライラして、わけもなく泣きたくなったり、過食に走ったりする人もいます。</a:t>
            </a:r>
            <a:endParaRPr lang="en-US" altLang="ja-JP" dirty="0"/>
          </a:p>
          <a:p>
            <a:r>
              <a:rPr lang="ja-JP" altLang="en-US" dirty="0"/>
              <a:t>これが</a:t>
            </a:r>
            <a:r>
              <a:rPr lang="en-US" altLang="ja-JP" dirty="0"/>
              <a:t>PMS</a:t>
            </a:r>
            <a:r>
              <a:rPr lang="ja-JP" altLang="en-US" dirty="0"/>
              <a:t>、月経前症候群と言われる症状です。</a:t>
            </a:r>
            <a:endParaRPr lang="en-US" altLang="ja-JP" dirty="0"/>
          </a:p>
          <a:p>
            <a:r>
              <a:rPr lang="ja-JP" altLang="en-US" dirty="0"/>
              <a:t>排卵から２週間くらいすると、この黄体ホルモンが下がって</a:t>
            </a:r>
            <a:r>
              <a:rPr lang="en-US" altLang="ja-JP" dirty="0"/>
              <a:t>PMS</a:t>
            </a:r>
            <a:r>
              <a:rPr lang="ja-JP" altLang="en-US" dirty="0"/>
              <a:t>は楽になりますが、またつらい生理痛が始まる、というわけで、女性が快適に過ごせるのはたった１週間！</a:t>
            </a:r>
            <a:endParaRPr lang="en-US" altLang="ja-JP" dirty="0"/>
          </a:p>
          <a:p>
            <a:r>
              <a:rPr lang="ja-JP" altLang="en-US" dirty="0"/>
              <a:t>この時期に試験やスポーツの大会がぜーんぶ当たってくれればいいけれど、そうはうまくいかないから女性はつらいんです。</a:t>
            </a:r>
            <a:endParaRPr lang="en-US" altLang="ja-JP" dirty="0"/>
          </a:p>
        </p:txBody>
      </p:sp>
      <p:sp>
        <p:nvSpPr>
          <p:cNvPr id="5" name="スライド イメージ プレースホルダー 4">
            <a:extLst>
              <a:ext uri="{FF2B5EF4-FFF2-40B4-BE49-F238E27FC236}">
                <a16:creationId xmlns:a16="http://schemas.microsoft.com/office/drawing/2014/main" id="{B464F3BD-7229-50A0-C097-0E20C23D0A04}"/>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36389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7</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みなさんに覚えておいてほしいのは、生理痛は治療が必要な病気だ、ということです。</a:t>
            </a:r>
            <a:endParaRPr lang="en-US" altLang="ja-JP" dirty="0"/>
          </a:p>
          <a:p>
            <a:r>
              <a:rPr lang="ja-JP" altLang="en-US" dirty="0"/>
              <a:t>女性は初経から閉経まで、約</a:t>
            </a:r>
            <a:r>
              <a:rPr lang="en-US" altLang="ja-JP" dirty="0"/>
              <a:t>40</a:t>
            </a:r>
            <a:r>
              <a:rPr lang="ja-JP" altLang="en-US" dirty="0"/>
              <a:t>年も月経と付き合わなければなりません。</a:t>
            </a:r>
            <a:endParaRPr lang="en-US" altLang="ja-JP" dirty="0"/>
          </a:p>
          <a:p>
            <a:r>
              <a:rPr lang="ja-JP" altLang="en-US" dirty="0"/>
              <a:t>女性の一生に占める月経期間を計算すると約６年、こんなに長い間、大事な時間を痛みに耐えて過ごす必要はありません。</a:t>
            </a:r>
            <a:endParaRPr lang="en-US" altLang="ja-JP" dirty="0"/>
          </a:p>
          <a:p>
            <a:r>
              <a:rPr lang="ja-JP" altLang="en-US" dirty="0"/>
              <a:t>生理痛のある人は、我慢しないで早め早めに痛み止めを飲むこと。</a:t>
            </a:r>
            <a:endParaRPr lang="en-US" altLang="ja-JP" dirty="0"/>
          </a:p>
          <a:p>
            <a:r>
              <a:rPr lang="ja-JP" altLang="en-US" dirty="0"/>
              <a:t>よく、痛み止めを飲むと癖になるとか、身体に悪いと思っている人がいますが、そんなことはありません。</a:t>
            </a:r>
            <a:endParaRPr lang="en-US" altLang="ja-JP" dirty="0"/>
          </a:p>
          <a:p>
            <a:r>
              <a:rPr lang="ja-JP" altLang="en-US" dirty="0"/>
              <a:t>癖になって痛み止めが効かないんじゃなくて、痛みの方が強くなっているから薬が効かないのです。</a:t>
            </a:r>
            <a:endParaRPr lang="en-US" altLang="ja-JP" dirty="0"/>
          </a:p>
          <a:p>
            <a:r>
              <a:rPr lang="ja-JP" altLang="en-US" dirty="0"/>
              <a:t>生理痛の治療で一番効果的なのは、低用量ピルというお薬です。</a:t>
            </a:r>
            <a:endParaRPr lang="en-US" altLang="ja-JP" dirty="0"/>
          </a:p>
          <a:p>
            <a:r>
              <a:rPr lang="ja-JP" altLang="en-US" dirty="0"/>
              <a:t>これについては後で詳しくお話しますが、まずは我慢しないで婦人科に相談にきてください。</a:t>
            </a:r>
            <a:endParaRPr lang="en-US" altLang="ja-JP" dirty="0"/>
          </a:p>
          <a:p>
            <a:r>
              <a:rPr lang="ja-JP" altLang="en-US" dirty="0"/>
              <a:t>痛み止めが効かないほどひどい生理痛の場合、子宮内膜症などの病気が隠れていることがあります。</a:t>
            </a:r>
            <a:endParaRPr lang="en-US" altLang="ja-JP" dirty="0"/>
          </a:p>
          <a:p>
            <a:endParaRPr lang="en-US" altLang="ja-JP" dirty="0"/>
          </a:p>
          <a:p>
            <a:r>
              <a:rPr lang="ja-JP" altLang="en-US" dirty="0"/>
              <a:t>生理は時に女性の人生に大きな影響を及ぼすことがあります。</a:t>
            </a:r>
            <a:endParaRPr lang="en-US" altLang="ja-JP" dirty="0"/>
          </a:p>
          <a:p>
            <a:r>
              <a:rPr lang="ja-JP" altLang="en-US" dirty="0"/>
              <a:t>生理痛を我慢する時代はもう終わりました。</a:t>
            </a:r>
            <a:endParaRPr lang="en-US" altLang="ja-JP" dirty="0"/>
          </a:p>
          <a:p>
            <a:r>
              <a:rPr lang="ja-JP" altLang="en-US" dirty="0"/>
              <a:t>今はいろんな生理痛の治療薬があります。</a:t>
            </a:r>
            <a:endParaRPr lang="en-US" altLang="ja-JP" dirty="0"/>
          </a:p>
          <a:p>
            <a:r>
              <a:rPr lang="ja-JP" altLang="en-US" dirty="0"/>
              <a:t>男子にも、女子だけが担うこの生理のことをぜひ理解してほしいと思います。</a:t>
            </a:r>
          </a:p>
        </p:txBody>
      </p:sp>
      <p:sp>
        <p:nvSpPr>
          <p:cNvPr id="5" name="スライド イメージ プレースホルダー 4">
            <a:extLst>
              <a:ext uri="{FF2B5EF4-FFF2-40B4-BE49-F238E27FC236}">
                <a16:creationId xmlns:a16="http://schemas.microsoft.com/office/drawing/2014/main" id="{93CE4AB6-88DF-D794-7C11-CC240D1064D4}"/>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43905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8</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男の子のからだの変化です。</a:t>
            </a:r>
            <a:endParaRPr lang="en-US" altLang="ja-JP" dirty="0"/>
          </a:p>
          <a:p>
            <a:endParaRPr lang="en-US" altLang="ja-JP" dirty="0"/>
          </a:p>
          <a:p>
            <a:r>
              <a:rPr lang="ja-JP" altLang="en-US" dirty="0"/>
              <a:t>男性ホルモンの作用で、身体全体ががっしりしてきます。</a:t>
            </a:r>
            <a:endParaRPr lang="en-US" altLang="ja-JP" dirty="0"/>
          </a:p>
          <a:p>
            <a:endParaRPr lang="en-US" altLang="ja-JP" dirty="0"/>
          </a:p>
          <a:p>
            <a:r>
              <a:rPr lang="ja-JP" altLang="en-US" dirty="0"/>
              <a:t>声変わりをして、ひげが生えてきます。</a:t>
            </a:r>
            <a:endParaRPr lang="en-US" altLang="ja-JP" dirty="0"/>
          </a:p>
          <a:p>
            <a:endParaRPr lang="en-US" altLang="ja-JP" dirty="0"/>
          </a:p>
          <a:p>
            <a:r>
              <a:rPr lang="ja-JP" altLang="en-US" dirty="0"/>
              <a:t>わきの下や性器のまわりに毛が生えて、やがて初めての射精、精通を経験します。</a:t>
            </a:r>
            <a:endParaRPr lang="en-US" altLang="ja-JP" dirty="0"/>
          </a:p>
        </p:txBody>
      </p:sp>
      <p:sp>
        <p:nvSpPr>
          <p:cNvPr id="5" name="スライド イメージ プレースホルダー 4">
            <a:extLst>
              <a:ext uri="{FF2B5EF4-FFF2-40B4-BE49-F238E27FC236}">
                <a16:creationId xmlns:a16="http://schemas.microsoft.com/office/drawing/2014/main" id="{67E78F66-A0B4-A05C-7AB2-C76EB96A132B}"/>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292005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9</a:t>
            </a:fld>
            <a:endParaRPr lang="ja-JP" altLang="en-US" dirty="0"/>
          </a:p>
        </p:txBody>
      </p:sp>
      <p:sp>
        <p:nvSpPr>
          <p:cNvPr id="7" name="ノート プレースホルダー 6">
            <a:extLst>
              <a:ext uri="{FF2B5EF4-FFF2-40B4-BE49-F238E27FC236}">
                <a16:creationId xmlns:a16="http://schemas.microsoft.com/office/drawing/2014/main" id="{20752810-FE53-E6F8-305B-33760FE8A66C}"/>
              </a:ext>
            </a:extLst>
          </p:cNvPr>
          <p:cNvSpPr>
            <a:spLocks noGrp="1"/>
          </p:cNvSpPr>
          <p:nvPr>
            <p:ph type="body" idx="1"/>
          </p:nvPr>
        </p:nvSpPr>
        <p:spPr/>
        <p:txBody>
          <a:bodyPr/>
          <a:lstStyle/>
          <a:p>
            <a:r>
              <a:rPr lang="ja-JP" altLang="en-US" dirty="0"/>
              <a:t>男性の身体には、女性を妊娠させるために、</a:t>
            </a:r>
            <a:r>
              <a:rPr lang="ja-JP" altLang="ja-JP" dirty="0"/>
              <a:t>勃起と射精</a:t>
            </a:r>
            <a:r>
              <a:rPr lang="ja-JP" altLang="en-US" dirty="0"/>
              <a:t>という機能がそなわっています。</a:t>
            </a:r>
            <a:endParaRPr lang="en-US" altLang="ja-JP" dirty="0"/>
          </a:p>
          <a:p>
            <a:endParaRPr lang="en-US" altLang="ja-JP" dirty="0"/>
          </a:p>
          <a:p>
            <a:r>
              <a:rPr lang="ja-JP" altLang="en-US" dirty="0"/>
              <a:t>男性の性器、ペニスの中は、陰茎海綿体というスポンジのような組織でできていて、そのまわりにたくさんの血管が張り巡らされています。</a:t>
            </a:r>
            <a:endParaRPr lang="en-US" altLang="ja-JP" dirty="0"/>
          </a:p>
          <a:p>
            <a:endParaRPr lang="ja-JP" altLang="ja-JP" dirty="0"/>
          </a:p>
          <a:p>
            <a:r>
              <a:rPr lang="ja-JP" altLang="en-US" dirty="0"/>
              <a:t>普段のペニスは小さく柔らかい状態ですが、エッチな気持ちになって興奮したり、ペニスに</a:t>
            </a:r>
            <a:r>
              <a:rPr lang="ja-JP" altLang="ja-JP" dirty="0"/>
              <a:t>刺激</a:t>
            </a:r>
            <a:r>
              <a:rPr lang="ja-JP" altLang="en-US" dirty="0"/>
              <a:t>が加わると、ペニスの中の血管にたくさんの血液が一気に流れ込んで、硬く大きくなって、ぐっと持ち上がってきます。これが</a:t>
            </a:r>
            <a:r>
              <a:rPr lang="ja-JP" altLang="ja-JP" dirty="0"/>
              <a:t>勃起</a:t>
            </a:r>
            <a:r>
              <a:rPr lang="ja-JP" altLang="en-US" dirty="0"/>
              <a:t>です</a:t>
            </a:r>
            <a:r>
              <a:rPr lang="ja-JP" altLang="ja-JP" dirty="0"/>
              <a:t>。</a:t>
            </a:r>
            <a:endParaRPr lang="en-US" altLang="ja-JP" dirty="0"/>
          </a:p>
          <a:p>
            <a:endParaRPr lang="en-US" altLang="ja-JP" dirty="0"/>
          </a:p>
          <a:p>
            <a:r>
              <a:rPr lang="ja-JP" altLang="ja-JP" dirty="0"/>
              <a:t>やがて、</a:t>
            </a:r>
            <a:r>
              <a:rPr lang="ja-JP" altLang="en-US" dirty="0"/>
              <a:t>気持ちよさがピークに達すると、精子の含まれた</a:t>
            </a:r>
            <a:r>
              <a:rPr lang="ja-JP" altLang="ja-JP" dirty="0"/>
              <a:t>精液が尿道を通じ</a:t>
            </a:r>
            <a:r>
              <a:rPr lang="ja-JP" altLang="en-US" dirty="0"/>
              <a:t>て勢いよく</a:t>
            </a:r>
            <a:r>
              <a:rPr lang="ja-JP" altLang="ja-JP" dirty="0"/>
              <a:t>出て</a:t>
            </a:r>
            <a:r>
              <a:rPr lang="ja-JP" altLang="en-US" dirty="0"/>
              <a:t>きます。</a:t>
            </a:r>
            <a:endParaRPr lang="en-US" altLang="ja-JP" dirty="0"/>
          </a:p>
          <a:p>
            <a:endParaRPr lang="en-US" altLang="ja-JP" dirty="0"/>
          </a:p>
          <a:p>
            <a:r>
              <a:rPr lang="ja-JP" altLang="ja-JP" dirty="0"/>
              <a:t>これ</a:t>
            </a:r>
            <a:r>
              <a:rPr lang="ja-JP" altLang="en-US" dirty="0"/>
              <a:t>が</a:t>
            </a:r>
            <a:r>
              <a:rPr lang="ja-JP" altLang="ja-JP" dirty="0"/>
              <a:t>射精</a:t>
            </a:r>
            <a:r>
              <a:rPr lang="ja-JP" altLang="en-US" dirty="0"/>
              <a:t>です</a:t>
            </a:r>
            <a:r>
              <a:rPr lang="ja-JP" altLang="ja-JP" dirty="0"/>
              <a:t>。</a:t>
            </a:r>
          </a:p>
        </p:txBody>
      </p:sp>
      <p:sp>
        <p:nvSpPr>
          <p:cNvPr id="5" name="スライド イメージ プレースホルダー 4">
            <a:extLst>
              <a:ext uri="{FF2B5EF4-FFF2-40B4-BE49-F238E27FC236}">
                <a16:creationId xmlns:a16="http://schemas.microsoft.com/office/drawing/2014/main" id="{BBC5BFE4-4ABF-A8EA-7E3E-329FB3A7264A}"/>
              </a:ext>
            </a:extLst>
          </p:cNvPr>
          <p:cNvSpPr>
            <a:spLocks noGrp="1" noRot="1" noChangeAspect="1"/>
          </p:cNvSpPr>
          <p:nvPr>
            <p:ph type="sldImg"/>
          </p:nvPr>
        </p:nvSpPr>
        <p:spPr>
          <a:xfrm>
            <a:off x="744538" y="690563"/>
            <a:ext cx="5356225" cy="3786187"/>
          </a:xfrm>
        </p:spPr>
      </p:sp>
    </p:spTree>
    <p:extLst>
      <p:ext uri="{BB962C8B-B14F-4D97-AF65-F5344CB8AC3E}">
        <p14:creationId xmlns:p14="http://schemas.microsoft.com/office/powerpoint/2010/main" val="68130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64384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93497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49857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65145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8983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34747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54934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971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8480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18878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412522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E9EE308-C78B-4950-8833-05B570D2C375}"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9800890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1006359" y="1867688"/>
            <a:ext cx="8668583" cy="1753383"/>
          </a:xfrm>
        </p:spPr>
        <p:txBody>
          <a:bodyPr anchor="b">
            <a:noAutofit/>
          </a:bodyPr>
          <a:lstStyle/>
          <a:p>
            <a:r>
              <a:rPr lang="ja-JP" altLang="en-US" sz="7200" b="1" dirty="0">
                <a:latin typeface="メイリオ" panose="020B0604030504040204" pitchFamily="50" charset="-128"/>
                <a:ea typeface="メイリオ" panose="020B0604030504040204" pitchFamily="50" charset="-128"/>
              </a:rPr>
              <a:t>性ってなんだろう？</a:t>
            </a:r>
            <a:endParaRPr kumimoji="1" lang="ja-JP" altLang="en-US" sz="72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日本人に多い「包茎」ってどんなこと？　　　</a:t>
            </a:r>
          </a:p>
        </p:txBody>
      </p:sp>
      <p:pic>
        <p:nvPicPr>
          <p:cNvPr id="11" name="Picture 2" descr="H:\DATA081007\スキャン画像\性教育用スキャン画像\包茎１.jpg">
            <a:extLst>
              <a:ext uri="{FF2B5EF4-FFF2-40B4-BE49-F238E27FC236}">
                <a16:creationId xmlns:a16="http://schemas.microsoft.com/office/drawing/2014/main" id="{92DE5DDC-109E-C50E-7246-57EA634F3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90" y="2001887"/>
            <a:ext cx="5811383" cy="367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6">
            <a:extLst>
              <a:ext uri="{FF2B5EF4-FFF2-40B4-BE49-F238E27FC236}">
                <a16:creationId xmlns:a16="http://schemas.microsoft.com/office/drawing/2014/main" id="{EF4ADD31-259F-F44F-4830-2B4A834DEAF6}"/>
              </a:ext>
            </a:extLst>
          </p:cNvPr>
          <p:cNvSpPr txBox="1">
            <a:spLocks noChangeArrowheads="1"/>
          </p:cNvSpPr>
          <p:nvPr/>
        </p:nvSpPr>
        <p:spPr bwMode="auto">
          <a:xfrm>
            <a:off x="876477" y="5412114"/>
            <a:ext cx="171446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Times" charset="0"/>
                <a:ea typeface="Osaka" charset="-128"/>
              </a:defRPr>
            </a:lvl1pPr>
            <a:lvl2pPr marL="742950" indent="-285750" eaLnBrk="0" hangingPunct="0">
              <a:defRPr kumimoji="1" sz="2400" b="1">
                <a:solidFill>
                  <a:schemeClr val="tx1"/>
                </a:solidFill>
                <a:latin typeface="Times" charset="0"/>
                <a:ea typeface="Osaka" charset="-128"/>
              </a:defRPr>
            </a:lvl2pPr>
            <a:lvl3pPr marL="1143000" indent="-228600" eaLnBrk="0" hangingPunct="0">
              <a:defRPr kumimoji="1" sz="2400" b="1">
                <a:solidFill>
                  <a:schemeClr val="tx1"/>
                </a:solidFill>
                <a:latin typeface="Times" charset="0"/>
                <a:ea typeface="Osaka" charset="-128"/>
              </a:defRPr>
            </a:lvl3pPr>
            <a:lvl4pPr marL="1600200" indent="-228600" eaLnBrk="0" hangingPunct="0">
              <a:defRPr kumimoji="1" sz="2400" b="1">
                <a:solidFill>
                  <a:schemeClr val="tx1"/>
                </a:solidFill>
                <a:latin typeface="Times" charset="0"/>
                <a:ea typeface="Osaka" charset="-128"/>
              </a:defRPr>
            </a:lvl4pPr>
            <a:lvl5pPr marL="2057400" indent="-228600" eaLnBrk="0" hangingPunct="0">
              <a:defRPr kumimoji="1" sz="2400" b="1">
                <a:solidFill>
                  <a:schemeClr val="tx1"/>
                </a:solidFill>
                <a:latin typeface="Times" charset="0"/>
                <a:ea typeface="Osaka" charset="-128"/>
              </a:defRPr>
            </a:lvl5pPr>
            <a:lvl6pPr marL="2514600" indent="-228600" eaLnBrk="0" fontAlgn="base" hangingPunct="0">
              <a:spcBef>
                <a:spcPct val="0"/>
              </a:spcBef>
              <a:spcAft>
                <a:spcPct val="0"/>
              </a:spcAft>
              <a:defRPr kumimoji="1" sz="2400" b="1">
                <a:solidFill>
                  <a:schemeClr val="tx1"/>
                </a:solidFill>
                <a:latin typeface="Times" charset="0"/>
                <a:ea typeface="Osaka" charset="-128"/>
              </a:defRPr>
            </a:lvl6pPr>
            <a:lvl7pPr marL="2971800" indent="-228600" eaLnBrk="0" fontAlgn="base" hangingPunct="0">
              <a:spcBef>
                <a:spcPct val="0"/>
              </a:spcBef>
              <a:spcAft>
                <a:spcPct val="0"/>
              </a:spcAft>
              <a:defRPr kumimoji="1" sz="2400" b="1">
                <a:solidFill>
                  <a:schemeClr val="tx1"/>
                </a:solidFill>
                <a:latin typeface="Times" charset="0"/>
                <a:ea typeface="Osaka" charset="-128"/>
              </a:defRPr>
            </a:lvl7pPr>
            <a:lvl8pPr marL="3429000" indent="-228600" eaLnBrk="0" fontAlgn="base" hangingPunct="0">
              <a:spcBef>
                <a:spcPct val="0"/>
              </a:spcBef>
              <a:spcAft>
                <a:spcPct val="0"/>
              </a:spcAft>
              <a:defRPr kumimoji="1" sz="2400" b="1">
                <a:solidFill>
                  <a:schemeClr val="tx1"/>
                </a:solidFill>
                <a:latin typeface="Times" charset="0"/>
                <a:ea typeface="Osaka" charset="-128"/>
              </a:defRPr>
            </a:lvl8pPr>
            <a:lvl9pPr marL="3886200" indent="-228600" eaLnBrk="0" fontAlgn="base" hangingPunct="0">
              <a:spcBef>
                <a:spcPct val="0"/>
              </a:spcBef>
              <a:spcAft>
                <a:spcPct val="0"/>
              </a:spcAft>
              <a:defRPr kumimoji="1" sz="2400" b="1">
                <a:solidFill>
                  <a:schemeClr val="tx1"/>
                </a:solidFill>
                <a:latin typeface="Times" charset="0"/>
                <a:ea typeface="Osaka" charset="-128"/>
              </a:defRPr>
            </a:lvl9pPr>
          </a:lstStyle>
          <a:p>
            <a:pPr eaLnBrk="1" fontAlgn="base" hangingPunct="1">
              <a:spcBef>
                <a:spcPct val="0"/>
              </a:spcBef>
              <a:spcAft>
                <a:spcPct val="0"/>
              </a:spcAft>
            </a:pPr>
            <a:r>
              <a:rPr altLang="en-US" sz="2800" dirty="0" err="1">
                <a:solidFill>
                  <a:srgbClr val="000000"/>
                </a:solidFill>
                <a:latin typeface="+mj-ea"/>
                <a:ea typeface="+mj-ea"/>
              </a:rPr>
              <a:t>真性包茎</a:t>
            </a:r>
            <a:endParaRPr altLang="en-US" sz="2800" dirty="0">
              <a:solidFill>
                <a:srgbClr val="000000"/>
              </a:solidFill>
              <a:latin typeface="+mj-ea"/>
              <a:ea typeface="+mj-ea"/>
            </a:endParaRPr>
          </a:p>
        </p:txBody>
      </p:sp>
      <p:sp>
        <p:nvSpPr>
          <p:cNvPr id="13" name="テキスト ボックス 7">
            <a:extLst>
              <a:ext uri="{FF2B5EF4-FFF2-40B4-BE49-F238E27FC236}">
                <a16:creationId xmlns:a16="http://schemas.microsoft.com/office/drawing/2014/main" id="{B373D993-C695-02D5-3059-2017ADC8B257}"/>
              </a:ext>
            </a:extLst>
          </p:cNvPr>
          <p:cNvSpPr txBox="1">
            <a:spLocks noChangeArrowheads="1"/>
          </p:cNvSpPr>
          <p:nvPr/>
        </p:nvSpPr>
        <p:spPr bwMode="auto">
          <a:xfrm>
            <a:off x="3831937" y="5394393"/>
            <a:ext cx="162095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charset="0"/>
                <a:ea typeface="Osaka" charset="-128"/>
              </a:defRPr>
            </a:lvl1pPr>
            <a:lvl2pPr marL="742950" indent="-285750" eaLnBrk="0" hangingPunct="0">
              <a:defRPr kumimoji="1" sz="2400" b="1">
                <a:solidFill>
                  <a:schemeClr val="tx1"/>
                </a:solidFill>
                <a:latin typeface="Times" charset="0"/>
                <a:ea typeface="Osaka" charset="-128"/>
              </a:defRPr>
            </a:lvl2pPr>
            <a:lvl3pPr marL="1143000" indent="-228600" eaLnBrk="0" hangingPunct="0">
              <a:defRPr kumimoji="1" sz="2400" b="1">
                <a:solidFill>
                  <a:schemeClr val="tx1"/>
                </a:solidFill>
                <a:latin typeface="Times" charset="0"/>
                <a:ea typeface="Osaka" charset="-128"/>
              </a:defRPr>
            </a:lvl3pPr>
            <a:lvl4pPr marL="1600200" indent="-228600" eaLnBrk="0" hangingPunct="0">
              <a:defRPr kumimoji="1" sz="2400" b="1">
                <a:solidFill>
                  <a:schemeClr val="tx1"/>
                </a:solidFill>
                <a:latin typeface="Times" charset="0"/>
                <a:ea typeface="Osaka" charset="-128"/>
              </a:defRPr>
            </a:lvl4pPr>
            <a:lvl5pPr marL="2057400" indent="-228600" eaLnBrk="0" hangingPunct="0">
              <a:defRPr kumimoji="1" sz="2400" b="1">
                <a:solidFill>
                  <a:schemeClr val="tx1"/>
                </a:solidFill>
                <a:latin typeface="Times" charset="0"/>
                <a:ea typeface="Osaka" charset="-128"/>
              </a:defRPr>
            </a:lvl5pPr>
            <a:lvl6pPr marL="2514600" indent="-228600" eaLnBrk="0" fontAlgn="base" hangingPunct="0">
              <a:spcBef>
                <a:spcPct val="0"/>
              </a:spcBef>
              <a:spcAft>
                <a:spcPct val="0"/>
              </a:spcAft>
              <a:defRPr kumimoji="1" sz="2400" b="1">
                <a:solidFill>
                  <a:schemeClr val="tx1"/>
                </a:solidFill>
                <a:latin typeface="Times" charset="0"/>
                <a:ea typeface="Osaka" charset="-128"/>
              </a:defRPr>
            </a:lvl6pPr>
            <a:lvl7pPr marL="2971800" indent="-228600" eaLnBrk="0" fontAlgn="base" hangingPunct="0">
              <a:spcBef>
                <a:spcPct val="0"/>
              </a:spcBef>
              <a:spcAft>
                <a:spcPct val="0"/>
              </a:spcAft>
              <a:defRPr kumimoji="1" sz="2400" b="1">
                <a:solidFill>
                  <a:schemeClr val="tx1"/>
                </a:solidFill>
                <a:latin typeface="Times" charset="0"/>
                <a:ea typeface="Osaka" charset="-128"/>
              </a:defRPr>
            </a:lvl7pPr>
            <a:lvl8pPr marL="3429000" indent="-228600" eaLnBrk="0" fontAlgn="base" hangingPunct="0">
              <a:spcBef>
                <a:spcPct val="0"/>
              </a:spcBef>
              <a:spcAft>
                <a:spcPct val="0"/>
              </a:spcAft>
              <a:defRPr kumimoji="1" sz="2400" b="1">
                <a:solidFill>
                  <a:schemeClr val="tx1"/>
                </a:solidFill>
                <a:latin typeface="Times" charset="0"/>
                <a:ea typeface="Osaka" charset="-128"/>
              </a:defRPr>
            </a:lvl8pPr>
            <a:lvl9pPr marL="3886200" indent="-228600" eaLnBrk="0" fontAlgn="base" hangingPunct="0">
              <a:spcBef>
                <a:spcPct val="0"/>
              </a:spcBef>
              <a:spcAft>
                <a:spcPct val="0"/>
              </a:spcAft>
              <a:defRPr kumimoji="1" sz="2400" b="1">
                <a:solidFill>
                  <a:schemeClr val="tx1"/>
                </a:solidFill>
                <a:latin typeface="Times" charset="0"/>
                <a:ea typeface="Osaka" charset="-128"/>
              </a:defRPr>
            </a:lvl9pPr>
          </a:lstStyle>
          <a:p>
            <a:pPr eaLnBrk="1" fontAlgn="base" hangingPunct="1">
              <a:spcBef>
                <a:spcPct val="0"/>
              </a:spcBef>
              <a:spcAft>
                <a:spcPct val="0"/>
              </a:spcAft>
            </a:pPr>
            <a:r>
              <a:rPr altLang="en-US" sz="2800" dirty="0" err="1">
                <a:solidFill>
                  <a:srgbClr val="000000"/>
                </a:solidFill>
                <a:latin typeface="+mj-ea"/>
                <a:ea typeface="+mj-ea"/>
              </a:rPr>
              <a:t>仮性包茎</a:t>
            </a:r>
            <a:endParaRPr altLang="en-US" sz="2800" dirty="0">
              <a:solidFill>
                <a:srgbClr val="000000"/>
              </a:solidFill>
              <a:latin typeface="+mj-ea"/>
              <a:ea typeface="+mj-ea"/>
            </a:endParaRPr>
          </a:p>
        </p:txBody>
      </p:sp>
      <p:pic>
        <p:nvPicPr>
          <p:cNvPr id="14" name="図 2">
            <a:extLst>
              <a:ext uri="{FF2B5EF4-FFF2-40B4-BE49-F238E27FC236}">
                <a16:creationId xmlns:a16="http://schemas.microsoft.com/office/drawing/2014/main" id="{EF926028-0DB2-9EC0-ED86-382D06DA1FF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8271" y="4118844"/>
            <a:ext cx="4113542" cy="332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吹き出し: 円形 14">
            <a:extLst>
              <a:ext uri="{FF2B5EF4-FFF2-40B4-BE49-F238E27FC236}">
                <a16:creationId xmlns:a16="http://schemas.microsoft.com/office/drawing/2014/main" id="{529B40DE-F2A9-BBAB-2A28-C783F9ABCE58}"/>
              </a:ext>
            </a:extLst>
          </p:cNvPr>
          <p:cNvSpPr/>
          <p:nvPr/>
        </p:nvSpPr>
        <p:spPr>
          <a:xfrm>
            <a:off x="5345906" y="1207008"/>
            <a:ext cx="5184353" cy="2233822"/>
          </a:xfrm>
          <a:prstGeom prst="wedgeEllipseCallout">
            <a:avLst>
              <a:gd name="adj1" fmla="val 12486"/>
              <a:gd name="adj2" fmla="val 9023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B62D49A5-679E-522B-42A2-0CB26E59BC31}"/>
              </a:ext>
            </a:extLst>
          </p:cNvPr>
          <p:cNvSpPr txBox="1"/>
          <p:nvPr/>
        </p:nvSpPr>
        <p:spPr>
          <a:xfrm>
            <a:off x="5537469" y="1631421"/>
            <a:ext cx="4992790" cy="1384995"/>
          </a:xfrm>
          <a:prstGeom prst="rect">
            <a:avLst/>
          </a:prstGeom>
          <a:noFill/>
        </p:spPr>
        <p:txBody>
          <a:bodyPr wrap="square" rtlCol="0">
            <a:spAutoFit/>
          </a:bodyPr>
          <a:lstStyle/>
          <a:p>
            <a:pPr algn="ctr"/>
            <a:r>
              <a:rPr kumimoji="1" lang="ja-JP" altLang="en-US" sz="2800" dirty="0">
                <a:solidFill>
                  <a:schemeClr val="accent1">
                    <a:lumMod val="75000"/>
                  </a:schemeClr>
                </a:solidFill>
              </a:rPr>
              <a:t>ほとんどは「真性包茎」</a:t>
            </a:r>
          </a:p>
          <a:p>
            <a:pPr algn="ctr"/>
            <a:r>
              <a:rPr kumimoji="1" lang="ja-JP" altLang="en-US" sz="2800" dirty="0">
                <a:solidFill>
                  <a:schemeClr val="accent1">
                    <a:lumMod val="75000"/>
                  </a:schemeClr>
                </a:solidFill>
              </a:rPr>
              <a:t>ではなく「仮性包茎」</a:t>
            </a:r>
          </a:p>
          <a:p>
            <a:pPr algn="ctr"/>
            <a:r>
              <a:rPr kumimoji="1" lang="ja-JP" altLang="en-US" sz="2800" b="1" dirty="0">
                <a:solidFill>
                  <a:schemeClr val="accent1">
                    <a:lumMod val="75000"/>
                  </a:schemeClr>
                </a:solidFill>
              </a:rPr>
              <a:t>「むいて洗えばそれで</a:t>
            </a:r>
            <a:r>
              <a:rPr kumimoji="1" lang="en-US" altLang="ja-JP" sz="2800" b="1" dirty="0">
                <a:solidFill>
                  <a:schemeClr val="accent1">
                    <a:lumMod val="75000"/>
                  </a:schemeClr>
                </a:solidFill>
              </a:rPr>
              <a:t>OK</a:t>
            </a:r>
            <a:r>
              <a:rPr kumimoji="1" lang="ja-JP" altLang="en-US" sz="2800" b="1" dirty="0">
                <a:solidFill>
                  <a:schemeClr val="accent1">
                    <a:lumMod val="75000"/>
                  </a:schemeClr>
                </a:solidFill>
              </a:rPr>
              <a:t>」</a:t>
            </a:r>
          </a:p>
        </p:txBody>
      </p:sp>
    </p:spTree>
    <p:extLst>
      <p:ext uri="{BB962C8B-B14F-4D97-AF65-F5344CB8AC3E}">
        <p14:creationId xmlns:p14="http://schemas.microsoft.com/office/powerpoint/2010/main" val="144009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プライベートゾーン</a:t>
            </a:r>
            <a:endParaRPr lang="ja-JP" altLang="en-US" sz="6000" b="1" dirty="0">
              <a:solidFill>
                <a:srgbClr val="C00000"/>
              </a:solidFill>
              <a:latin typeface="+mn-ea"/>
              <a:ea typeface="+mn-ea"/>
            </a:endParaRPr>
          </a:p>
        </p:txBody>
      </p:sp>
      <p:sp>
        <p:nvSpPr>
          <p:cNvPr id="11" name="コンテンツ プレースホルダー 2">
            <a:extLst>
              <a:ext uri="{FF2B5EF4-FFF2-40B4-BE49-F238E27FC236}">
                <a16:creationId xmlns:a16="http://schemas.microsoft.com/office/drawing/2014/main" id="{CBF07B64-B87F-23FB-6BB2-AB93FE0B1530}"/>
              </a:ext>
            </a:extLst>
          </p:cNvPr>
          <p:cNvSpPr>
            <a:spLocks noGrp="1"/>
          </p:cNvSpPr>
          <p:nvPr>
            <p:ph idx="1"/>
          </p:nvPr>
        </p:nvSpPr>
        <p:spPr>
          <a:xfrm>
            <a:off x="739848" y="1181400"/>
            <a:ext cx="9221787" cy="3409539"/>
          </a:xfrm>
          <a:prstGeom prst="rect">
            <a:avLst/>
          </a:prstGeom>
        </p:spPr>
        <p:txBody>
          <a:bodyPr>
            <a:noAutofit/>
          </a:bodyPr>
          <a:lstStyle/>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3200" dirty="0">
                <a:latin typeface="游ゴシック Medium" panose="020B0500000000000000" pitchFamily="50" charset="-128"/>
                <a:ea typeface="游ゴシック Medium" panose="020B0500000000000000" pitchFamily="50" charset="-128"/>
              </a:rPr>
              <a:t>水着をつけたときに隠れる部分です</a:t>
            </a:r>
            <a:endParaRPr lang="en-US" altLang="ja-JP" sz="32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3200" dirty="0">
                <a:latin typeface="游ゴシック Medium" panose="020B0500000000000000" pitchFamily="50" charset="-128"/>
                <a:ea typeface="游ゴシック Medium" panose="020B0500000000000000" pitchFamily="50" charset="-128"/>
              </a:rPr>
              <a:t>大切なからだの部分です</a:t>
            </a:r>
            <a:br>
              <a:rPr lang="en-US" altLang="ja-JP" sz="3200" dirty="0">
                <a:latin typeface="游ゴシック Medium" panose="020B0500000000000000" pitchFamily="50" charset="-128"/>
                <a:ea typeface="游ゴシック Medium" panose="020B0500000000000000" pitchFamily="50" charset="-128"/>
              </a:rPr>
            </a:br>
            <a:r>
              <a:rPr lang="ja-JP" altLang="en-US" sz="3200" dirty="0">
                <a:latin typeface="游ゴシック Medium" panose="020B0500000000000000" pitchFamily="50" charset="-128"/>
                <a:ea typeface="游ゴシック Medium" panose="020B0500000000000000" pitchFamily="50" charset="-128"/>
              </a:rPr>
              <a:t>（人間の誕生に極めて重要な役割がある）</a:t>
            </a:r>
            <a:endParaRPr lang="en-US" altLang="ja-JP" sz="3200" dirty="0">
              <a:latin typeface="游ゴシック Medium" panose="020B0500000000000000" pitchFamily="50" charset="-128"/>
              <a:ea typeface="游ゴシック Medium" panose="020B0500000000000000" pitchFamily="50" charset="-128"/>
            </a:endParaRPr>
          </a:p>
          <a:p>
            <a:pPr marL="361950" indent="-361950">
              <a:lnSpc>
                <a:spcPct val="100000"/>
              </a:lnSpc>
              <a:spcBef>
                <a:spcPts val="3000"/>
              </a:spcBef>
              <a:buClr>
                <a:srgbClr val="FFC000"/>
              </a:buClr>
              <a:buSzPct val="80000"/>
              <a:buFont typeface="Wingdings" panose="05000000000000000000" pitchFamily="2" charset="2"/>
              <a:buChar char="l"/>
              <a:defRPr/>
            </a:pPr>
            <a:r>
              <a:rPr lang="ja-JP" altLang="en-US" sz="3200" dirty="0">
                <a:latin typeface="游ゴシック Medium" panose="020B0500000000000000" pitchFamily="50" charset="-128"/>
                <a:ea typeface="游ゴシック Medium" panose="020B0500000000000000" pitchFamily="50" charset="-128"/>
              </a:rPr>
              <a:t>自分の意思に反して見せたり見せられたり、</a:t>
            </a:r>
            <a:br>
              <a:rPr lang="en-US" altLang="ja-JP" sz="3200" dirty="0">
                <a:latin typeface="游ゴシック Medium" panose="020B0500000000000000" pitchFamily="50" charset="-128"/>
                <a:ea typeface="游ゴシック Medium" panose="020B0500000000000000" pitchFamily="50" charset="-128"/>
              </a:rPr>
            </a:br>
            <a:r>
              <a:rPr lang="ja-JP" altLang="en-US" sz="3200" dirty="0">
                <a:latin typeface="游ゴシック Medium" panose="020B0500000000000000" pitchFamily="50" charset="-128"/>
                <a:ea typeface="游ゴシック Medium" panose="020B0500000000000000" pitchFamily="50" charset="-128"/>
              </a:rPr>
              <a:t>触ったり触られたりしてはいけないところです</a:t>
            </a:r>
          </a:p>
        </p:txBody>
      </p:sp>
      <p:pic>
        <p:nvPicPr>
          <p:cNvPr id="12" name="図 11">
            <a:extLst>
              <a:ext uri="{FF2B5EF4-FFF2-40B4-BE49-F238E27FC236}">
                <a16:creationId xmlns:a16="http://schemas.microsoft.com/office/drawing/2014/main" id="{3806883A-FDA1-20C3-E5D0-F1AFD9A9C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1" y="4554781"/>
            <a:ext cx="4849810" cy="2968736"/>
          </a:xfrm>
          <a:prstGeom prst="rect">
            <a:avLst/>
          </a:prstGeom>
        </p:spPr>
      </p:pic>
    </p:spTree>
    <p:extLst>
      <p:ext uri="{BB962C8B-B14F-4D97-AF65-F5344CB8AC3E}">
        <p14:creationId xmlns:p14="http://schemas.microsoft.com/office/powerpoint/2010/main" val="263985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SNS</a:t>
            </a:r>
            <a:r>
              <a:rPr lang="ja-JP" altLang="en-US" sz="3600" b="1" dirty="0">
                <a:latin typeface="游ゴシック" panose="020B0400000000000000" pitchFamily="50" charset="-128"/>
                <a:ea typeface="游ゴシック" panose="020B0400000000000000" pitchFamily="50" charset="-128"/>
              </a:rPr>
              <a:t>、上手に使えてますか？</a:t>
            </a:r>
            <a:endParaRPr lang="ja-JP" altLang="en-US" sz="6000" b="1" dirty="0">
              <a:solidFill>
                <a:srgbClr val="C00000"/>
              </a:solidFill>
              <a:latin typeface="+mn-ea"/>
              <a:ea typeface="+mn-ea"/>
            </a:endParaRPr>
          </a:p>
        </p:txBody>
      </p:sp>
      <p:sp>
        <p:nvSpPr>
          <p:cNvPr id="10" name="コンテンツ プレースホルダー 9">
            <a:extLst>
              <a:ext uri="{FF2B5EF4-FFF2-40B4-BE49-F238E27FC236}">
                <a16:creationId xmlns:a16="http://schemas.microsoft.com/office/drawing/2014/main" id="{0B468B77-00EA-C7C7-4A49-CFD4C892B8D1}"/>
              </a:ext>
            </a:extLst>
          </p:cNvPr>
          <p:cNvSpPr>
            <a:spLocks noGrp="1"/>
          </p:cNvSpPr>
          <p:nvPr>
            <p:ph idx="1"/>
          </p:nvPr>
        </p:nvSpPr>
        <p:spPr>
          <a:xfrm>
            <a:off x="645255" y="1181400"/>
            <a:ext cx="9360619" cy="3957528"/>
          </a:xfrm>
        </p:spPr>
        <p:txBody>
          <a:bodyPr>
            <a:normAutofit/>
          </a:bodyPr>
          <a:lstStyle/>
          <a:p>
            <a:r>
              <a:rPr lang="en-US" altLang="ja-JP" dirty="0"/>
              <a:t>LINE</a:t>
            </a:r>
            <a:r>
              <a:rPr lang="ja-JP" altLang="en-US" dirty="0"/>
              <a:t>　</a:t>
            </a:r>
            <a:r>
              <a:rPr lang="en-US" altLang="ja-JP" dirty="0"/>
              <a:t>X(</a:t>
            </a:r>
            <a:r>
              <a:rPr lang="ja-JP" altLang="en-US" dirty="0"/>
              <a:t>旧</a:t>
            </a:r>
            <a:r>
              <a:rPr lang="en-US" altLang="ja-JP" dirty="0"/>
              <a:t>Twitter)</a:t>
            </a:r>
            <a:r>
              <a:rPr lang="ja-JP" altLang="en-US" dirty="0"/>
              <a:t>　</a:t>
            </a:r>
            <a:r>
              <a:rPr lang="en-US" altLang="ja-JP" dirty="0"/>
              <a:t>Instagram</a:t>
            </a:r>
            <a:r>
              <a:rPr lang="ja-JP" altLang="en-US" dirty="0"/>
              <a:t>　</a:t>
            </a:r>
            <a:r>
              <a:rPr lang="en-US" altLang="ja-JP" dirty="0"/>
              <a:t>TikTok</a:t>
            </a:r>
            <a:r>
              <a:rPr lang="ja-JP" altLang="en-US" dirty="0"/>
              <a:t>　・・・</a:t>
            </a:r>
            <a:r>
              <a:rPr lang="en-US" altLang="ja-JP" dirty="0" err="1"/>
              <a:t>etc</a:t>
            </a:r>
            <a:endParaRPr lang="en-US" altLang="ja-JP" dirty="0"/>
          </a:p>
          <a:p>
            <a:r>
              <a:rPr lang="ja-JP" altLang="en-US" dirty="0"/>
              <a:t>全世界に発信していることを自覚しよう</a:t>
            </a:r>
          </a:p>
          <a:p>
            <a:r>
              <a:rPr lang="ja-JP" altLang="en-US" dirty="0"/>
              <a:t>インターネットの世界をすべて信じない</a:t>
            </a:r>
          </a:p>
          <a:p>
            <a:r>
              <a:rPr lang="ja-JP" altLang="en-US" dirty="0"/>
              <a:t>インターネットの世界で知り合った人とは一対一で会わない</a:t>
            </a:r>
          </a:p>
          <a:p>
            <a:r>
              <a:rPr lang="ja-JP" altLang="en-US" dirty="0"/>
              <a:t>大好きな恋人の頼みでも、裸の写真は絶対送っちゃダメ！！</a:t>
            </a:r>
          </a:p>
          <a:p>
            <a:endParaRPr lang="ja-JP" altLang="en-US" dirty="0"/>
          </a:p>
          <a:p>
            <a:endParaRPr lang="ja-JP" altLang="en-US" dirty="0"/>
          </a:p>
        </p:txBody>
      </p:sp>
      <p:sp>
        <p:nvSpPr>
          <p:cNvPr id="11" name="四角形: 角を丸くする 10">
            <a:extLst>
              <a:ext uri="{FF2B5EF4-FFF2-40B4-BE49-F238E27FC236}">
                <a16:creationId xmlns:a16="http://schemas.microsoft.com/office/drawing/2014/main" id="{02261E3E-0E13-D2AC-8815-70F39E4C0242}"/>
              </a:ext>
            </a:extLst>
          </p:cNvPr>
          <p:cNvSpPr/>
          <p:nvPr/>
        </p:nvSpPr>
        <p:spPr>
          <a:xfrm>
            <a:off x="1418150" y="5017727"/>
            <a:ext cx="7855512" cy="2059225"/>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小さい傷を積み重ねて人は成長します</a:t>
            </a:r>
          </a:p>
          <a:p>
            <a:pPr algn="ctr"/>
            <a:r>
              <a:rPr kumimoji="1" lang="ja-JP" altLang="en-US" sz="3200" dirty="0">
                <a:solidFill>
                  <a:schemeClr val="tx1"/>
                </a:solidFill>
              </a:rPr>
              <a:t>傷つくことを恐れずに、</a:t>
            </a:r>
          </a:p>
          <a:p>
            <a:pPr algn="ctr"/>
            <a:r>
              <a:rPr kumimoji="1" lang="ja-JP" altLang="en-US" sz="3200" dirty="0">
                <a:solidFill>
                  <a:schemeClr val="tx1"/>
                </a:solidFill>
              </a:rPr>
              <a:t>リアルに向き合った恋愛をしよう！</a:t>
            </a:r>
          </a:p>
        </p:txBody>
      </p:sp>
    </p:spTree>
    <p:extLst>
      <p:ext uri="{BB962C8B-B14F-4D97-AF65-F5344CB8AC3E}">
        <p14:creationId xmlns:p14="http://schemas.microsoft.com/office/powerpoint/2010/main" val="348951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対等な関係ってなんだろう？</a:t>
            </a:r>
          </a:p>
        </p:txBody>
      </p:sp>
      <p:sp>
        <p:nvSpPr>
          <p:cNvPr id="12" name="楕円 11">
            <a:extLst>
              <a:ext uri="{FF2B5EF4-FFF2-40B4-BE49-F238E27FC236}">
                <a16:creationId xmlns:a16="http://schemas.microsoft.com/office/drawing/2014/main" id="{C12FA982-ED99-168F-08A5-EB3B5C884B88}"/>
              </a:ext>
            </a:extLst>
          </p:cNvPr>
          <p:cNvSpPr/>
          <p:nvPr/>
        </p:nvSpPr>
        <p:spPr>
          <a:xfrm>
            <a:off x="959409" y="1309568"/>
            <a:ext cx="3816424" cy="864096"/>
          </a:xfrm>
          <a:prstGeom prst="ellips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solidFill>
                <a:latin typeface="+mj-ea"/>
                <a:ea typeface="+mj-ea"/>
              </a:rPr>
              <a:t>家事ができる</a:t>
            </a:r>
            <a:endParaRPr lang="en-US" altLang="ja-JP" b="1" dirty="0">
              <a:solidFill>
                <a:prstClr val="black"/>
              </a:solidFill>
              <a:latin typeface="+mj-ea"/>
              <a:ea typeface="+mj-ea"/>
            </a:endParaRPr>
          </a:p>
          <a:p>
            <a:pPr algn="ctr">
              <a:defRPr/>
            </a:pPr>
            <a:r>
              <a:rPr lang="ja-JP" altLang="en-US" b="1" dirty="0">
                <a:solidFill>
                  <a:prstClr val="black"/>
                </a:solidFill>
                <a:latin typeface="+mj-ea"/>
                <a:ea typeface="+mj-ea"/>
              </a:rPr>
              <a:t>（自分のことは自分で）</a:t>
            </a:r>
          </a:p>
        </p:txBody>
      </p:sp>
      <p:sp>
        <p:nvSpPr>
          <p:cNvPr id="13" name="楕円 12">
            <a:extLst>
              <a:ext uri="{FF2B5EF4-FFF2-40B4-BE49-F238E27FC236}">
                <a16:creationId xmlns:a16="http://schemas.microsoft.com/office/drawing/2014/main" id="{7A96F63E-670F-CEF2-69B0-7B351EAB3A47}"/>
              </a:ext>
            </a:extLst>
          </p:cNvPr>
          <p:cNvSpPr/>
          <p:nvPr/>
        </p:nvSpPr>
        <p:spPr>
          <a:xfrm>
            <a:off x="7566216" y="2603123"/>
            <a:ext cx="2808312" cy="936104"/>
          </a:xfrm>
          <a:prstGeom prst="ellips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避妊について</a:t>
            </a:r>
            <a:endParaRPr lang="en-US" altLang="ja-JP" b="1">
              <a:solidFill>
                <a:prstClr val="black"/>
              </a:solidFill>
              <a:latin typeface="+mj-ea"/>
              <a:ea typeface="+mj-ea"/>
            </a:endParaRPr>
          </a:p>
          <a:p>
            <a:pPr algn="ctr">
              <a:defRPr/>
            </a:pPr>
            <a:r>
              <a:rPr lang="ja-JP" altLang="en-US" b="1">
                <a:solidFill>
                  <a:prstClr val="black"/>
                </a:solidFill>
                <a:latin typeface="+mj-ea"/>
                <a:ea typeface="+mj-ea"/>
              </a:rPr>
              <a:t>話し合える</a:t>
            </a:r>
          </a:p>
        </p:txBody>
      </p:sp>
      <p:sp>
        <p:nvSpPr>
          <p:cNvPr id="14" name="楕円 13">
            <a:extLst>
              <a:ext uri="{FF2B5EF4-FFF2-40B4-BE49-F238E27FC236}">
                <a16:creationId xmlns:a16="http://schemas.microsoft.com/office/drawing/2014/main" id="{C2D4AD0F-31C9-3AFE-E2B6-CE6BB28AB9D9}"/>
              </a:ext>
            </a:extLst>
          </p:cNvPr>
          <p:cNvSpPr/>
          <p:nvPr/>
        </p:nvSpPr>
        <p:spPr>
          <a:xfrm>
            <a:off x="6245164" y="1123687"/>
            <a:ext cx="2664296" cy="648072"/>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何でも割り勘</a:t>
            </a:r>
          </a:p>
        </p:txBody>
      </p:sp>
      <p:sp>
        <p:nvSpPr>
          <p:cNvPr id="15" name="楕円 14">
            <a:extLst>
              <a:ext uri="{FF2B5EF4-FFF2-40B4-BE49-F238E27FC236}">
                <a16:creationId xmlns:a16="http://schemas.microsoft.com/office/drawing/2014/main" id="{EB162AB0-71D9-3610-F4F7-30C417ED5519}"/>
              </a:ext>
            </a:extLst>
          </p:cNvPr>
          <p:cNvSpPr/>
          <p:nvPr/>
        </p:nvSpPr>
        <p:spPr>
          <a:xfrm>
            <a:off x="1307470" y="2627744"/>
            <a:ext cx="2808312" cy="864096"/>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意見の違いは</a:t>
            </a:r>
            <a:endParaRPr lang="en-US" altLang="ja-JP" b="1">
              <a:solidFill>
                <a:prstClr val="black"/>
              </a:solidFill>
              <a:latin typeface="+mj-ea"/>
              <a:ea typeface="+mj-ea"/>
            </a:endParaRPr>
          </a:p>
          <a:p>
            <a:pPr algn="ctr">
              <a:defRPr/>
            </a:pPr>
            <a:r>
              <a:rPr lang="ja-JP" altLang="en-US" b="1">
                <a:solidFill>
                  <a:prstClr val="black"/>
                </a:solidFill>
                <a:latin typeface="+mj-ea"/>
                <a:ea typeface="+mj-ea"/>
              </a:rPr>
              <a:t>話し合いで解決</a:t>
            </a:r>
          </a:p>
        </p:txBody>
      </p:sp>
      <p:sp>
        <p:nvSpPr>
          <p:cNvPr id="16" name="楕円 15">
            <a:extLst>
              <a:ext uri="{FF2B5EF4-FFF2-40B4-BE49-F238E27FC236}">
                <a16:creationId xmlns:a16="http://schemas.microsoft.com/office/drawing/2014/main" id="{7FD17E49-6DD5-7737-7681-9D487D1CB627}"/>
              </a:ext>
            </a:extLst>
          </p:cNvPr>
          <p:cNvSpPr/>
          <p:nvPr/>
        </p:nvSpPr>
        <p:spPr>
          <a:xfrm>
            <a:off x="4364151" y="2173664"/>
            <a:ext cx="2952327" cy="864096"/>
          </a:xfrm>
          <a:prstGeom prst="ellips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solidFill>
                <a:latin typeface="+mj-ea"/>
                <a:ea typeface="+mj-ea"/>
              </a:rPr>
              <a:t>性的接触なしでも</a:t>
            </a:r>
            <a:endParaRPr lang="en-US" altLang="ja-JP" b="1" dirty="0">
              <a:solidFill>
                <a:prstClr val="black"/>
              </a:solidFill>
              <a:latin typeface="+mj-ea"/>
              <a:ea typeface="+mj-ea"/>
            </a:endParaRPr>
          </a:p>
          <a:p>
            <a:pPr algn="ctr">
              <a:defRPr/>
            </a:pPr>
            <a:r>
              <a:rPr lang="ja-JP" altLang="en-US" b="1" dirty="0">
                <a:solidFill>
                  <a:prstClr val="black"/>
                </a:solidFill>
                <a:latin typeface="+mj-ea"/>
                <a:ea typeface="+mj-ea"/>
              </a:rPr>
              <a:t>楽しい相手</a:t>
            </a:r>
          </a:p>
        </p:txBody>
      </p:sp>
      <p:sp>
        <p:nvSpPr>
          <p:cNvPr id="17" name="楕円 16">
            <a:extLst>
              <a:ext uri="{FF2B5EF4-FFF2-40B4-BE49-F238E27FC236}">
                <a16:creationId xmlns:a16="http://schemas.microsoft.com/office/drawing/2014/main" id="{5874074C-60FA-2537-B724-A03356E254E4}"/>
              </a:ext>
            </a:extLst>
          </p:cNvPr>
          <p:cNvSpPr/>
          <p:nvPr/>
        </p:nvSpPr>
        <p:spPr>
          <a:xfrm>
            <a:off x="704389" y="4184198"/>
            <a:ext cx="2952328" cy="100811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高価なプレゼント</a:t>
            </a:r>
            <a:endParaRPr lang="en-US" altLang="ja-JP" b="1">
              <a:solidFill>
                <a:prstClr val="black"/>
              </a:solidFill>
              <a:latin typeface="+mj-ea"/>
              <a:ea typeface="+mj-ea"/>
            </a:endParaRPr>
          </a:p>
          <a:p>
            <a:pPr algn="ctr">
              <a:defRPr/>
            </a:pPr>
            <a:r>
              <a:rPr lang="ja-JP" altLang="en-US" b="1">
                <a:solidFill>
                  <a:prstClr val="black"/>
                </a:solidFill>
                <a:latin typeface="+mj-ea"/>
                <a:ea typeface="+mj-ea"/>
              </a:rPr>
              <a:t>をする・される</a:t>
            </a:r>
          </a:p>
        </p:txBody>
      </p:sp>
      <p:sp>
        <p:nvSpPr>
          <p:cNvPr id="18" name="楕円 17">
            <a:extLst>
              <a:ext uri="{FF2B5EF4-FFF2-40B4-BE49-F238E27FC236}">
                <a16:creationId xmlns:a16="http://schemas.microsoft.com/office/drawing/2014/main" id="{E575244D-3850-5622-E121-15C158289E52}"/>
              </a:ext>
            </a:extLst>
          </p:cNvPr>
          <p:cNvSpPr/>
          <p:nvPr/>
        </p:nvSpPr>
        <p:spPr>
          <a:xfrm>
            <a:off x="6198064" y="6316716"/>
            <a:ext cx="4176464" cy="864096"/>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一緒にいないと機関銃</a:t>
            </a:r>
            <a:endParaRPr lang="en-US" altLang="ja-JP" b="1">
              <a:solidFill>
                <a:prstClr val="black"/>
              </a:solidFill>
              <a:latin typeface="+mj-ea"/>
              <a:ea typeface="+mj-ea"/>
            </a:endParaRPr>
          </a:p>
          <a:p>
            <a:pPr algn="ctr">
              <a:defRPr/>
            </a:pPr>
            <a:r>
              <a:rPr lang="ja-JP" altLang="en-US" b="1" err="1">
                <a:solidFill>
                  <a:prstClr val="black"/>
                </a:solidFill>
                <a:latin typeface="+mj-ea"/>
                <a:ea typeface="+mj-ea"/>
              </a:rPr>
              <a:t>のような</a:t>
            </a:r>
            <a:r>
              <a:rPr lang="en-US" altLang="ja-JP" b="1">
                <a:solidFill>
                  <a:prstClr val="black"/>
                </a:solidFill>
                <a:latin typeface="+mj-ea"/>
                <a:ea typeface="+mj-ea"/>
              </a:rPr>
              <a:t>LINE</a:t>
            </a:r>
            <a:r>
              <a:rPr lang="ja-JP" altLang="en-US" b="1">
                <a:solidFill>
                  <a:prstClr val="black"/>
                </a:solidFill>
                <a:latin typeface="+mj-ea"/>
                <a:ea typeface="+mj-ea"/>
              </a:rPr>
              <a:t>を送る</a:t>
            </a:r>
          </a:p>
        </p:txBody>
      </p:sp>
      <p:sp>
        <p:nvSpPr>
          <p:cNvPr id="19" name="楕円 18">
            <a:extLst>
              <a:ext uri="{FF2B5EF4-FFF2-40B4-BE49-F238E27FC236}">
                <a16:creationId xmlns:a16="http://schemas.microsoft.com/office/drawing/2014/main" id="{F910E8D7-DC6E-AB27-2F28-353655049EEB}"/>
              </a:ext>
            </a:extLst>
          </p:cNvPr>
          <p:cNvSpPr/>
          <p:nvPr/>
        </p:nvSpPr>
        <p:spPr>
          <a:xfrm>
            <a:off x="7316478" y="3901071"/>
            <a:ext cx="2952328" cy="818764"/>
          </a:xfrm>
          <a:prstGeom prst="ellipse">
            <a:avLst/>
          </a:prstGeom>
          <a:gradFill flip="none" rotWithShape="1">
            <a:gsLst>
              <a:gs pos="0">
                <a:srgbClr val="49CF6C">
                  <a:tint val="66000"/>
                  <a:satMod val="160000"/>
                </a:srgbClr>
              </a:gs>
              <a:gs pos="50000">
                <a:srgbClr val="49CF6C">
                  <a:tint val="44500"/>
                  <a:satMod val="160000"/>
                </a:srgbClr>
              </a:gs>
              <a:gs pos="100000">
                <a:srgbClr val="49CF6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a:solidFill>
                  <a:prstClr val="black"/>
                </a:solidFill>
                <a:latin typeface="+mj-ea"/>
                <a:ea typeface="+mj-ea"/>
              </a:rPr>
              <a:t>NO</a:t>
            </a:r>
            <a:r>
              <a:rPr lang="ja-JP" altLang="en-US" b="1">
                <a:solidFill>
                  <a:prstClr val="black"/>
                </a:solidFill>
                <a:latin typeface="+mj-ea"/>
                <a:ea typeface="+mj-ea"/>
              </a:rPr>
              <a:t>と言われたら</a:t>
            </a:r>
            <a:endParaRPr lang="en-US" altLang="ja-JP" b="1">
              <a:solidFill>
                <a:prstClr val="black"/>
              </a:solidFill>
              <a:latin typeface="+mj-ea"/>
              <a:ea typeface="+mj-ea"/>
            </a:endParaRPr>
          </a:p>
          <a:p>
            <a:pPr algn="ctr">
              <a:defRPr/>
            </a:pPr>
            <a:r>
              <a:rPr lang="ja-JP" altLang="en-US" b="1">
                <a:solidFill>
                  <a:prstClr val="black"/>
                </a:solidFill>
                <a:latin typeface="+mj-ea"/>
                <a:ea typeface="+mj-ea"/>
              </a:rPr>
              <a:t>逆切れする</a:t>
            </a:r>
          </a:p>
        </p:txBody>
      </p:sp>
      <p:sp>
        <p:nvSpPr>
          <p:cNvPr id="20" name="楕円 19">
            <a:extLst>
              <a:ext uri="{FF2B5EF4-FFF2-40B4-BE49-F238E27FC236}">
                <a16:creationId xmlns:a16="http://schemas.microsoft.com/office/drawing/2014/main" id="{8A56F08D-F304-0DF2-C8B0-ED1BE205B6E6}"/>
              </a:ext>
            </a:extLst>
          </p:cNvPr>
          <p:cNvSpPr/>
          <p:nvPr/>
        </p:nvSpPr>
        <p:spPr>
          <a:xfrm>
            <a:off x="1451486" y="6089724"/>
            <a:ext cx="2664296" cy="864096"/>
          </a:xfrm>
          <a:prstGeom prst="ellipse">
            <a:avLst/>
          </a:prstGeom>
          <a:gradFill flip="none" rotWithShape="1">
            <a:gsLst>
              <a:gs pos="0">
                <a:srgbClr val="49CF6C">
                  <a:tint val="66000"/>
                  <a:satMod val="160000"/>
                </a:srgbClr>
              </a:gs>
              <a:gs pos="50000">
                <a:srgbClr val="49CF6C">
                  <a:tint val="44500"/>
                  <a:satMod val="160000"/>
                </a:srgbClr>
              </a:gs>
              <a:gs pos="100000">
                <a:srgbClr val="49CF6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a:solidFill>
                  <a:prstClr val="black"/>
                </a:solidFill>
                <a:latin typeface="+mj-ea"/>
                <a:ea typeface="+mj-ea"/>
              </a:rPr>
              <a:t>H</a:t>
            </a:r>
            <a:r>
              <a:rPr lang="ja-JP" altLang="en-US" b="1">
                <a:solidFill>
                  <a:prstClr val="black"/>
                </a:solidFill>
                <a:latin typeface="+mj-ea"/>
                <a:ea typeface="+mj-ea"/>
              </a:rPr>
              <a:t>以外に</a:t>
            </a:r>
            <a:endParaRPr lang="en-US" altLang="ja-JP" b="1">
              <a:solidFill>
                <a:prstClr val="black"/>
              </a:solidFill>
              <a:latin typeface="+mj-ea"/>
              <a:ea typeface="+mj-ea"/>
            </a:endParaRPr>
          </a:p>
          <a:p>
            <a:pPr algn="ctr">
              <a:defRPr/>
            </a:pPr>
            <a:r>
              <a:rPr lang="ja-JP" altLang="en-US" b="1">
                <a:solidFill>
                  <a:prstClr val="black"/>
                </a:solidFill>
                <a:latin typeface="+mj-ea"/>
                <a:ea typeface="+mj-ea"/>
              </a:rPr>
              <a:t>することがない</a:t>
            </a:r>
          </a:p>
        </p:txBody>
      </p:sp>
      <p:sp>
        <p:nvSpPr>
          <p:cNvPr id="21" name="楕円 20">
            <a:extLst>
              <a:ext uri="{FF2B5EF4-FFF2-40B4-BE49-F238E27FC236}">
                <a16:creationId xmlns:a16="http://schemas.microsoft.com/office/drawing/2014/main" id="{6E7706B8-8657-56BC-FAAC-7689A6D4CA59}"/>
              </a:ext>
            </a:extLst>
          </p:cNvPr>
          <p:cNvSpPr/>
          <p:nvPr/>
        </p:nvSpPr>
        <p:spPr>
          <a:xfrm>
            <a:off x="4136628" y="3779837"/>
            <a:ext cx="2231541" cy="80766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solidFill>
                <a:latin typeface="+mj-ea"/>
                <a:ea typeface="+mj-ea"/>
              </a:rPr>
              <a:t>一緒にいると</a:t>
            </a:r>
            <a:endParaRPr lang="en-US" altLang="ja-JP" b="1" dirty="0">
              <a:solidFill>
                <a:prstClr val="black"/>
              </a:solidFill>
              <a:latin typeface="+mj-ea"/>
              <a:ea typeface="+mj-ea"/>
            </a:endParaRPr>
          </a:p>
          <a:p>
            <a:pPr algn="ctr">
              <a:defRPr/>
            </a:pPr>
            <a:r>
              <a:rPr lang="ja-JP" altLang="en-US" b="1" dirty="0">
                <a:solidFill>
                  <a:prstClr val="black"/>
                </a:solidFill>
                <a:latin typeface="+mj-ea"/>
                <a:ea typeface="+mj-ea"/>
              </a:rPr>
              <a:t>疲れる</a:t>
            </a:r>
          </a:p>
        </p:txBody>
      </p:sp>
      <p:sp>
        <p:nvSpPr>
          <p:cNvPr id="22" name="楕円 21">
            <a:extLst>
              <a:ext uri="{FF2B5EF4-FFF2-40B4-BE49-F238E27FC236}">
                <a16:creationId xmlns:a16="http://schemas.microsoft.com/office/drawing/2014/main" id="{90713675-1828-1784-D087-3C580A134D3D}"/>
              </a:ext>
            </a:extLst>
          </p:cNvPr>
          <p:cNvSpPr/>
          <p:nvPr/>
        </p:nvSpPr>
        <p:spPr>
          <a:xfrm>
            <a:off x="6878024" y="5017689"/>
            <a:ext cx="2679968" cy="818764"/>
          </a:xfrm>
          <a:prstGeom prst="ellipse">
            <a:avLst/>
          </a:prstGeom>
          <a:gradFill flip="none" rotWithShape="1">
            <a:gsLst>
              <a:gs pos="0">
                <a:srgbClr val="49CF6C">
                  <a:tint val="66000"/>
                  <a:satMod val="160000"/>
                </a:srgbClr>
              </a:gs>
              <a:gs pos="50000">
                <a:srgbClr val="49CF6C">
                  <a:tint val="44500"/>
                  <a:satMod val="160000"/>
                </a:srgbClr>
              </a:gs>
              <a:gs pos="100000">
                <a:srgbClr val="49CF6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a:solidFill>
                  <a:prstClr val="black"/>
                </a:solidFill>
                <a:latin typeface="+mj-ea"/>
                <a:ea typeface="+mj-ea"/>
              </a:rPr>
              <a:t>他の人と話すと不機嫌になる</a:t>
            </a:r>
          </a:p>
        </p:txBody>
      </p:sp>
      <p:sp>
        <p:nvSpPr>
          <p:cNvPr id="23" name="楕円 22">
            <a:extLst>
              <a:ext uri="{FF2B5EF4-FFF2-40B4-BE49-F238E27FC236}">
                <a16:creationId xmlns:a16="http://schemas.microsoft.com/office/drawing/2014/main" id="{EC0523B4-808E-0B11-E7CC-45D17CA19D1A}"/>
              </a:ext>
            </a:extLst>
          </p:cNvPr>
          <p:cNvSpPr/>
          <p:nvPr/>
        </p:nvSpPr>
        <p:spPr>
          <a:xfrm>
            <a:off x="3327833" y="5452620"/>
            <a:ext cx="3168352" cy="637104"/>
          </a:xfrm>
          <a:prstGeom prst="ellipse">
            <a:avLst/>
          </a:prstGeom>
          <a:gradFill flip="none" rotWithShape="1">
            <a:gsLst>
              <a:gs pos="0">
                <a:srgbClr val="49CF6C">
                  <a:tint val="66000"/>
                  <a:satMod val="160000"/>
                </a:srgbClr>
              </a:gs>
              <a:gs pos="50000">
                <a:srgbClr val="49CF6C">
                  <a:tint val="44500"/>
                  <a:satMod val="160000"/>
                </a:srgbClr>
              </a:gs>
              <a:gs pos="100000">
                <a:srgbClr val="49CF6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solidFill>
                <a:latin typeface="+mj-ea"/>
                <a:ea typeface="+mj-ea"/>
              </a:rPr>
              <a:t>避妊に協力しない</a:t>
            </a:r>
          </a:p>
        </p:txBody>
      </p:sp>
    </p:spTree>
    <p:extLst>
      <p:ext uri="{BB962C8B-B14F-4D97-AF65-F5344CB8AC3E}">
        <p14:creationId xmlns:p14="http://schemas.microsoft.com/office/powerpoint/2010/main" val="315720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性ってなんだろう？</a:t>
            </a:r>
            <a:endParaRPr lang="ja-JP" altLang="en-US" sz="6000" b="1" dirty="0">
              <a:solidFill>
                <a:srgbClr val="C00000"/>
              </a:solidFill>
              <a:latin typeface="+mn-ea"/>
              <a:ea typeface="+mn-ea"/>
            </a:endParaRPr>
          </a:p>
        </p:txBody>
      </p:sp>
      <p:sp>
        <p:nvSpPr>
          <p:cNvPr id="10" name="コンテンツ プレースホルダー 9">
            <a:extLst>
              <a:ext uri="{FF2B5EF4-FFF2-40B4-BE49-F238E27FC236}">
                <a16:creationId xmlns:a16="http://schemas.microsoft.com/office/drawing/2014/main" id="{785A4FB3-96AF-31E3-CA82-46DB728B6BA4}"/>
              </a:ext>
            </a:extLst>
          </p:cNvPr>
          <p:cNvSpPr>
            <a:spLocks noGrp="1"/>
          </p:cNvSpPr>
          <p:nvPr>
            <p:ph idx="1"/>
          </p:nvPr>
        </p:nvSpPr>
        <p:spPr>
          <a:xfrm>
            <a:off x="735062" y="1237270"/>
            <a:ext cx="9221689" cy="1816825"/>
          </a:xfrm>
        </p:spPr>
        <p:txBody>
          <a:bodyPr/>
          <a:lstStyle/>
          <a:p>
            <a:r>
              <a:rPr lang="ja-JP" altLang="en-US" dirty="0"/>
              <a:t>子孫を残すために必要な行為</a:t>
            </a:r>
          </a:p>
          <a:p>
            <a:r>
              <a:rPr lang="ja-JP" altLang="en-US" dirty="0"/>
              <a:t>肉体的な快楽性をともなう</a:t>
            </a:r>
          </a:p>
          <a:p>
            <a:r>
              <a:rPr lang="ja-JP" altLang="en-US" dirty="0"/>
              <a:t>異性に対する愛情表現、精神的な満足感</a:t>
            </a:r>
          </a:p>
          <a:p>
            <a:endParaRPr lang="ja-JP" altLang="en-US" dirty="0"/>
          </a:p>
        </p:txBody>
      </p:sp>
      <p:sp>
        <p:nvSpPr>
          <p:cNvPr id="11" name="四角形: 角を丸くする 10">
            <a:extLst>
              <a:ext uri="{FF2B5EF4-FFF2-40B4-BE49-F238E27FC236}">
                <a16:creationId xmlns:a16="http://schemas.microsoft.com/office/drawing/2014/main" id="{511D8F15-6D16-76D1-DB3E-439015AEE960}"/>
              </a:ext>
            </a:extLst>
          </p:cNvPr>
          <p:cNvSpPr/>
          <p:nvPr/>
        </p:nvSpPr>
        <p:spPr>
          <a:xfrm>
            <a:off x="1076606" y="5230366"/>
            <a:ext cx="8538601" cy="149637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性交とは、心が生き生きと交わること！！</a:t>
            </a:r>
          </a:p>
        </p:txBody>
      </p:sp>
      <p:sp>
        <p:nvSpPr>
          <p:cNvPr id="12" name="四角形: 角を丸くする 11">
            <a:extLst>
              <a:ext uri="{FF2B5EF4-FFF2-40B4-BE49-F238E27FC236}">
                <a16:creationId xmlns:a16="http://schemas.microsoft.com/office/drawing/2014/main" id="{317F7CDF-4868-4DF5-B297-484564CEB414}"/>
              </a:ext>
            </a:extLst>
          </p:cNvPr>
          <p:cNvSpPr/>
          <p:nvPr/>
        </p:nvSpPr>
        <p:spPr>
          <a:xfrm>
            <a:off x="1076606" y="3270188"/>
            <a:ext cx="8538600" cy="1496377"/>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人間は、性欲をコントロールできる！</a:t>
            </a:r>
          </a:p>
        </p:txBody>
      </p:sp>
      <p:pic>
        <p:nvPicPr>
          <p:cNvPr id="13" name="Picture 1" descr="C:\Users\kuniko tsukada\Pictures\illust775_thumb.gif">
            <a:extLst>
              <a:ext uri="{FF2B5EF4-FFF2-40B4-BE49-F238E27FC236}">
                <a16:creationId xmlns:a16="http://schemas.microsoft.com/office/drawing/2014/main" id="{1C8696F1-3C39-5EA0-285F-DF1376ED7737}"/>
              </a:ext>
            </a:extLst>
          </p:cNvPr>
          <p:cNvPicPr>
            <a:picLocks noChangeAspect="1" noChangeArrowheads="1"/>
          </p:cNvPicPr>
          <p:nvPr/>
        </p:nvPicPr>
        <p:blipFill>
          <a:blip r:embed="rId3" cstate="print"/>
          <a:srcRect/>
          <a:stretch>
            <a:fillRect/>
          </a:stretch>
        </p:blipFill>
        <p:spPr bwMode="auto">
          <a:xfrm>
            <a:off x="8127012" y="832932"/>
            <a:ext cx="2093442" cy="1631984"/>
          </a:xfrm>
          <a:prstGeom prst="rect">
            <a:avLst/>
          </a:prstGeom>
          <a:noFill/>
        </p:spPr>
      </p:pic>
    </p:spTree>
    <p:extLst>
      <p:ext uri="{BB962C8B-B14F-4D97-AF65-F5344CB8AC3E}">
        <p14:creationId xmlns:p14="http://schemas.microsoft.com/office/powerpoint/2010/main" val="383652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妊娠のしくみ</a:t>
            </a:r>
            <a:endParaRPr lang="ja-JP" altLang="en-US" sz="6000" b="1" dirty="0">
              <a:solidFill>
                <a:srgbClr val="C00000"/>
              </a:solidFill>
              <a:latin typeface="+mn-ea"/>
              <a:ea typeface="+mn-ea"/>
            </a:endParaRPr>
          </a:p>
        </p:txBody>
      </p:sp>
      <p:sp>
        <p:nvSpPr>
          <p:cNvPr id="11" name="テキスト ボックス 10">
            <a:extLst>
              <a:ext uri="{FF2B5EF4-FFF2-40B4-BE49-F238E27FC236}">
                <a16:creationId xmlns:a16="http://schemas.microsoft.com/office/drawing/2014/main" id="{3AF77A89-515E-73A1-AC50-629B393BF604}"/>
              </a:ext>
            </a:extLst>
          </p:cNvPr>
          <p:cNvSpPr txBox="1"/>
          <p:nvPr/>
        </p:nvSpPr>
        <p:spPr>
          <a:xfrm>
            <a:off x="1044540" y="6948133"/>
            <a:ext cx="8602732" cy="338554"/>
          </a:xfrm>
          <a:prstGeom prst="rect">
            <a:avLst/>
          </a:prstGeom>
          <a:noFill/>
        </p:spPr>
        <p:txBody>
          <a:bodyPr wrap="square">
            <a:spAutoFit/>
          </a:bodyPr>
          <a:lstStyle/>
          <a:p>
            <a:r>
              <a:rPr lang="ja-JP" altLang="en-US" sz="1600" dirty="0">
                <a:latin typeface="+mj-ea"/>
                <a:ea typeface="+mj-ea"/>
              </a:rPr>
              <a:t>日本産婦人科医会「思春期ってなんだろう？性ってなんだろう？</a:t>
            </a:r>
            <a:r>
              <a:rPr lang="en-US" altLang="ja-JP" sz="1600" dirty="0">
                <a:latin typeface="+mj-ea"/>
                <a:ea typeface="+mj-ea"/>
              </a:rPr>
              <a:t>2019</a:t>
            </a:r>
            <a:r>
              <a:rPr lang="ja-JP" altLang="en-US" sz="1600" dirty="0">
                <a:latin typeface="+mj-ea"/>
                <a:ea typeface="+mj-ea"/>
              </a:rPr>
              <a:t>年度改訂版」一部改変</a:t>
            </a:r>
          </a:p>
        </p:txBody>
      </p:sp>
      <p:sp>
        <p:nvSpPr>
          <p:cNvPr id="12" name="テキスト ボックス 11">
            <a:extLst>
              <a:ext uri="{FF2B5EF4-FFF2-40B4-BE49-F238E27FC236}">
                <a16:creationId xmlns:a16="http://schemas.microsoft.com/office/drawing/2014/main" id="{338158E6-FF64-0D52-98FC-6B9445576292}"/>
              </a:ext>
            </a:extLst>
          </p:cNvPr>
          <p:cNvSpPr txBox="1"/>
          <p:nvPr/>
        </p:nvSpPr>
        <p:spPr>
          <a:xfrm>
            <a:off x="7023504" y="2764321"/>
            <a:ext cx="2791832"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r>
              <a:rPr lang="ja-JP" altLang="en-US" sz="2000" b="1" dirty="0">
                <a:latin typeface="+mj-ea"/>
                <a:ea typeface="+mj-ea"/>
              </a:rPr>
              <a:t>卵子の場所までたどりつけるのはわずか</a:t>
            </a:r>
            <a:endParaRPr lang="en-US" altLang="ja-JP" sz="2000" b="1" dirty="0">
              <a:latin typeface="+mj-ea"/>
              <a:ea typeface="+mj-ea"/>
            </a:endParaRPr>
          </a:p>
          <a:p>
            <a:r>
              <a:rPr lang="en-US" altLang="ja-JP" sz="2000" b="1" dirty="0">
                <a:latin typeface="+mj-ea"/>
                <a:ea typeface="+mj-ea"/>
              </a:rPr>
              <a:t>10</a:t>
            </a:r>
            <a:r>
              <a:rPr lang="ja-JP" altLang="en-US" sz="2000" b="1" dirty="0">
                <a:latin typeface="+mj-ea"/>
                <a:ea typeface="+mj-ea"/>
              </a:rPr>
              <a:t>～</a:t>
            </a:r>
            <a:r>
              <a:rPr lang="en-US" altLang="ja-JP" sz="2000" b="1" dirty="0">
                <a:latin typeface="+mj-ea"/>
                <a:ea typeface="+mj-ea"/>
              </a:rPr>
              <a:t>100</a:t>
            </a:r>
            <a:r>
              <a:rPr lang="ja-JP" altLang="en-US" sz="2000" b="1" dirty="0">
                <a:latin typeface="+mj-ea"/>
                <a:ea typeface="+mj-ea"/>
              </a:rPr>
              <a:t>個</a:t>
            </a:r>
          </a:p>
        </p:txBody>
      </p:sp>
      <p:sp>
        <p:nvSpPr>
          <p:cNvPr id="13" name="テキスト ボックス 12">
            <a:extLst>
              <a:ext uri="{FF2B5EF4-FFF2-40B4-BE49-F238E27FC236}">
                <a16:creationId xmlns:a16="http://schemas.microsoft.com/office/drawing/2014/main" id="{E4B6A018-076E-76E2-D62C-3A68E9B72957}"/>
              </a:ext>
            </a:extLst>
          </p:cNvPr>
          <p:cNvSpPr txBox="1"/>
          <p:nvPr/>
        </p:nvSpPr>
        <p:spPr>
          <a:xfrm>
            <a:off x="7023504" y="1409161"/>
            <a:ext cx="2791832"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r>
              <a:rPr lang="ja-JP" altLang="en-US" sz="2000" b="1" dirty="0">
                <a:latin typeface="+mj-ea"/>
                <a:ea typeface="+mj-ea"/>
              </a:rPr>
              <a:t>そのうち受精できるのはたった１つだけ！</a:t>
            </a:r>
          </a:p>
        </p:txBody>
      </p:sp>
      <p:pic>
        <p:nvPicPr>
          <p:cNvPr id="14" name="コンテンツ プレースホルダー 8">
            <a:extLst>
              <a:ext uri="{FF2B5EF4-FFF2-40B4-BE49-F238E27FC236}">
                <a16:creationId xmlns:a16="http://schemas.microsoft.com/office/drawing/2014/main" id="{28DCDE57-6A34-AEDA-B392-21D7C862EF4C}"/>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4524" r="-14524"/>
          <a:stretch/>
        </p:blipFill>
        <p:spPr>
          <a:xfrm>
            <a:off x="908132" y="915545"/>
            <a:ext cx="7467600" cy="4065522"/>
          </a:xfrm>
          <a:prstGeom prst="rect">
            <a:avLst/>
          </a:prstGeom>
        </p:spPr>
      </p:pic>
      <p:sp>
        <p:nvSpPr>
          <p:cNvPr id="15" name="テキスト ボックス 14">
            <a:extLst>
              <a:ext uri="{FF2B5EF4-FFF2-40B4-BE49-F238E27FC236}">
                <a16:creationId xmlns:a16="http://schemas.microsoft.com/office/drawing/2014/main" id="{218B48E2-DE72-D8E8-417E-22876C462654}"/>
              </a:ext>
            </a:extLst>
          </p:cNvPr>
          <p:cNvSpPr txBox="1"/>
          <p:nvPr/>
        </p:nvSpPr>
        <p:spPr>
          <a:xfrm>
            <a:off x="1024332" y="5643597"/>
            <a:ext cx="2871011"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r>
              <a:rPr lang="ja-JP" altLang="en-US" sz="2000" b="1" dirty="0">
                <a:latin typeface="+mj-ea"/>
                <a:ea typeface="+mj-ea"/>
              </a:rPr>
              <a:t>１回の射精に含まれる</a:t>
            </a:r>
            <a:endParaRPr lang="en-US" altLang="ja-JP" sz="2000" b="1" dirty="0">
              <a:latin typeface="+mj-ea"/>
              <a:ea typeface="+mj-ea"/>
            </a:endParaRPr>
          </a:p>
          <a:p>
            <a:r>
              <a:rPr lang="ja-JP" altLang="en-US" sz="2000" b="1" dirty="0">
                <a:latin typeface="+mj-ea"/>
                <a:ea typeface="+mj-ea"/>
              </a:rPr>
              <a:t>精子は</a:t>
            </a:r>
            <a:r>
              <a:rPr lang="en-US" altLang="ja-JP" sz="2000" b="1" dirty="0">
                <a:latin typeface="+mj-ea"/>
                <a:ea typeface="+mj-ea"/>
              </a:rPr>
              <a:t>1</a:t>
            </a:r>
            <a:r>
              <a:rPr lang="ja-JP" altLang="en-US" sz="2000" b="1" dirty="0">
                <a:latin typeface="+mj-ea"/>
                <a:ea typeface="+mj-ea"/>
              </a:rPr>
              <a:t>～</a:t>
            </a:r>
            <a:r>
              <a:rPr lang="en-US" altLang="ja-JP" sz="2000" b="1" dirty="0">
                <a:latin typeface="+mj-ea"/>
                <a:ea typeface="+mj-ea"/>
              </a:rPr>
              <a:t>5</a:t>
            </a:r>
            <a:r>
              <a:rPr lang="ja-JP" altLang="en-US" sz="2000" b="1" dirty="0">
                <a:latin typeface="+mj-ea"/>
                <a:ea typeface="+mj-ea"/>
              </a:rPr>
              <a:t>億個</a:t>
            </a:r>
          </a:p>
        </p:txBody>
      </p:sp>
      <p:sp>
        <p:nvSpPr>
          <p:cNvPr id="18" name="角丸四角形 13">
            <a:extLst>
              <a:ext uri="{FF2B5EF4-FFF2-40B4-BE49-F238E27FC236}">
                <a16:creationId xmlns:a16="http://schemas.microsoft.com/office/drawing/2014/main" id="{947F7AC2-EB60-044C-E7F7-8EC91C3023D4}"/>
              </a:ext>
            </a:extLst>
          </p:cNvPr>
          <p:cNvSpPr/>
          <p:nvPr/>
        </p:nvSpPr>
        <p:spPr>
          <a:xfrm>
            <a:off x="4535424" y="4688943"/>
            <a:ext cx="5618061" cy="166254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0" fontAlgn="base" hangingPunct="0">
              <a:spcBef>
                <a:spcPct val="0"/>
              </a:spcBef>
              <a:spcAft>
                <a:spcPct val="0"/>
              </a:spcAft>
              <a:defRPr/>
            </a:pPr>
            <a:r>
              <a:rPr altLang="en-US" sz="2400" dirty="0">
                <a:solidFill>
                  <a:srgbClr val="0070C0"/>
                </a:solidFill>
                <a:latin typeface="+mj-ea"/>
                <a:ea typeface="+mj-ea"/>
              </a:rPr>
              <a:t>●</a:t>
            </a:r>
            <a:r>
              <a:rPr altLang="en-US" sz="2400" dirty="0" err="1">
                <a:solidFill>
                  <a:srgbClr val="0070C0"/>
                </a:solidFill>
                <a:latin typeface="+mj-ea"/>
                <a:ea typeface="+mj-ea"/>
              </a:rPr>
              <a:t>精子の寿命</a:t>
            </a:r>
            <a:r>
              <a:rPr altLang="en-US" sz="2400" dirty="0">
                <a:solidFill>
                  <a:srgbClr val="0070C0"/>
                </a:solidFill>
                <a:latin typeface="+mj-ea"/>
                <a:ea typeface="+mj-ea"/>
              </a:rPr>
              <a:t>　</a:t>
            </a:r>
            <a:endParaRPr lang="en-US" altLang="ja-JP" sz="2400" dirty="0">
              <a:solidFill>
                <a:srgbClr val="0070C0"/>
              </a:solidFill>
              <a:latin typeface="+mj-ea"/>
              <a:ea typeface="+mj-ea"/>
            </a:endParaRPr>
          </a:p>
          <a:p>
            <a:pPr eaLnBrk="0" fontAlgn="base" hangingPunct="0">
              <a:spcBef>
                <a:spcPct val="0"/>
              </a:spcBef>
              <a:spcAft>
                <a:spcPct val="0"/>
              </a:spcAft>
              <a:defRPr/>
            </a:pPr>
            <a:r>
              <a:rPr lang="ja-JP" altLang="en-US" sz="2400" dirty="0">
                <a:solidFill>
                  <a:srgbClr val="0070C0"/>
                </a:solidFill>
                <a:latin typeface="+mj-ea"/>
                <a:ea typeface="+mj-ea"/>
              </a:rPr>
              <a:t>　３</a:t>
            </a:r>
            <a:r>
              <a:rPr altLang="en-US" sz="2400" dirty="0">
                <a:solidFill>
                  <a:srgbClr val="0070C0"/>
                </a:solidFill>
                <a:latin typeface="+mj-ea"/>
                <a:ea typeface="+mj-ea"/>
              </a:rPr>
              <a:t>日</a:t>
            </a:r>
            <a:r>
              <a:rPr lang="ja-JP" altLang="en-US" sz="2400" dirty="0">
                <a:solidFill>
                  <a:srgbClr val="0070C0"/>
                </a:solidFill>
                <a:latin typeface="+mj-ea"/>
              </a:rPr>
              <a:t>（ </a:t>
            </a:r>
            <a:r>
              <a:rPr lang="en-US" altLang="ja-JP" sz="2400" dirty="0">
                <a:solidFill>
                  <a:srgbClr val="0070C0"/>
                </a:solidFill>
                <a:latin typeface="+mj-ea"/>
                <a:ea typeface="+mj-ea"/>
              </a:rPr>
              <a:t>72</a:t>
            </a:r>
            <a:r>
              <a:rPr altLang="en-US" sz="2400" dirty="0">
                <a:solidFill>
                  <a:srgbClr val="0070C0"/>
                </a:solidFill>
                <a:latin typeface="+mj-ea"/>
                <a:ea typeface="+mj-ea"/>
              </a:rPr>
              <a:t>時間</a:t>
            </a:r>
            <a:r>
              <a:rPr lang="ja-JP" altLang="en-US" sz="2400" dirty="0">
                <a:solidFill>
                  <a:srgbClr val="0070C0"/>
                </a:solidFill>
                <a:latin typeface="+mj-ea"/>
              </a:rPr>
              <a:t>） </a:t>
            </a:r>
            <a:r>
              <a:rPr altLang="en-US" sz="2400" dirty="0">
                <a:solidFill>
                  <a:srgbClr val="0070C0"/>
                </a:solidFill>
                <a:latin typeface="+mj-ea"/>
                <a:ea typeface="+mj-ea"/>
              </a:rPr>
              <a:t>～</a:t>
            </a:r>
            <a:r>
              <a:rPr lang="ja-JP" altLang="en-US" sz="2400" dirty="0">
                <a:solidFill>
                  <a:srgbClr val="0070C0"/>
                </a:solidFill>
                <a:latin typeface="+mj-ea"/>
                <a:ea typeface="+mj-ea"/>
              </a:rPr>
              <a:t>５</a:t>
            </a:r>
            <a:r>
              <a:rPr altLang="en-US" sz="2400" dirty="0">
                <a:solidFill>
                  <a:srgbClr val="0070C0"/>
                </a:solidFill>
                <a:latin typeface="+mj-ea"/>
                <a:ea typeface="+mj-ea"/>
              </a:rPr>
              <a:t>日（</a:t>
            </a:r>
            <a:r>
              <a:rPr lang="en-US" altLang="ja-JP" sz="2400" dirty="0">
                <a:solidFill>
                  <a:srgbClr val="0070C0"/>
                </a:solidFill>
                <a:latin typeface="+mj-ea"/>
                <a:ea typeface="+mj-ea"/>
              </a:rPr>
              <a:t>120</a:t>
            </a:r>
            <a:r>
              <a:rPr altLang="en-US" sz="2400" dirty="0">
                <a:solidFill>
                  <a:srgbClr val="0070C0"/>
                </a:solidFill>
                <a:latin typeface="+mj-ea"/>
                <a:ea typeface="+mj-ea"/>
              </a:rPr>
              <a:t>時間）</a:t>
            </a:r>
            <a:endParaRPr lang="en-US" altLang="en-US" sz="2400" dirty="0">
              <a:solidFill>
                <a:srgbClr val="0070C0"/>
              </a:solidFill>
              <a:latin typeface="+mj-ea"/>
              <a:ea typeface="+mj-ea"/>
            </a:endParaRPr>
          </a:p>
          <a:p>
            <a:pPr eaLnBrk="0" fontAlgn="base" hangingPunct="0">
              <a:spcBef>
                <a:spcPct val="0"/>
              </a:spcBef>
              <a:spcAft>
                <a:spcPct val="0"/>
              </a:spcAft>
              <a:defRPr/>
            </a:pPr>
            <a:r>
              <a:rPr altLang="en-US" sz="2400" dirty="0">
                <a:solidFill>
                  <a:srgbClr val="0070C0"/>
                </a:solidFill>
                <a:latin typeface="+mj-ea"/>
                <a:ea typeface="+mj-ea"/>
              </a:rPr>
              <a:t>●</a:t>
            </a:r>
            <a:r>
              <a:rPr altLang="en-US" sz="2400" dirty="0" err="1">
                <a:solidFill>
                  <a:srgbClr val="0070C0"/>
                </a:solidFill>
                <a:latin typeface="+mj-ea"/>
                <a:ea typeface="+mj-ea"/>
              </a:rPr>
              <a:t>卵子の寿命</a:t>
            </a:r>
            <a:endParaRPr lang="en-US" altLang="ja-JP" sz="2400" dirty="0">
              <a:solidFill>
                <a:srgbClr val="0070C0"/>
              </a:solidFill>
              <a:latin typeface="+mj-ea"/>
              <a:ea typeface="+mj-ea"/>
            </a:endParaRPr>
          </a:p>
          <a:p>
            <a:pPr eaLnBrk="0" fontAlgn="base" hangingPunct="0">
              <a:spcBef>
                <a:spcPct val="0"/>
              </a:spcBef>
              <a:spcAft>
                <a:spcPct val="0"/>
              </a:spcAft>
              <a:defRPr/>
            </a:pPr>
            <a:r>
              <a:rPr lang="ja-JP" altLang="en-US" sz="2400" dirty="0">
                <a:solidFill>
                  <a:srgbClr val="0070C0"/>
                </a:solidFill>
                <a:latin typeface="+mj-ea"/>
                <a:ea typeface="+mj-ea"/>
              </a:rPr>
              <a:t>　</a:t>
            </a:r>
            <a:r>
              <a:rPr altLang="en-US" sz="2400" dirty="0" err="1">
                <a:solidFill>
                  <a:srgbClr val="0070C0"/>
                </a:solidFill>
                <a:latin typeface="+mj-ea"/>
                <a:ea typeface="+mj-ea"/>
              </a:rPr>
              <a:t>たった</a:t>
            </a:r>
            <a:r>
              <a:rPr lang="ja-JP" altLang="en-US" sz="2400" dirty="0">
                <a:solidFill>
                  <a:srgbClr val="0070C0"/>
                </a:solidFill>
                <a:latin typeface="+mj-ea"/>
                <a:ea typeface="+mj-ea"/>
              </a:rPr>
              <a:t>１</a:t>
            </a:r>
            <a:r>
              <a:rPr altLang="en-US" sz="2400" dirty="0">
                <a:solidFill>
                  <a:srgbClr val="0070C0"/>
                </a:solidFill>
                <a:latin typeface="+mj-ea"/>
                <a:ea typeface="+mj-ea"/>
              </a:rPr>
              <a:t>日（</a:t>
            </a:r>
            <a:r>
              <a:rPr lang="en-US" altLang="ja-JP" sz="2400" dirty="0">
                <a:solidFill>
                  <a:srgbClr val="0070C0"/>
                </a:solidFill>
                <a:latin typeface="+mj-ea"/>
                <a:ea typeface="+mj-ea"/>
              </a:rPr>
              <a:t>24</a:t>
            </a:r>
            <a:r>
              <a:rPr altLang="en-US" sz="2400" dirty="0">
                <a:solidFill>
                  <a:srgbClr val="0070C0"/>
                </a:solidFill>
                <a:latin typeface="+mj-ea"/>
                <a:ea typeface="+mj-ea"/>
              </a:rPr>
              <a:t>時間）</a:t>
            </a:r>
            <a:endParaRPr lang="en-US" altLang="ja-JP" sz="2400" dirty="0">
              <a:solidFill>
                <a:srgbClr val="0070C0"/>
              </a:solidFill>
              <a:latin typeface="+mj-ea"/>
              <a:ea typeface="+mj-ea"/>
            </a:endParaRPr>
          </a:p>
          <a:p>
            <a:pPr eaLnBrk="0" fontAlgn="base" hangingPunct="0">
              <a:spcBef>
                <a:spcPct val="0"/>
              </a:spcBef>
              <a:spcAft>
                <a:spcPct val="0"/>
              </a:spcAft>
              <a:defRPr/>
            </a:pPr>
            <a:endParaRPr altLang="en-US" sz="2400" dirty="0">
              <a:solidFill>
                <a:srgbClr val="00B0F0"/>
              </a:solidFill>
              <a:latin typeface="HGPMinchoE" panose="02020900000000000000" pitchFamily="18" charset="-128"/>
              <a:ea typeface="HGPMinchoE" panose="02020900000000000000" pitchFamily="18" charset="-128"/>
            </a:endParaRPr>
          </a:p>
        </p:txBody>
      </p:sp>
    </p:spTree>
    <p:extLst>
      <p:ext uri="{BB962C8B-B14F-4D97-AF65-F5344CB8AC3E}">
        <p14:creationId xmlns:p14="http://schemas.microsoft.com/office/powerpoint/2010/main" val="236568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予期しない妊娠／計画していない妊娠</a:t>
            </a:r>
            <a:endParaRPr lang="ja-JP" altLang="en-US" sz="6000" b="1" dirty="0">
              <a:solidFill>
                <a:srgbClr val="C00000"/>
              </a:solidFill>
              <a:latin typeface="+mn-ea"/>
              <a:ea typeface="+mn-ea"/>
            </a:endParaRPr>
          </a:p>
        </p:txBody>
      </p:sp>
      <p:sp>
        <p:nvSpPr>
          <p:cNvPr id="10" name="コンテンツ プレースホルダー 9">
            <a:extLst>
              <a:ext uri="{FF2B5EF4-FFF2-40B4-BE49-F238E27FC236}">
                <a16:creationId xmlns:a16="http://schemas.microsoft.com/office/drawing/2014/main" id="{DE04045D-0917-1D66-54B2-A15536975B77}"/>
              </a:ext>
            </a:extLst>
          </p:cNvPr>
          <p:cNvSpPr>
            <a:spLocks noGrp="1"/>
          </p:cNvSpPr>
          <p:nvPr>
            <p:ph idx="1"/>
          </p:nvPr>
        </p:nvSpPr>
        <p:spPr>
          <a:xfrm>
            <a:off x="593647" y="1241245"/>
            <a:ext cx="9446465" cy="3047056"/>
          </a:xfrm>
        </p:spPr>
        <p:txBody>
          <a:bodyPr/>
          <a:lstStyle/>
          <a:p>
            <a:r>
              <a:rPr lang="ja-JP" altLang="en-US" dirty="0"/>
              <a:t>産まないという選択</a:t>
            </a:r>
          </a:p>
          <a:p>
            <a:pPr marL="0" indent="0">
              <a:buNone/>
            </a:pPr>
            <a:r>
              <a:rPr lang="ja-JP" altLang="en-US" dirty="0"/>
              <a:t>　（人工妊娠中絶）</a:t>
            </a:r>
          </a:p>
          <a:p>
            <a:endParaRPr lang="ja-JP" altLang="en-US" dirty="0"/>
          </a:p>
          <a:p>
            <a:r>
              <a:rPr lang="ja-JP" altLang="en-US" dirty="0"/>
              <a:t>頑張って産むという選択</a:t>
            </a:r>
          </a:p>
          <a:p>
            <a:pPr marL="0" indent="0">
              <a:buNone/>
            </a:pPr>
            <a:r>
              <a:rPr lang="ja-JP" altLang="en-US" dirty="0"/>
              <a:t>　（授かり婚、シングルマザー、養子、里親など）</a:t>
            </a:r>
          </a:p>
          <a:p>
            <a:endParaRPr lang="ja-JP" altLang="en-US" dirty="0"/>
          </a:p>
        </p:txBody>
      </p:sp>
      <p:sp>
        <p:nvSpPr>
          <p:cNvPr id="11" name="角丸四角形 3">
            <a:extLst>
              <a:ext uri="{FF2B5EF4-FFF2-40B4-BE49-F238E27FC236}">
                <a16:creationId xmlns:a16="http://schemas.microsoft.com/office/drawing/2014/main" id="{D9045FBF-639A-7A2A-70EF-241B7EE522F8}"/>
              </a:ext>
            </a:extLst>
          </p:cNvPr>
          <p:cNvSpPr/>
          <p:nvPr/>
        </p:nvSpPr>
        <p:spPr>
          <a:xfrm>
            <a:off x="1416298" y="4517136"/>
            <a:ext cx="7859216" cy="237744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800" b="1" dirty="0">
                <a:solidFill>
                  <a:prstClr val="white"/>
                </a:solidFill>
                <a:latin typeface="+mj-ea"/>
                <a:ea typeface="+mj-ea"/>
              </a:rPr>
              <a:t>自分の人生の決定権はあなただけにある！</a:t>
            </a:r>
            <a:endParaRPr lang="en-US" altLang="ja-JP" sz="2800" b="1" dirty="0">
              <a:solidFill>
                <a:prstClr val="white"/>
              </a:solidFill>
              <a:latin typeface="+mj-ea"/>
              <a:ea typeface="+mj-ea"/>
            </a:endParaRPr>
          </a:p>
          <a:p>
            <a:pPr algn="ctr">
              <a:defRPr/>
            </a:pPr>
            <a:r>
              <a:rPr lang="ja-JP" altLang="en-US" sz="2800" b="1" dirty="0">
                <a:solidFill>
                  <a:prstClr val="white"/>
                </a:solidFill>
                <a:latin typeface="+mj-ea"/>
                <a:ea typeface="+mj-ea"/>
              </a:rPr>
              <a:t>どんな選択にも覚悟を持って！！</a:t>
            </a:r>
            <a:endParaRPr lang="en-US" altLang="ja-JP" sz="2800" b="1" dirty="0">
              <a:solidFill>
                <a:prstClr val="white"/>
              </a:solidFill>
              <a:latin typeface="+mj-ea"/>
              <a:ea typeface="+mj-ea"/>
            </a:endParaRPr>
          </a:p>
          <a:p>
            <a:pPr algn="ctr">
              <a:defRPr/>
            </a:pPr>
            <a:endParaRPr lang="en-US" altLang="ja-JP" sz="2800" b="1" dirty="0">
              <a:solidFill>
                <a:prstClr val="white"/>
              </a:solidFill>
              <a:latin typeface="+mj-ea"/>
              <a:ea typeface="+mj-ea"/>
            </a:endParaRPr>
          </a:p>
          <a:p>
            <a:pPr algn="ctr">
              <a:defRPr/>
            </a:pPr>
            <a:r>
              <a:rPr lang="ja-JP" altLang="en-US" sz="2800" b="1" dirty="0">
                <a:solidFill>
                  <a:prstClr val="white"/>
                </a:solidFill>
                <a:latin typeface="+mj-ea"/>
                <a:ea typeface="+mj-ea"/>
              </a:rPr>
              <a:t>困ったときには、誰かに助けを求める勇気を</a:t>
            </a:r>
          </a:p>
        </p:txBody>
      </p:sp>
    </p:spTree>
    <p:extLst>
      <p:ext uri="{BB962C8B-B14F-4D97-AF65-F5344CB8AC3E}">
        <p14:creationId xmlns:p14="http://schemas.microsoft.com/office/powerpoint/2010/main" val="395701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みんなはどんな将来の夢がありますか？</a:t>
            </a:r>
            <a:endParaRPr lang="ja-JP" altLang="en-US" sz="6000" b="1" dirty="0">
              <a:solidFill>
                <a:srgbClr val="C00000"/>
              </a:solidFill>
              <a:latin typeface="+mn-ea"/>
              <a:ea typeface="+mn-ea"/>
            </a:endParaRPr>
          </a:p>
        </p:txBody>
      </p:sp>
      <p:sp>
        <p:nvSpPr>
          <p:cNvPr id="10" name="コンテンツ プレースホルダー 9">
            <a:extLst>
              <a:ext uri="{FF2B5EF4-FFF2-40B4-BE49-F238E27FC236}">
                <a16:creationId xmlns:a16="http://schemas.microsoft.com/office/drawing/2014/main" id="{8006043B-2172-5AD7-43B0-D3AABA6DE0FF}"/>
              </a:ext>
            </a:extLst>
          </p:cNvPr>
          <p:cNvSpPr>
            <a:spLocks noGrp="1"/>
          </p:cNvSpPr>
          <p:nvPr>
            <p:ph idx="1"/>
          </p:nvPr>
        </p:nvSpPr>
        <p:spPr>
          <a:xfrm>
            <a:off x="406945" y="1756382"/>
            <a:ext cx="5920703" cy="1816825"/>
          </a:xfrm>
        </p:spPr>
        <p:txBody>
          <a:bodyPr/>
          <a:lstStyle/>
          <a:p>
            <a:r>
              <a:rPr lang="ja-JP" altLang="en-US" dirty="0"/>
              <a:t>どんな仕事をしたいですか？</a:t>
            </a:r>
          </a:p>
          <a:p>
            <a:r>
              <a:rPr lang="ja-JP" altLang="en-US" dirty="0"/>
              <a:t>いつごろ結婚したいですか？</a:t>
            </a:r>
          </a:p>
          <a:p>
            <a:r>
              <a:rPr lang="ja-JP" altLang="en-US" dirty="0"/>
              <a:t>子供は何人ほしいですか？</a:t>
            </a:r>
          </a:p>
          <a:p>
            <a:endParaRPr lang="ja-JP" altLang="en-US" dirty="0"/>
          </a:p>
          <a:p>
            <a:endParaRPr lang="ja-JP" altLang="en-US" dirty="0"/>
          </a:p>
        </p:txBody>
      </p:sp>
      <p:sp>
        <p:nvSpPr>
          <p:cNvPr id="11" name="角丸四角形 3">
            <a:extLst>
              <a:ext uri="{FF2B5EF4-FFF2-40B4-BE49-F238E27FC236}">
                <a16:creationId xmlns:a16="http://schemas.microsoft.com/office/drawing/2014/main" id="{FAE61B58-DADA-F3D6-DC35-9A32DD63E8F8}"/>
              </a:ext>
            </a:extLst>
          </p:cNvPr>
          <p:cNvSpPr/>
          <p:nvPr/>
        </p:nvSpPr>
        <p:spPr>
          <a:xfrm>
            <a:off x="1416298" y="3779837"/>
            <a:ext cx="7859216" cy="311473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800" b="1" dirty="0">
                <a:solidFill>
                  <a:prstClr val="white"/>
                </a:solidFill>
                <a:latin typeface="+mj-ea"/>
                <a:ea typeface="+mj-ea"/>
              </a:rPr>
              <a:t>女性はいつ出産するかをよく考えて</a:t>
            </a:r>
          </a:p>
          <a:p>
            <a:pPr algn="ctr">
              <a:defRPr/>
            </a:pPr>
            <a:r>
              <a:rPr lang="ja-JP" altLang="en-US" sz="2800" b="1" dirty="0">
                <a:solidFill>
                  <a:prstClr val="white"/>
                </a:solidFill>
                <a:latin typeface="+mj-ea"/>
                <a:ea typeface="+mj-ea"/>
              </a:rPr>
              <a:t>ライフプランをたてること</a:t>
            </a:r>
            <a:endParaRPr lang="en-US" altLang="ja-JP" sz="2800" b="1" dirty="0">
              <a:solidFill>
                <a:prstClr val="white"/>
              </a:solidFill>
              <a:latin typeface="+mj-ea"/>
              <a:ea typeface="+mj-ea"/>
            </a:endParaRPr>
          </a:p>
          <a:p>
            <a:pPr algn="ctr">
              <a:defRPr/>
            </a:pPr>
            <a:endParaRPr lang="ja-JP" altLang="en-US" sz="2800" b="1" dirty="0">
              <a:solidFill>
                <a:prstClr val="white"/>
              </a:solidFill>
              <a:latin typeface="+mj-ea"/>
              <a:ea typeface="+mj-ea"/>
            </a:endParaRPr>
          </a:p>
          <a:p>
            <a:pPr algn="ctr">
              <a:defRPr/>
            </a:pPr>
            <a:r>
              <a:rPr lang="ja-JP" altLang="en-US" sz="2800" b="1" dirty="0">
                <a:solidFill>
                  <a:prstClr val="white"/>
                </a:solidFill>
                <a:latin typeface="+mj-ea"/>
                <a:ea typeface="+mj-ea"/>
              </a:rPr>
              <a:t>男性は、パートナーのライフプランを</a:t>
            </a:r>
          </a:p>
          <a:p>
            <a:pPr algn="ctr">
              <a:defRPr/>
            </a:pPr>
            <a:r>
              <a:rPr lang="ja-JP" altLang="en-US" sz="2800" b="1" dirty="0">
                <a:solidFill>
                  <a:prstClr val="white"/>
                </a:solidFill>
                <a:latin typeface="+mj-ea"/>
                <a:ea typeface="+mj-ea"/>
              </a:rPr>
              <a:t>叶えられるよう協力することが大切です</a:t>
            </a:r>
          </a:p>
        </p:txBody>
      </p:sp>
      <p:sp>
        <p:nvSpPr>
          <p:cNvPr id="12" name="思考の吹き出し: 雲形 11">
            <a:extLst>
              <a:ext uri="{FF2B5EF4-FFF2-40B4-BE49-F238E27FC236}">
                <a16:creationId xmlns:a16="http://schemas.microsoft.com/office/drawing/2014/main" id="{B7E67817-86A0-71D4-340F-551E6BD6DC67}"/>
              </a:ext>
            </a:extLst>
          </p:cNvPr>
          <p:cNvSpPr/>
          <p:nvPr/>
        </p:nvSpPr>
        <p:spPr>
          <a:xfrm>
            <a:off x="6369683" y="1350567"/>
            <a:ext cx="3957220" cy="1905815"/>
          </a:xfrm>
          <a:prstGeom prst="cloudCallout">
            <a:avLst>
              <a:gd name="adj1" fmla="val -64737"/>
              <a:gd name="adj2" fmla="val 50025"/>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結婚しない、</a:t>
            </a:r>
          </a:p>
          <a:p>
            <a:pPr algn="ctr"/>
            <a:r>
              <a:rPr kumimoji="1" lang="ja-JP" altLang="en-US" sz="2000" dirty="0">
                <a:solidFill>
                  <a:schemeClr val="tx1"/>
                </a:solidFill>
              </a:rPr>
              <a:t>産まない選択も</a:t>
            </a:r>
          </a:p>
          <a:p>
            <a:pPr algn="ctr"/>
            <a:r>
              <a:rPr kumimoji="1" lang="ja-JP" altLang="en-US" sz="2000" dirty="0">
                <a:solidFill>
                  <a:schemeClr val="tx1"/>
                </a:solidFill>
              </a:rPr>
              <a:t>もちろんあり！</a:t>
            </a:r>
          </a:p>
        </p:txBody>
      </p:sp>
    </p:spTree>
    <p:extLst>
      <p:ext uri="{BB962C8B-B14F-4D97-AF65-F5344CB8AC3E}">
        <p14:creationId xmlns:p14="http://schemas.microsoft.com/office/powerpoint/2010/main" val="316503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F5EB1D-C275-4831-AE0D-0EF2D2A02E10}"/>
              </a:ext>
            </a:extLst>
          </p:cNvPr>
          <p:cNvSpPr>
            <a:spLocks noGrp="1"/>
          </p:cNvSpPr>
          <p:nvPr>
            <p:ph idx="1"/>
          </p:nvPr>
        </p:nvSpPr>
        <p:spPr>
          <a:xfrm>
            <a:off x="645255" y="896112"/>
            <a:ext cx="9579558" cy="5170165"/>
          </a:xfrm>
        </p:spPr>
        <p:txBody>
          <a:bodyPr>
            <a:noAutofit/>
          </a:bodyPr>
          <a:lstStyle/>
          <a:p>
            <a:pPr marL="0" indent="0">
              <a:lnSpc>
                <a:spcPct val="110000"/>
              </a:lnSpc>
              <a:spcBef>
                <a:spcPts val="0"/>
              </a:spcBef>
              <a:spcAft>
                <a:spcPts val="3000"/>
              </a:spcAft>
              <a:buClr>
                <a:srgbClr val="FFC000"/>
              </a:buClr>
              <a:buSzPct val="80000"/>
              <a:buNone/>
            </a:pPr>
            <a:r>
              <a:rPr kumimoji="1" lang="ja-JP" altLang="en-US" sz="3200" dirty="0">
                <a:latin typeface="游ゴシック Medium" panose="020B0500000000000000" pitchFamily="50" charset="-128"/>
                <a:ea typeface="游ゴシック Medium" panose="020B0500000000000000" pitchFamily="50" charset="-128"/>
              </a:rPr>
              <a:t>１．産み、育てられるようになるまで性交しない！</a:t>
            </a:r>
            <a:endParaRPr kumimoji="1" lang="en-US" altLang="ja-JP" sz="3200" dirty="0">
              <a:latin typeface="游ゴシック Medium" panose="020B0500000000000000" pitchFamily="50" charset="-128"/>
              <a:ea typeface="游ゴシック Medium" panose="020B0500000000000000" pitchFamily="50" charset="-128"/>
            </a:endParaRPr>
          </a:p>
          <a:p>
            <a:pPr marL="0" indent="0">
              <a:lnSpc>
                <a:spcPct val="110000"/>
              </a:lnSpc>
              <a:spcBef>
                <a:spcPts val="0"/>
              </a:spcBef>
              <a:spcAft>
                <a:spcPts val="3000"/>
              </a:spcAft>
              <a:buClr>
                <a:srgbClr val="FFC000"/>
              </a:buClr>
              <a:buSzPct val="80000"/>
              <a:buNone/>
            </a:pPr>
            <a:endParaRPr lang="en-US" altLang="ja-JP" sz="3200" dirty="0">
              <a:latin typeface="游ゴシック Medium" panose="020B0500000000000000" pitchFamily="50" charset="-128"/>
              <a:ea typeface="游ゴシック Medium" panose="020B0500000000000000" pitchFamily="50" charset="-128"/>
            </a:endParaRPr>
          </a:p>
          <a:p>
            <a:pPr marL="0" indent="0">
              <a:lnSpc>
                <a:spcPct val="110000"/>
              </a:lnSpc>
              <a:spcBef>
                <a:spcPts val="0"/>
              </a:spcBef>
              <a:spcAft>
                <a:spcPts val="3000"/>
              </a:spcAft>
              <a:buClr>
                <a:srgbClr val="FFC000"/>
              </a:buClr>
              <a:buSzPct val="80000"/>
              <a:buNone/>
            </a:pPr>
            <a:endParaRPr lang="en-US" altLang="ja-JP" sz="3200" dirty="0">
              <a:latin typeface="游ゴシック Medium" panose="020B0500000000000000" pitchFamily="50" charset="-128"/>
              <a:ea typeface="游ゴシック Medium" panose="020B0500000000000000" pitchFamily="50" charset="-128"/>
            </a:endParaRPr>
          </a:p>
          <a:p>
            <a:pPr marL="0" indent="0">
              <a:lnSpc>
                <a:spcPct val="110000"/>
              </a:lnSpc>
              <a:spcBef>
                <a:spcPts val="0"/>
              </a:spcBef>
              <a:spcAft>
                <a:spcPts val="3000"/>
              </a:spcAft>
              <a:buClr>
                <a:srgbClr val="FFC000"/>
              </a:buClr>
              <a:buSzPct val="80000"/>
              <a:buNone/>
            </a:pPr>
            <a:endParaRPr kumimoji="1" lang="en-US" altLang="ja-JP" sz="3200" dirty="0">
              <a:latin typeface="游ゴシック Medium" panose="020B0500000000000000" pitchFamily="50" charset="-128"/>
              <a:ea typeface="游ゴシック Medium" panose="020B0500000000000000" pitchFamily="50" charset="-128"/>
            </a:endParaRPr>
          </a:p>
          <a:p>
            <a:pPr marL="0" indent="0">
              <a:lnSpc>
                <a:spcPct val="110000"/>
              </a:lnSpc>
              <a:spcBef>
                <a:spcPts val="0"/>
              </a:spcBef>
              <a:spcAft>
                <a:spcPts val="3000"/>
              </a:spcAft>
              <a:buClr>
                <a:srgbClr val="FFC000"/>
              </a:buClr>
              <a:buSzPct val="80000"/>
              <a:buNone/>
            </a:pPr>
            <a:r>
              <a:rPr kumimoji="1" lang="ja-JP" altLang="en-US" sz="3200" dirty="0">
                <a:latin typeface="游ゴシック Medium" panose="020B0500000000000000" pitchFamily="50" charset="-128"/>
                <a:ea typeface="游ゴシック Medium" panose="020B0500000000000000" pitchFamily="50" charset="-128"/>
              </a:rPr>
              <a:t>２．正しくしっかり避妊する！</a:t>
            </a:r>
          </a:p>
          <a:p>
            <a:pPr marL="0" indent="0">
              <a:lnSpc>
                <a:spcPct val="110000"/>
              </a:lnSpc>
              <a:spcBef>
                <a:spcPts val="0"/>
              </a:spcBef>
              <a:spcAft>
                <a:spcPts val="3000"/>
              </a:spcAft>
              <a:buClr>
                <a:srgbClr val="FFC000"/>
              </a:buClr>
              <a:buSzPct val="80000"/>
              <a:buNone/>
            </a:pPr>
            <a:endParaRPr kumimoji="1" lang="ja-JP" altLang="en-US" sz="3200" dirty="0">
              <a:latin typeface="游ゴシック Medium" panose="020B0500000000000000" pitchFamily="50" charset="-128"/>
              <a:ea typeface="游ゴシック Medium" panose="020B0500000000000000" pitchFamily="50" charset="-128"/>
            </a:endParaRPr>
          </a:p>
          <a:p>
            <a:pPr marL="0" indent="0">
              <a:lnSpc>
                <a:spcPct val="110000"/>
              </a:lnSpc>
              <a:spcBef>
                <a:spcPts val="0"/>
              </a:spcBef>
              <a:spcAft>
                <a:spcPts val="3000"/>
              </a:spcAft>
              <a:buClr>
                <a:srgbClr val="FFC000"/>
              </a:buClr>
              <a:buSzPct val="80000"/>
              <a:buNone/>
            </a:pPr>
            <a:endParaRPr kumimoji="1" lang="ja-JP" altLang="en-US" sz="3200" dirty="0">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予期しない妊娠を避けるには・・・</a:t>
            </a:r>
            <a:endParaRPr lang="ja-JP" altLang="en-US" sz="6000" b="1" dirty="0">
              <a:solidFill>
                <a:srgbClr val="C00000"/>
              </a:solidFill>
              <a:latin typeface="+mn-ea"/>
              <a:ea typeface="+mn-ea"/>
            </a:endParaRPr>
          </a:p>
        </p:txBody>
      </p:sp>
      <p:sp>
        <p:nvSpPr>
          <p:cNvPr id="11" name="四角形: 角を丸くする 10">
            <a:extLst>
              <a:ext uri="{FF2B5EF4-FFF2-40B4-BE49-F238E27FC236}">
                <a16:creationId xmlns:a16="http://schemas.microsoft.com/office/drawing/2014/main" id="{C013AA92-D750-3191-E150-6811B9DF1048}"/>
              </a:ext>
            </a:extLst>
          </p:cNvPr>
          <p:cNvSpPr/>
          <p:nvPr/>
        </p:nvSpPr>
        <p:spPr>
          <a:xfrm>
            <a:off x="1076607" y="1516906"/>
            <a:ext cx="8538600" cy="2453378"/>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100</a:t>
            </a:r>
            <a:r>
              <a:rPr kumimoji="1" lang="ja-JP" altLang="en-US" sz="2800" dirty="0">
                <a:solidFill>
                  <a:schemeClr val="tx1"/>
                </a:solidFill>
              </a:rPr>
              <a:t>％妊娠を避ける方法はセックスをしないこと。</a:t>
            </a:r>
          </a:p>
          <a:p>
            <a:pPr algn="ctr"/>
            <a:r>
              <a:rPr kumimoji="1" lang="ja-JP" altLang="en-US" sz="2800" dirty="0">
                <a:solidFill>
                  <a:schemeClr val="tx1"/>
                </a:solidFill>
              </a:rPr>
              <a:t>女性は「ＮＯ！」という勇気を！</a:t>
            </a:r>
          </a:p>
          <a:p>
            <a:pPr algn="ctr"/>
            <a:r>
              <a:rPr kumimoji="1" lang="ja-JP" altLang="en-US" sz="2800" dirty="0">
                <a:solidFill>
                  <a:schemeClr val="tx1"/>
                </a:solidFill>
              </a:rPr>
              <a:t>男性は「ＮＯ！」を認めてあげる勇気を！</a:t>
            </a:r>
          </a:p>
          <a:p>
            <a:pPr algn="ctr"/>
            <a:r>
              <a:rPr kumimoji="1" lang="ja-JP" altLang="en-US" sz="2800" dirty="0">
                <a:solidFill>
                  <a:schemeClr val="tx1"/>
                </a:solidFill>
              </a:rPr>
              <a:t>同意のない性交はすべてレイプ</a:t>
            </a:r>
          </a:p>
        </p:txBody>
      </p:sp>
      <p:sp>
        <p:nvSpPr>
          <p:cNvPr id="12" name="四角形: 角を丸くする 11">
            <a:extLst>
              <a:ext uri="{FF2B5EF4-FFF2-40B4-BE49-F238E27FC236}">
                <a16:creationId xmlns:a16="http://schemas.microsoft.com/office/drawing/2014/main" id="{F4B01242-954E-39F8-2F88-494B10EC203B}"/>
              </a:ext>
            </a:extLst>
          </p:cNvPr>
          <p:cNvSpPr/>
          <p:nvPr/>
        </p:nvSpPr>
        <p:spPr>
          <a:xfrm>
            <a:off x="1076606" y="5190694"/>
            <a:ext cx="8538601" cy="2095993"/>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男性が避妊に協力しないのは性暴力！</a:t>
            </a:r>
          </a:p>
          <a:p>
            <a:pPr algn="ctr"/>
            <a:r>
              <a:rPr kumimoji="1" lang="ja-JP" altLang="en-US" sz="3200" dirty="0">
                <a:solidFill>
                  <a:schemeClr val="tx1"/>
                </a:solidFill>
              </a:rPr>
              <a:t>女性は彼の言いなりにならず、</a:t>
            </a:r>
          </a:p>
          <a:p>
            <a:pPr algn="ctr"/>
            <a:r>
              <a:rPr kumimoji="1" lang="ja-JP" altLang="en-US" sz="3200" dirty="0">
                <a:solidFill>
                  <a:schemeClr val="tx1"/>
                </a:solidFill>
              </a:rPr>
              <a:t>嫌なことは嫌！と言える強さを</a:t>
            </a:r>
          </a:p>
        </p:txBody>
      </p:sp>
    </p:spTree>
    <p:extLst>
      <p:ext uri="{BB962C8B-B14F-4D97-AF65-F5344CB8AC3E}">
        <p14:creationId xmlns:p14="http://schemas.microsoft.com/office/powerpoint/2010/main" val="297707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0">
            <a:extLst>
              <a:ext uri="{FF2B5EF4-FFF2-40B4-BE49-F238E27FC236}">
                <a16:creationId xmlns:a16="http://schemas.microsoft.com/office/drawing/2014/main" id="{70C679B4-E3BA-78F6-2074-5EFA2F7BB8F0}"/>
              </a:ext>
            </a:extLst>
          </p:cNvPr>
          <p:cNvGrpSpPr>
            <a:grpSpLocks/>
          </p:cNvGrpSpPr>
          <p:nvPr/>
        </p:nvGrpSpPr>
        <p:grpSpPr bwMode="auto">
          <a:xfrm>
            <a:off x="1660761" y="1882818"/>
            <a:ext cx="2881312" cy="3587044"/>
            <a:chOff x="197" y="1840"/>
            <a:chExt cx="1879" cy="2428"/>
          </a:xfrm>
        </p:grpSpPr>
        <p:pic>
          <p:nvPicPr>
            <p:cNvPr id="15" name="Picture 9">
              <a:extLst>
                <a:ext uri="{FF2B5EF4-FFF2-40B4-BE49-F238E27FC236}">
                  <a16:creationId xmlns:a16="http://schemas.microsoft.com/office/drawing/2014/main" id="{ECFDBB59-8D9C-F4D3-8054-A5C3C35DA8CD}"/>
                </a:ext>
              </a:extLst>
            </p:cNvPr>
            <p:cNvPicPr>
              <a:picLocks noChangeAspect="1" noChangeArrowheads="1"/>
            </p:cNvPicPr>
            <p:nvPr/>
          </p:nvPicPr>
          <p:blipFill>
            <a:blip r:embed="rId3" cstate="print"/>
            <a:srcRect t="4454" r="48019" b="6755"/>
            <a:stretch>
              <a:fillRect/>
            </a:stretch>
          </p:blipFill>
          <p:spPr bwMode="auto">
            <a:xfrm>
              <a:off x="197" y="1840"/>
              <a:ext cx="1837" cy="2392"/>
            </a:xfrm>
            <a:prstGeom prst="rect">
              <a:avLst/>
            </a:prstGeom>
            <a:noFill/>
            <a:ln w="19050" algn="ctr">
              <a:noFill/>
              <a:miter lim="800000"/>
              <a:headEnd/>
              <a:tailEnd/>
            </a:ln>
            <a:effectLst/>
          </p:spPr>
        </p:pic>
        <p:sp>
          <p:nvSpPr>
            <p:cNvPr id="16" name="Rectangle 12">
              <a:extLst>
                <a:ext uri="{FF2B5EF4-FFF2-40B4-BE49-F238E27FC236}">
                  <a16:creationId xmlns:a16="http://schemas.microsoft.com/office/drawing/2014/main" id="{20143806-6729-0999-79B3-4D1D899E3762}"/>
                </a:ext>
              </a:extLst>
            </p:cNvPr>
            <p:cNvSpPr>
              <a:spLocks noChangeArrowheads="1"/>
            </p:cNvSpPr>
            <p:nvPr/>
          </p:nvSpPr>
          <p:spPr bwMode="auto">
            <a:xfrm>
              <a:off x="1773" y="1840"/>
              <a:ext cx="303" cy="1246"/>
            </a:xfrm>
            <a:prstGeom prst="rect">
              <a:avLst/>
            </a:prstGeom>
            <a:solidFill>
              <a:schemeClr val="bg1"/>
            </a:solidFill>
            <a:ln w="19050" algn="ctr">
              <a:noFill/>
              <a:miter lim="800000"/>
              <a:headEnd/>
              <a:tailEnd/>
            </a:ln>
            <a:effectLst/>
          </p:spPr>
          <p:txBody>
            <a:bodyPr wrap="none" anchor="ctr"/>
            <a:lstStyle/>
            <a:p>
              <a:pPr fontAlgn="base">
                <a:spcBef>
                  <a:spcPct val="0"/>
                </a:spcBef>
                <a:spcAft>
                  <a:spcPct val="0"/>
                </a:spcAft>
                <a:defRPr/>
              </a:pPr>
              <a:endParaRPr lang="ja-JP" altLang="en-US" sz="2000">
                <a:solidFill>
                  <a:srgbClr val="000000"/>
                </a:solidFill>
                <a:latin typeface="+mj-ea"/>
                <a:ea typeface="+mj-ea"/>
              </a:endParaRPr>
            </a:p>
          </p:txBody>
        </p:sp>
        <p:sp>
          <p:nvSpPr>
            <p:cNvPr id="17" name="Rectangle 13">
              <a:extLst>
                <a:ext uri="{FF2B5EF4-FFF2-40B4-BE49-F238E27FC236}">
                  <a16:creationId xmlns:a16="http://schemas.microsoft.com/office/drawing/2014/main" id="{F5425B1C-FB4A-A1CC-3BA5-3F53A838C612}"/>
                </a:ext>
              </a:extLst>
            </p:cNvPr>
            <p:cNvSpPr>
              <a:spLocks noChangeArrowheads="1"/>
            </p:cNvSpPr>
            <p:nvPr/>
          </p:nvSpPr>
          <p:spPr bwMode="auto">
            <a:xfrm>
              <a:off x="264" y="4104"/>
              <a:ext cx="779" cy="164"/>
            </a:xfrm>
            <a:prstGeom prst="rect">
              <a:avLst/>
            </a:prstGeom>
            <a:solidFill>
              <a:schemeClr val="bg1"/>
            </a:solidFill>
            <a:ln w="19050" algn="ctr">
              <a:noFill/>
              <a:miter lim="800000"/>
              <a:headEnd/>
              <a:tailEnd/>
            </a:ln>
            <a:effectLst/>
          </p:spPr>
          <p:txBody>
            <a:bodyPr wrap="none" anchor="ctr"/>
            <a:lstStyle/>
            <a:p>
              <a:pPr fontAlgn="base">
                <a:spcBef>
                  <a:spcPct val="0"/>
                </a:spcBef>
                <a:spcAft>
                  <a:spcPct val="0"/>
                </a:spcAft>
                <a:defRPr/>
              </a:pPr>
              <a:endParaRPr lang="ja-JP" altLang="en-US" sz="2000">
                <a:solidFill>
                  <a:srgbClr val="000000"/>
                </a:solidFill>
                <a:latin typeface="+mj-ea"/>
                <a:ea typeface="+mj-ea"/>
              </a:endParaRPr>
            </a:p>
          </p:txBody>
        </p:sp>
      </p:grpSp>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低用量ピル（</a:t>
            </a:r>
            <a:r>
              <a:rPr lang="en-US" altLang="ja-JP" sz="3600" b="1" dirty="0">
                <a:latin typeface="游ゴシック" panose="020B0400000000000000" pitchFamily="50" charset="-128"/>
                <a:ea typeface="游ゴシック" panose="020B0400000000000000" pitchFamily="50" charset="-128"/>
              </a:rPr>
              <a:t>OC</a:t>
            </a:r>
            <a:r>
              <a:rPr lang="ja-JP" altLang="en-US" sz="3600" b="1" dirty="0">
                <a:latin typeface="游ゴシック" panose="020B0400000000000000" pitchFamily="50" charset="-128"/>
                <a:ea typeface="游ゴシック" panose="020B0400000000000000" pitchFamily="50" charset="-128"/>
              </a:rPr>
              <a:t>）による避妊の仕組みと</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副効用の関係</a:t>
            </a:r>
          </a:p>
        </p:txBody>
      </p:sp>
      <p:sp>
        <p:nvSpPr>
          <p:cNvPr id="11" name="AutoShape 5">
            <a:extLst>
              <a:ext uri="{FF2B5EF4-FFF2-40B4-BE49-F238E27FC236}">
                <a16:creationId xmlns:a16="http://schemas.microsoft.com/office/drawing/2014/main" id="{E7E71603-E0D8-A084-49AA-255FE2F53DC4}"/>
              </a:ext>
            </a:extLst>
          </p:cNvPr>
          <p:cNvSpPr>
            <a:spLocks noChangeArrowheads="1"/>
          </p:cNvSpPr>
          <p:nvPr/>
        </p:nvSpPr>
        <p:spPr bwMode="auto">
          <a:xfrm>
            <a:off x="4338033" y="1271293"/>
            <a:ext cx="2726727" cy="1134174"/>
          </a:xfrm>
          <a:prstGeom prst="roundRect">
            <a:avLst>
              <a:gd name="adj" fmla="val 16667"/>
            </a:avLst>
          </a:prstGeom>
          <a:gradFill rotWithShape="1">
            <a:gsLst>
              <a:gs pos="0">
                <a:srgbClr val="FF99FF">
                  <a:alpha val="39999"/>
                </a:srgbClr>
              </a:gs>
              <a:gs pos="50000">
                <a:schemeClr val="bg1"/>
              </a:gs>
              <a:gs pos="100000">
                <a:srgbClr val="FF99FF">
                  <a:alpha val="39999"/>
                </a:srgbClr>
              </a:gs>
            </a:gsLst>
            <a:lin ang="5400000" scaled="1"/>
          </a:gra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000" rIns="112000" anchor="ctr"/>
          <a:lstStyle/>
          <a:p>
            <a:pPr marL="323149" indent="-323149" algn="just" fontAlgn="base">
              <a:spcBef>
                <a:spcPct val="0"/>
              </a:spcBef>
              <a:spcAft>
                <a:spcPct val="0"/>
              </a:spcAft>
              <a:buFontTx/>
              <a:buAutoNum type="circleNumDbPlain"/>
              <a:defRPr/>
            </a:pPr>
            <a:r>
              <a:rPr lang="ja-JP" altLang="en-US" sz="2000" b="1" dirty="0">
                <a:solidFill>
                  <a:srgbClr val="000000"/>
                </a:solidFill>
                <a:latin typeface="+mj-ea"/>
                <a:ea typeface="+mj-ea"/>
              </a:rPr>
              <a:t>女性ホルモンの分泌を調節して排卵を抑制する</a:t>
            </a:r>
          </a:p>
        </p:txBody>
      </p:sp>
      <p:sp>
        <p:nvSpPr>
          <p:cNvPr id="12" name="AutoShape 6">
            <a:extLst>
              <a:ext uri="{FF2B5EF4-FFF2-40B4-BE49-F238E27FC236}">
                <a16:creationId xmlns:a16="http://schemas.microsoft.com/office/drawing/2014/main" id="{9BE63E0F-151B-6842-26D7-53ACC565E07D}"/>
              </a:ext>
            </a:extLst>
          </p:cNvPr>
          <p:cNvSpPr>
            <a:spLocks noChangeArrowheads="1"/>
          </p:cNvSpPr>
          <p:nvPr/>
        </p:nvSpPr>
        <p:spPr bwMode="auto">
          <a:xfrm>
            <a:off x="5623667" y="2698073"/>
            <a:ext cx="2726727" cy="1134174"/>
          </a:xfrm>
          <a:prstGeom prst="roundRect">
            <a:avLst>
              <a:gd name="adj" fmla="val 16667"/>
            </a:avLst>
          </a:prstGeom>
          <a:gradFill rotWithShape="1">
            <a:gsLst>
              <a:gs pos="0">
                <a:srgbClr val="6699FF">
                  <a:alpha val="39999"/>
                </a:srgbClr>
              </a:gs>
              <a:gs pos="50000">
                <a:schemeClr val="bg1"/>
              </a:gs>
              <a:gs pos="100000">
                <a:srgbClr val="6699FF">
                  <a:alpha val="39999"/>
                </a:srgbClr>
              </a:gs>
            </a:gsLst>
            <a:lin ang="5400000" scaled="1"/>
          </a:gra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000" rIns="112000" anchor="ctr"/>
          <a:lstStyle/>
          <a:p>
            <a:pPr marL="323149" indent="-323149" algn="just" fontAlgn="base">
              <a:spcBef>
                <a:spcPct val="0"/>
              </a:spcBef>
              <a:spcAft>
                <a:spcPct val="0"/>
              </a:spcAft>
              <a:buFontTx/>
              <a:buAutoNum type="circleNumDbPlain" startAt="2"/>
              <a:defRPr/>
            </a:pPr>
            <a:r>
              <a:rPr lang="ja-JP" altLang="en-US" sz="2000" b="1" dirty="0">
                <a:solidFill>
                  <a:srgbClr val="000000"/>
                </a:solidFill>
                <a:latin typeface="+mj-ea"/>
                <a:ea typeface="+mj-ea"/>
              </a:rPr>
              <a:t>子宮内膜を菲薄化し、受精卵の着床を抑制する</a:t>
            </a:r>
          </a:p>
        </p:txBody>
      </p:sp>
      <p:sp>
        <p:nvSpPr>
          <p:cNvPr id="13" name="AutoShape 7">
            <a:extLst>
              <a:ext uri="{FF2B5EF4-FFF2-40B4-BE49-F238E27FC236}">
                <a16:creationId xmlns:a16="http://schemas.microsoft.com/office/drawing/2014/main" id="{711105FD-3A32-B711-35B8-5CD54B5D74E5}"/>
              </a:ext>
            </a:extLst>
          </p:cNvPr>
          <p:cNvSpPr>
            <a:spLocks noChangeArrowheads="1"/>
          </p:cNvSpPr>
          <p:nvPr/>
        </p:nvSpPr>
        <p:spPr bwMode="auto">
          <a:xfrm>
            <a:off x="6987030" y="4068989"/>
            <a:ext cx="2726727" cy="1119245"/>
          </a:xfrm>
          <a:prstGeom prst="roundRect">
            <a:avLst>
              <a:gd name="adj" fmla="val 16667"/>
            </a:avLst>
          </a:prstGeom>
          <a:gradFill rotWithShape="1">
            <a:gsLst>
              <a:gs pos="0">
                <a:srgbClr val="00CC66">
                  <a:alpha val="39999"/>
                </a:srgbClr>
              </a:gs>
              <a:gs pos="50000">
                <a:schemeClr val="bg1"/>
              </a:gs>
              <a:gs pos="100000">
                <a:srgbClr val="00CC66">
                  <a:alpha val="39999"/>
                </a:srgbClr>
              </a:gs>
            </a:gsLst>
            <a:lin ang="5400000" scaled="1"/>
          </a:gra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000" rIns="112000" anchor="ctr"/>
          <a:lstStyle/>
          <a:p>
            <a:pPr marL="323149" indent="-323149" algn="just" fontAlgn="base">
              <a:spcBef>
                <a:spcPct val="0"/>
              </a:spcBef>
              <a:spcAft>
                <a:spcPct val="0"/>
              </a:spcAft>
              <a:buFontTx/>
              <a:buAutoNum type="circleNumDbPlain" startAt="3"/>
              <a:defRPr/>
            </a:pPr>
            <a:r>
              <a:rPr lang="ja-JP" altLang="en-US" sz="2000" b="1" dirty="0">
                <a:solidFill>
                  <a:srgbClr val="000000"/>
                </a:solidFill>
                <a:latin typeface="+mj-ea"/>
                <a:ea typeface="+mj-ea"/>
              </a:rPr>
              <a:t>頸管粘液を変化させ、精子の子宮内進入を防ぐ</a:t>
            </a:r>
          </a:p>
        </p:txBody>
      </p:sp>
      <p:sp>
        <p:nvSpPr>
          <p:cNvPr id="18" name="AutoShape 19">
            <a:extLst>
              <a:ext uri="{FF2B5EF4-FFF2-40B4-BE49-F238E27FC236}">
                <a16:creationId xmlns:a16="http://schemas.microsoft.com/office/drawing/2014/main" id="{71B7EEBF-C0A4-14EA-AEB7-455409EFF83A}"/>
              </a:ext>
            </a:extLst>
          </p:cNvPr>
          <p:cNvSpPr>
            <a:spLocks noChangeArrowheads="1"/>
          </p:cNvSpPr>
          <p:nvPr/>
        </p:nvSpPr>
        <p:spPr bwMode="auto">
          <a:xfrm>
            <a:off x="5295159" y="5584223"/>
            <a:ext cx="4773612" cy="1270920"/>
          </a:xfrm>
          <a:prstGeom prst="roundRect">
            <a:avLst>
              <a:gd name="adj" fmla="val 9491"/>
            </a:avLst>
          </a:prstGeom>
          <a:solidFill>
            <a:srgbClr val="FFCCFF">
              <a:alpha val="30196"/>
            </a:srgbClr>
          </a:solidFill>
          <a:ln w="76200" algn="ctr">
            <a:solidFill>
              <a:srgbClr val="FF6699"/>
            </a:solidFill>
            <a:round/>
            <a:headEnd/>
            <a:tailEnd/>
          </a:ln>
          <a:effectLst/>
        </p:spPr>
        <p:txBody>
          <a:bodyPr tIns="137600" bIns="137600">
            <a:spAutoFit/>
          </a:bodyPr>
          <a:lstStyle/>
          <a:p>
            <a:pPr algn="ctr" fontAlgn="base">
              <a:spcBef>
                <a:spcPct val="0"/>
              </a:spcBef>
              <a:spcAft>
                <a:spcPct val="0"/>
              </a:spcAft>
              <a:defRPr/>
            </a:pPr>
            <a:r>
              <a:rPr lang="en-US" altLang="ja-JP" sz="2000" b="1" dirty="0">
                <a:solidFill>
                  <a:srgbClr val="000000"/>
                </a:solidFill>
                <a:latin typeface="+mj-ea"/>
                <a:ea typeface="+mj-ea"/>
              </a:rPr>
              <a:t>OC</a:t>
            </a:r>
            <a:r>
              <a:rPr lang="ja-JP" altLang="en-US" sz="2000" b="1" dirty="0">
                <a:solidFill>
                  <a:srgbClr val="000000"/>
                </a:solidFill>
                <a:latin typeface="+mj-ea"/>
                <a:ea typeface="+mj-ea"/>
              </a:rPr>
              <a:t>は、排卵を抑えるだけでなく、</a:t>
            </a:r>
            <a:endParaRPr lang="en-US" altLang="ja-JP" sz="2000" b="1" dirty="0">
              <a:solidFill>
                <a:srgbClr val="000000"/>
              </a:solidFill>
              <a:latin typeface="+mj-ea"/>
              <a:ea typeface="+mj-ea"/>
            </a:endParaRPr>
          </a:p>
          <a:p>
            <a:pPr algn="ctr" fontAlgn="base">
              <a:spcBef>
                <a:spcPct val="0"/>
              </a:spcBef>
              <a:spcAft>
                <a:spcPct val="0"/>
              </a:spcAft>
              <a:defRPr/>
            </a:pPr>
            <a:r>
              <a:rPr lang="ja-JP" altLang="en-US" sz="2000" b="1" dirty="0">
                <a:solidFill>
                  <a:srgbClr val="000000"/>
                </a:solidFill>
                <a:latin typeface="+mj-ea"/>
                <a:ea typeface="+mj-ea"/>
              </a:rPr>
              <a:t>いくつもの作用により確実な</a:t>
            </a:r>
            <a:endParaRPr lang="en-US" altLang="ja-JP" sz="2000" b="1" dirty="0">
              <a:solidFill>
                <a:srgbClr val="000000"/>
              </a:solidFill>
              <a:latin typeface="+mj-ea"/>
              <a:ea typeface="+mj-ea"/>
            </a:endParaRPr>
          </a:p>
          <a:p>
            <a:pPr algn="ctr" fontAlgn="base">
              <a:spcBef>
                <a:spcPct val="0"/>
              </a:spcBef>
              <a:spcAft>
                <a:spcPct val="0"/>
              </a:spcAft>
              <a:defRPr/>
            </a:pPr>
            <a:r>
              <a:rPr lang="ja-JP" altLang="en-US" sz="2000" b="1" dirty="0">
                <a:solidFill>
                  <a:srgbClr val="000000"/>
                </a:solidFill>
                <a:latin typeface="+mj-ea"/>
                <a:ea typeface="+mj-ea"/>
              </a:rPr>
              <a:t>避妊効果を発揮します</a:t>
            </a:r>
          </a:p>
        </p:txBody>
      </p:sp>
      <p:sp>
        <p:nvSpPr>
          <p:cNvPr id="19" name="Text Box 21">
            <a:extLst>
              <a:ext uri="{FF2B5EF4-FFF2-40B4-BE49-F238E27FC236}">
                <a16:creationId xmlns:a16="http://schemas.microsoft.com/office/drawing/2014/main" id="{E3249336-9191-90A8-B43F-883C0D137AF2}"/>
              </a:ext>
            </a:extLst>
          </p:cNvPr>
          <p:cNvSpPr txBox="1">
            <a:spLocks noChangeArrowheads="1"/>
          </p:cNvSpPr>
          <p:nvPr/>
        </p:nvSpPr>
        <p:spPr bwMode="auto">
          <a:xfrm>
            <a:off x="311674" y="4968971"/>
            <a:ext cx="2698175" cy="707886"/>
          </a:xfrm>
          <a:prstGeom prst="rect">
            <a:avLst/>
          </a:prstGeom>
          <a:noFill/>
          <a:ln w="19050" algn="ctr">
            <a:noFill/>
            <a:miter lim="800000"/>
            <a:headEnd/>
            <a:tailEnd/>
          </a:ln>
          <a:effectLst/>
        </p:spPr>
        <p:txBody>
          <a:bodyPr wrap="none">
            <a:spAutoFit/>
          </a:bodyPr>
          <a:lstStyle/>
          <a:p>
            <a:pPr fontAlgn="base">
              <a:spcBef>
                <a:spcPct val="0"/>
              </a:spcBef>
              <a:spcAft>
                <a:spcPct val="0"/>
              </a:spcAft>
              <a:defRPr/>
            </a:pPr>
            <a:r>
              <a:rPr lang="en-US" altLang="ja-JP" sz="2000" dirty="0">
                <a:solidFill>
                  <a:srgbClr val="FF6699"/>
                </a:solidFill>
                <a:latin typeface="HGP創英角ｺﾞｼｯｸUB" pitchFamily="50" charset="-128"/>
                <a:ea typeface="HGP創英角ｺﾞｼｯｸUB" pitchFamily="50" charset="-128"/>
              </a:rPr>
              <a:t>FSH</a:t>
            </a:r>
            <a:r>
              <a:rPr lang="ja-JP" altLang="en-US" sz="2000" dirty="0">
                <a:solidFill>
                  <a:srgbClr val="FF6699"/>
                </a:solidFill>
                <a:latin typeface="HGP創英角ｺﾞｼｯｸUB" pitchFamily="50" charset="-128"/>
                <a:ea typeface="HGP創英角ｺﾞｼｯｸUB" pitchFamily="50" charset="-128"/>
              </a:rPr>
              <a:t>：卵胞刺激ホルモン</a:t>
            </a:r>
          </a:p>
          <a:p>
            <a:pPr fontAlgn="base">
              <a:spcBef>
                <a:spcPct val="0"/>
              </a:spcBef>
              <a:spcAft>
                <a:spcPct val="0"/>
              </a:spcAft>
              <a:defRPr/>
            </a:pPr>
            <a:r>
              <a:rPr lang="en-US" altLang="ja-JP" sz="2000" dirty="0">
                <a:solidFill>
                  <a:srgbClr val="3366FF"/>
                </a:solidFill>
                <a:latin typeface="HGP創英角ｺﾞｼｯｸUB" pitchFamily="50" charset="-128"/>
                <a:ea typeface="HGP創英角ｺﾞｼｯｸUB" pitchFamily="50" charset="-128"/>
              </a:rPr>
              <a:t>L H</a:t>
            </a:r>
            <a:r>
              <a:rPr lang="ja-JP" altLang="en-US" sz="2000" dirty="0">
                <a:solidFill>
                  <a:srgbClr val="3366FF"/>
                </a:solidFill>
                <a:latin typeface="HGP創英角ｺﾞｼｯｸUB" pitchFamily="50" charset="-128"/>
                <a:ea typeface="HGP創英角ｺﾞｼｯｸUB" pitchFamily="50" charset="-128"/>
              </a:rPr>
              <a:t>：黄体形成ホルモン</a:t>
            </a:r>
          </a:p>
        </p:txBody>
      </p:sp>
      <p:sp>
        <p:nvSpPr>
          <p:cNvPr id="20" name="テキスト ボックス 19">
            <a:extLst>
              <a:ext uri="{FF2B5EF4-FFF2-40B4-BE49-F238E27FC236}">
                <a16:creationId xmlns:a16="http://schemas.microsoft.com/office/drawing/2014/main" id="{EC1132AE-8FBE-971A-4773-15D6AD46576C}"/>
              </a:ext>
            </a:extLst>
          </p:cNvPr>
          <p:cNvSpPr txBox="1"/>
          <p:nvPr/>
        </p:nvSpPr>
        <p:spPr>
          <a:xfrm>
            <a:off x="1660761" y="5858925"/>
            <a:ext cx="3172663" cy="338554"/>
          </a:xfrm>
          <a:prstGeom prst="rect">
            <a:avLst/>
          </a:prstGeom>
          <a:noFill/>
        </p:spPr>
        <p:txBody>
          <a:bodyPr wrap="none">
            <a:spAutoFit/>
          </a:bodyPr>
          <a:lstStyle/>
          <a:p>
            <a:pPr fontAlgn="base">
              <a:spcBef>
                <a:spcPct val="0"/>
              </a:spcBef>
              <a:spcAft>
                <a:spcPct val="0"/>
              </a:spcAft>
              <a:defRPr/>
            </a:pPr>
            <a:r>
              <a:rPr lang="ja-JP" altLang="en-US" sz="1600" dirty="0">
                <a:solidFill>
                  <a:prstClr val="black"/>
                </a:solidFill>
                <a:latin typeface="+mj-ea"/>
                <a:ea typeface="+mj-ea"/>
              </a:rPr>
              <a:t>（</a:t>
            </a:r>
            <a:r>
              <a:rPr lang="en-US" altLang="ja-JP" sz="1600" dirty="0">
                <a:solidFill>
                  <a:prstClr val="black"/>
                </a:solidFill>
                <a:latin typeface="+mj-ea"/>
                <a:ea typeface="+mj-ea"/>
              </a:rPr>
              <a:t>MSD</a:t>
            </a:r>
            <a:r>
              <a:rPr lang="ja-JP" altLang="en-US" sz="1600" dirty="0">
                <a:solidFill>
                  <a:prstClr val="black"/>
                </a:solidFill>
                <a:latin typeface="+mj-ea"/>
                <a:ea typeface="+mj-ea"/>
              </a:rPr>
              <a:t>作成</a:t>
            </a:r>
            <a:r>
              <a:rPr lang="en-US" altLang="ja-JP" sz="1600" dirty="0">
                <a:solidFill>
                  <a:prstClr val="black"/>
                </a:solidFill>
                <a:latin typeface="+mj-ea"/>
                <a:ea typeface="+mj-ea"/>
              </a:rPr>
              <a:t>OC</a:t>
            </a:r>
            <a:r>
              <a:rPr lang="ja-JP" altLang="en-US" sz="1600" dirty="0">
                <a:solidFill>
                  <a:prstClr val="black"/>
                </a:solidFill>
                <a:latin typeface="+mj-ea"/>
                <a:ea typeface="+mj-ea"/>
              </a:rPr>
              <a:t>小冊子一部改変）</a:t>
            </a:r>
          </a:p>
        </p:txBody>
      </p:sp>
    </p:spTree>
    <p:extLst>
      <p:ext uri="{BB962C8B-B14F-4D97-AF65-F5344CB8AC3E}">
        <p14:creationId xmlns:p14="http://schemas.microsoft.com/office/powerpoint/2010/main" val="238953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思春期になると・・・</a:t>
            </a:r>
            <a:endParaRPr lang="ja-JP" altLang="en-US" sz="6000" b="1" dirty="0">
              <a:solidFill>
                <a:srgbClr val="C00000"/>
              </a:solidFill>
              <a:latin typeface="+mn-ea"/>
              <a:ea typeface="+mn-ea"/>
            </a:endParaRPr>
          </a:p>
        </p:txBody>
      </p:sp>
      <p:sp>
        <p:nvSpPr>
          <p:cNvPr id="2" name="正方形/長方形 1">
            <a:extLst>
              <a:ext uri="{FF2B5EF4-FFF2-40B4-BE49-F238E27FC236}">
                <a16:creationId xmlns:a16="http://schemas.microsoft.com/office/drawing/2014/main" id="{AB9C965E-54E3-ADAA-DE1D-4A929BA5990D}"/>
              </a:ext>
            </a:extLst>
          </p:cNvPr>
          <p:cNvSpPr/>
          <p:nvPr/>
        </p:nvSpPr>
        <p:spPr>
          <a:xfrm>
            <a:off x="1600383" y="5131689"/>
            <a:ext cx="7491046" cy="181682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rPr>
              <a:t>からだは</a:t>
            </a:r>
            <a:r>
              <a:rPr kumimoji="1" lang="ja-JP" altLang="en-US" sz="4400" dirty="0">
                <a:solidFill>
                  <a:srgbClr val="FE0000"/>
                </a:solidFill>
              </a:rPr>
              <a:t>妊娠可能</a:t>
            </a:r>
            <a:r>
              <a:rPr kumimoji="1" lang="ja-JP" altLang="en-US" sz="4400" dirty="0">
                <a:solidFill>
                  <a:schemeClr val="tx1"/>
                </a:solidFill>
              </a:rPr>
              <a:t>な状態に</a:t>
            </a:r>
          </a:p>
        </p:txBody>
      </p:sp>
      <p:pic>
        <p:nvPicPr>
          <p:cNvPr id="10" name="Picture 8" descr="IMG_0010_NEW">
            <a:extLst>
              <a:ext uri="{FF2B5EF4-FFF2-40B4-BE49-F238E27FC236}">
                <a16:creationId xmlns:a16="http://schemas.microsoft.com/office/drawing/2014/main" id="{2DCD6F42-57C4-53BF-C978-74467E740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896" y="1559772"/>
            <a:ext cx="1533242" cy="225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G_0011_NEW">
            <a:extLst>
              <a:ext uri="{FF2B5EF4-FFF2-40B4-BE49-F238E27FC236}">
                <a16:creationId xmlns:a16="http://schemas.microsoft.com/office/drawing/2014/main" id="{0E04CD84-189C-2EB2-B281-58B94F3FD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285" y="1559772"/>
            <a:ext cx="1712912"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コンテンツ プレースホルダー 9">
            <a:extLst>
              <a:ext uri="{FF2B5EF4-FFF2-40B4-BE49-F238E27FC236}">
                <a16:creationId xmlns:a16="http://schemas.microsoft.com/office/drawing/2014/main" id="{31A28307-81E6-1649-2F17-CC1BF502FE1C}"/>
              </a:ext>
            </a:extLst>
          </p:cNvPr>
          <p:cNvSpPr>
            <a:spLocks noGrp="1"/>
          </p:cNvSpPr>
          <p:nvPr>
            <p:ph idx="1"/>
          </p:nvPr>
        </p:nvSpPr>
        <p:spPr>
          <a:xfrm>
            <a:off x="274320" y="1408176"/>
            <a:ext cx="6729984" cy="3456432"/>
          </a:xfrm>
        </p:spPr>
        <p:txBody>
          <a:bodyPr>
            <a:normAutofit/>
          </a:bodyPr>
          <a:lstStyle/>
          <a:p>
            <a:r>
              <a:rPr lang="ja-JP" altLang="en-US" sz="3200" dirty="0"/>
              <a:t>性ステロイドホルモンの影響で、男女の体つきに違いが出て、性に対する関心が高まる</a:t>
            </a:r>
          </a:p>
          <a:p>
            <a:pPr marL="0" indent="0">
              <a:buNone/>
            </a:pPr>
            <a:endParaRPr lang="ja-JP" altLang="en-US" sz="3200" dirty="0"/>
          </a:p>
          <a:p>
            <a:r>
              <a:rPr lang="ja-JP" altLang="en-US" sz="3200" dirty="0"/>
              <a:t>男子は射精ができるようになり、女子は生理が始まる</a:t>
            </a:r>
          </a:p>
        </p:txBody>
      </p:sp>
    </p:spTree>
    <p:extLst>
      <p:ext uri="{BB962C8B-B14F-4D97-AF65-F5344CB8AC3E}">
        <p14:creationId xmlns:p14="http://schemas.microsoft.com/office/powerpoint/2010/main" val="222402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5A606B1A-0A48-C809-9EEC-B093A58DD8A0}"/>
              </a:ext>
            </a:extLst>
          </p:cNvPr>
          <p:cNvSpPr>
            <a:spLocks noChangeArrowheads="1"/>
          </p:cNvSpPr>
          <p:nvPr/>
        </p:nvSpPr>
        <p:spPr bwMode="auto">
          <a:xfrm flipH="1">
            <a:off x="3920449" y="5451632"/>
            <a:ext cx="87653"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24" name="Rectangle 7">
            <a:extLst>
              <a:ext uri="{FF2B5EF4-FFF2-40B4-BE49-F238E27FC236}">
                <a16:creationId xmlns:a16="http://schemas.microsoft.com/office/drawing/2014/main" id="{D076B579-EE04-B877-A521-C42B2A34D0C0}"/>
              </a:ext>
            </a:extLst>
          </p:cNvPr>
          <p:cNvSpPr>
            <a:spLocks noChangeArrowheads="1"/>
          </p:cNvSpPr>
          <p:nvPr/>
        </p:nvSpPr>
        <p:spPr bwMode="auto">
          <a:xfrm>
            <a:off x="1343150" y="5451632"/>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性的接触があるということは</a:t>
            </a:r>
          </a:p>
        </p:txBody>
      </p:sp>
      <p:sp>
        <p:nvSpPr>
          <p:cNvPr id="11" name="Oval 3">
            <a:extLst>
              <a:ext uri="{FF2B5EF4-FFF2-40B4-BE49-F238E27FC236}">
                <a16:creationId xmlns:a16="http://schemas.microsoft.com/office/drawing/2014/main" id="{8B99C19E-601F-475A-344E-C5DFDBA0423F}"/>
              </a:ext>
            </a:extLst>
          </p:cNvPr>
          <p:cNvSpPr>
            <a:spLocks noChangeArrowheads="1"/>
          </p:cNvSpPr>
          <p:nvPr/>
        </p:nvSpPr>
        <p:spPr bwMode="auto">
          <a:xfrm>
            <a:off x="3702524" y="1043632"/>
            <a:ext cx="3273714" cy="887443"/>
          </a:xfrm>
          <a:prstGeom prst="roundRect">
            <a:avLst/>
          </a:prstGeom>
          <a:solidFill>
            <a:schemeClr val="accent5">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chemeClr val="bg1"/>
                </a:solidFill>
                <a:latin typeface="+mn-ea"/>
                <a:ea typeface="+mn-ea"/>
                <a:cs typeface="Times" panose="02020603050405020304" pitchFamily="18" charset="0"/>
              </a:rPr>
              <a:t>性的接触</a:t>
            </a:r>
          </a:p>
        </p:txBody>
      </p:sp>
      <p:sp>
        <p:nvSpPr>
          <p:cNvPr id="12" name="AutoShape 4">
            <a:extLst>
              <a:ext uri="{FF2B5EF4-FFF2-40B4-BE49-F238E27FC236}">
                <a16:creationId xmlns:a16="http://schemas.microsoft.com/office/drawing/2014/main" id="{A2B536AB-84F6-EB17-5AE0-76B8CFCCAB0A}"/>
              </a:ext>
            </a:extLst>
          </p:cNvPr>
          <p:cNvSpPr>
            <a:spLocks noChangeArrowheads="1"/>
          </p:cNvSpPr>
          <p:nvPr/>
        </p:nvSpPr>
        <p:spPr bwMode="auto">
          <a:xfrm rot="-2102594">
            <a:off x="6933062" y="1990122"/>
            <a:ext cx="576263" cy="1440000"/>
          </a:xfrm>
          <a:prstGeom prst="downArrow">
            <a:avLst>
              <a:gd name="adj1" fmla="val 35148"/>
              <a:gd name="adj2" fmla="val 57014"/>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3" name="AutoShape 5">
            <a:extLst>
              <a:ext uri="{FF2B5EF4-FFF2-40B4-BE49-F238E27FC236}">
                <a16:creationId xmlns:a16="http://schemas.microsoft.com/office/drawing/2014/main" id="{0977BEAC-EAFF-5E37-D744-486FD0F0DAD6}"/>
              </a:ext>
            </a:extLst>
          </p:cNvPr>
          <p:cNvSpPr>
            <a:spLocks noChangeArrowheads="1"/>
          </p:cNvSpPr>
          <p:nvPr/>
        </p:nvSpPr>
        <p:spPr bwMode="auto">
          <a:xfrm rot="2102594" flipH="1">
            <a:off x="3184888" y="1981719"/>
            <a:ext cx="576262" cy="1440000"/>
          </a:xfrm>
          <a:prstGeom prst="downArrow">
            <a:avLst>
              <a:gd name="adj1" fmla="val 35148"/>
              <a:gd name="adj2" fmla="val 53397"/>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4" name="Rectangle 6">
            <a:extLst>
              <a:ext uri="{FF2B5EF4-FFF2-40B4-BE49-F238E27FC236}">
                <a16:creationId xmlns:a16="http://schemas.microsoft.com/office/drawing/2014/main" id="{27A4F13F-8FB7-2A38-F713-C24EC3AEC237}"/>
              </a:ext>
            </a:extLst>
          </p:cNvPr>
          <p:cNvSpPr>
            <a:spLocks noChangeArrowheads="1"/>
          </p:cNvSpPr>
          <p:nvPr/>
        </p:nvSpPr>
        <p:spPr bwMode="auto">
          <a:xfrm rot="2102594" flipH="1">
            <a:off x="1876313" y="3933896"/>
            <a:ext cx="90487" cy="9000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5" name="Rectangle 7">
            <a:extLst>
              <a:ext uri="{FF2B5EF4-FFF2-40B4-BE49-F238E27FC236}">
                <a16:creationId xmlns:a16="http://schemas.microsoft.com/office/drawing/2014/main" id="{08E884DD-E0A6-6D83-CCEB-B811B9F904E1}"/>
              </a:ext>
            </a:extLst>
          </p:cNvPr>
          <p:cNvSpPr>
            <a:spLocks noChangeArrowheads="1"/>
          </p:cNvSpPr>
          <p:nvPr/>
        </p:nvSpPr>
        <p:spPr bwMode="auto">
          <a:xfrm rot="-2102594">
            <a:off x="3521440" y="4031220"/>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6" name="Rectangle 8">
            <a:extLst>
              <a:ext uri="{FF2B5EF4-FFF2-40B4-BE49-F238E27FC236}">
                <a16:creationId xmlns:a16="http://schemas.microsoft.com/office/drawing/2014/main" id="{999D5F44-1C6B-8986-A568-61F7FFA1C604}"/>
              </a:ext>
            </a:extLst>
          </p:cNvPr>
          <p:cNvSpPr>
            <a:spLocks noChangeArrowheads="1"/>
          </p:cNvSpPr>
          <p:nvPr/>
        </p:nvSpPr>
        <p:spPr bwMode="auto">
          <a:xfrm rot="2102594" flipH="1">
            <a:off x="7024800" y="4042333"/>
            <a:ext cx="90488" cy="8636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7" name="Rectangle 9">
            <a:extLst>
              <a:ext uri="{FF2B5EF4-FFF2-40B4-BE49-F238E27FC236}">
                <a16:creationId xmlns:a16="http://schemas.microsoft.com/office/drawing/2014/main" id="{757E812C-F080-ECCB-BB42-9AD08F1810D5}"/>
              </a:ext>
            </a:extLst>
          </p:cNvPr>
          <p:cNvSpPr>
            <a:spLocks noChangeArrowheads="1"/>
          </p:cNvSpPr>
          <p:nvPr/>
        </p:nvSpPr>
        <p:spPr bwMode="auto">
          <a:xfrm rot="-2102594">
            <a:off x="8783233" y="4022263"/>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8" name="AutoShape 10">
            <a:extLst>
              <a:ext uri="{FF2B5EF4-FFF2-40B4-BE49-F238E27FC236}">
                <a16:creationId xmlns:a16="http://schemas.microsoft.com/office/drawing/2014/main" id="{9596747A-7EDD-72B5-9E76-011C00807A47}"/>
              </a:ext>
            </a:extLst>
          </p:cNvPr>
          <p:cNvSpPr>
            <a:spLocks noChangeArrowheads="1"/>
          </p:cNvSpPr>
          <p:nvPr/>
        </p:nvSpPr>
        <p:spPr bwMode="auto">
          <a:xfrm>
            <a:off x="1255372" y="3357927"/>
            <a:ext cx="2881311" cy="805189"/>
          </a:xfrm>
          <a:prstGeom prst="roundRect">
            <a:avLst>
              <a:gd name="adj" fmla="val 16667"/>
            </a:avLst>
          </a:prstGeom>
          <a:solidFill>
            <a:schemeClr val="accent4">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性感染症</a:t>
            </a:r>
          </a:p>
        </p:txBody>
      </p:sp>
      <p:sp>
        <p:nvSpPr>
          <p:cNvPr id="19" name="AutoShape 11">
            <a:extLst>
              <a:ext uri="{FF2B5EF4-FFF2-40B4-BE49-F238E27FC236}">
                <a16:creationId xmlns:a16="http://schemas.microsoft.com/office/drawing/2014/main" id="{0300254F-FB5E-DA81-CEDA-EDC8C2D51697}"/>
              </a:ext>
            </a:extLst>
          </p:cNvPr>
          <p:cNvSpPr>
            <a:spLocks noChangeArrowheads="1"/>
          </p:cNvSpPr>
          <p:nvPr/>
        </p:nvSpPr>
        <p:spPr bwMode="auto">
          <a:xfrm>
            <a:off x="6429857" y="3360392"/>
            <a:ext cx="2881311" cy="805189"/>
          </a:xfrm>
          <a:prstGeom prst="roundRect">
            <a:avLst>
              <a:gd name="adj" fmla="val 16667"/>
            </a:avLst>
          </a:prstGeom>
          <a:solidFill>
            <a:schemeClr val="accent6">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若年妊娠</a:t>
            </a:r>
          </a:p>
        </p:txBody>
      </p:sp>
      <p:sp>
        <p:nvSpPr>
          <p:cNvPr id="20" name="AutoShape 12">
            <a:extLst>
              <a:ext uri="{FF2B5EF4-FFF2-40B4-BE49-F238E27FC236}">
                <a16:creationId xmlns:a16="http://schemas.microsoft.com/office/drawing/2014/main" id="{79092D79-5D82-6AB7-18B6-0B2B709F00DE}"/>
              </a:ext>
            </a:extLst>
          </p:cNvPr>
          <p:cNvSpPr>
            <a:spLocks noChangeArrowheads="1"/>
          </p:cNvSpPr>
          <p:nvPr/>
        </p:nvSpPr>
        <p:spPr bwMode="auto">
          <a:xfrm>
            <a:off x="5699730" y="4778299"/>
            <a:ext cx="2268000" cy="805189"/>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出産</a:t>
            </a:r>
          </a:p>
        </p:txBody>
      </p:sp>
      <p:sp>
        <p:nvSpPr>
          <p:cNvPr id="21" name="AutoShape 13">
            <a:extLst>
              <a:ext uri="{FF2B5EF4-FFF2-40B4-BE49-F238E27FC236}">
                <a16:creationId xmlns:a16="http://schemas.microsoft.com/office/drawing/2014/main" id="{98BE6541-0C50-C258-A5EF-69DC8E1F470D}"/>
              </a:ext>
            </a:extLst>
          </p:cNvPr>
          <p:cNvSpPr>
            <a:spLocks noChangeArrowheads="1"/>
          </p:cNvSpPr>
          <p:nvPr/>
        </p:nvSpPr>
        <p:spPr bwMode="auto">
          <a:xfrm>
            <a:off x="8177168" y="4778299"/>
            <a:ext cx="2268000" cy="805189"/>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中絶</a:t>
            </a:r>
          </a:p>
        </p:txBody>
      </p:sp>
      <p:sp>
        <p:nvSpPr>
          <p:cNvPr id="22" name="AutoShape 14">
            <a:extLst>
              <a:ext uri="{FF2B5EF4-FFF2-40B4-BE49-F238E27FC236}">
                <a16:creationId xmlns:a16="http://schemas.microsoft.com/office/drawing/2014/main" id="{56D76AC9-3041-8813-9534-C5AB198BA440}"/>
              </a:ext>
            </a:extLst>
          </p:cNvPr>
          <p:cNvSpPr>
            <a:spLocks noChangeArrowheads="1"/>
          </p:cNvSpPr>
          <p:nvPr/>
        </p:nvSpPr>
        <p:spPr bwMode="auto">
          <a:xfrm>
            <a:off x="2876449" y="4778299"/>
            <a:ext cx="2268000" cy="805188"/>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600" b="1" dirty="0">
                <a:latin typeface="+mn-ea"/>
                <a:ea typeface="+mn-ea"/>
              </a:rPr>
              <a:t>HIV</a:t>
            </a:r>
          </a:p>
        </p:txBody>
      </p:sp>
      <p:sp>
        <p:nvSpPr>
          <p:cNvPr id="23" name="AutoShape 15">
            <a:extLst>
              <a:ext uri="{FF2B5EF4-FFF2-40B4-BE49-F238E27FC236}">
                <a16:creationId xmlns:a16="http://schemas.microsoft.com/office/drawing/2014/main" id="{F50001C1-FE7B-9A23-6881-0F8A9FBE175B}"/>
              </a:ext>
            </a:extLst>
          </p:cNvPr>
          <p:cNvSpPr>
            <a:spLocks noChangeArrowheads="1"/>
          </p:cNvSpPr>
          <p:nvPr/>
        </p:nvSpPr>
        <p:spPr bwMode="auto">
          <a:xfrm>
            <a:off x="299150" y="4748905"/>
            <a:ext cx="2268000" cy="805189"/>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000" b="1" dirty="0">
                <a:latin typeface="+mn-ea"/>
                <a:ea typeface="+mn-ea"/>
              </a:rPr>
              <a:t>クラミジア</a:t>
            </a:r>
          </a:p>
        </p:txBody>
      </p:sp>
      <p:sp>
        <p:nvSpPr>
          <p:cNvPr id="2" name="AutoShape 14">
            <a:extLst>
              <a:ext uri="{FF2B5EF4-FFF2-40B4-BE49-F238E27FC236}">
                <a16:creationId xmlns:a16="http://schemas.microsoft.com/office/drawing/2014/main" id="{06E38A43-B004-E1DC-C6AC-DD951FEAF6AD}"/>
              </a:ext>
            </a:extLst>
          </p:cNvPr>
          <p:cNvSpPr>
            <a:spLocks noChangeArrowheads="1"/>
          </p:cNvSpPr>
          <p:nvPr/>
        </p:nvSpPr>
        <p:spPr bwMode="auto">
          <a:xfrm>
            <a:off x="2863485" y="6205601"/>
            <a:ext cx="2268000" cy="805188"/>
          </a:xfrm>
          <a:prstGeom prst="roundRect">
            <a:avLst/>
          </a:prstGeom>
          <a:solidFill>
            <a:schemeClr val="accent2">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命</a:t>
            </a:r>
          </a:p>
        </p:txBody>
      </p:sp>
      <p:sp>
        <p:nvSpPr>
          <p:cNvPr id="3" name="AutoShape 15">
            <a:extLst>
              <a:ext uri="{FF2B5EF4-FFF2-40B4-BE49-F238E27FC236}">
                <a16:creationId xmlns:a16="http://schemas.microsoft.com/office/drawing/2014/main" id="{25621069-EC9C-8DA1-F69E-54F871C9D0E6}"/>
              </a:ext>
            </a:extLst>
          </p:cNvPr>
          <p:cNvSpPr>
            <a:spLocks noChangeArrowheads="1"/>
          </p:cNvSpPr>
          <p:nvPr/>
        </p:nvSpPr>
        <p:spPr bwMode="auto">
          <a:xfrm>
            <a:off x="299150" y="6205601"/>
            <a:ext cx="2268000" cy="805188"/>
          </a:xfrm>
          <a:prstGeom prst="roundRect">
            <a:avLst/>
          </a:prstGeom>
          <a:solidFill>
            <a:schemeClr val="accent2">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不妊症</a:t>
            </a:r>
          </a:p>
        </p:txBody>
      </p:sp>
    </p:spTree>
    <p:extLst>
      <p:ext uri="{BB962C8B-B14F-4D97-AF65-F5344CB8AC3E}">
        <p14:creationId xmlns:p14="http://schemas.microsoft.com/office/powerpoint/2010/main" val="168626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代表的な性感染症</a:t>
            </a:r>
          </a:p>
        </p:txBody>
      </p:sp>
      <p:sp>
        <p:nvSpPr>
          <p:cNvPr id="11" name="Rectangle 3">
            <a:extLst>
              <a:ext uri="{FF2B5EF4-FFF2-40B4-BE49-F238E27FC236}">
                <a16:creationId xmlns:a16="http://schemas.microsoft.com/office/drawing/2014/main" id="{D537DC8E-070A-D882-CB28-E380C2D94EB0}"/>
              </a:ext>
            </a:extLst>
          </p:cNvPr>
          <p:cNvSpPr>
            <a:spLocks noChangeArrowheads="1"/>
          </p:cNvSpPr>
          <p:nvPr/>
        </p:nvSpPr>
        <p:spPr bwMode="auto">
          <a:xfrm>
            <a:off x="5219870" y="4701857"/>
            <a:ext cx="4038600" cy="2116138"/>
          </a:xfrm>
          <a:prstGeom prst="rect">
            <a:avLst/>
          </a:prstGeom>
          <a:noFill/>
          <a:ln w="9525">
            <a:noFill/>
            <a:miter lim="800000"/>
            <a:headEnd/>
            <a:tailEnd/>
          </a:ln>
        </p:spPr>
        <p:txBody>
          <a:bodyPr/>
          <a:lstStyle/>
          <a:p>
            <a:pPr marL="342900" indent="-342900">
              <a:spcBef>
                <a:spcPct val="20000"/>
              </a:spcBef>
              <a:buClr>
                <a:srgbClr val="FF66FF"/>
              </a:buClr>
              <a:buFont typeface="Arial" pitchFamily="34" charset="0"/>
              <a:buChar char="•"/>
            </a:pPr>
            <a:endParaRPr lang="ja-JP" altLang="en-US" sz="2400">
              <a:latin typeface="HG丸ｺﾞｼｯｸM-PRO" pitchFamily="50" charset="-128"/>
            </a:endParaRPr>
          </a:p>
        </p:txBody>
      </p:sp>
      <p:sp>
        <p:nvSpPr>
          <p:cNvPr id="12" name="Rectangle 12">
            <a:extLst>
              <a:ext uri="{FF2B5EF4-FFF2-40B4-BE49-F238E27FC236}">
                <a16:creationId xmlns:a16="http://schemas.microsoft.com/office/drawing/2014/main" id="{E5BE0F34-4A7C-6D87-5C52-5C6915A78DB3}"/>
              </a:ext>
            </a:extLst>
          </p:cNvPr>
          <p:cNvSpPr>
            <a:spLocks/>
          </p:cNvSpPr>
          <p:nvPr/>
        </p:nvSpPr>
        <p:spPr bwMode="auto">
          <a:xfrm>
            <a:off x="645255" y="1231583"/>
            <a:ext cx="6707188" cy="431800"/>
          </a:xfrm>
          <a:prstGeom prst="rect">
            <a:avLst/>
          </a:prstGeom>
          <a:noFill/>
          <a:ln w="9525">
            <a:noFill/>
            <a:miter lim="800000"/>
            <a:headEnd/>
            <a:tailEnd/>
          </a:ln>
        </p:spPr>
        <p:txBody>
          <a:bodyPr anchor="ctr"/>
          <a:lstStyle/>
          <a:p>
            <a:pPr>
              <a:spcAft>
                <a:spcPct val="50000"/>
              </a:spcAft>
              <a:buClr>
                <a:schemeClr val="tx1"/>
              </a:buClr>
              <a:buFont typeface="Wingdings" pitchFamily="2" charset="2"/>
              <a:buNone/>
            </a:pPr>
            <a:r>
              <a:rPr lang="en-US" altLang="ja-JP" sz="2600" b="1" dirty="0">
                <a:solidFill>
                  <a:schemeClr val="accent2">
                    <a:lumMod val="75000"/>
                  </a:schemeClr>
                </a:solidFill>
                <a:latin typeface="+mn-ea"/>
              </a:rPr>
              <a:t>S</a:t>
            </a:r>
            <a:r>
              <a:rPr lang="en-US" altLang="ja-JP" sz="2600" b="1" dirty="0">
                <a:latin typeface="+mn-ea"/>
              </a:rPr>
              <a:t>exually  </a:t>
            </a:r>
            <a:r>
              <a:rPr lang="en-US" altLang="ja-JP" sz="2600" b="1" dirty="0">
                <a:solidFill>
                  <a:schemeClr val="accent2">
                    <a:lumMod val="75000"/>
                  </a:schemeClr>
                </a:solidFill>
                <a:latin typeface="+mn-ea"/>
              </a:rPr>
              <a:t>T</a:t>
            </a:r>
            <a:r>
              <a:rPr lang="en-US" altLang="ja-JP" sz="2600" b="1" dirty="0">
                <a:latin typeface="+mn-ea"/>
              </a:rPr>
              <a:t>ransmitted  </a:t>
            </a:r>
            <a:r>
              <a:rPr lang="en-US" altLang="ja-JP" sz="2600" b="1" dirty="0">
                <a:solidFill>
                  <a:schemeClr val="accent2">
                    <a:lumMod val="75000"/>
                  </a:schemeClr>
                </a:solidFill>
                <a:latin typeface="+mn-ea"/>
              </a:rPr>
              <a:t>I</a:t>
            </a:r>
            <a:r>
              <a:rPr lang="en-US" altLang="ja-JP" sz="2600" b="1" dirty="0">
                <a:latin typeface="+mn-ea"/>
              </a:rPr>
              <a:t>nfection</a:t>
            </a:r>
            <a:r>
              <a:rPr lang="ja-JP" altLang="en-US" sz="2600" b="1" dirty="0">
                <a:latin typeface="+mn-ea"/>
              </a:rPr>
              <a:t>（</a:t>
            </a:r>
            <a:r>
              <a:rPr lang="en-US" altLang="ja-JP" sz="2600" b="1" dirty="0">
                <a:latin typeface="+mn-ea"/>
              </a:rPr>
              <a:t>STI</a:t>
            </a:r>
            <a:r>
              <a:rPr lang="ja-JP" altLang="en-US" sz="2600" b="1" dirty="0">
                <a:latin typeface="+mn-ea"/>
              </a:rPr>
              <a:t>）</a:t>
            </a:r>
          </a:p>
        </p:txBody>
      </p:sp>
      <p:sp>
        <p:nvSpPr>
          <p:cNvPr id="13" name="AutoShape 6">
            <a:extLst>
              <a:ext uri="{FF2B5EF4-FFF2-40B4-BE49-F238E27FC236}">
                <a16:creationId xmlns:a16="http://schemas.microsoft.com/office/drawing/2014/main" id="{E6A4FB20-F235-A6A8-4090-49D32DD554DD}"/>
              </a:ext>
            </a:extLst>
          </p:cNvPr>
          <p:cNvSpPr>
            <a:spLocks noChangeArrowheads="1"/>
          </p:cNvSpPr>
          <p:nvPr/>
        </p:nvSpPr>
        <p:spPr bwMode="auto">
          <a:xfrm>
            <a:off x="743228" y="1962288"/>
            <a:ext cx="4189413" cy="2232000"/>
          </a:xfrm>
          <a:prstGeom prst="roundRect">
            <a:avLst>
              <a:gd name="adj" fmla="val 12486"/>
            </a:avLst>
          </a:prstGeom>
          <a:solidFill>
            <a:schemeClr val="bg1">
              <a:lumMod val="85000"/>
            </a:schemeClr>
          </a:solidFill>
          <a:ln w="57150">
            <a:noFill/>
            <a:round/>
            <a:headEnd/>
            <a:tailEnd/>
          </a:ln>
        </p:spPr>
        <p:txBody>
          <a:bodyPr wrap="none" lIns="180000" rIns="180000" anchor="t">
            <a:noAutofit/>
          </a:bodyPr>
          <a:lstStyle/>
          <a:p>
            <a:pPr algn="ctr">
              <a:lnSpc>
                <a:spcPct val="130000"/>
              </a:lnSpc>
            </a:pPr>
            <a:r>
              <a:rPr lang="ja-JP" altLang="en-US" sz="3200" b="1" kern="10" dirty="0">
                <a:ln w="9525">
                  <a:noFill/>
                  <a:round/>
                  <a:headEnd/>
                  <a:tailEnd/>
                </a:ln>
                <a:solidFill>
                  <a:schemeClr val="accent2">
                    <a:lumMod val="75000"/>
                  </a:schemeClr>
                </a:solidFill>
                <a:latin typeface="+mn-ea"/>
              </a:rPr>
              <a:t>クラミジア感染</a:t>
            </a:r>
          </a:p>
          <a:p>
            <a:pPr>
              <a:spcBef>
                <a:spcPts val="400"/>
              </a:spcBef>
              <a:buSzPct val="80000"/>
              <a:buFont typeface="Wingdings" pitchFamily="2" charset="2"/>
              <a:buChar char="l"/>
            </a:pPr>
            <a:r>
              <a:rPr lang="ja-JP" altLang="en-US" sz="2000" b="1" dirty="0">
                <a:latin typeface="+mn-ea"/>
              </a:rPr>
              <a:t> 子宮頚管炎を起こし、</a:t>
            </a:r>
            <a:br>
              <a:rPr lang="en-US" altLang="ja-JP" sz="2000" b="1" dirty="0">
                <a:latin typeface="+mn-ea"/>
              </a:rPr>
            </a:br>
            <a:r>
              <a:rPr lang="ja-JP" altLang="en-US" sz="2000" b="1" dirty="0">
                <a:latin typeface="+mn-ea"/>
              </a:rPr>
              <a:t>　おりものが少し増える</a:t>
            </a:r>
          </a:p>
          <a:p>
            <a:pPr>
              <a:spcBef>
                <a:spcPts val="600"/>
              </a:spcBef>
              <a:buSzPct val="80000"/>
              <a:buFont typeface="Wingdings" pitchFamily="2" charset="2"/>
              <a:buChar char="l"/>
            </a:pPr>
            <a:r>
              <a:rPr lang="ja-JP" altLang="en-US" sz="2000" b="1" dirty="0">
                <a:latin typeface="+mn-ea"/>
              </a:rPr>
              <a:t> 気づかない場合が多い</a:t>
            </a:r>
          </a:p>
        </p:txBody>
      </p:sp>
      <p:sp>
        <p:nvSpPr>
          <p:cNvPr id="14" name="AutoShape 6">
            <a:extLst>
              <a:ext uri="{FF2B5EF4-FFF2-40B4-BE49-F238E27FC236}">
                <a16:creationId xmlns:a16="http://schemas.microsoft.com/office/drawing/2014/main" id="{F0204447-F7BE-823F-F4A5-809783B7935F}"/>
              </a:ext>
            </a:extLst>
          </p:cNvPr>
          <p:cNvSpPr>
            <a:spLocks noChangeArrowheads="1"/>
          </p:cNvSpPr>
          <p:nvPr/>
        </p:nvSpPr>
        <p:spPr bwMode="auto">
          <a:xfrm>
            <a:off x="5381501" y="1962288"/>
            <a:ext cx="4624114" cy="2232000"/>
          </a:xfrm>
          <a:prstGeom prst="roundRect">
            <a:avLst>
              <a:gd name="adj" fmla="val 12486"/>
            </a:avLst>
          </a:prstGeom>
          <a:solidFill>
            <a:schemeClr val="bg1">
              <a:lumMod val="85000"/>
            </a:schemeClr>
          </a:solidFill>
          <a:ln w="57150">
            <a:noFill/>
            <a:round/>
            <a:headEnd/>
            <a:tailEnd/>
          </a:ln>
        </p:spPr>
        <p:txBody>
          <a:bodyPr wrap="none" lIns="108000" rIns="108000" anchor="t"/>
          <a:lstStyle/>
          <a:p>
            <a:pPr algn="ctr">
              <a:lnSpc>
                <a:spcPct val="130000"/>
              </a:lnSpc>
            </a:pPr>
            <a:r>
              <a:rPr lang="ja-JP" altLang="en-US" sz="3200" b="1" kern="10" dirty="0">
                <a:ln w="9525">
                  <a:noFill/>
                  <a:round/>
                  <a:headEnd/>
                  <a:tailEnd/>
                </a:ln>
                <a:solidFill>
                  <a:schemeClr val="accent2">
                    <a:lumMod val="75000"/>
                  </a:schemeClr>
                </a:solidFill>
                <a:latin typeface="+mn-ea"/>
              </a:rPr>
              <a:t>梅毒</a:t>
            </a:r>
          </a:p>
          <a:p>
            <a:pPr>
              <a:lnSpc>
                <a:spcPct val="130000"/>
              </a:lnSpc>
              <a:buSzPct val="80000"/>
              <a:buFont typeface="Wingdings" pitchFamily="2" charset="2"/>
              <a:buChar char="l"/>
            </a:pPr>
            <a:r>
              <a:rPr lang="ja-JP" altLang="en-US" sz="2000" b="1" dirty="0">
                <a:latin typeface="+mn-ea"/>
              </a:rPr>
              <a:t> 口や性器などの粘膜や皮膚から感染</a:t>
            </a:r>
          </a:p>
          <a:p>
            <a:pPr>
              <a:lnSpc>
                <a:spcPct val="130000"/>
              </a:lnSpc>
              <a:buSzPct val="80000"/>
              <a:buFont typeface="Wingdings" pitchFamily="2" charset="2"/>
              <a:buChar char="l"/>
            </a:pPr>
            <a:r>
              <a:rPr lang="ja-JP" altLang="en-US" sz="2000" b="1" dirty="0">
                <a:latin typeface="+mn-ea"/>
              </a:rPr>
              <a:t> 一度治っても再び感染することが</a:t>
            </a:r>
            <a:endParaRPr lang="en-US" altLang="ja-JP" sz="2000" b="1" dirty="0">
              <a:latin typeface="+mn-ea"/>
            </a:endParaRPr>
          </a:p>
          <a:p>
            <a:pPr>
              <a:lnSpc>
                <a:spcPct val="130000"/>
              </a:lnSpc>
              <a:buSzPct val="80000"/>
            </a:pPr>
            <a:r>
              <a:rPr lang="ja-JP" altLang="en-US" sz="2000" b="1" dirty="0">
                <a:latin typeface="+mn-ea"/>
              </a:rPr>
              <a:t>　ある</a:t>
            </a:r>
          </a:p>
        </p:txBody>
      </p:sp>
      <p:grpSp>
        <p:nvGrpSpPr>
          <p:cNvPr id="15" name="グループ化 14">
            <a:extLst>
              <a:ext uri="{FF2B5EF4-FFF2-40B4-BE49-F238E27FC236}">
                <a16:creationId xmlns:a16="http://schemas.microsoft.com/office/drawing/2014/main" id="{8A3CEBDE-6ABF-8E40-9047-1536334E800A}"/>
              </a:ext>
            </a:extLst>
          </p:cNvPr>
          <p:cNvGrpSpPr/>
          <p:nvPr/>
        </p:nvGrpSpPr>
        <p:grpSpPr>
          <a:xfrm>
            <a:off x="743228" y="4645527"/>
            <a:ext cx="4189413" cy="2232000"/>
            <a:chOff x="1013727" y="4371207"/>
            <a:chExt cx="4189413" cy="2232000"/>
          </a:xfrm>
        </p:grpSpPr>
        <p:sp>
          <p:nvSpPr>
            <p:cNvPr id="16" name="AutoShape 6">
              <a:extLst>
                <a:ext uri="{FF2B5EF4-FFF2-40B4-BE49-F238E27FC236}">
                  <a16:creationId xmlns:a16="http://schemas.microsoft.com/office/drawing/2014/main" id="{DB796300-54A9-4E2D-9B2B-6066469EE9B6}"/>
                </a:ext>
              </a:extLst>
            </p:cNvPr>
            <p:cNvSpPr>
              <a:spLocks noChangeArrowheads="1"/>
            </p:cNvSpPr>
            <p:nvPr/>
          </p:nvSpPr>
          <p:spPr bwMode="auto">
            <a:xfrm>
              <a:off x="1013727" y="4371207"/>
              <a:ext cx="4189413" cy="2232000"/>
            </a:xfrm>
            <a:prstGeom prst="roundRect">
              <a:avLst>
                <a:gd name="adj" fmla="val 12486"/>
              </a:avLst>
            </a:prstGeom>
            <a:solidFill>
              <a:schemeClr val="bg1">
                <a:lumMod val="85000"/>
              </a:schemeClr>
            </a:solidFill>
            <a:ln w="57150">
              <a:noFill/>
              <a:round/>
              <a:headEnd/>
              <a:tailEnd/>
            </a:ln>
          </p:spPr>
          <p:txBody>
            <a:bodyPr wrap="none" lIns="180000" rIns="180000" anchor="t"/>
            <a:lstStyle/>
            <a:p>
              <a:pPr algn="ctr">
                <a:lnSpc>
                  <a:spcPct val="130000"/>
                </a:lnSpc>
              </a:pPr>
              <a:r>
                <a:rPr lang="ja-JP" altLang="en-US" sz="3200" b="1" kern="10" dirty="0">
                  <a:ln w="9525">
                    <a:noFill/>
                    <a:round/>
                    <a:headEnd/>
                    <a:tailEnd/>
                  </a:ln>
                  <a:solidFill>
                    <a:schemeClr val="accent2">
                      <a:lumMod val="75000"/>
                    </a:schemeClr>
                  </a:solidFill>
                  <a:latin typeface="+mn-ea"/>
                </a:rPr>
                <a:t>尖圭コンジローマ</a:t>
              </a:r>
            </a:p>
            <a:p>
              <a:pPr>
                <a:lnSpc>
                  <a:spcPct val="130000"/>
                </a:lnSpc>
                <a:buSzPct val="80000"/>
                <a:buFont typeface="Wingdings" pitchFamily="2" charset="2"/>
                <a:buChar char="l"/>
              </a:pPr>
              <a:r>
                <a:rPr lang="ja-JP" altLang="en-US" sz="2000" b="1" dirty="0">
                  <a:latin typeface="+mn-ea"/>
                </a:rPr>
                <a:t> 粟粒大で乳白色イボ</a:t>
              </a:r>
            </a:p>
            <a:p>
              <a:pPr>
                <a:lnSpc>
                  <a:spcPct val="130000"/>
                </a:lnSpc>
                <a:buSzPct val="80000"/>
                <a:buFont typeface="Wingdings" pitchFamily="2" charset="2"/>
                <a:buChar char="l"/>
              </a:pPr>
              <a:r>
                <a:rPr lang="ja-JP" altLang="en-US" sz="2000" b="1" dirty="0">
                  <a:latin typeface="+mn-ea"/>
                </a:rPr>
                <a:t> 外陰や肛門の周囲にできる</a:t>
              </a:r>
            </a:p>
            <a:p>
              <a:pPr>
                <a:lnSpc>
                  <a:spcPct val="130000"/>
                </a:lnSpc>
                <a:buSzPct val="80000"/>
                <a:buFont typeface="Wingdings" pitchFamily="2" charset="2"/>
                <a:buChar char="l"/>
              </a:pPr>
              <a:r>
                <a:rPr lang="ja-JP" altLang="en-US" sz="2000" b="1" dirty="0">
                  <a:latin typeface="+mn-ea"/>
                </a:rPr>
                <a:t> ＨＰＶウィルスが原因</a:t>
              </a:r>
            </a:p>
          </p:txBody>
        </p:sp>
        <p:sp>
          <p:nvSpPr>
            <p:cNvPr id="17" name="Text Box 13">
              <a:extLst>
                <a:ext uri="{FF2B5EF4-FFF2-40B4-BE49-F238E27FC236}">
                  <a16:creationId xmlns:a16="http://schemas.microsoft.com/office/drawing/2014/main" id="{7EA6C66A-9666-9117-224A-6B7F2387CCC9}"/>
                </a:ext>
              </a:extLst>
            </p:cNvPr>
            <p:cNvSpPr txBox="1">
              <a:spLocks noChangeArrowheads="1"/>
            </p:cNvSpPr>
            <p:nvPr/>
          </p:nvSpPr>
          <p:spPr bwMode="auto">
            <a:xfrm>
              <a:off x="1426081" y="4428561"/>
              <a:ext cx="1296988" cy="274638"/>
            </a:xfrm>
            <a:prstGeom prst="rect">
              <a:avLst/>
            </a:prstGeom>
            <a:noFill/>
            <a:ln w="9525" algn="ctr">
              <a:noFill/>
              <a:miter lim="800000"/>
              <a:headEnd/>
              <a:tailEnd/>
            </a:ln>
          </p:spPr>
          <p:txBody>
            <a:bodyPr>
              <a:spAutoFit/>
            </a:bodyPr>
            <a:lstStyle/>
            <a:p>
              <a:pPr>
                <a:spcBef>
                  <a:spcPct val="50000"/>
                </a:spcBef>
              </a:pPr>
              <a:r>
                <a:rPr lang="ja-JP" altLang="en-US" sz="1200" b="1" dirty="0">
                  <a:solidFill>
                    <a:schemeClr val="accent2">
                      <a:lumMod val="75000"/>
                    </a:schemeClr>
                  </a:solidFill>
                  <a:latin typeface="+mn-ea"/>
                </a:rPr>
                <a:t>せん　けい</a:t>
              </a:r>
            </a:p>
          </p:txBody>
        </p:sp>
      </p:grpSp>
      <p:sp>
        <p:nvSpPr>
          <p:cNvPr id="18" name="AutoShape 6">
            <a:extLst>
              <a:ext uri="{FF2B5EF4-FFF2-40B4-BE49-F238E27FC236}">
                <a16:creationId xmlns:a16="http://schemas.microsoft.com/office/drawing/2014/main" id="{5FA93BA9-1D4D-32EE-AD3B-2E9865539B71}"/>
              </a:ext>
            </a:extLst>
          </p:cNvPr>
          <p:cNvSpPr>
            <a:spLocks noChangeArrowheads="1"/>
          </p:cNvSpPr>
          <p:nvPr/>
        </p:nvSpPr>
        <p:spPr bwMode="auto">
          <a:xfrm>
            <a:off x="5381501" y="4645527"/>
            <a:ext cx="4624114" cy="2232000"/>
          </a:xfrm>
          <a:prstGeom prst="roundRect">
            <a:avLst>
              <a:gd name="adj" fmla="val 12486"/>
            </a:avLst>
          </a:prstGeom>
          <a:solidFill>
            <a:schemeClr val="bg1">
              <a:lumMod val="85000"/>
            </a:schemeClr>
          </a:solidFill>
          <a:ln w="57150">
            <a:noFill/>
            <a:round/>
            <a:headEnd/>
            <a:tailEnd/>
          </a:ln>
        </p:spPr>
        <p:txBody>
          <a:bodyPr wrap="none" lIns="108000" rIns="108000" anchor="t"/>
          <a:lstStyle/>
          <a:p>
            <a:pPr algn="ctr">
              <a:lnSpc>
                <a:spcPct val="130000"/>
              </a:lnSpc>
            </a:pPr>
            <a:r>
              <a:rPr lang="en-US" altLang="ja-JP" sz="3200" b="1" kern="10" dirty="0">
                <a:ln w="9525">
                  <a:noFill/>
                  <a:round/>
                  <a:headEnd/>
                  <a:tailEnd/>
                </a:ln>
                <a:solidFill>
                  <a:schemeClr val="accent2">
                    <a:lumMod val="75000"/>
                  </a:schemeClr>
                </a:solidFill>
                <a:latin typeface="+mn-ea"/>
              </a:rPr>
              <a:t>B</a:t>
            </a:r>
            <a:r>
              <a:rPr lang="ja-JP" altLang="en-US" sz="3200" b="1" kern="10" dirty="0">
                <a:ln w="9525">
                  <a:noFill/>
                  <a:round/>
                  <a:headEnd/>
                  <a:tailEnd/>
                </a:ln>
                <a:solidFill>
                  <a:schemeClr val="accent2">
                    <a:lumMod val="75000"/>
                  </a:schemeClr>
                </a:solidFill>
                <a:latin typeface="+mn-ea"/>
              </a:rPr>
              <a:t>型肝炎</a:t>
            </a:r>
          </a:p>
          <a:p>
            <a:pPr>
              <a:lnSpc>
                <a:spcPct val="130000"/>
              </a:lnSpc>
              <a:buSzPct val="80000"/>
              <a:buFont typeface="Wingdings" pitchFamily="2" charset="2"/>
              <a:buChar char="l"/>
            </a:pPr>
            <a:r>
              <a:rPr lang="ja-JP" altLang="en-US" sz="2000" b="1" dirty="0">
                <a:latin typeface="+mn-ea"/>
              </a:rPr>
              <a:t> 最初に風邪や急性胃腸炎に似た症状</a:t>
            </a:r>
          </a:p>
          <a:p>
            <a:pPr>
              <a:lnSpc>
                <a:spcPct val="130000"/>
              </a:lnSpc>
              <a:buSzPct val="80000"/>
              <a:buFont typeface="Wingdings" pitchFamily="2" charset="2"/>
              <a:buChar char="l"/>
            </a:pPr>
            <a:r>
              <a:rPr lang="ja-JP" altLang="en-US" sz="2000" b="1" dirty="0">
                <a:latin typeface="+mn-ea"/>
              </a:rPr>
              <a:t> 続いて黄疸等の急性肝炎の症状</a:t>
            </a:r>
          </a:p>
        </p:txBody>
      </p:sp>
    </p:spTree>
    <p:extLst>
      <p:ext uri="{BB962C8B-B14F-4D97-AF65-F5344CB8AC3E}">
        <p14:creationId xmlns:p14="http://schemas.microsoft.com/office/powerpoint/2010/main" val="322722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増え続ける梅毒</a:t>
            </a:r>
          </a:p>
        </p:txBody>
      </p:sp>
      <p:pic>
        <p:nvPicPr>
          <p:cNvPr id="11" name="図 10">
            <a:extLst>
              <a:ext uri="{FF2B5EF4-FFF2-40B4-BE49-F238E27FC236}">
                <a16:creationId xmlns:a16="http://schemas.microsoft.com/office/drawing/2014/main" id="{588E4796-5C67-97B9-24FB-BD25152E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46" y="1567821"/>
            <a:ext cx="9592109" cy="4424034"/>
          </a:xfrm>
          <a:prstGeom prst="rect">
            <a:avLst/>
          </a:prstGeom>
        </p:spPr>
      </p:pic>
      <p:sp>
        <p:nvSpPr>
          <p:cNvPr id="12" name="右矢印 3">
            <a:extLst>
              <a:ext uri="{FF2B5EF4-FFF2-40B4-BE49-F238E27FC236}">
                <a16:creationId xmlns:a16="http://schemas.microsoft.com/office/drawing/2014/main" id="{C5320D3E-ACDB-3082-C7C8-0C083D010441}"/>
              </a:ext>
            </a:extLst>
          </p:cNvPr>
          <p:cNvSpPr/>
          <p:nvPr/>
        </p:nvSpPr>
        <p:spPr>
          <a:xfrm rot="19615130">
            <a:off x="3083074" y="2983319"/>
            <a:ext cx="1123066" cy="1953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latin typeface="+mn-ea"/>
            </a:endParaRPr>
          </a:p>
        </p:txBody>
      </p:sp>
    </p:spTree>
    <p:extLst>
      <p:ext uri="{BB962C8B-B14F-4D97-AF65-F5344CB8AC3E}">
        <p14:creationId xmlns:p14="http://schemas.microsoft.com/office/powerpoint/2010/main" val="277619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子宮頸がんとヒトパピローマウイルス（</a:t>
            </a:r>
            <a:r>
              <a:rPr lang="en-US" altLang="ja-JP" sz="3600" b="1" dirty="0">
                <a:latin typeface="游ゴシック" panose="020B0400000000000000" pitchFamily="50" charset="-128"/>
                <a:ea typeface="游ゴシック" panose="020B0400000000000000" pitchFamily="50" charset="-128"/>
              </a:rPr>
              <a:t>HPV)</a:t>
            </a:r>
            <a:endParaRPr lang="ja-JP" altLang="en-US" sz="6000" b="1" dirty="0">
              <a:solidFill>
                <a:srgbClr val="C00000"/>
              </a:solidFill>
              <a:latin typeface="+mn-ea"/>
              <a:ea typeface="+mn-ea"/>
            </a:endParaRPr>
          </a:p>
        </p:txBody>
      </p:sp>
      <p:pic>
        <p:nvPicPr>
          <p:cNvPr id="11" name="Picture 4">
            <a:extLst>
              <a:ext uri="{FF2B5EF4-FFF2-40B4-BE49-F238E27FC236}">
                <a16:creationId xmlns:a16="http://schemas.microsoft.com/office/drawing/2014/main" id="{D8E4C17F-4B24-9167-301D-766C56FEE76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9848" y="1117600"/>
            <a:ext cx="3630984" cy="3527552"/>
          </a:xfrm>
          <a:prstGeom prst="rect">
            <a:avLst/>
          </a:prstGeom>
          <a:noFill/>
        </p:spPr>
      </p:pic>
      <p:sp>
        <p:nvSpPr>
          <p:cNvPr id="12" name="Oval 6">
            <a:extLst>
              <a:ext uri="{FF2B5EF4-FFF2-40B4-BE49-F238E27FC236}">
                <a16:creationId xmlns:a16="http://schemas.microsoft.com/office/drawing/2014/main" id="{8836CD8E-0CD4-47AF-57C1-A62684BD46F3}"/>
              </a:ext>
            </a:extLst>
          </p:cNvPr>
          <p:cNvSpPr>
            <a:spLocks noChangeArrowheads="1"/>
          </p:cNvSpPr>
          <p:nvPr/>
        </p:nvSpPr>
        <p:spPr bwMode="auto">
          <a:xfrm>
            <a:off x="1641321" y="3491706"/>
            <a:ext cx="647700" cy="576262"/>
          </a:xfrm>
          <a:prstGeom prst="ellipse">
            <a:avLst/>
          </a:prstGeom>
          <a:solidFill>
            <a:schemeClr val="accent1">
              <a:alpha val="0"/>
            </a:schemeClr>
          </a:solidFill>
          <a:ln w="57150">
            <a:solidFill>
              <a:srgbClr val="0000FF"/>
            </a:solidFill>
            <a:round/>
            <a:headEnd/>
            <a:tailEnd/>
          </a:ln>
        </p:spPr>
        <p:txBody>
          <a:bodyPr wrap="none" anchor="ctr"/>
          <a:lstStyle/>
          <a:p>
            <a:pPr>
              <a:defRPr/>
            </a:pPr>
            <a:endParaRPr lang="ja-JP" altLang="en-US">
              <a:solidFill>
                <a:prstClr val="black"/>
              </a:solidFill>
              <a:latin typeface="Arial"/>
              <a:ea typeface="ＭＳ Ｐゴシック" panose="020B0600070205080204" pitchFamily="50" charset="-128"/>
            </a:endParaRPr>
          </a:p>
        </p:txBody>
      </p:sp>
      <p:sp>
        <p:nvSpPr>
          <p:cNvPr id="13" name="AutoShape 7">
            <a:extLst>
              <a:ext uri="{FF2B5EF4-FFF2-40B4-BE49-F238E27FC236}">
                <a16:creationId xmlns:a16="http://schemas.microsoft.com/office/drawing/2014/main" id="{F7960B16-380A-D73D-8138-1E1F535B7F9F}"/>
              </a:ext>
            </a:extLst>
          </p:cNvPr>
          <p:cNvSpPr>
            <a:spLocks noChangeArrowheads="1"/>
          </p:cNvSpPr>
          <p:nvPr/>
        </p:nvSpPr>
        <p:spPr bwMode="auto">
          <a:xfrm>
            <a:off x="3398567" y="3167856"/>
            <a:ext cx="6553398" cy="1223962"/>
          </a:xfrm>
          <a:prstGeom prst="leftArrowCallout">
            <a:avLst>
              <a:gd name="adj1" fmla="val 25000"/>
              <a:gd name="adj2" fmla="val 25000"/>
              <a:gd name="adj3" fmla="val 87268"/>
              <a:gd name="adj4" fmla="val 67394"/>
            </a:avLst>
          </a:prstGeom>
          <a:solidFill>
            <a:schemeClr val="accent2">
              <a:lumMod val="75000"/>
              <a:alpha val="47058"/>
            </a:schemeClr>
          </a:solidFill>
          <a:ln w="9525">
            <a:noFill/>
            <a:miter lim="800000"/>
            <a:headEnd/>
            <a:tailEnd/>
          </a:ln>
        </p:spPr>
        <p:txBody>
          <a:bodyPr wrap="none" anchor="ctr"/>
          <a:lstStyle/>
          <a:p>
            <a:pPr>
              <a:defRPr/>
            </a:pPr>
            <a:r>
              <a:rPr lang="ja-JP" altLang="en-US" sz="2400" b="1" dirty="0">
                <a:solidFill>
                  <a:prstClr val="black"/>
                </a:solidFill>
                <a:latin typeface="+mj-ea"/>
                <a:ea typeface="+mj-ea"/>
              </a:rPr>
              <a:t>子宮頸がんとは子宮の入り口</a:t>
            </a:r>
            <a:endParaRPr lang="en-US" altLang="ja-JP" sz="2400" b="1" dirty="0">
              <a:solidFill>
                <a:prstClr val="black"/>
              </a:solidFill>
              <a:latin typeface="+mj-ea"/>
              <a:ea typeface="+mj-ea"/>
            </a:endParaRPr>
          </a:p>
          <a:p>
            <a:pPr>
              <a:defRPr/>
            </a:pPr>
            <a:r>
              <a:rPr lang="ja-JP" altLang="en-US" sz="2400" b="1" dirty="0">
                <a:solidFill>
                  <a:prstClr val="black"/>
                </a:solidFill>
                <a:latin typeface="+mj-ea"/>
                <a:ea typeface="+mj-ea"/>
              </a:rPr>
              <a:t>に出来る癌のこと</a:t>
            </a:r>
          </a:p>
        </p:txBody>
      </p:sp>
      <p:sp>
        <p:nvSpPr>
          <p:cNvPr id="15" name="Text Box 5">
            <a:extLst>
              <a:ext uri="{FF2B5EF4-FFF2-40B4-BE49-F238E27FC236}">
                <a16:creationId xmlns:a16="http://schemas.microsoft.com/office/drawing/2014/main" id="{CFA72181-2DBE-3FC2-0A96-4C19F4F6F5A7}"/>
              </a:ext>
            </a:extLst>
          </p:cNvPr>
          <p:cNvSpPr txBox="1">
            <a:spLocks noChangeArrowheads="1"/>
          </p:cNvSpPr>
          <p:nvPr/>
        </p:nvSpPr>
        <p:spPr bwMode="auto">
          <a:xfrm>
            <a:off x="225266" y="5036014"/>
            <a:ext cx="10241280" cy="25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20000"/>
              </a:spcBef>
              <a:defRPr/>
            </a:pPr>
            <a:r>
              <a:rPr lang="ja-JP" altLang="en-US" sz="2400" dirty="0">
                <a:solidFill>
                  <a:prstClr val="black"/>
                </a:solidFill>
                <a:latin typeface="+mj-ea"/>
                <a:ea typeface="+mj-ea"/>
              </a:rPr>
              <a:t>子宮頚がんは</a:t>
            </a:r>
            <a:r>
              <a:rPr lang="ja-JP" altLang="en-US" sz="2400" b="1" dirty="0">
                <a:solidFill>
                  <a:srgbClr val="FF0000"/>
                </a:solidFill>
                <a:latin typeface="+mj-ea"/>
                <a:ea typeface="+mj-ea"/>
              </a:rPr>
              <a:t>ヒトパピローマウイルス（</a:t>
            </a:r>
            <a:r>
              <a:rPr lang="en-US" altLang="ja-JP" sz="2400" b="1" dirty="0">
                <a:solidFill>
                  <a:srgbClr val="FF0000"/>
                </a:solidFill>
                <a:latin typeface="+mj-ea"/>
                <a:ea typeface="+mj-ea"/>
              </a:rPr>
              <a:t>HPV</a:t>
            </a:r>
            <a:r>
              <a:rPr lang="ja-JP" altLang="en-US" sz="2400" b="1" dirty="0">
                <a:solidFill>
                  <a:srgbClr val="FF0000"/>
                </a:solidFill>
                <a:latin typeface="+mj-ea"/>
                <a:ea typeface="+mj-ea"/>
              </a:rPr>
              <a:t>）</a:t>
            </a:r>
            <a:endParaRPr lang="en-US" altLang="ja-JP" sz="2400" b="1" dirty="0">
              <a:solidFill>
                <a:srgbClr val="FF0000"/>
              </a:solidFill>
              <a:latin typeface="+mj-ea"/>
              <a:ea typeface="+mj-ea"/>
            </a:endParaRPr>
          </a:p>
          <a:p>
            <a:pPr eaLnBrk="1" hangingPunct="1">
              <a:spcBef>
                <a:spcPct val="20000"/>
              </a:spcBef>
              <a:defRPr/>
            </a:pPr>
            <a:r>
              <a:rPr lang="ja-JP" altLang="en-US" sz="2400" dirty="0">
                <a:solidFill>
                  <a:prstClr val="black"/>
                </a:solidFill>
                <a:latin typeface="+mj-ea"/>
                <a:ea typeface="+mj-ea"/>
              </a:rPr>
              <a:t>の感染によって発生します</a:t>
            </a:r>
          </a:p>
          <a:p>
            <a:pPr eaLnBrk="1" hangingPunct="1">
              <a:spcBef>
                <a:spcPct val="20000"/>
              </a:spcBef>
              <a:defRPr/>
            </a:pPr>
            <a:r>
              <a:rPr lang="en-US" altLang="ja-JP" sz="2400" dirty="0">
                <a:solidFill>
                  <a:prstClr val="black"/>
                </a:solidFill>
                <a:latin typeface="+mj-ea"/>
                <a:ea typeface="+mj-ea"/>
              </a:rPr>
              <a:t>HPV</a:t>
            </a:r>
            <a:r>
              <a:rPr lang="ja-JP" altLang="en-US" sz="2400" dirty="0">
                <a:solidFill>
                  <a:prstClr val="black"/>
                </a:solidFill>
                <a:latin typeface="+mj-ea"/>
                <a:ea typeface="+mj-ea"/>
              </a:rPr>
              <a:t>はどこにでもいるウイルスで、性交経験のある女性の約</a:t>
            </a:r>
            <a:r>
              <a:rPr lang="en-US" altLang="ja-JP" sz="2400" dirty="0">
                <a:solidFill>
                  <a:prstClr val="black"/>
                </a:solidFill>
                <a:latin typeface="+mj-ea"/>
                <a:ea typeface="+mj-ea"/>
              </a:rPr>
              <a:t>80</a:t>
            </a:r>
            <a:r>
              <a:rPr lang="ja-JP" altLang="en-US" sz="2400" dirty="0">
                <a:solidFill>
                  <a:prstClr val="black"/>
                </a:solidFill>
                <a:latin typeface="+mj-ea"/>
                <a:ea typeface="+mj-ea"/>
              </a:rPr>
              <a:t>％が感染します</a:t>
            </a:r>
            <a:br>
              <a:rPr lang="en-US" altLang="ja-JP" sz="2400" dirty="0">
                <a:solidFill>
                  <a:prstClr val="black"/>
                </a:solidFill>
                <a:latin typeface="+mj-ea"/>
                <a:ea typeface="+mj-ea"/>
              </a:rPr>
            </a:br>
            <a:r>
              <a:rPr lang="ja-JP" altLang="en-US" sz="2400" dirty="0">
                <a:solidFill>
                  <a:prstClr val="black"/>
                </a:solidFill>
                <a:latin typeface="+mj-ea"/>
                <a:ea typeface="+mj-ea"/>
              </a:rPr>
              <a:t>だれでも</a:t>
            </a:r>
            <a:r>
              <a:rPr lang="en-US" altLang="ja-JP" sz="2400" dirty="0">
                <a:solidFill>
                  <a:prstClr val="black"/>
                </a:solidFill>
                <a:latin typeface="+mj-ea"/>
                <a:ea typeface="+mj-ea"/>
              </a:rPr>
              <a:t>HPV</a:t>
            </a:r>
            <a:r>
              <a:rPr lang="ja-JP" altLang="en-US" sz="2400" dirty="0">
                <a:solidFill>
                  <a:prstClr val="black"/>
                </a:solidFill>
                <a:latin typeface="+mj-ea"/>
                <a:ea typeface="+mj-ea"/>
              </a:rPr>
              <a:t>に感染する可能性があります</a:t>
            </a:r>
          </a:p>
          <a:p>
            <a:pPr eaLnBrk="1" hangingPunct="1">
              <a:defRPr/>
            </a:pPr>
            <a:endParaRPr lang="en-US" altLang="ja-JP" sz="2800" dirty="0">
              <a:solidFill>
                <a:prstClr val="black"/>
              </a:solidFill>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7168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12</a:t>
            </a:r>
            <a:r>
              <a:rPr lang="ja-JP" altLang="en-US" sz="3600" b="1" dirty="0">
                <a:latin typeface="游ゴシック" panose="020B0400000000000000" pitchFamily="50" charset="-128"/>
                <a:ea typeface="游ゴシック" panose="020B0400000000000000" pitchFamily="50" charset="-128"/>
              </a:rPr>
              <a:t>～</a:t>
            </a:r>
            <a:r>
              <a:rPr lang="en-US" altLang="ja-JP" sz="3600" b="1" dirty="0">
                <a:latin typeface="游ゴシック" panose="020B0400000000000000" pitchFamily="50" charset="-128"/>
                <a:ea typeface="游ゴシック" panose="020B0400000000000000" pitchFamily="50" charset="-128"/>
              </a:rPr>
              <a:t>16</a:t>
            </a:r>
            <a:r>
              <a:rPr lang="ja-JP" altLang="en-US" sz="3600" b="1" dirty="0">
                <a:latin typeface="游ゴシック" panose="020B0400000000000000" pitchFamily="50" charset="-128"/>
                <a:ea typeface="游ゴシック" panose="020B0400000000000000" pitchFamily="50" charset="-128"/>
              </a:rPr>
              <a:t>歳女性への定期接種（無料）</a:t>
            </a:r>
          </a:p>
        </p:txBody>
      </p:sp>
      <p:sp>
        <p:nvSpPr>
          <p:cNvPr id="10" name="テキスト ボックス 9">
            <a:extLst>
              <a:ext uri="{FF2B5EF4-FFF2-40B4-BE49-F238E27FC236}">
                <a16:creationId xmlns:a16="http://schemas.microsoft.com/office/drawing/2014/main" id="{ED4BA91F-4A68-2DA9-1B53-4D39DFF337F5}"/>
              </a:ext>
            </a:extLst>
          </p:cNvPr>
          <p:cNvSpPr txBox="1"/>
          <p:nvPr/>
        </p:nvSpPr>
        <p:spPr>
          <a:xfrm>
            <a:off x="5953462" y="6917349"/>
            <a:ext cx="3578024" cy="369332"/>
          </a:xfrm>
          <a:prstGeom prst="rect">
            <a:avLst/>
          </a:prstGeom>
          <a:noFill/>
        </p:spPr>
        <p:txBody>
          <a:bodyPr wrap="square" rtlCol="0">
            <a:spAutoFit/>
          </a:bodyPr>
          <a:lstStyle/>
          <a:p>
            <a:r>
              <a:rPr lang="ja-JP" altLang="en-US" dirty="0">
                <a:latin typeface="+mj-ea"/>
                <a:ea typeface="+mj-ea"/>
              </a:rPr>
              <a:t>（厚労省：　</a:t>
            </a:r>
            <a:r>
              <a:rPr lang="en-US" altLang="ja-JP" dirty="0">
                <a:latin typeface="+mj-ea"/>
                <a:ea typeface="+mj-ea"/>
              </a:rPr>
              <a:t>2022</a:t>
            </a:r>
            <a:r>
              <a:rPr lang="ja-JP" altLang="en-US" dirty="0">
                <a:latin typeface="+mj-ea"/>
                <a:ea typeface="+mj-ea"/>
              </a:rPr>
              <a:t>年</a:t>
            </a:r>
            <a:r>
              <a:rPr lang="en-US" altLang="ja-JP" dirty="0">
                <a:latin typeface="+mj-ea"/>
                <a:ea typeface="+mj-ea"/>
              </a:rPr>
              <a:t>2</a:t>
            </a:r>
            <a:r>
              <a:rPr lang="ja-JP" altLang="en-US" dirty="0">
                <a:latin typeface="+mj-ea"/>
                <a:ea typeface="+mj-ea"/>
              </a:rPr>
              <a:t>月発行）</a:t>
            </a:r>
            <a:endParaRPr lang="en-US" altLang="ja-JP" dirty="0">
              <a:latin typeface="+mj-ea"/>
              <a:ea typeface="+mj-ea"/>
            </a:endParaRPr>
          </a:p>
        </p:txBody>
      </p:sp>
      <p:pic>
        <p:nvPicPr>
          <p:cNvPr id="12" name="図 11" descr="時計が付いているポスター&#10;&#10;低い精度で自動的に生成された説明">
            <a:extLst>
              <a:ext uri="{FF2B5EF4-FFF2-40B4-BE49-F238E27FC236}">
                <a16:creationId xmlns:a16="http://schemas.microsoft.com/office/drawing/2014/main" id="{58687F90-245D-CC27-42FF-A3C5FEA8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1" y="1057248"/>
            <a:ext cx="4119437" cy="5822315"/>
          </a:xfrm>
          <a:prstGeom prst="rect">
            <a:avLst/>
          </a:prstGeom>
        </p:spPr>
      </p:pic>
      <p:pic>
        <p:nvPicPr>
          <p:cNvPr id="14" name="図 13" descr="テキスト&#10;&#10;低い精度で自動的に生成された説明">
            <a:extLst>
              <a:ext uri="{FF2B5EF4-FFF2-40B4-BE49-F238E27FC236}">
                <a16:creationId xmlns:a16="http://schemas.microsoft.com/office/drawing/2014/main" id="{CD88E359-E1A2-F0BD-396E-E777B1BB4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755" y="1057248"/>
            <a:ext cx="4119437" cy="5822315"/>
          </a:xfrm>
          <a:prstGeom prst="rect">
            <a:avLst/>
          </a:prstGeom>
        </p:spPr>
      </p:pic>
    </p:spTree>
    <p:extLst>
      <p:ext uri="{BB962C8B-B14F-4D97-AF65-F5344CB8AC3E}">
        <p14:creationId xmlns:p14="http://schemas.microsoft.com/office/powerpoint/2010/main" val="100377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HPV</a:t>
            </a:r>
            <a:r>
              <a:rPr lang="ja-JP" altLang="en-US" sz="3600" b="1" dirty="0">
                <a:latin typeface="游ゴシック" panose="020B0400000000000000" pitchFamily="50" charset="-128"/>
                <a:ea typeface="游ゴシック" panose="020B0400000000000000" pitchFamily="50" charset="-128"/>
              </a:rPr>
              <a:t>ワクチンを接種する時期</a:t>
            </a:r>
          </a:p>
        </p:txBody>
      </p:sp>
      <p:sp>
        <p:nvSpPr>
          <p:cNvPr id="2" name="角丸四角形 48">
            <a:extLst>
              <a:ext uri="{FF2B5EF4-FFF2-40B4-BE49-F238E27FC236}">
                <a16:creationId xmlns:a16="http://schemas.microsoft.com/office/drawing/2014/main" id="{3D76F43C-8971-65A5-BE0D-25585B7792C7}"/>
              </a:ext>
            </a:extLst>
          </p:cNvPr>
          <p:cNvSpPr/>
          <p:nvPr/>
        </p:nvSpPr>
        <p:spPr>
          <a:xfrm>
            <a:off x="2468733" y="2878408"/>
            <a:ext cx="1892562" cy="1566674"/>
          </a:xfrm>
          <a:prstGeom prst="roundRect">
            <a:avLst>
              <a:gd name="adj" fmla="val 7912"/>
            </a:avLst>
          </a:prstGeom>
          <a:solidFill>
            <a:schemeClr val="accent2">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FF0000"/>
              </a:solidFill>
              <a:latin typeface="+mj-ea"/>
              <a:ea typeface="+mj-ea"/>
            </a:endParaRPr>
          </a:p>
        </p:txBody>
      </p:sp>
      <p:sp>
        <p:nvSpPr>
          <p:cNvPr id="3" name="山形 1">
            <a:extLst>
              <a:ext uri="{FF2B5EF4-FFF2-40B4-BE49-F238E27FC236}">
                <a16:creationId xmlns:a16="http://schemas.microsoft.com/office/drawing/2014/main" id="{545C6354-C9BE-1D7E-8D62-79E03AAFF7C2}"/>
              </a:ext>
            </a:extLst>
          </p:cNvPr>
          <p:cNvSpPr/>
          <p:nvPr/>
        </p:nvSpPr>
        <p:spPr>
          <a:xfrm>
            <a:off x="1936415" y="984588"/>
            <a:ext cx="1550787" cy="686206"/>
          </a:xfrm>
          <a:prstGeom prst="chevron">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j-ea"/>
                <a:ea typeface="+mj-ea"/>
              </a:rPr>
              <a:t>思春期</a:t>
            </a:r>
          </a:p>
        </p:txBody>
      </p:sp>
      <p:sp>
        <p:nvSpPr>
          <p:cNvPr id="10" name="山形 4">
            <a:extLst>
              <a:ext uri="{FF2B5EF4-FFF2-40B4-BE49-F238E27FC236}">
                <a16:creationId xmlns:a16="http://schemas.microsoft.com/office/drawing/2014/main" id="{95663BCC-3958-DE5C-3FB1-1FA159ED9587}"/>
              </a:ext>
            </a:extLst>
          </p:cNvPr>
          <p:cNvSpPr/>
          <p:nvPr/>
        </p:nvSpPr>
        <p:spPr>
          <a:xfrm>
            <a:off x="3193341" y="979404"/>
            <a:ext cx="2924120" cy="691390"/>
          </a:xfrm>
          <a:prstGeom prst="chevr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j-ea"/>
                <a:ea typeface="+mj-ea"/>
              </a:rPr>
              <a:t>成熟期</a:t>
            </a:r>
            <a:endParaRPr kumimoji="1" lang="ja-JP" altLang="en-US" sz="2000" dirty="0">
              <a:solidFill>
                <a:schemeClr val="tx1"/>
              </a:solidFill>
              <a:latin typeface="+mj-ea"/>
              <a:ea typeface="+mj-ea"/>
            </a:endParaRPr>
          </a:p>
        </p:txBody>
      </p:sp>
      <p:sp>
        <p:nvSpPr>
          <p:cNvPr id="11" name="山形 5">
            <a:extLst>
              <a:ext uri="{FF2B5EF4-FFF2-40B4-BE49-F238E27FC236}">
                <a16:creationId xmlns:a16="http://schemas.microsoft.com/office/drawing/2014/main" id="{FFD15BEF-BADA-C019-D770-A4ED1F7197AD}"/>
              </a:ext>
            </a:extLst>
          </p:cNvPr>
          <p:cNvSpPr/>
          <p:nvPr/>
        </p:nvSpPr>
        <p:spPr>
          <a:xfrm>
            <a:off x="5860206" y="984588"/>
            <a:ext cx="1808481" cy="686206"/>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j-ea"/>
                <a:ea typeface="+mj-ea"/>
              </a:rPr>
              <a:t>更年期</a:t>
            </a:r>
            <a:endParaRPr kumimoji="1" lang="ja-JP" altLang="en-US" sz="2000" dirty="0">
              <a:solidFill>
                <a:schemeClr val="tx1"/>
              </a:solidFill>
              <a:latin typeface="+mj-ea"/>
              <a:ea typeface="+mj-ea"/>
            </a:endParaRPr>
          </a:p>
        </p:txBody>
      </p:sp>
      <p:sp>
        <p:nvSpPr>
          <p:cNvPr id="12" name="山形 6">
            <a:extLst>
              <a:ext uri="{FF2B5EF4-FFF2-40B4-BE49-F238E27FC236}">
                <a16:creationId xmlns:a16="http://schemas.microsoft.com/office/drawing/2014/main" id="{458077AE-C019-46D9-6857-590E97189923}"/>
              </a:ext>
            </a:extLst>
          </p:cNvPr>
          <p:cNvSpPr/>
          <p:nvPr/>
        </p:nvSpPr>
        <p:spPr>
          <a:xfrm>
            <a:off x="7374388" y="979404"/>
            <a:ext cx="2214666" cy="691390"/>
          </a:xfrm>
          <a:prstGeom prst="chevron">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j-ea"/>
                <a:ea typeface="+mj-ea"/>
              </a:rPr>
              <a:t>老年期</a:t>
            </a:r>
            <a:endParaRPr kumimoji="1" lang="ja-JP" altLang="en-US" sz="2000" dirty="0">
              <a:solidFill>
                <a:schemeClr val="tx1"/>
              </a:solidFill>
              <a:latin typeface="+mj-ea"/>
              <a:ea typeface="+mj-ea"/>
            </a:endParaRPr>
          </a:p>
        </p:txBody>
      </p:sp>
      <p:sp>
        <p:nvSpPr>
          <p:cNvPr id="13" name="フリーフォーム 28">
            <a:extLst>
              <a:ext uri="{FF2B5EF4-FFF2-40B4-BE49-F238E27FC236}">
                <a16:creationId xmlns:a16="http://schemas.microsoft.com/office/drawing/2014/main" id="{491E95C6-6051-C5B0-C4F9-1326573D0FBE}"/>
              </a:ext>
            </a:extLst>
          </p:cNvPr>
          <p:cNvSpPr/>
          <p:nvPr/>
        </p:nvSpPr>
        <p:spPr>
          <a:xfrm>
            <a:off x="2807525" y="4593171"/>
            <a:ext cx="6742384" cy="2014755"/>
          </a:xfrm>
          <a:custGeom>
            <a:avLst/>
            <a:gdLst>
              <a:gd name="connsiteX0" fmla="*/ 0 w 6742384"/>
              <a:gd name="connsiteY0" fmla="*/ 1569167 h 1569167"/>
              <a:gd name="connsiteX1" fmla="*/ 498764 w 6742384"/>
              <a:gd name="connsiteY1" fmla="*/ 1375203 h 1569167"/>
              <a:gd name="connsiteX2" fmla="*/ 734291 w 6742384"/>
              <a:gd name="connsiteY2" fmla="*/ 1139676 h 1569167"/>
              <a:gd name="connsiteX3" fmla="*/ 921328 w 6742384"/>
              <a:gd name="connsiteY3" fmla="*/ 800239 h 1569167"/>
              <a:gd name="connsiteX4" fmla="*/ 1094510 w 6742384"/>
              <a:gd name="connsiteY4" fmla="*/ 467730 h 1569167"/>
              <a:gd name="connsiteX5" fmla="*/ 1267691 w 6742384"/>
              <a:gd name="connsiteY5" fmla="*/ 218348 h 1569167"/>
              <a:gd name="connsiteX6" fmla="*/ 1392382 w 6742384"/>
              <a:gd name="connsiteY6" fmla="*/ 121367 h 1569167"/>
              <a:gd name="connsiteX7" fmla="*/ 1530928 w 6742384"/>
              <a:gd name="connsiteY7" fmla="*/ 52094 h 1569167"/>
              <a:gd name="connsiteX8" fmla="*/ 1662546 w 6742384"/>
              <a:gd name="connsiteY8" fmla="*/ 3603 h 1569167"/>
              <a:gd name="connsiteX9" fmla="*/ 1974273 w 6742384"/>
              <a:gd name="connsiteY9" fmla="*/ 10530 h 1569167"/>
              <a:gd name="connsiteX10" fmla="*/ 2161310 w 6742384"/>
              <a:gd name="connsiteY10" fmla="*/ 65948 h 1569167"/>
              <a:gd name="connsiteX11" fmla="*/ 2396837 w 6742384"/>
              <a:gd name="connsiteY11" fmla="*/ 273767 h 1569167"/>
              <a:gd name="connsiteX12" fmla="*/ 2646219 w 6742384"/>
              <a:gd name="connsiteY12" fmla="*/ 571639 h 1569167"/>
              <a:gd name="connsiteX13" fmla="*/ 3429000 w 6742384"/>
              <a:gd name="connsiteY13" fmla="*/ 876439 h 1569167"/>
              <a:gd name="connsiteX14" fmla="*/ 4204855 w 6742384"/>
              <a:gd name="connsiteY14" fmla="*/ 987276 h 1569167"/>
              <a:gd name="connsiteX15" fmla="*/ 4627419 w 6742384"/>
              <a:gd name="connsiteY15" fmla="*/ 1084258 h 1569167"/>
              <a:gd name="connsiteX16" fmla="*/ 5174673 w 6742384"/>
              <a:gd name="connsiteY16" fmla="*/ 1153530 h 1569167"/>
              <a:gd name="connsiteX17" fmla="*/ 5874328 w 6742384"/>
              <a:gd name="connsiteY17" fmla="*/ 1195094 h 1569167"/>
              <a:gd name="connsiteX18" fmla="*/ 6241473 w 6742384"/>
              <a:gd name="connsiteY18" fmla="*/ 1222803 h 1569167"/>
              <a:gd name="connsiteX19" fmla="*/ 6705600 w 6742384"/>
              <a:gd name="connsiteY19" fmla="*/ 1271294 h 1569167"/>
              <a:gd name="connsiteX20" fmla="*/ 6712528 w 6742384"/>
              <a:gd name="connsiteY20" fmla="*/ 1264367 h 1569167"/>
              <a:gd name="connsiteX21" fmla="*/ 6712528 w 6742384"/>
              <a:gd name="connsiteY21" fmla="*/ 1264367 h 156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42384" h="1569167">
                <a:moveTo>
                  <a:pt x="0" y="1569167"/>
                </a:moveTo>
                <a:cubicBezTo>
                  <a:pt x="188191" y="1507976"/>
                  <a:pt x="376382" y="1446785"/>
                  <a:pt x="498764" y="1375203"/>
                </a:cubicBezTo>
                <a:cubicBezTo>
                  <a:pt x="621146" y="1303621"/>
                  <a:pt x="663864" y="1235503"/>
                  <a:pt x="734291" y="1139676"/>
                </a:cubicBezTo>
                <a:cubicBezTo>
                  <a:pt x="804718" y="1043849"/>
                  <a:pt x="861291" y="912230"/>
                  <a:pt x="921328" y="800239"/>
                </a:cubicBezTo>
                <a:cubicBezTo>
                  <a:pt x="981365" y="688248"/>
                  <a:pt x="1036783" y="564712"/>
                  <a:pt x="1094510" y="467730"/>
                </a:cubicBezTo>
                <a:cubicBezTo>
                  <a:pt x="1152237" y="370748"/>
                  <a:pt x="1218046" y="276075"/>
                  <a:pt x="1267691" y="218348"/>
                </a:cubicBezTo>
                <a:cubicBezTo>
                  <a:pt x="1317336" y="160621"/>
                  <a:pt x="1348509" y="149076"/>
                  <a:pt x="1392382" y="121367"/>
                </a:cubicBezTo>
                <a:cubicBezTo>
                  <a:pt x="1436255" y="93658"/>
                  <a:pt x="1485901" y="71721"/>
                  <a:pt x="1530928" y="52094"/>
                </a:cubicBezTo>
                <a:cubicBezTo>
                  <a:pt x="1575955" y="32467"/>
                  <a:pt x="1588655" y="10530"/>
                  <a:pt x="1662546" y="3603"/>
                </a:cubicBezTo>
                <a:cubicBezTo>
                  <a:pt x="1736437" y="-3324"/>
                  <a:pt x="1891146" y="139"/>
                  <a:pt x="1974273" y="10530"/>
                </a:cubicBezTo>
                <a:cubicBezTo>
                  <a:pt x="2057400" y="20921"/>
                  <a:pt x="2090883" y="22075"/>
                  <a:pt x="2161310" y="65948"/>
                </a:cubicBezTo>
                <a:cubicBezTo>
                  <a:pt x="2231737" y="109821"/>
                  <a:pt x="2316019" y="189485"/>
                  <a:pt x="2396837" y="273767"/>
                </a:cubicBezTo>
                <a:cubicBezTo>
                  <a:pt x="2477655" y="358049"/>
                  <a:pt x="2474192" y="471194"/>
                  <a:pt x="2646219" y="571639"/>
                </a:cubicBezTo>
                <a:cubicBezTo>
                  <a:pt x="2818246" y="672084"/>
                  <a:pt x="3169227" y="807166"/>
                  <a:pt x="3429000" y="876439"/>
                </a:cubicBezTo>
                <a:cubicBezTo>
                  <a:pt x="3688773" y="945712"/>
                  <a:pt x="4005119" y="952640"/>
                  <a:pt x="4204855" y="987276"/>
                </a:cubicBezTo>
                <a:cubicBezTo>
                  <a:pt x="4404591" y="1021912"/>
                  <a:pt x="4465783" y="1056549"/>
                  <a:pt x="4627419" y="1084258"/>
                </a:cubicBezTo>
                <a:cubicBezTo>
                  <a:pt x="4789055" y="1111967"/>
                  <a:pt x="4966855" y="1135057"/>
                  <a:pt x="5174673" y="1153530"/>
                </a:cubicBezTo>
                <a:cubicBezTo>
                  <a:pt x="5382491" y="1172003"/>
                  <a:pt x="5696528" y="1183549"/>
                  <a:pt x="5874328" y="1195094"/>
                </a:cubicBezTo>
                <a:cubicBezTo>
                  <a:pt x="6052128" y="1206639"/>
                  <a:pt x="6102928" y="1210103"/>
                  <a:pt x="6241473" y="1222803"/>
                </a:cubicBezTo>
                <a:cubicBezTo>
                  <a:pt x="6380018" y="1235503"/>
                  <a:pt x="6627091" y="1264367"/>
                  <a:pt x="6705600" y="1271294"/>
                </a:cubicBezTo>
                <a:cubicBezTo>
                  <a:pt x="6784109" y="1278221"/>
                  <a:pt x="6712528" y="1264367"/>
                  <a:pt x="6712528" y="1264367"/>
                </a:cubicBezTo>
                <a:lnTo>
                  <a:pt x="6712528" y="1264367"/>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cxnSp>
        <p:nvCxnSpPr>
          <p:cNvPr id="14" name="直線矢印コネクタ 13">
            <a:extLst>
              <a:ext uri="{FF2B5EF4-FFF2-40B4-BE49-F238E27FC236}">
                <a16:creationId xmlns:a16="http://schemas.microsoft.com/office/drawing/2014/main" id="{7859F431-9EB4-F3F2-E932-90A9C8AC0C6D}"/>
              </a:ext>
            </a:extLst>
          </p:cNvPr>
          <p:cNvCxnSpPr/>
          <p:nvPr/>
        </p:nvCxnSpPr>
        <p:spPr>
          <a:xfrm>
            <a:off x="1087458" y="6596333"/>
            <a:ext cx="850159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E2CC83D-6B00-3D4F-3564-E44F4AC16A59}"/>
              </a:ext>
            </a:extLst>
          </p:cNvPr>
          <p:cNvCxnSpPr/>
          <p:nvPr/>
        </p:nvCxnSpPr>
        <p:spPr>
          <a:xfrm>
            <a:off x="6797100" y="6389637"/>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1A2E7FF-556A-5733-8A72-A413BF8D80E7}"/>
              </a:ext>
            </a:extLst>
          </p:cNvPr>
          <p:cNvCxnSpPr/>
          <p:nvPr/>
        </p:nvCxnSpPr>
        <p:spPr>
          <a:xfrm>
            <a:off x="4420836" y="6390392"/>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E13BD27-7D3D-D274-0567-5B6E3E4260B8}"/>
              </a:ext>
            </a:extLst>
          </p:cNvPr>
          <p:cNvCxnSpPr/>
          <p:nvPr/>
        </p:nvCxnSpPr>
        <p:spPr>
          <a:xfrm>
            <a:off x="5593745" y="6394581"/>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5471522-ECF7-AA0C-25DA-77ADFD17AAB5}"/>
              </a:ext>
            </a:extLst>
          </p:cNvPr>
          <p:cNvCxnSpPr/>
          <p:nvPr/>
        </p:nvCxnSpPr>
        <p:spPr>
          <a:xfrm>
            <a:off x="8014308" y="6400056"/>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03EAEA3-6E06-2FC7-2D4C-02EE2C36A80F}"/>
              </a:ext>
            </a:extLst>
          </p:cNvPr>
          <p:cNvCxnSpPr/>
          <p:nvPr/>
        </p:nvCxnSpPr>
        <p:spPr>
          <a:xfrm>
            <a:off x="3337978" y="6397319"/>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6F91EAA-12D1-2E72-CC73-69C7DAA28B47}"/>
              </a:ext>
            </a:extLst>
          </p:cNvPr>
          <p:cNvCxnSpPr/>
          <p:nvPr/>
        </p:nvCxnSpPr>
        <p:spPr>
          <a:xfrm>
            <a:off x="2320278" y="6404249"/>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山形 38">
            <a:extLst>
              <a:ext uri="{FF2B5EF4-FFF2-40B4-BE49-F238E27FC236}">
                <a16:creationId xmlns:a16="http://schemas.microsoft.com/office/drawing/2014/main" id="{B9AD17C3-8A13-121D-AB09-131F18535976}"/>
              </a:ext>
            </a:extLst>
          </p:cNvPr>
          <p:cNvSpPr/>
          <p:nvPr/>
        </p:nvSpPr>
        <p:spPr>
          <a:xfrm>
            <a:off x="834442" y="979406"/>
            <a:ext cx="1397613" cy="691389"/>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j-ea"/>
                <a:ea typeface="+mj-ea"/>
              </a:rPr>
              <a:t>乳幼児期</a:t>
            </a:r>
          </a:p>
        </p:txBody>
      </p:sp>
      <p:sp>
        <p:nvSpPr>
          <p:cNvPr id="22" name="正方形/長方形 21">
            <a:extLst>
              <a:ext uri="{FF2B5EF4-FFF2-40B4-BE49-F238E27FC236}">
                <a16:creationId xmlns:a16="http://schemas.microsoft.com/office/drawing/2014/main" id="{E1A49B8F-393C-84CC-578E-783B09492CA2}"/>
              </a:ext>
            </a:extLst>
          </p:cNvPr>
          <p:cNvSpPr/>
          <p:nvPr/>
        </p:nvSpPr>
        <p:spPr>
          <a:xfrm>
            <a:off x="1940842" y="6663097"/>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10</a:t>
            </a:r>
            <a:endParaRPr kumimoji="1" lang="en-US" altLang="ja-JP" sz="2800" dirty="0">
              <a:solidFill>
                <a:schemeClr val="tx1"/>
              </a:solidFill>
              <a:latin typeface="+mj-ea"/>
              <a:ea typeface="+mj-ea"/>
            </a:endParaRPr>
          </a:p>
        </p:txBody>
      </p:sp>
      <p:sp>
        <p:nvSpPr>
          <p:cNvPr id="23" name="正方形/長方形 22">
            <a:extLst>
              <a:ext uri="{FF2B5EF4-FFF2-40B4-BE49-F238E27FC236}">
                <a16:creationId xmlns:a16="http://schemas.microsoft.com/office/drawing/2014/main" id="{83876414-090C-7CA2-73F3-8C5B12BE72B0}"/>
              </a:ext>
            </a:extLst>
          </p:cNvPr>
          <p:cNvSpPr/>
          <p:nvPr/>
        </p:nvSpPr>
        <p:spPr>
          <a:xfrm>
            <a:off x="2958619" y="6658029"/>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20</a:t>
            </a:r>
            <a:endParaRPr kumimoji="1" lang="en-US" altLang="ja-JP" sz="2800" dirty="0">
              <a:solidFill>
                <a:schemeClr val="tx1"/>
              </a:solidFill>
              <a:latin typeface="+mj-ea"/>
              <a:ea typeface="+mj-ea"/>
            </a:endParaRPr>
          </a:p>
        </p:txBody>
      </p:sp>
      <p:sp>
        <p:nvSpPr>
          <p:cNvPr id="24" name="正方形/長方形 23">
            <a:extLst>
              <a:ext uri="{FF2B5EF4-FFF2-40B4-BE49-F238E27FC236}">
                <a16:creationId xmlns:a16="http://schemas.microsoft.com/office/drawing/2014/main" id="{5243A85A-F64C-FB30-12F1-5B0098F1E498}"/>
              </a:ext>
            </a:extLst>
          </p:cNvPr>
          <p:cNvSpPr/>
          <p:nvPr/>
        </p:nvSpPr>
        <p:spPr>
          <a:xfrm>
            <a:off x="4042928" y="6658029"/>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30</a:t>
            </a:r>
            <a:endParaRPr kumimoji="1" lang="en-US" altLang="ja-JP" sz="2800" dirty="0">
              <a:solidFill>
                <a:schemeClr val="tx1"/>
              </a:solidFill>
              <a:latin typeface="+mj-ea"/>
              <a:ea typeface="+mj-ea"/>
            </a:endParaRPr>
          </a:p>
        </p:txBody>
      </p:sp>
      <p:sp>
        <p:nvSpPr>
          <p:cNvPr id="25" name="正方形/長方形 24">
            <a:extLst>
              <a:ext uri="{FF2B5EF4-FFF2-40B4-BE49-F238E27FC236}">
                <a16:creationId xmlns:a16="http://schemas.microsoft.com/office/drawing/2014/main" id="{0D67FDE3-A6E9-F940-99E1-233AC8AE5F66}"/>
              </a:ext>
            </a:extLst>
          </p:cNvPr>
          <p:cNvSpPr/>
          <p:nvPr/>
        </p:nvSpPr>
        <p:spPr>
          <a:xfrm>
            <a:off x="5215837" y="6658029"/>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40</a:t>
            </a:r>
            <a:endParaRPr kumimoji="1" lang="en-US" altLang="ja-JP" sz="2800" dirty="0">
              <a:solidFill>
                <a:schemeClr val="tx1"/>
              </a:solidFill>
              <a:latin typeface="+mj-ea"/>
              <a:ea typeface="+mj-ea"/>
            </a:endParaRPr>
          </a:p>
        </p:txBody>
      </p:sp>
      <p:sp>
        <p:nvSpPr>
          <p:cNvPr id="26" name="正方形/長方形 25">
            <a:extLst>
              <a:ext uri="{FF2B5EF4-FFF2-40B4-BE49-F238E27FC236}">
                <a16:creationId xmlns:a16="http://schemas.microsoft.com/office/drawing/2014/main" id="{F63F6708-ABE6-3351-D32D-FD88B893FF06}"/>
              </a:ext>
            </a:extLst>
          </p:cNvPr>
          <p:cNvSpPr/>
          <p:nvPr/>
        </p:nvSpPr>
        <p:spPr>
          <a:xfrm>
            <a:off x="6421930" y="6658029"/>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50</a:t>
            </a:r>
            <a:endParaRPr kumimoji="1" lang="en-US" altLang="ja-JP" sz="2800" dirty="0">
              <a:solidFill>
                <a:schemeClr val="tx1"/>
              </a:solidFill>
              <a:latin typeface="+mj-ea"/>
              <a:ea typeface="+mj-ea"/>
            </a:endParaRPr>
          </a:p>
        </p:txBody>
      </p:sp>
      <p:sp>
        <p:nvSpPr>
          <p:cNvPr id="27" name="正方形/長方形 26">
            <a:extLst>
              <a:ext uri="{FF2B5EF4-FFF2-40B4-BE49-F238E27FC236}">
                <a16:creationId xmlns:a16="http://schemas.microsoft.com/office/drawing/2014/main" id="{1858EDF5-A0B1-0817-ED0D-0FA537C85EAA}"/>
              </a:ext>
            </a:extLst>
          </p:cNvPr>
          <p:cNvSpPr/>
          <p:nvPr/>
        </p:nvSpPr>
        <p:spPr>
          <a:xfrm>
            <a:off x="7643328" y="6658029"/>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60</a:t>
            </a:r>
            <a:endParaRPr kumimoji="1" lang="en-US" altLang="ja-JP" sz="2800" dirty="0">
              <a:solidFill>
                <a:schemeClr val="tx1"/>
              </a:solidFill>
              <a:latin typeface="+mj-ea"/>
              <a:ea typeface="+mj-ea"/>
            </a:endParaRPr>
          </a:p>
        </p:txBody>
      </p:sp>
      <p:cxnSp>
        <p:nvCxnSpPr>
          <p:cNvPr id="28" name="直線コネクタ 27">
            <a:extLst>
              <a:ext uri="{FF2B5EF4-FFF2-40B4-BE49-F238E27FC236}">
                <a16:creationId xmlns:a16="http://schemas.microsoft.com/office/drawing/2014/main" id="{E2DD971F-69D0-B340-1854-500775FACFBF}"/>
              </a:ext>
            </a:extLst>
          </p:cNvPr>
          <p:cNvCxnSpPr/>
          <p:nvPr/>
        </p:nvCxnSpPr>
        <p:spPr>
          <a:xfrm>
            <a:off x="1284870" y="6405755"/>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A0331C33-93FF-02DC-A5DA-F15321E5D45F}"/>
              </a:ext>
            </a:extLst>
          </p:cNvPr>
          <p:cNvSpPr/>
          <p:nvPr/>
        </p:nvSpPr>
        <p:spPr>
          <a:xfrm>
            <a:off x="905434" y="6664603"/>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0</a:t>
            </a:r>
            <a:endParaRPr kumimoji="1" lang="en-US" altLang="ja-JP" sz="2800" dirty="0">
              <a:solidFill>
                <a:schemeClr val="tx1"/>
              </a:solidFill>
              <a:latin typeface="+mj-ea"/>
              <a:ea typeface="+mj-ea"/>
            </a:endParaRPr>
          </a:p>
        </p:txBody>
      </p:sp>
      <p:cxnSp>
        <p:nvCxnSpPr>
          <p:cNvPr id="30" name="直線コネクタ 29">
            <a:extLst>
              <a:ext uri="{FF2B5EF4-FFF2-40B4-BE49-F238E27FC236}">
                <a16:creationId xmlns:a16="http://schemas.microsoft.com/office/drawing/2014/main" id="{D7DC98C7-02E1-43FB-92AA-EDD7D48C96ED}"/>
              </a:ext>
            </a:extLst>
          </p:cNvPr>
          <p:cNvCxnSpPr/>
          <p:nvPr/>
        </p:nvCxnSpPr>
        <p:spPr>
          <a:xfrm>
            <a:off x="9224796" y="6404249"/>
            <a:ext cx="0" cy="1745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140097E-CD6A-668D-6FA3-4ABC0D8728DB}"/>
              </a:ext>
            </a:extLst>
          </p:cNvPr>
          <p:cNvSpPr/>
          <p:nvPr/>
        </p:nvSpPr>
        <p:spPr>
          <a:xfrm>
            <a:off x="8845359" y="6664603"/>
            <a:ext cx="758875" cy="47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mj-ea"/>
                <a:ea typeface="+mj-ea"/>
              </a:rPr>
              <a:t>70</a:t>
            </a:r>
            <a:endParaRPr kumimoji="1" lang="en-US" altLang="ja-JP" sz="2800" dirty="0">
              <a:solidFill>
                <a:schemeClr val="tx1"/>
              </a:solidFill>
              <a:latin typeface="+mj-ea"/>
              <a:ea typeface="+mj-ea"/>
            </a:endParaRPr>
          </a:p>
        </p:txBody>
      </p:sp>
      <p:sp>
        <p:nvSpPr>
          <p:cNvPr id="32" name="上矢印吹き出し 2">
            <a:extLst>
              <a:ext uri="{FF2B5EF4-FFF2-40B4-BE49-F238E27FC236}">
                <a16:creationId xmlns:a16="http://schemas.microsoft.com/office/drawing/2014/main" id="{1E51D8F5-7FA9-39E1-4A19-7764BB89E448}"/>
              </a:ext>
            </a:extLst>
          </p:cNvPr>
          <p:cNvSpPr/>
          <p:nvPr/>
        </p:nvSpPr>
        <p:spPr>
          <a:xfrm>
            <a:off x="2232055" y="1833392"/>
            <a:ext cx="1538435" cy="624504"/>
          </a:xfrm>
          <a:prstGeom prst="upArrowCallout">
            <a:avLst>
              <a:gd name="adj1" fmla="val 15475"/>
              <a:gd name="adj2" fmla="val 15476"/>
              <a:gd name="adj3" fmla="val 18452"/>
              <a:gd name="adj4" fmla="val 64977"/>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latin typeface="+mj-ea"/>
                <a:ea typeface="+mj-ea"/>
              </a:rPr>
              <a:t>皆さん</a:t>
            </a:r>
          </a:p>
        </p:txBody>
      </p:sp>
      <p:sp>
        <p:nvSpPr>
          <p:cNvPr id="33" name="雲形吹き出し 9">
            <a:extLst>
              <a:ext uri="{FF2B5EF4-FFF2-40B4-BE49-F238E27FC236}">
                <a16:creationId xmlns:a16="http://schemas.microsoft.com/office/drawing/2014/main" id="{C223F34B-58F5-A21B-4D79-02E11B82DDBF}"/>
              </a:ext>
            </a:extLst>
          </p:cNvPr>
          <p:cNvSpPr/>
          <p:nvPr/>
        </p:nvSpPr>
        <p:spPr>
          <a:xfrm>
            <a:off x="6528014" y="3286397"/>
            <a:ext cx="3347506" cy="2367924"/>
          </a:xfrm>
          <a:prstGeom prst="cloudCallout">
            <a:avLst>
              <a:gd name="adj1" fmla="val -38412"/>
              <a:gd name="adj2" fmla="val 635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j-ea"/>
                <a:ea typeface="+mj-ea"/>
              </a:rPr>
              <a:t>子宮頸がんのピーク</a:t>
            </a:r>
          </a:p>
        </p:txBody>
      </p:sp>
      <p:sp>
        <p:nvSpPr>
          <p:cNvPr id="34" name="角丸四角形 7">
            <a:extLst>
              <a:ext uri="{FF2B5EF4-FFF2-40B4-BE49-F238E27FC236}">
                <a16:creationId xmlns:a16="http://schemas.microsoft.com/office/drawing/2014/main" id="{52927126-D0F3-4FC0-A91D-91A04B2F6FC3}"/>
              </a:ext>
            </a:extLst>
          </p:cNvPr>
          <p:cNvSpPr/>
          <p:nvPr/>
        </p:nvSpPr>
        <p:spPr>
          <a:xfrm>
            <a:off x="2236032" y="2875408"/>
            <a:ext cx="795406" cy="1566674"/>
          </a:xfrm>
          <a:prstGeom prst="roundRect">
            <a:avLst>
              <a:gd name="adj" fmla="val 125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FF0000"/>
              </a:solidFill>
              <a:latin typeface="+mj-ea"/>
              <a:ea typeface="+mj-ea"/>
            </a:endParaRPr>
          </a:p>
        </p:txBody>
      </p:sp>
      <p:sp>
        <p:nvSpPr>
          <p:cNvPr id="35" name="角丸四角形吹き出し 11">
            <a:extLst>
              <a:ext uri="{FF2B5EF4-FFF2-40B4-BE49-F238E27FC236}">
                <a16:creationId xmlns:a16="http://schemas.microsoft.com/office/drawing/2014/main" id="{2EE81E23-A88B-F0E2-8A6F-FD1FC64533AA}"/>
              </a:ext>
            </a:extLst>
          </p:cNvPr>
          <p:cNvSpPr/>
          <p:nvPr/>
        </p:nvSpPr>
        <p:spPr>
          <a:xfrm>
            <a:off x="4491902" y="2285237"/>
            <a:ext cx="2429421" cy="692332"/>
          </a:xfrm>
          <a:prstGeom prst="wedgeRoundRectCallout">
            <a:avLst>
              <a:gd name="adj1" fmla="val -63331"/>
              <a:gd name="adj2" fmla="val 76651"/>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j-ea"/>
                <a:ea typeface="+mj-ea"/>
              </a:rPr>
              <a:t>ワクチンが有効と考えられる年齢</a:t>
            </a:r>
          </a:p>
        </p:txBody>
      </p:sp>
      <p:sp>
        <p:nvSpPr>
          <p:cNvPr id="36" name="テキスト ボックス 35">
            <a:extLst>
              <a:ext uri="{FF2B5EF4-FFF2-40B4-BE49-F238E27FC236}">
                <a16:creationId xmlns:a16="http://schemas.microsoft.com/office/drawing/2014/main" id="{C9BDBB32-BA9C-D874-E245-13E64F5CECD6}"/>
              </a:ext>
            </a:extLst>
          </p:cNvPr>
          <p:cNvSpPr txBox="1"/>
          <p:nvPr/>
        </p:nvSpPr>
        <p:spPr>
          <a:xfrm>
            <a:off x="2320278" y="3301521"/>
            <a:ext cx="2102601" cy="830997"/>
          </a:xfrm>
          <a:prstGeom prst="rect">
            <a:avLst/>
          </a:prstGeom>
          <a:noFill/>
        </p:spPr>
        <p:txBody>
          <a:bodyPr wrap="square" rtlCol="0">
            <a:spAutoFit/>
          </a:bodyPr>
          <a:lstStyle/>
          <a:p>
            <a:pPr algn="ctr"/>
            <a:r>
              <a:rPr kumimoji="1" lang="en-US" altLang="ja-JP" sz="2400" b="1" dirty="0">
                <a:latin typeface="+mj-ea"/>
                <a:ea typeface="+mj-ea"/>
              </a:rPr>
              <a:t>HPV</a:t>
            </a:r>
            <a:r>
              <a:rPr kumimoji="1" lang="ja-JP" altLang="en-US" sz="2400" b="1" dirty="0">
                <a:latin typeface="+mj-ea"/>
                <a:ea typeface="+mj-ea"/>
              </a:rPr>
              <a:t>ワクチンの適齢期</a:t>
            </a:r>
          </a:p>
        </p:txBody>
      </p:sp>
      <p:sp>
        <p:nvSpPr>
          <p:cNvPr id="37" name="角丸四角形吹き出し 52">
            <a:extLst>
              <a:ext uri="{FF2B5EF4-FFF2-40B4-BE49-F238E27FC236}">
                <a16:creationId xmlns:a16="http://schemas.microsoft.com/office/drawing/2014/main" id="{C5D22B05-5F05-7A6E-AF4B-F46E7CA5CBD7}"/>
              </a:ext>
            </a:extLst>
          </p:cNvPr>
          <p:cNvSpPr/>
          <p:nvPr/>
        </p:nvSpPr>
        <p:spPr>
          <a:xfrm>
            <a:off x="1191210" y="4654569"/>
            <a:ext cx="2542207" cy="815289"/>
          </a:xfrm>
          <a:prstGeom prst="wedgeRoundRectCallout">
            <a:avLst>
              <a:gd name="adj1" fmla="val -364"/>
              <a:gd name="adj2" fmla="val -9221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j-ea"/>
                <a:ea typeface="+mj-ea"/>
              </a:rPr>
              <a:t>定期接種（無料）</a:t>
            </a:r>
            <a:endParaRPr kumimoji="1" lang="en-US" altLang="ja-JP" sz="2000" b="1" dirty="0">
              <a:solidFill>
                <a:schemeClr val="tx1"/>
              </a:solidFill>
              <a:latin typeface="+mj-ea"/>
              <a:ea typeface="+mj-ea"/>
            </a:endParaRPr>
          </a:p>
          <a:p>
            <a:pPr algn="ctr"/>
            <a:r>
              <a:rPr kumimoji="1" lang="en-US" altLang="ja-JP" sz="2000" b="1" dirty="0">
                <a:solidFill>
                  <a:schemeClr val="tx1"/>
                </a:solidFill>
                <a:latin typeface="+mj-ea"/>
                <a:ea typeface="+mj-ea"/>
              </a:rPr>
              <a:t>12-16</a:t>
            </a:r>
            <a:r>
              <a:rPr kumimoji="1" lang="ja-JP" altLang="en-US" sz="2000" b="1" dirty="0">
                <a:solidFill>
                  <a:schemeClr val="tx1"/>
                </a:solidFill>
                <a:latin typeface="+mj-ea"/>
                <a:ea typeface="+mj-ea"/>
              </a:rPr>
              <a:t>歳</a:t>
            </a:r>
          </a:p>
        </p:txBody>
      </p:sp>
    </p:spTree>
    <p:extLst>
      <p:ext uri="{BB962C8B-B14F-4D97-AF65-F5344CB8AC3E}">
        <p14:creationId xmlns:p14="http://schemas.microsoft.com/office/powerpoint/2010/main" val="366369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200" b="1" dirty="0">
                <a:latin typeface="游ゴシック" panose="020B0400000000000000" pitchFamily="50" charset="-128"/>
                <a:ea typeface="游ゴシック" panose="020B0400000000000000" pitchFamily="50" charset="-128"/>
              </a:rPr>
              <a:t>国内の</a:t>
            </a:r>
            <a:r>
              <a:rPr lang="en-US" altLang="ja-JP" sz="3200" b="1" dirty="0">
                <a:latin typeface="游ゴシック" panose="020B0400000000000000" pitchFamily="50" charset="-128"/>
                <a:ea typeface="游ゴシック" panose="020B0400000000000000" pitchFamily="50" charset="-128"/>
              </a:rPr>
              <a:t>HPV</a:t>
            </a:r>
            <a:r>
              <a:rPr lang="ja-JP" altLang="en-US" sz="3200" b="1" dirty="0">
                <a:latin typeface="游ゴシック" panose="020B0400000000000000" pitchFamily="50" charset="-128"/>
                <a:ea typeface="游ゴシック" panose="020B0400000000000000" pitchFamily="50" charset="-128"/>
              </a:rPr>
              <a:t>ワクチンの男子への定期接種の動き</a:t>
            </a:r>
          </a:p>
        </p:txBody>
      </p:sp>
      <p:sp>
        <p:nvSpPr>
          <p:cNvPr id="3" name="コンテンツ プレースホルダー 2">
            <a:extLst>
              <a:ext uri="{FF2B5EF4-FFF2-40B4-BE49-F238E27FC236}">
                <a16:creationId xmlns:a16="http://schemas.microsoft.com/office/drawing/2014/main" id="{B4F114DF-E109-E43B-3E30-4BB17BAB47C3}"/>
              </a:ext>
            </a:extLst>
          </p:cNvPr>
          <p:cNvSpPr>
            <a:spLocks noGrp="1"/>
          </p:cNvSpPr>
          <p:nvPr>
            <p:ph idx="1"/>
          </p:nvPr>
        </p:nvSpPr>
        <p:spPr>
          <a:xfrm>
            <a:off x="0" y="969998"/>
            <a:ext cx="10671935" cy="4150642"/>
          </a:xfrm>
        </p:spPr>
        <p:txBody>
          <a:bodyPr>
            <a:normAutofit fontScale="77500" lnSpcReduction="20000"/>
          </a:bodyPr>
          <a:lstStyle/>
          <a:p>
            <a:pPr>
              <a:lnSpc>
                <a:spcPct val="120000"/>
              </a:lnSpc>
            </a:pPr>
            <a:r>
              <a:rPr kumimoji="1" lang="ja-JP" altLang="en-US" sz="3000" dirty="0"/>
              <a:t>令和２年度第７回薬事・食品衛生審議会医薬品第二部会（令和２年</a:t>
            </a:r>
            <a:r>
              <a:rPr kumimoji="1" lang="en-US" altLang="ja-JP" sz="3000" dirty="0"/>
              <a:t>12</a:t>
            </a:r>
            <a:r>
              <a:rPr kumimoji="1" lang="ja-JP" altLang="en-US" sz="3000" dirty="0"/>
              <a:t>月）において、</a:t>
            </a:r>
            <a:r>
              <a:rPr kumimoji="1" lang="en-US" altLang="ja-JP" sz="3000" dirty="0"/>
              <a:t>MSD</a:t>
            </a:r>
            <a:r>
              <a:rPr kumimoji="1" lang="ja-JP" altLang="en-US" sz="3000" dirty="0"/>
              <a:t>株式会社から申請のあった組換え沈降４価ヒトパピローマウイルス様粒子ワクチン（酵母由来）（販売名：ガーダシル水性懸濁筋注シリンジ）（以下、「４価</a:t>
            </a:r>
            <a:r>
              <a:rPr kumimoji="1" lang="en-US" altLang="ja-JP" sz="3000" dirty="0"/>
              <a:t>HPV</a:t>
            </a:r>
            <a:r>
              <a:rPr kumimoji="1" lang="ja-JP" altLang="en-US" sz="3000" dirty="0"/>
              <a:t>ワクチン」という。）の製造販売承認事項一部変更の可否が審議され、効能・効果について、前駆病変を含む肛門癌（男女）及び尖圭コンジローマ（男性）の予防に対する適応拡大が承認された。</a:t>
            </a:r>
            <a:endParaRPr kumimoji="1" lang="en-US" altLang="ja-JP" sz="3000" dirty="0"/>
          </a:p>
          <a:p>
            <a:pPr>
              <a:lnSpc>
                <a:spcPct val="120000"/>
              </a:lnSpc>
            </a:pPr>
            <a:r>
              <a:rPr kumimoji="1" lang="ja-JP" altLang="en-US" sz="3000" dirty="0"/>
              <a:t>予防接種に関する基本的な計画（平成</a:t>
            </a:r>
            <a:r>
              <a:rPr kumimoji="1" lang="en-US" altLang="ja-JP" sz="3000" dirty="0"/>
              <a:t>26</a:t>
            </a:r>
            <a:r>
              <a:rPr kumimoji="1" lang="ja-JP" altLang="en-US" sz="3000" dirty="0"/>
              <a:t>年厚生労働省告示第</a:t>
            </a:r>
            <a:r>
              <a:rPr kumimoji="1" lang="en-US" altLang="ja-JP" sz="3000" dirty="0"/>
              <a:t>121</a:t>
            </a:r>
            <a:r>
              <a:rPr kumimoji="1" lang="ja-JP" altLang="en-US" sz="3000" dirty="0"/>
              <a:t>号）において、「薬事法上の製造販売承認は得ているが、定期の予防接種に位置付けられていないワクチンについても、分科会等の意見を聴いた上で、定期の予防接種に位置付けることについて評価及び検討を行う。」とされている。</a:t>
            </a:r>
          </a:p>
          <a:p>
            <a:endParaRPr kumimoji="1" lang="ja-JP" altLang="en-US" dirty="0"/>
          </a:p>
        </p:txBody>
      </p:sp>
      <p:sp>
        <p:nvSpPr>
          <p:cNvPr id="10" name="正方形/長方形 9">
            <a:extLst>
              <a:ext uri="{FF2B5EF4-FFF2-40B4-BE49-F238E27FC236}">
                <a16:creationId xmlns:a16="http://schemas.microsoft.com/office/drawing/2014/main" id="{114F6B89-E6B0-9FD8-1898-5D59F18F028C}"/>
              </a:ext>
            </a:extLst>
          </p:cNvPr>
          <p:cNvSpPr/>
          <p:nvPr/>
        </p:nvSpPr>
        <p:spPr>
          <a:xfrm>
            <a:off x="300722" y="4811810"/>
            <a:ext cx="10090367" cy="20116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すでに組換え沈降２価及び４価ヒトパピローマウイルス様粒子ワクチンが、子宮頸がんの予防を目的として、女性に対する定期の予防接種として用いられているが、４価</a:t>
            </a:r>
            <a:r>
              <a:rPr kumimoji="1" lang="en-US" altLang="ja-JP" sz="2400" dirty="0">
                <a:solidFill>
                  <a:schemeClr val="tx1"/>
                </a:solidFill>
              </a:rPr>
              <a:t>HPV</a:t>
            </a:r>
            <a:r>
              <a:rPr kumimoji="1" lang="ja-JP" altLang="en-US" sz="2400" dirty="0">
                <a:solidFill>
                  <a:schemeClr val="tx1"/>
                </a:solidFill>
              </a:rPr>
              <a:t>ワクチンの適応拡大を踏まえ、男性に対しても定期の予防接種として位置付けることの是非について、今後検討することとしてはどうか。</a:t>
            </a:r>
          </a:p>
        </p:txBody>
      </p:sp>
      <p:sp>
        <p:nvSpPr>
          <p:cNvPr id="11" name="テキスト ボックス 10">
            <a:extLst>
              <a:ext uri="{FF2B5EF4-FFF2-40B4-BE49-F238E27FC236}">
                <a16:creationId xmlns:a16="http://schemas.microsoft.com/office/drawing/2014/main" id="{17F3D20E-8D5F-698B-8569-B0EDA1401DDB}"/>
              </a:ext>
            </a:extLst>
          </p:cNvPr>
          <p:cNvSpPr txBox="1"/>
          <p:nvPr/>
        </p:nvSpPr>
        <p:spPr>
          <a:xfrm>
            <a:off x="8533829" y="6980282"/>
            <a:ext cx="2157984" cy="369332"/>
          </a:xfrm>
          <a:prstGeom prst="rect">
            <a:avLst/>
          </a:prstGeom>
          <a:noFill/>
        </p:spPr>
        <p:txBody>
          <a:bodyPr wrap="square" rtlCol="0">
            <a:spAutoFit/>
          </a:bodyPr>
          <a:lstStyle/>
          <a:p>
            <a:r>
              <a:rPr kumimoji="1" lang="ja-JP" altLang="en-US" dirty="0"/>
              <a:t>引用：厚労省</a:t>
            </a:r>
            <a:r>
              <a:rPr kumimoji="1" lang="en-US" altLang="ja-JP" dirty="0"/>
              <a:t>HP</a:t>
            </a:r>
            <a:endParaRPr kumimoji="1" lang="ja-JP" altLang="en-US" dirty="0"/>
          </a:p>
        </p:txBody>
      </p:sp>
    </p:spTree>
    <p:extLst>
      <p:ext uri="{BB962C8B-B14F-4D97-AF65-F5344CB8AC3E}">
        <p14:creationId xmlns:p14="http://schemas.microsoft.com/office/powerpoint/2010/main" val="401679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学校保健学校医委員会委員　</a:t>
            </a:r>
            <a:r>
              <a:rPr lang="ja-JP" altLang="en-US" sz="1400" dirty="0">
                <a:latin typeface="ＭＳ 明朝" panose="02020609040205080304" pitchFamily="17" charset="-128"/>
                <a:ea typeface="ＭＳ 明朝" panose="02020609040205080304" pitchFamily="17" charset="-128"/>
              </a:rPr>
              <a:t>任期：自）令和５年８月２３日　～　至）令和７年５月３１日</a:t>
            </a:r>
            <a:endParaRPr lang="ja-JP" altLang="ja-JP" sz="14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山田　正興</a:t>
            </a:r>
            <a:r>
              <a:rPr lang="ja-JP" altLang="en-US" sz="2000" dirty="0">
                <a:latin typeface="HGS明朝E" panose="02020900000000000000" pitchFamily="18" charset="-128"/>
                <a:ea typeface="HGS明朝E" panose="02020900000000000000" pitchFamily="18" charset="-128"/>
              </a:rPr>
              <a:t>（中野</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富田　　香</a:t>
            </a:r>
            <a:r>
              <a:rPr lang="ja-JP" altLang="en-US" sz="2000" dirty="0">
                <a:latin typeface="HGS明朝E" panose="02020900000000000000" pitchFamily="18" charset="-128"/>
                <a:ea typeface="HGS明朝E" panose="02020900000000000000" pitchFamily="18" charset="-128"/>
              </a:rPr>
              <a:t>（豊島</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太田　義人</a:t>
            </a:r>
            <a:r>
              <a:rPr lang="ja-JP" altLang="en-US" sz="2000" dirty="0">
                <a:latin typeface="HGS明朝E" panose="02020900000000000000" pitchFamily="18" charset="-128"/>
                <a:ea typeface="HGS明朝E" panose="02020900000000000000" pitchFamily="18" charset="-128"/>
              </a:rPr>
              <a:t>（杉並</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友寄　広士</a:t>
            </a:r>
            <a:r>
              <a:rPr lang="ja-JP" altLang="en-US" sz="2000" dirty="0">
                <a:latin typeface="HGS明朝E" panose="02020900000000000000" pitchFamily="18" charset="-128"/>
                <a:ea typeface="HGS明朝E" panose="02020900000000000000" pitchFamily="18" charset="-128"/>
              </a:rPr>
              <a:t>（荏原</a:t>
            </a:r>
            <a:r>
              <a:rPr lang="zh-TW"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木村美和子</a:t>
            </a:r>
            <a:r>
              <a:rPr lang="ja-JP" altLang="en-US" sz="2000" dirty="0">
                <a:latin typeface="HGS明朝E" panose="02020900000000000000" pitchFamily="18" charset="-128"/>
                <a:ea typeface="HGS明朝E" panose="02020900000000000000" pitchFamily="18" charset="-128"/>
              </a:rPr>
              <a:t>（文京</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渡辺　　剛</a:t>
            </a:r>
            <a:r>
              <a:rPr lang="zh-TW" altLang="en-US"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大森</a:t>
            </a:r>
            <a:r>
              <a:rPr lang="zh-TW" altLang="en-US" sz="2000" dirty="0">
                <a:latin typeface="HGS明朝E" panose="02020900000000000000" pitchFamily="18" charset="-128"/>
                <a:ea typeface="HGS明朝E" panose="02020900000000000000" pitchFamily="18" charset="-128"/>
              </a:rPr>
              <a:t>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真田　玲子</a:t>
            </a:r>
            <a:r>
              <a:rPr lang="ja-JP" altLang="en-US" sz="2000" dirty="0">
                <a:latin typeface="HGS明朝E" panose="02020900000000000000" pitchFamily="18" charset="-128"/>
                <a:ea typeface="HGS明朝E" panose="02020900000000000000" pitchFamily="18" charset="-128"/>
              </a:rPr>
              <a:t>（葛飾</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山口　俊一</a:t>
            </a:r>
            <a:r>
              <a:rPr lang="zh-TW" altLang="en-US"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調布市</a:t>
            </a:r>
            <a:r>
              <a:rPr lang="zh-TW" altLang="en-US" sz="2000" dirty="0">
                <a:latin typeface="HGS明朝E" panose="02020900000000000000" pitchFamily="18" charset="-128"/>
                <a:ea typeface="HGS明朝E" panose="02020900000000000000" pitchFamily="18" charset="-128"/>
              </a:rPr>
              <a:t>医師会）</a:t>
            </a:r>
            <a:r>
              <a:rPr lang="ja-JP" altLang="en-US" sz="22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大江麻里子</a:t>
            </a:r>
            <a:r>
              <a:rPr lang="ja-JP" altLang="en-US" sz="2000" dirty="0">
                <a:latin typeface="HGS明朝E" panose="02020900000000000000" pitchFamily="18" charset="-128"/>
                <a:ea typeface="HGS明朝E" panose="02020900000000000000" pitchFamily="18" charset="-128"/>
              </a:rPr>
              <a:t>（新宿</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女の子のからだの変化</a:t>
            </a:r>
          </a:p>
        </p:txBody>
      </p:sp>
      <p:pic>
        <p:nvPicPr>
          <p:cNvPr id="11" name="Picture 2" descr="10">
            <a:extLst>
              <a:ext uri="{FF2B5EF4-FFF2-40B4-BE49-F238E27FC236}">
                <a16:creationId xmlns:a16="http://schemas.microsoft.com/office/drawing/2014/main" id="{D97A7073-0B4D-A3BC-3C50-34DB76014B37}"/>
              </a:ext>
            </a:extLst>
          </p:cNvPr>
          <p:cNvPicPr>
            <a:picLocks noChangeAspect="1" noChangeArrowheads="1"/>
          </p:cNvPicPr>
          <p:nvPr/>
        </p:nvPicPr>
        <p:blipFill rotWithShape="1">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t="7337"/>
          <a:stretch/>
        </p:blipFill>
        <p:spPr bwMode="auto">
          <a:xfrm>
            <a:off x="794304" y="1143475"/>
            <a:ext cx="9103204" cy="634687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61FE3F8E-924E-C395-495F-1A1BA051076B}"/>
              </a:ext>
            </a:extLst>
          </p:cNvPr>
          <p:cNvSpPr/>
          <p:nvPr/>
        </p:nvSpPr>
        <p:spPr>
          <a:xfrm>
            <a:off x="1534713" y="1248986"/>
            <a:ext cx="5376115"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DEBC232-E85B-7E6A-85AA-5F52FCEC7F48}"/>
              </a:ext>
            </a:extLst>
          </p:cNvPr>
          <p:cNvSpPr txBox="1"/>
          <p:nvPr/>
        </p:nvSpPr>
        <p:spPr>
          <a:xfrm>
            <a:off x="-11682" y="6913344"/>
            <a:ext cx="5589521" cy="646331"/>
          </a:xfrm>
          <a:prstGeom prst="rect">
            <a:avLst/>
          </a:prstGeom>
          <a:noFill/>
        </p:spPr>
        <p:txBody>
          <a:bodyPr wrap="square">
            <a:spAutoFit/>
          </a:bodyPr>
          <a:lstStyle/>
          <a:p>
            <a:r>
              <a:rPr lang="ja-JP" altLang="en-US" dirty="0"/>
              <a:t>引用：日本産婦人科医会「思春期ってなんだろう？性ってなんだろう？</a:t>
            </a:r>
            <a:r>
              <a:rPr lang="en-US" altLang="ja-JP" dirty="0"/>
              <a:t>2019</a:t>
            </a:r>
            <a:r>
              <a:rPr lang="ja-JP" altLang="en-US" dirty="0"/>
              <a:t>年度改訂版」</a:t>
            </a:r>
          </a:p>
        </p:txBody>
      </p:sp>
    </p:spTree>
    <p:extLst>
      <p:ext uri="{BB962C8B-B14F-4D97-AF65-F5344CB8AC3E}">
        <p14:creationId xmlns:p14="http://schemas.microsoft.com/office/powerpoint/2010/main" val="326218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正常な月経の目安</a:t>
            </a:r>
            <a:endParaRPr lang="ja-JP" altLang="en-US" sz="6000" b="1" dirty="0">
              <a:solidFill>
                <a:srgbClr val="C00000"/>
              </a:solidFill>
              <a:latin typeface="+mn-ea"/>
              <a:ea typeface="+mn-ea"/>
            </a:endParaRPr>
          </a:p>
        </p:txBody>
      </p:sp>
      <p:graphicFrame>
        <p:nvGraphicFramePr>
          <p:cNvPr id="13" name="表 12">
            <a:extLst>
              <a:ext uri="{FF2B5EF4-FFF2-40B4-BE49-F238E27FC236}">
                <a16:creationId xmlns:a16="http://schemas.microsoft.com/office/drawing/2014/main" id="{AFD3D7AD-D30B-1912-70FE-4EF4C6B4E7A9}"/>
              </a:ext>
            </a:extLst>
          </p:cNvPr>
          <p:cNvGraphicFramePr>
            <a:graphicFrameLocks noGrp="1"/>
          </p:cNvGraphicFramePr>
          <p:nvPr>
            <p:extLst>
              <p:ext uri="{D42A27DB-BD31-4B8C-83A1-F6EECF244321}">
                <p14:modId xmlns:p14="http://schemas.microsoft.com/office/powerpoint/2010/main" val="450537280"/>
              </p:ext>
            </p:extLst>
          </p:nvPr>
        </p:nvGraphicFramePr>
        <p:xfrm>
          <a:off x="1637937" y="1417096"/>
          <a:ext cx="7415938" cy="2736000"/>
        </p:xfrm>
        <a:graphic>
          <a:graphicData uri="http://schemas.openxmlformats.org/drawingml/2006/table">
            <a:tbl>
              <a:tblPr bandRow="1">
                <a:tableStyleId>{5C22544A-7EE6-4342-B048-85BDC9FD1C3A}</a:tableStyleId>
              </a:tblPr>
              <a:tblGrid>
                <a:gridCol w="3707969">
                  <a:extLst>
                    <a:ext uri="{9D8B030D-6E8A-4147-A177-3AD203B41FA5}">
                      <a16:colId xmlns:a16="http://schemas.microsoft.com/office/drawing/2014/main" val="136665946"/>
                    </a:ext>
                  </a:extLst>
                </a:gridCol>
                <a:gridCol w="3707969">
                  <a:extLst>
                    <a:ext uri="{9D8B030D-6E8A-4147-A177-3AD203B41FA5}">
                      <a16:colId xmlns:a16="http://schemas.microsoft.com/office/drawing/2014/main" val="2392090798"/>
                    </a:ext>
                  </a:extLst>
                </a:gridCol>
              </a:tblGrid>
              <a:tr h="684000">
                <a:tc>
                  <a:txBody>
                    <a:bodyPr/>
                    <a:lstStyle/>
                    <a:p>
                      <a:r>
                        <a:rPr kumimoji="1" lang="ja-JP" altLang="en-US" sz="2400" dirty="0">
                          <a:latin typeface="游ゴシック 本文"/>
                        </a:rPr>
                        <a:t>初経年齢</a:t>
                      </a:r>
                    </a:p>
                  </a:txBody>
                  <a:tcPr anchor="ctr"/>
                </a:tc>
                <a:tc>
                  <a:txBody>
                    <a:bodyPr/>
                    <a:lstStyle/>
                    <a:p>
                      <a:r>
                        <a:rPr kumimoji="1" lang="ja-JP" altLang="en-US" sz="2400" dirty="0">
                          <a:latin typeface="游ゴシック 本文"/>
                        </a:rPr>
                        <a:t>平均</a:t>
                      </a:r>
                      <a:r>
                        <a:rPr kumimoji="1" lang="en-US" altLang="ja-JP" sz="2400" dirty="0">
                          <a:latin typeface="游ゴシック 本文"/>
                        </a:rPr>
                        <a:t>12</a:t>
                      </a:r>
                      <a:r>
                        <a:rPr kumimoji="1" lang="ja-JP" altLang="en-US" sz="2400" dirty="0">
                          <a:latin typeface="游ゴシック 本文"/>
                        </a:rPr>
                        <a:t>歳</a:t>
                      </a:r>
                    </a:p>
                  </a:txBody>
                  <a:tcPr anchor="ctr"/>
                </a:tc>
                <a:extLst>
                  <a:ext uri="{0D108BD9-81ED-4DB2-BD59-A6C34878D82A}">
                    <a16:rowId xmlns:a16="http://schemas.microsoft.com/office/drawing/2014/main" val="473726858"/>
                  </a:ext>
                </a:extLst>
              </a:tr>
              <a:tr h="684000">
                <a:tc>
                  <a:txBody>
                    <a:bodyPr/>
                    <a:lstStyle/>
                    <a:p>
                      <a:r>
                        <a:rPr kumimoji="1" lang="ja-JP" altLang="en-US" sz="2400" dirty="0">
                          <a:latin typeface="游ゴシック 本文"/>
                        </a:rPr>
                        <a:t>月経周期日数</a:t>
                      </a:r>
                      <a:endParaRPr kumimoji="1" lang="zh-CN" altLang="en-US" sz="2400" dirty="0">
                        <a:latin typeface="游ゴシック 本文"/>
                      </a:endParaRPr>
                    </a:p>
                  </a:txBody>
                  <a:tcPr anchor="ctr"/>
                </a:tc>
                <a:tc>
                  <a:txBody>
                    <a:bodyPr/>
                    <a:lstStyle/>
                    <a:p>
                      <a:r>
                        <a:rPr kumimoji="1" lang="en-US" altLang="ja-JP" sz="2400" dirty="0">
                          <a:latin typeface="游ゴシック 本文"/>
                        </a:rPr>
                        <a:t>25</a:t>
                      </a:r>
                      <a:r>
                        <a:rPr kumimoji="1" lang="ja-JP" altLang="en-US" sz="2400" dirty="0">
                          <a:latin typeface="游ゴシック 本文"/>
                        </a:rPr>
                        <a:t>～</a:t>
                      </a:r>
                      <a:r>
                        <a:rPr kumimoji="1" lang="en-US" altLang="ja-JP" sz="2400" dirty="0">
                          <a:latin typeface="游ゴシック 本文"/>
                        </a:rPr>
                        <a:t>38</a:t>
                      </a:r>
                      <a:r>
                        <a:rPr kumimoji="1" lang="ja-JP" altLang="en-US" sz="2400" dirty="0">
                          <a:latin typeface="游ゴシック 本文"/>
                        </a:rPr>
                        <a:t>日</a:t>
                      </a:r>
                    </a:p>
                  </a:txBody>
                  <a:tcPr anchor="ctr"/>
                </a:tc>
                <a:extLst>
                  <a:ext uri="{0D108BD9-81ED-4DB2-BD59-A6C34878D82A}">
                    <a16:rowId xmlns:a16="http://schemas.microsoft.com/office/drawing/2014/main" val="2276854279"/>
                  </a:ext>
                </a:extLst>
              </a:tr>
              <a:tr h="684000">
                <a:tc>
                  <a:txBody>
                    <a:bodyPr/>
                    <a:lstStyle/>
                    <a:p>
                      <a:r>
                        <a:rPr kumimoji="1" lang="ja-JP" altLang="en-US" sz="2400" dirty="0">
                          <a:latin typeface="游ゴシック 本文"/>
                        </a:rPr>
                        <a:t>出血持続日数</a:t>
                      </a:r>
                      <a:endParaRPr kumimoji="1" lang="zh-CN" altLang="en-US" sz="2400" dirty="0">
                        <a:latin typeface="游ゴシック 本文"/>
                      </a:endParaRPr>
                    </a:p>
                  </a:txBody>
                  <a:tcPr anchor="ctr"/>
                </a:tc>
                <a:tc>
                  <a:txBody>
                    <a:bodyPr/>
                    <a:lstStyle/>
                    <a:p>
                      <a:r>
                        <a:rPr kumimoji="1" lang="en-US" altLang="zh-TW" sz="2400" dirty="0">
                          <a:latin typeface="游ゴシック 本文"/>
                        </a:rPr>
                        <a:t>3</a:t>
                      </a:r>
                      <a:r>
                        <a:rPr kumimoji="1" lang="ja-JP" altLang="en-US" sz="2400" dirty="0">
                          <a:latin typeface="游ゴシック 本文"/>
                        </a:rPr>
                        <a:t>～</a:t>
                      </a:r>
                      <a:r>
                        <a:rPr kumimoji="1" lang="en-US" altLang="zh-TW" sz="2400" dirty="0">
                          <a:latin typeface="游ゴシック 本文"/>
                        </a:rPr>
                        <a:t>7</a:t>
                      </a:r>
                      <a:r>
                        <a:rPr kumimoji="1" lang="zh-TW" altLang="en-US" sz="2400" dirty="0">
                          <a:latin typeface="游ゴシック 本文"/>
                        </a:rPr>
                        <a:t>日間</a:t>
                      </a:r>
                      <a:r>
                        <a:rPr kumimoji="1" lang="ja-JP" altLang="en-US" sz="2400" dirty="0">
                          <a:latin typeface="游ゴシック 本文"/>
                        </a:rPr>
                        <a:t>（平均５日間）</a:t>
                      </a:r>
                      <a:endParaRPr kumimoji="1" lang="zh-TW" altLang="en-US" sz="2400" dirty="0">
                        <a:latin typeface="游ゴシック 本文"/>
                      </a:endParaRPr>
                    </a:p>
                  </a:txBody>
                  <a:tcPr anchor="ctr"/>
                </a:tc>
                <a:extLst>
                  <a:ext uri="{0D108BD9-81ED-4DB2-BD59-A6C34878D82A}">
                    <a16:rowId xmlns:a16="http://schemas.microsoft.com/office/drawing/2014/main" val="1035878059"/>
                  </a:ext>
                </a:extLst>
              </a:tr>
              <a:tr h="684000">
                <a:tc>
                  <a:txBody>
                    <a:bodyPr/>
                    <a:lstStyle/>
                    <a:p>
                      <a:r>
                        <a:rPr kumimoji="1" lang="ja-JP" altLang="en-US" sz="2400" dirty="0">
                          <a:latin typeface="游ゴシック 本文"/>
                        </a:rPr>
                        <a:t>閉経年齢</a:t>
                      </a:r>
                    </a:p>
                  </a:txBody>
                  <a:tcPr anchor="ctr"/>
                </a:tc>
                <a:tc>
                  <a:txBody>
                    <a:bodyPr/>
                    <a:lstStyle/>
                    <a:p>
                      <a:r>
                        <a:rPr kumimoji="1" lang="en-US" altLang="ja-JP" sz="2400" dirty="0">
                          <a:latin typeface="游ゴシック 本文"/>
                        </a:rPr>
                        <a:t>45</a:t>
                      </a:r>
                      <a:r>
                        <a:rPr kumimoji="1" lang="ja-JP" altLang="en-US" sz="2400" dirty="0">
                          <a:latin typeface="游ゴシック 本文"/>
                        </a:rPr>
                        <a:t>～</a:t>
                      </a:r>
                      <a:r>
                        <a:rPr kumimoji="1" lang="en-US" altLang="ja-JP" sz="2400" dirty="0">
                          <a:latin typeface="游ゴシック 本文"/>
                        </a:rPr>
                        <a:t>56</a:t>
                      </a:r>
                      <a:r>
                        <a:rPr kumimoji="1" lang="ja-JP" altLang="en-US" sz="2400" dirty="0">
                          <a:latin typeface="游ゴシック 本文"/>
                        </a:rPr>
                        <a:t>歳（平均</a:t>
                      </a:r>
                      <a:r>
                        <a:rPr kumimoji="1" lang="en-US" altLang="ja-JP" sz="2400" dirty="0">
                          <a:latin typeface="游ゴシック 本文"/>
                        </a:rPr>
                        <a:t>50.5</a:t>
                      </a:r>
                      <a:r>
                        <a:rPr kumimoji="1" lang="ja-JP" altLang="en-US" sz="2400" dirty="0">
                          <a:latin typeface="游ゴシック 本文"/>
                        </a:rPr>
                        <a:t>歳）</a:t>
                      </a:r>
                    </a:p>
                  </a:txBody>
                  <a:tcPr anchor="ctr"/>
                </a:tc>
                <a:extLst>
                  <a:ext uri="{0D108BD9-81ED-4DB2-BD59-A6C34878D82A}">
                    <a16:rowId xmlns:a16="http://schemas.microsoft.com/office/drawing/2014/main" val="1926595536"/>
                  </a:ext>
                </a:extLst>
              </a:tr>
            </a:tbl>
          </a:graphicData>
        </a:graphic>
      </p:graphicFrame>
      <p:sp>
        <p:nvSpPr>
          <p:cNvPr id="14" name="正方形/長方形 13">
            <a:extLst>
              <a:ext uri="{FF2B5EF4-FFF2-40B4-BE49-F238E27FC236}">
                <a16:creationId xmlns:a16="http://schemas.microsoft.com/office/drawing/2014/main" id="{B9C63DF0-5852-94EE-DD11-E161905BD150}"/>
              </a:ext>
            </a:extLst>
          </p:cNvPr>
          <p:cNvSpPr/>
          <p:nvPr/>
        </p:nvSpPr>
        <p:spPr>
          <a:xfrm>
            <a:off x="1637937" y="4519247"/>
            <a:ext cx="7415938" cy="237651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游ゴシック 本文"/>
              </a:rPr>
              <a:t>生理が２週間以上続く、</a:t>
            </a:r>
            <a:r>
              <a:rPr kumimoji="1" lang="en-US" altLang="ja-JP" sz="2800" dirty="0">
                <a:solidFill>
                  <a:schemeClr val="tx1"/>
                </a:solidFill>
                <a:latin typeface="游ゴシック 本文"/>
              </a:rPr>
              <a:t>2</a:t>
            </a:r>
            <a:r>
              <a:rPr kumimoji="1" lang="ja-JP" altLang="en-US" sz="2800" dirty="0">
                <a:solidFill>
                  <a:schemeClr val="tx1"/>
                </a:solidFill>
                <a:latin typeface="游ゴシック 本文"/>
              </a:rPr>
              <a:t>～</a:t>
            </a:r>
            <a:r>
              <a:rPr kumimoji="1" lang="en-US" altLang="ja-JP" sz="2800" dirty="0">
                <a:solidFill>
                  <a:schemeClr val="tx1"/>
                </a:solidFill>
                <a:latin typeface="游ゴシック 本文"/>
              </a:rPr>
              <a:t>3</a:t>
            </a:r>
            <a:r>
              <a:rPr kumimoji="1" lang="ja-JP" altLang="en-US" sz="2800" dirty="0">
                <a:solidFill>
                  <a:schemeClr val="tx1"/>
                </a:solidFill>
                <a:latin typeface="游ゴシック 本文"/>
              </a:rPr>
              <a:t>週間おきに来る、３ヶ月たっても来ない、生理じゃないときに出血する、</a:t>
            </a:r>
            <a:r>
              <a:rPr kumimoji="1" lang="en-US" altLang="ja-JP" sz="2800" dirty="0">
                <a:solidFill>
                  <a:schemeClr val="tx1"/>
                </a:solidFill>
                <a:latin typeface="游ゴシック 本文"/>
              </a:rPr>
              <a:t>15</a:t>
            </a:r>
            <a:r>
              <a:rPr kumimoji="1" lang="ja-JP" altLang="en-US" sz="2800" dirty="0">
                <a:solidFill>
                  <a:schemeClr val="tx1"/>
                </a:solidFill>
                <a:latin typeface="游ゴシック 本文"/>
              </a:rPr>
              <a:t>歳になっても初経が来ない、</a:t>
            </a:r>
            <a:endParaRPr kumimoji="1" lang="en-US" altLang="ja-JP" sz="2800" dirty="0">
              <a:solidFill>
                <a:schemeClr val="tx1"/>
              </a:solidFill>
              <a:latin typeface="游ゴシック 本文"/>
            </a:endParaRPr>
          </a:p>
          <a:p>
            <a:r>
              <a:rPr kumimoji="1" lang="ja-JP" altLang="en-US" sz="2800" dirty="0">
                <a:solidFill>
                  <a:schemeClr val="tx1"/>
                </a:solidFill>
                <a:latin typeface="游ゴシック 本文"/>
              </a:rPr>
              <a:t>などのトラブルは専門医へ相談を</a:t>
            </a:r>
          </a:p>
        </p:txBody>
      </p:sp>
    </p:spTree>
    <p:extLst>
      <p:ext uri="{BB962C8B-B14F-4D97-AF65-F5344CB8AC3E}">
        <p14:creationId xmlns:p14="http://schemas.microsoft.com/office/powerpoint/2010/main" val="136224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生理（月経）の意味は？</a:t>
            </a:r>
          </a:p>
          <a:p>
            <a:r>
              <a:rPr lang="ja-JP" altLang="en-US" sz="3600" b="1" dirty="0">
                <a:latin typeface="游ゴシック" panose="020B0400000000000000" pitchFamily="50" charset="-128"/>
                <a:ea typeface="游ゴシック" panose="020B0400000000000000" pitchFamily="50" charset="-128"/>
              </a:rPr>
              <a:t>何故、生理はあるの？</a:t>
            </a:r>
          </a:p>
        </p:txBody>
      </p:sp>
      <p:sp>
        <p:nvSpPr>
          <p:cNvPr id="11" name="Text Box 3">
            <a:extLst>
              <a:ext uri="{FF2B5EF4-FFF2-40B4-BE49-F238E27FC236}">
                <a16:creationId xmlns:a16="http://schemas.microsoft.com/office/drawing/2014/main" id="{EBE94549-2683-51EC-A9F2-826871657D4C}"/>
              </a:ext>
            </a:extLst>
          </p:cNvPr>
          <p:cNvSpPr txBox="1">
            <a:spLocks noChangeArrowheads="1"/>
          </p:cNvSpPr>
          <p:nvPr/>
        </p:nvSpPr>
        <p:spPr bwMode="auto">
          <a:xfrm>
            <a:off x="6275393" y="1464995"/>
            <a:ext cx="3960000" cy="948760"/>
          </a:xfrm>
          <a:prstGeom prst="roundRect">
            <a:avLst/>
          </a:prstGeom>
          <a:solidFill>
            <a:schemeClr val="accent6">
              <a:lumMod val="20000"/>
              <a:lumOff val="80000"/>
            </a:schemeClr>
          </a:solidFill>
          <a:ln>
            <a:noFill/>
          </a:ln>
          <a:effectLst>
            <a:glow>
              <a:schemeClr val="accent1"/>
            </a:glow>
            <a:reflection endPos="0" dir="5400000" sy="-100000" algn="bl" rotWithShape="0"/>
            <a:softEdge rad="0"/>
          </a:effectLst>
        </p:spPr>
        <p:txBody>
          <a:bodyPr wrap="square" lIns="144000" t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2400" b="1" dirty="0">
                <a:solidFill>
                  <a:srgbClr val="000000"/>
                </a:solidFill>
                <a:latin typeface="+mn-ea"/>
                <a:ea typeface="+mn-ea"/>
                <a:cs typeface="MS Mincho" charset="-128"/>
              </a:rPr>
              <a:t>女性の体は、毎月妊娠のための準備をしている</a:t>
            </a:r>
          </a:p>
        </p:txBody>
      </p:sp>
      <p:sp>
        <p:nvSpPr>
          <p:cNvPr id="12" name="Rectangle 4">
            <a:extLst>
              <a:ext uri="{FF2B5EF4-FFF2-40B4-BE49-F238E27FC236}">
                <a16:creationId xmlns:a16="http://schemas.microsoft.com/office/drawing/2014/main" id="{B8F89AAA-E775-CA25-4C83-E6F5369F3790}"/>
              </a:ext>
            </a:extLst>
          </p:cNvPr>
          <p:cNvSpPr>
            <a:spLocks noChangeArrowheads="1"/>
          </p:cNvSpPr>
          <p:nvPr/>
        </p:nvSpPr>
        <p:spPr bwMode="auto">
          <a:xfrm>
            <a:off x="6275393" y="3387538"/>
            <a:ext cx="3960000" cy="1911223"/>
          </a:xfrm>
          <a:prstGeom prst="roundRect">
            <a:avLst/>
          </a:prstGeom>
          <a:solidFill>
            <a:schemeClr val="accent6">
              <a:lumMod val="20000"/>
              <a:lumOff val="80000"/>
            </a:schemeClr>
          </a:solidFill>
          <a:ln>
            <a:noFill/>
          </a:ln>
          <a:effectLst>
            <a:glow>
              <a:schemeClr val="accent1"/>
            </a:glow>
            <a:reflection endPos="0" dir="5400000" sy="-100000" algn="bl" rotWithShape="0"/>
            <a:softEdge rad="0"/>
          </a:effectLst>
        </p:spPr>
        <p:txBody>
          <a:bodyPr wrap="square" lIns="216000" t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2484"/>
              </a:lnSpc>
              <a:spcBef>
                <a:spcPct val="50000"/>
              </a:spcBef>
              <a:buNone/>
              <a:defRPr/>
            </a:pPr>
            <a:r>
              <a:rPr lang="ja-JP" altLang="en-US" sz="2400" b="1" dirty="0">
                <a:solidFill>
                  <a:srgbClr val="000000"/>
                </a:solidFill>
                <a:latin typeface="+mn-ea"/>
                <a:ea typeface="+mn-ea"/>
                <a:cs typeface="MS Mincho" charset="-128"/>
              </a:rPr>
              <a:t>妊娠のために準備された　</a:t>
            </a:r>
            <a:r>
              <a:rPr lang="ja-JP" altLang="en-US" sz="2400" b="1" dirty="0">
                <a:solidFill>
                  <a:srgbClr val="FF0000"/>
                </a:solidFill>
                <a:latin typeface="+mn-ea"/>
                <a:ea typeface="+mn-ea"/>
                <a:cs typeface="MS Mincho" charset="-128"/>
              </a:rPr>
              <a:t>子宮の内膜</a:t>
            </a:r>
            <a:r>
              <a:rPr lang="ja-JP" altLang="en-US" sz="2400" b="1" dirty="0">
                <a:solidFill>
                  <a:srgbClr val="000000"/>
                </a:solidFill>
                <a:latin typeface="+mn-ea"/>
                <a:ea typeface="+mn-ea"/>
                <a:cs typeface="MS Mincho" charset="-128"/>
              </a:rPr>
              <a:t>が、</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妊娠しなかった場合に</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はがれて血液と一緒に</a:t>
            </a:r>
            <a:br>
              <a:rPr lang="en-US" altLang="ja-JP" sz="2400" b="1" dirty="0">
                <a:solidFill>
                  <a:srgbClr val="000000"/>
                </a:solidFill>
                <a:latin typeface="+mn-ea"/>
                <a:ea typeface="+mn-ea"/>
                <a:cs typeface="MS Mincho" charset="-128"/>
              </a:rPr>
            </a:br>
            <a:r>
              <a:rPr lang="ja-JP" altLang="en-US" sz="2400" b="1" dirty="0">
                <a:solidFill>
                  <a:srgbClr val="000000"/>
                </a:solidFill>
                <a:latin typeface="+mn-ea"/>
                <a:ea typeface="+mn-ea"/>
                <a:cs typeface="MS Mincho" charset="-128"/>
              </a:rPr>
              <a:t>出てくる</a:t>
            </a:r>
          </a:p>
        </p:txBody>
      </p:sp>
      <p:sp>
        <p:nvSpPr>
          <p:cNvPr id="13" name="Rectangle 5">
            <a:extLst>
              <a:ext uri="{FF2B5EF4-FFF2-40B4-BE49-F238E27FC236}">
                <a16:creationId xmlns:a16="http://schemas.microsoft.com/office/drawing/2014/main" id="{0862DC51-5910-AA59-0C80-E9B28BD0B051}"/>
              </a:ext>
            </a:extLst>
          </p:cNvPr>
          <p:cNvSpPr>
            <a:spLocks noChangeArrowheads="1"/>
          </p:cNvSpPr>
          <p:nvPr/>
        </p:nvSpPr>
        <p:spPr bwMode="auto">
          <a:xfrm>
            <a:off x="6394186" y="6472645"/>
            <a:ext cx="37224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3000" b="1" dirty="0">
                <a:solidFill>
                  <a:srgbClr val="008000"/>
                </a:solidFill>
                <a:latin typeface="+mn-ea"/>
                <a:ea typeface="+mn-ea"/>
                <a:cs typeface="MS Mincho" charset="-128"/>
              </a:rPr>
              <a:t>これが生理（月経）</a:t>
            </a:r>
          </a:p>
        </p:txBody>
      </p:sp>
      <p:sp>
        <p:nvSpPr>
          <p:cNvPr id="14" name="下矢印 75">
            <a:extLst>
              <a:ext uri="{FF2B5EF4-FFF2-40B4-BE49-F238E27FC236}">
                <a16:creationId xmlns:a16="http://schemas.microsoft.com/office/drawing/2014/main" id="{381C2524-81BA-CB67-ADEE-577A5D61C101}"/>
              </a:ext>
            </a:extLst>
          </p:cNvPr>
          <p:cNvSpPr>
            <a:spLocks noChangeArrowheads="1"/>
          </p:cNvSpPr>
          <p:nvPr/>
        </p:nvSpPr>
        <p:spPr bwMode="auto">
          <a:xfrm>
            <a:off x="7932493" y="5630676"/>
            <a:ext cx="645801" cy="583408"/>
          </a:xfrm>
          <a:prstGeom prst="downArrow">
            <a:avLst>
              <a:gd name="adj1" fmla="val 50000"/>
              <a:gd name="adj2" fmla="val 50000"/>
            </a:avLst>
          </a:prstGeom>
          <a:solidFill>
            <a:srgbClr val="008000"/>
          </a:solidFill>
          <a:ln>
            <a:noFill/>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100">
              <a:latin typeface="+mn-ea"/>
              <a:ea typeface="+mn-ea"/>
              <a:cs typeface="MS Mincho" charset="-128"/>
            </a:endParaRPr>
          </a:p>
        </p:txBody>
      </p:sp>
      <p:sp>
        <p:nvSpPr>
          <p:cNvPr id="15" name="下矢印 75">
            <a:extLst>
              <a:ext uri="{FF2B5EF4-FFF2-40B4-BE49-F238E27FC236}">
                <a16:creationId xmlns:a16="http://schemas.microsoft.com/office/drawing/2014/main" id="{F5486EA8-0480-A746-C895-3E5F8BC1FC7E}"/>
              </a:ext>
            </a:extLst>
          </p:cNvPr>
          <p:cNvSpPr>
            <a:spLocks noChangeArrowheads="1"/>
          </p:cNvSpPr>
          <p:nvPr/>
        </p:nvSpPr>
        <p:spPr bwMode="auto">
          <a:xfrm>
            <a:off x="7961225" y="2619642"/>
            <a:ext cx="588336" cy="546782"/>
          </a:xfrm>
          <a:prstGeom prst="downArrow">
            <a:avLst>
              <a:gd name="adj1" fmla="val 50000"/>
              <a:gd name="adj2" fmla="val 50000"/>
            </a:avLst>
          </a:prstGeom>
          <a:solidFill>
            <a:srgbClr val="008000"/>
          </a:solidFill>
          <a:ln>
            <a:noFill/>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100">
              <a:latin typeface="+mn-ea"/>
              <a:ea typeface="+mn-ea"/>
              <a:cs typeface="MS Mincho" charset="-128"/>
            </a:endParaRPr>
          </a:p>
        </p:txBody>
      </p:sp>
      <p:grpSp>
        <p:nvGrpSpPr>
          <p:cNvPr id="16" name="グループ化 15">
            <a:extLst>
              <a:ext uri="{FF2B5EF4-FFF2-40B4-BE49-F238E27FC236}">
                <a16:creationId xmlns:a16="http://schemas.microsoft.com/office/drawing/2014/main" id="{E28CEF09-4EC9-D6E0-9EC6-85AC32D2721E}"/>
              </a:ext>
            </a:extLst>
          </p:cNvPr>
          <p:cNvGrpSpPr/>
          <p:nvPr/>
        </p:nvGrpSpPr>
        <p:grpSpPr>
          <a:xfrm>
            <a:off x="826349" y="1464996"/>
            <a:ext cx="5016369" cy="5453226"/>
            <a:chOff x="826349" y="1654288"/>
            <a:chExt cx="5016369" cy="5453226"/>
          </a:xfrm>
        </p:grpSpPr>
        <p:sp>
          <p:nvSpPr>
            <p:cNvPr id="17" name="四角形: 角を丸くする 16">
              <a:extLst>
                <a:ext uri="{FF2B5EF4-FFF2-40B4-BE49-F238E27FC236}">
                  <a16:creationId xmlns:a16="http://schemas.microsoft.com/office/drawing/2014/main" id="{F713A8B0-B4A5-2042-9836-49948F4CB934}"/>
                </a:ext>
              </a:extLst>
            </p:cNvPr>
            <p:cNvSpPr/>
            <p:nvPr/>
          </p:nvSpPr>
          <p:spPr>
            <a:xfrm>
              <a:off x="826349" y="1654288"/>
              <a:ext cx="5016369" cy="5453226"/>
            </a:xfrm>
            <a:prstGeom prst="roundRect">
              <a:avLst>
                <a:gd name="adj" fmla="val 60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図形グループ 18">
              <a:extLst>
                <a:ext uri="{FF2B5EF4-FFF2-40B4-BE49-F238E27FC236}">
                  <a16:creationId xmlns:a16="http://schemas.microsoft.com/office/drawing/2014/main" id="{D9E8EE1A-4797-C875-7858-A71F80C7BFEB}"/>
                </a:ext>
              </a:extLst>
            </p:cNvPr>
            <p:cNvGrpSpPr/>
            <p:nvPr/>
          </p:nvGrpSpPr>
          <p:grpSpPr>
            <a:xfrm>
              <a:off x="1124253" y="1951710"/>
              <a:ext cx="4718465" cy="5155803"/>
              <a:chOff x="22564" y="812512"/>
              <a:chExt cx="4718465" cy="4201729"/>
            </a:xfrm>
          </p:grpSpPr>
          <p:sp>
            <p:nvSpPr>
              <p:cNvPr id="19" name="Text Box 3">
                <a:extLst>
                  <a:ext uri="{FF2B5EF4-FFF2-40B4-BE49-F238E27FC236}">
                    <a16:creationId xmlns:a16="http://schemas.microsoft.com/office/drawing/2014/main" id="{D3D2C6A6-1176-0C04-298E-9E2E2CB336B1}"/>
                  </a:ext>
                </a:extLst>
              </p:cNvPr>
              <p:cNvSpPr txBox="1">
                <a:spLocks noChangeArrowheads="1"/>
              </p:cNvSpPr>
              <p:nvPr/>
            </p:nvSpPr>
            <p:spPr bwMode="auto">
              <a:xfrm>
                <a:off x="2154349" y="4271762"/>
                <a:ext cx="2586680" cy="55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270" b="1">
                    <a:solidFill>
                      <a:srgbClr val="000000"/>
                    </a:solidFill>
                    <a:latin typeface="+mn-ea"/>
                    <a:ea typeface="+mn-ea"/>
                  </a:rPr>
                  <a:t>妊娠が成立しなかったときは</a:t>
                </a:r>
              </a:p>
              <a:p>
                <a:pPr>
                  <a:spcBef>
                    <a:spcPct val="0"/>
                  </a:spcBef>
                  <a:buFontTx/>
                  <a:buNone/>
                </a:pPr>
                <a:r>
                  <a:rPr lang="ja-JP" altLang="en-US" sz="1270" b="1" dirty="0">
                    <a:solidFill>
                      <a:srgbClr val="000000"/>
                    </a:solidFill>
                    <a:latin typeface="+mn-ea"/>
                    <a:ea typeface="+mn-ea"/>
                  </a:rPr>
                  <a:t>子宮内膜は、はがれおちて</a:t>
                </a:r>
              </a:p>
              <a:p>
                <a:pPr>
                  <a:spcBef>
                    <a:spcPct val="0"/>
                  </a:spcBef>
                  <a:buFontTx/>
                  <a:buNone/>
                </a:pPr>
                <a:r>
                  <a:rPr lang="ja-JP" altLang="en-US" sz="1270" b="1" dirty="0">
                    <a:solidFill>
                      <a:srgbClr val="000000"/>
                    </a:solidFill>
                    <a:latin typeface="+mn-ea"/>
                    <a:ea typeface="+mn-ea"/>
                  </a:rPr>
                  <a:t>体外に出てくる（月経）</a:t>
                </a:r>
              </a:p>
            </p:txBody>
          </p:sp>
          <p:sp>
            <p:nvSpPr>
              <p:cNvPr id="20" name="円/楕円 76">
                <a:extLst>
                  <a:ext uri="{FF2B5EF4-FFF2-40B4-BE49-F238E27FC236}">
                    <a16:creationId xmlns:a16="http://schemas.microsoft.com/office/drawing/2014/main" id="{1209ABB4-D771-888B-61AF-B3890FA70145}"/>
                  </a:ext>
                </a:extLst>
              </p:cNvPr>
              <p:cNvSpPr/>
              <p:nvPr/>
            </p:nvSpPr>
            <p:spPr bwMode="auto">
              <a:xfrm>
                <a:off x="3502040" y="2254493"/>
                <a:ext cx="200284" cy="206393"/>
              </a:xfrm>
              <a:prstGeom prst="ellipse">
                <a:avLst/>
              </a:prstGeom>
              <a:solidFill>
                <a:srgbClr val="FF0066"/>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pic>
            <p:nvPicPr>
              <p:cNvPr id="21" name="Picture 16" descr="G:\青森テレビ\200608\gifs\shikyu2-1.gif">
                <a:extLst>
                  <a:ext uri="{FF2B5EF4-FFF2-40B4-BE49-F238E27FC236}">
                    <a16:creationId xmlns:a16="http://schemas.microsoft.com/office/drawing/2014/main" id="{FE9CE46B-16B8-32FB-A3CC-2E73A0EDB01D}"/>
                  </a:ext>
                </a:extLst>
              </p:cNvPr>
              <p:cNvPicPr>
                <a:picLocks noChangeAspect="1" noChangeArrowheads="1"/>
              </p:cNvPicPr>
              <p:nvPr/>
            </p:nvPicPr>
            <p:blipFill>
              <a:blip r:embed="rId3">
                <a:clrChange>
                  <a:clrFrom>
                    <a:srgbClr val="FFFFCC"/>
                  </a:clrFrom>
                  <a:clrTo>
                    <a:srgbClr val="FFFFCC">
                      <a:alpha val="0"/>
                    </a:srgbClr>
                  </a:clrTo>
                </a:clrChange>
                <a:extLst>
                  <a:ext uri="{28A0092B-C50C-407E-A947-70E740481C1C}">
                    <a14:useLocalDpi xmlns:a14="http://schemas.microsoft.com/office/drawing/2010/main" val="0"/>
                  </a:ext>
                </a:extLst>
              </a:blip>
              <a:srcRect l="32945" r="1332"/>
              <a:stretch>
                <a:fillRect/>
              </a:stretch>
            </p:blipFill>
            <p:spPr bwMode="auto">
              <a:xfrm>
                <a:off x="599138" y="812512"/>
                <a:ext cx="3623020" cy="42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11">
                <a:extLst>
                  <a:ext uri="{FF2B5EF4-FFF2-40B4-BE49-F238E27FC236}">
                    <a16:creationId xmlns:a16="http://schemas.microsoft.com/office/drawing/2014/main" id="{DFB2553A-2AED-0A5E-3284-BC781956A38D}"/>
                  </a:ext>
                </a:extLst>
              </p:cNvPr>
              <p:cNvSpPr>
                <a:spLocks noChangeArrowheads="1"/>
              </p:cNvSpPr>
              <p:nvPr/>
            </p:nvSpPr>
            <p:spPr bwMode="auto">
              <a:xfrm>
                <a:off x="1500524" y="2434844"/>
                <a:ext cx="69002" cy="2459115"/>
              </a:xfrm>
              <a:prstGeom prst="rect">
                <a:avLst/>
              </a:prstGeom>
              <a:solidFill>
                <a:srgbClr val="FFE3C8"/>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cxnSp>
            <p:nvCxnSpPr>
              <p:cNvPr id="23" name="直線コネクタ 14">
                <a:extLst>
                  <a:ext uri="{FF2B5EF4-FFF2-40B4-BE49-F238E27FC236}">
                    <a16:creationId xmlns:a16="http://schemas.microsoft.com/office/drawing/2014/main" id="{5BC80D69-C420-D5C7-D4FF-CECC97C7D14A}"/>
                  </a:ext>
                </a:extLst>
              </p:cNvPr>
              <p:cNvCxnSpPr>
                <a:cxnSpLocks noChangeShapeType="1"/>
              </p:cNvCxnSpPr>
              <p:nvPr/>
            </p:nvCxnSpPr>
            <p:spPr bwMode="auto">
              <a:xfrm flipH="1" flipV="1">
                <a:off x="2438666" y="1412438"/>
                <a:ext cx="230033" cy="32485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Text Box 3">
                <a:extLst>
                  <a:ext uri="{FF2B5EF4-FFF2-40B4-BE49-F238E27FC236}">
                    <a16:creationId xmlns:a16="http://schemas.microsoft.com/office/drawing/2014/main" id="{73DCA1D0-DE1A-7549-E730-98A4D162FC45}"/>
                  </a:ext>
                </a:extLst>
              </p:cNvPr>
              <p:cNvSpPr txBox="1">
                <a:spLocks noChangeArrowheads="1"/>
              </p:cNvSpPr>
              <p:nvPr/>
            </p:nvSpPr>
            <p:spPr bwMode="auto">
              <a:xfrm>
                <a:off x="2164420" y="1124911"/>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dirty="0">
                    <a:solidFill>
                      <a:srgbClr val="000000"/>
                    </a:solidFill>
                    <a:latin typeface="+mn-ea"/>
                    <a:ea typeface="+mn-ea"/>
                  </a:rPr>
                  <a:t>卵管</a:t>
                </a:r>
              </a:p>
            </p:txBody>
          </p:sp>
          <p:cxnSp>
            <p:nvCxnSpPr>
              <p:cNvPr id="25" name="直線コネクタ 17">
                <a:extLst>
                  <a:ext uri="{FF2B5EF4-FFF2-40B4-BE49-F238E27FC236}">
                    <a16:creationId xmlns:a16="http://schemas.microsoft.com/office/drawing/2014/main" id="{EE59D75D-0E75-7946-C457-2F4CEE43EB2D}"/>
                  </a:ext>
                </a:extLst>
              </p:cNvPr>
              <p:cNvCxnSpPr>
                <a:cxnSpLocks noChangeShapeType="1"/>
              </p:cNvCxnSpPr>
              <p:nvPr/>
            </p:nvCxnSpPr>
            <p:spPr bwMode="auto">
              <a:xfrm flipV="1">
                <a:off x="3007774" y="2795071"/>
                <a:ext cx="183512" cy="23661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 Box 3">
                <a:extLst>
                  <a:ext uri="{FF2B5EF4-FFF2-40B4-BE49-F238E27FC236}">
                    <a16:creationId xmlns:a16="http://schemas.microsoft.com/office/drawing/2014/main" id="{DA11D2DC-2412-9445-A882-CE2C089A959B}"/>
                  </a:ext>
                </a:extLst>
              </p:cNvPr>
              <p:cNvSpPr txBox="1">
                <a:spLocks noChangeArrowheads="1"/>
              </p:cNvSpPr>
              <p:nvPr/>
            </p:nvSpPr>
            <p:spPr bwMode="auto">
              <a:xfrm>
                <a:off x="2668699" y="2981798"/>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卵巣</a:t>
                </a:r>
              </a:p>
            </p:txBody>
          </p:sp>
          <p:sp>
            <p:nvSpPr>
              <p:cNvPr id="27" name="Text Box 3">
                <a:extLst>
                  <a:ext uri="{FF2B5EF4-FFF2-40B4-BE49-F238E27FC236}">
                    <a16:creationId xmlns:a16="http://schemas.microsoft.com/office/drawing/2014/main" id="{68FF264F-D0F2-E50B-DA81-AF1BF79A8494}"/>
                  </a:ext>
                </a:extLst>
              </p:cNvPr>
              <p:cNvSpPr txBox="1">
                <a:spLocks noChangeArrowheads="1"/>
              </p:cNvSpPr>
              <p:nvPr/>
            </p:nvSpPr>
            <p:spPr bwMode="auto">
              <a:xfrm>
                <a:off x="22564" y="1036961"/>
                <a:ext cx="1417200" cy="37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400" b="1" dirty="0">
                    <a:solidFill>
                      <a:srgbClr val="FF0000"/>
                    </a:solidFill>
                    <a:latin typeface="+mn-ea"/>
                    <a:ea typeface="+mn-ea"/>
                  </a:rPr>
                  <a:t>子宮内膜</a:t>
                </a:r>
              </a:p>
            </p:txBody>
          </p:sp>
          <p:grpSp>
            <p:nvGrpSpPr>
              <p:cNvPr id="28" name="グループ化 28">
                <a:extLst>
                  <a:ext uri="{FF2B5EF4-FFF2-40B4-BE49-F238E27FC236}">
                    <a16:creationId xmlns:a16="http://schemas.microsoft.com/office/drawing/2014/main" id="{7CA1E98A-0EAE-BBDD-67B1-213E0455B98D}"/>
                  </a:ext>
                </a:extLst>
              </p:cNvPr>
              <p:cNvGrpSpPr>
                <a:grpSpLocks/>
              </p:cNvGrpSpPr>
              <p:nvPr/>
            </p:nvGrpSpPr>
            <p:grpSpPr bwMode="auto">
              <a:xfrm>
                <a:off x="1264339" y="4255697"/>
                <a:ext cx="200284" cy="177767"/>
                <a:chOff x="1371600" y="5148000"/>
                <a:chExt cx="250782" cy="216000"/>
              </a:xfrm>
            </p:grpSpPr>
            <p:sp>
              <p:nvSpPr>
                <p:cNvPr id="56" name="涙形 55">
                  <a:extLst>
                    <a:ext uri="{FF2B5EF4-FFF2-40B4-BE49-F238E27FC236}">
                      <a16:creationId xmlns:a16="http://schemas.microsoft.com/office/drawing/2014/main" id="{39816F6B-6BF8-D130-5267-37DE18263956}"/>
                    </a:ext>
                  </a:extLst>
                </p:cNvPr>
                <p:cNvSpPr/>
                <p:nvPr/>
              </p:nvSpPr>
              <p:spPr bwMode="auto">
                <a:xfrm rot="18793808">
                  <a:off x="1403606" y="5150782"/>
                  <a:ext cx="190525" cy="190520"/>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57" name="円/楕円 111">
                  <a:extLst>
                    <a:ext uri="{FF2B5EF4-FFF2-40B4-BE49-F238E27FC236}">
                      <a16:creationId xmlns:a16="http://schemas.microsoft.com/office/drawing/2014/main" id="{77B5925A-D585-3E8D-3C98-A064DCEF0D99}"/>
                    </a:ext>
                  </a:extLst>
                </p:cNvPr>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grpSp>
            <p:nvGrpSpPr>
              <p:cNvPr id="29" name="グループ化 29">
                <a:extLst>
                  <a:ext uri="{FF2B5EF4-FFF2-40B4-BE49-F238E27FC236}">
                    <a16:creationId xmlns:a16="http://schemas.microsoft.com/office/drawing/2014/main" id="{CF26EEBB-C6E3-E590-2415-31D54DCEB3F4}"/>
                  </a:ext>
                </a:extLst>
              </p:cNvPr>
              <p:cNvGrpSpPr>
                <a:grpSpLocks/>
              </p:cNvGrpSpPr>
              <p:nvPr/>
            </p:nvGrpSpPr>
            <p:grpSpPr bwMode="auto">
              <a:xfrm>
                <a:off x="1434883" y="3946538"/>
                <a:ext cx="200284" cy="177767"/>
                <a:chOff x="1371600" y="5148000"/>
                <a:chExt cx="250782" cy="216000"/>
              </a:xfrm>
            </p:grpSpPr>
            <p:sp>
              <p:nvSpPr>
                <p:cNvPr id="54" name="涙形 53">
                  <a:extLst>
                    <a:ext uri="{FF2B5EF4-FFF2-40B4-BE49-F238E27FC236}">
                      <a16:creationId xmlns:a16="http://schemas.microsoft.com/office/drawing/2014/main" id="{3B8370A5-0692-DEDA-00FC-416CAAE79B24}"/>
                    </a:ext>
                  </a:extLst>
                </p:cNvPr>
                <p:cNvSpPr/>
                <p:nvPr/>
              </p:nvSpPr>
              <p:spPr bwMode="auto">
                <a:xfrm rot="18793808">
                  <a:off x="1404186" y="5152127"/>
                  <a:ext cx="190525" cy="190521"/>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55" name="円/楕円 109">
                  <a:extLst>
                    <a:ext uri="{FF2B5EF4-FFF2-40B4-BE49-F238E27FC236}">
                      <a16:creationId xmlns:a16="http://schemas.microsoft.com/office/drawing/2014/main" id="{3F04E04E-52E4-EA78-A860-62AC8AC8C06C}"/>
                    </a:ext>
                  </a:extLst>
                </p:cNvPr>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grpSp>
            <p:nvGrpSpPr>
              <p:cNvPr id="30" name="グループ化 32">
                <a:extLst>
                  <a:ext uri="{FF2B5EF4-FFF2-40B4-BE49-F238E27FC236}">
                    <a16:creationId xmlns:a16="http://schemas.microsoft.com/office/drawing/2014/main" id="{AE428BF7-2A12-4E7F-8D48-6FD43997DA46}"/>
                  </a:ext>
                </a:extLst>
              </p:cNvPr>
              <p:cNvGrpSpPr>
                <a:grpSpLocks/>
              </p:cNvGrpSpPr>
              <p:nvPr/>
            </p:nvGrpSpPr>
            <p:grpSpPr bwMode="auto">
              <a:xfrm>
                <a:off x="1574664" y="4380611"/>
                <a:ext cx="200284" cy="177767"/>
                <a:chOff x="1371600" y="5148000"/>
                <a:chExt cx="250782" cy="216000"/>
              </a:xfrm>
            </p:grpSpPr>
            <p:sp>
              <p:nvSpPr>
                <p:cNvPr id="52" name="涙形 51">
                  <a:extLst>
                    <a:ext uri="{FF2B5EF4-FFF2-40B4-BE49-F238E27FC236}">
                      <a16:creationId xmlns:a16="http://schemas.microsoft.com/office/drawing/2014/main" id="{E8BB5CB4-5682-ED84-08DF-0AC1ECF3B1A0}"/>
                    </a:ext>
                  </a:extLst>
                </p:cNvPr>
                <p:cNvSpPr/>
                <p:nvPr/>
              </p:nvSpPr>
              <p:spPr bwMode="auto">
                <a:xfrm rot="18793808">
                  <a:off x="1402822" y="5150747"/>
                  <a:ext cx="190525" cy="190520"/>
                </a:xfrm>
                <a:prstGeom prst="teardrop">
                  <a:avLst>
                    <a:gd name="adj" fmla="val 166689"/>
                  </a:avLst>
                </a:prstGeom>
                <a:solidFill>
                  <a:srgbClr val="FF0000"/>
                </a:solidFill>
                <a:ln w="38100" algn="ctr">
                  <a:noFill/>
                  <a:prstDash val="sysDash"/>
                  <a:round/>
                  <a:headEnd/>
                  <a:tailEnd/>
                </a:ln>
              </p:spPr>
              <p:txBody>
                <a:bodyPr anchor="ctr"/>
                <a:lstStyle/>
                <a:p>
                  <a:pPr algn="ctr">
                    <a:defRPr/>
                  </a:pPr>
                  <a:endParaRPr lang="ja-JP" altLang="en-US" sz="1428">
                    <a:latin typeface="+mn-ea"/>
                  </a:endParaRPr>
                </a:p>
              </p:txBody>
            </p:sp>
            <p:sp>
              <p:nvSpPr>
                <p:cNvPr id="53" name="円/楕円 107">
                  <a:extLst>
                    <a:ext uri="{FF2B5EF4-FFF2-40B4-BE49-F238E27FC236}">
                      <a16:creationId xmlns:a16="http://schemas.microsoft.com/office/drawing/2014/main" id="{BE797FC3-03C5-1A9B-A897-E6AF77EBF672}"/>
                    </a:ext>
                  </a:extLst>
                </p:cNvPr>
                <p:cNvSpPr/>
                <p:nvPr/>
              </p:nvSpPr>
              <p:spPr bwMode="auto">
                <a:xfrm>
                  <a:off x="1371600" y="5148000"/>
                  <a:ext cx="250782" cy="216000"/>
                </a:xfrm>
                <a:prstGeom prst="ellipse">
                  <a:avLst/>
                </a:prstGeom>
                <a:solidFill>
                  <a:srgbClr val="FFE3C8"/>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grpSp>
          <p:sp>
            <p:nvSpPr>
              <p:cNvPr id="31" name="Text Box 3">
                <a:extLst>
                  <a:ext uri="{FF2B5EF4-FFF2-40B4-BE49-F238E27FC236}">
                    <a16:creationId xmlns:a16="http://schemas.microsoft.com/office/drawing/2014/main" id="{8D0269DA-8046-85C3-477B-847DEE95BEB3}"/>
                  </a:ext>
                </a:extLst>
              </p:cNvPr>
              <p:cNvSpPr txBox="1">
                <a:spLocks noChangeArrowheads="1"/>
              </p:cNvSpPr>
              <p:nvPr/>
            </p:nvSpPr>
            <p:spPr bwMode="auto">
              <a:xfrm>
                <a:off x="1331639" y="4469053"/>
                <a:ext cx="484857"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腟</a:t>
                </a:r>
              </a:p>
            </p:txBody>
          </p:sp>
          <p:cxnSp>
            <p:nvCxnSpPr>
              <p:cNvPr id="32" name="直線コネクタ 40">
                <a:extLst>
                  <a:ext uri="{FF2B5EF4-FFF2-40B4-BE49-F238E27FC236}">
                    <a16:creationId xmlns:a16="http://schemas.microsoft.com/office/drawing/2014/main" id="{B8AABD11-3664-BE6F-849D-75319127FAEF}"/>
                  </a:ext>
                </a:extLst>
              </p:cNvPr>
              <p:cNvCxnSpPr>
                <a:cxnSpLocks noChangeShapeType="1"/>
              </p:cNvCxnSpPr>
              <p:nvPr/>
            </p:nvCxnSpPr>
            <p:spPr bwMode="auto">
              <a:xfrm>
                <a:off x="1724133" y="4425089"/>
                <a:ext cx="440288"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 Box 3">
                <a:extLst>
                  <a:ext uri="{FF2B5EF4-FFF2-40B4-BE49-F238E27FC236}">
                    <a16:creationId xmlns:a16="http://schemas.microsoft.com/office/drawing/2014/main" id="{2A41AC2C-EA61-72F1-AA00-3A48D29B6DFE}"/>
                  </a:ext>
                </a:extLst>
              </p:cNvPr>
              <p:cNvSpPr txBox="1">
                <a:spLocks noChangeArrowheads="1"/>
              </p:cNvSpPr>
              <p:nvPr/>
            </p:nvSpPr>
            <p:spPr bwMode="auto">
              <a:xfrm>
                <a:off x="2529841" y="1888014"/>
                <a:ext cx="1366958" cy="27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600" b="1">
                    <a:solidFill>
                      <a:srgbClr val="000000"/>
                    </a:solidFill>
                    <a:latin typeface="+mn-ea"/>
                    <a:ea typeface="+mn-ea"/>
                  </a:rPr>
                  <a:t>卵胞が育つ</a:t>
                </a:r>
              </a:p>
            </p:txBody>
          </p:sp>
          <p:sp>
            <p:nvSpPr>
              <p:cNvPr id="34" name="フリーフォーム 48">
                <a:extLst>
                  <a:ext uri="{FF2B5EF4-FFF2-40B4-BE49-F238E27FC236}">
                    <a16:creationId xmlns:a16="http://schemas.microsoft.com/office/drawing/2014/main" id="{88735D26-81C4-861C-374E-D7C7BAD3D477}"/>
                  </a:ext>
                </a:extLst>
              </p:cNvPr>
              <p:cNvSpPr>
                <a:spLocks/>
              </p:cNvSpPr>
              <p:nvPr/>
            </p:nvSpPr>
            <p:spPr bwMode="auto">
              <a:xfrm>
                <a:off x="3937205" y="3294666"/>
                <a:ext cx="234958" cy="143966"/>
              </a:xfrm>
              <a:custGeom>
                <a:avLst/>
                <a:gdLst>
                  <a:gd name="T0" fmla="*/ 0 w 294199"/>
                  <a:gd name="T1" fmla="*/ 0 h 174929"/>
                  <a:gd name="T2" fmla="*/ 0 w 294199"/>
                  <a:gd name="T3" fmla="*/ 0 h 174929"/>
                  <a:gd name="T4" fmla="*/ 63611 w 294199"/>
                  <a:gd name="T5" fmla="*/ 39757 h 174929"/>
                  <a:gd name="T6" fmla="*/ 190832 w 294199"/>
                  <a:gd name="T7" fmla="*/ 39757 h 174929"/>
                  <a:gd name="T8" fmla="*/ 270345 w 294199"/>
                  <a:gd name="T9" fmla="*/ 39757 h 174929"/>
                  <a:gd name="T10" fmla="*/ 294199 w 294199"/>
                  <a:gd name="T11" fmla="*/ 87465 h 174929"/>
                  <a:gd name="T12" fmla="*/ 270345 w 294199"/>
                  <a:gd name="T13" fmla="*/ 159027 h 174929"/>
                  <a:gd name="T14" fmla="*/ 222637 w 294199"/>
                  <a:gd name="T15" fmla="*/ 174929 h 174929"/>
                  <a:gd name="T16" fmla="*/ 95416 w 294199"/>
                  <a:gd name="T17" fmla="*/ 159027 h 174929"/>
                  <a:gd name="T18" fmla="*/ 47708 w 294199"/>
                  <a:gd name="T19" fmla="*/ 127221 h 174929"/>
                  <a:gd name="T20" fmla="*/ 31806 w 294199"/>
                  <a:gd name="T21" fmla="*/ 79513 h 174929"/>
                  <a:gd name="T22" fmla="*/ 23854 w 294199"/>
                  <a:gd name="T23" fmla="*/ 55660 h 174929"/>
                  <a:gd name="T24" fmla="*/ 47708 w 294199"/>
                  <a:gd name="T25" fmla="*/ 31806 h 1749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199" h="174929">
                    <a:moveTo>
                      <a:pt x="0" y="0"/>
                    </a:moveTo>
                    <a:lnTo>
                      <a:pt x="0" y="0"/>
                    </a:lnTo>
                    <a:cubicBezTo>
                      <a:pt x="21204" y="13252"/>
                      <a:pt x="40199" y="30977"/>
                      <a:pt x="63611" y="39757"/>
                    </a:cubicBezTo>
                    <a:cubicBezTo>
                      <a:pt x="106017" y="55659"/>
                      <a:pt x="148426" y="45057"/>
                      <a:pt x="190832" y="39757"/>
                    </a:cubicBezTo>
                    <a:cubicBezTo>
                      <a:pt x="221375" y="29577"/>
                      <a:pt x="231189" y="22354"/>
                      <a:pt x="270345" y="39757"/>
                    </a:cubicBezTo>
                    <a:cubicBezTo>
                      <a:pt x="282406" y="45118"/>
                      <a:pt x="290671" y="76882"/>
                      <a:pt x="294199" y="87465"/>
                    </a:cubicBezTo>
                    <a:cubicBezTo>
                      <a:pt x="291500" y="103655"/>
                      <a:pt x="291144" y="146027"/>
                      <a:pt x="270345" y="159027"/>
                    </a:cubicBezTo>
                    <a:cubicBezTo>
                      <a:pt x="256130" y="167911"/>
                      <a:pt x="222637" y="174929"/>
                      <a:pt x="222637" y="174929"/>
                    </a:cubicBezTo>
                    <a:cubicBezTo>
                      <a:pt x="219343" y="174676"/>
                      <a:pt x="125756" y="175883"/>
                      <a:pt x="95416" y="159027"/>
                    </a:cubicBezTo>
                    <a:cubicBezTo>
                      <a:pt x="78708" y="149745"/>
                      <a:pt x="47708" y="127221"/>
                      <a:pt x="47708" y="127221"/>
                    </a:cubicBezTo>
                    <a:lnTo>
                      <a:pt x="31806" y="79513"/>
                    </a:lnTo>
                    <a:lnTo>
                      <a:pt x="23854" y="55660"/>
                    </a:lnTo>
                    <a:cubicBezTo>
                      <a:pt x="33482" y="26777"/>
                      <a:pt x="23424" y="31806"/>
                      <a:pt x="47708" y="3180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round/>
                    <a:headEnd/>
                    <a:tailEnd/>
                  </a14:hiddenLine>
                </a:ext>
              </a:extLst>
            </p:spPr>
            <p:txBody>
              <a:bodyPr/>
              <a:lstStyle/>
              <a:p>
                <a:endParaRPr lang="ja-JP" altLang="en-US" sz="1428">
                  <a:latin typeface="+mn-ea"/>
                </a:endParaRPr>
              </a:p>
            </p:txBody>
          </p:sp>
          <p:grpSp>
            <p:nvGrpSpPr>
              <p:cNvPr id="35" name="グループ化 64">
                <a:extLst>
                  <a:ext uri="{FF2B5EF4-FFF2-40B4-BE49-F238E27FC236}">
                    <a16:creationId xmlns:a16="http://schemas.microsoft.com/office/drawing/2014/main" id="{486E0BFE-390A-8D23-1250-EEF699865823}"/>
                  </a:ext>
                </a:extLst>
              </p:cNvPr>
              <p:cNvGrpSpPr>
                <a:grpSpLocks/>
              </p:cNvGrpSpPr>
              <p:nvPr/>
            </p:nvGrpSpPr>
            <p:grpSpPr bwMode="auto">
              <a:xfrm>
                <a:off x="3601735" y="2383850"/>
                <a:ext cx="188596" cy="194348"/>
                <a:chOff x="4124455" y="2909116"/>
                <a:chExt cx="236147" cy="236147"/>
              </a:xfrm>
            </p:grpSpPr>
            <p:sp>
              <p:nvSpPr>
                <p:cNvPr id="49" name="円/楕円 45">
                  <a:extLst>
                    <a:ext uri="{FF2B5EF4-FFF2-40B4-BE49-F238E27FC236}">
                      <a16:creationId xmlns:a16="http://schemas.microsoft.com/office/drawing/2014/main" id="{15E56F9E-4974-A42A-9F4A-AFD0CCA86E6D}"/>
                    </a:ext>
                  </a:extLst>
                </p:cNvPr>
                <p:cNvSpPr>
                  <a:spLocks noChangeArrowheads="1"/>
                </p:cNvSpPr>
                <p:nvPr/>
              </p:nvSpPr>
              <p:spPr bwMode="auto">
                <a:xfrm>
                  <a:off x="4124455" y="2909116"/>
                  <a:ext cx="236147" cy="236147"/>
                </a:xfrm>
                <a:prstGeom prst="ellipse">
                  <a:avLst/>
                </a:prstGeom>
                <a:solidFill>
                  <a:srgbClr val="FEC776"/>
                </a:solidFill>
                <a:ln w="0">
                  <a:solidFill>
                    <a:srgbClr val="FF0066"/>
                  </a:solidFill>
                  <a:round/>
                  <a:headEnd/>
                  <a:tailEnd/>
                </a:ln>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50" name="円/楕円 104">
                  <a:extLst>
                    <a:ext uri="{FF2B5EF4-FFF2-40B4-BE49-F238E27FC236}">
                      <a16:creationId xmlns:a16="http://schemas.microsoft.com/office/drawing/2014/main" id="{892AB537-8A1A-3E1B-9BC7-9C0FA053EF05}"/>
                    </a:ext>
                  </a:extLst>
                </p:cNvPr>
                <p:cNvSpPr/>
                <p:nvPr/>
              </p:nvSpPr>
              <p:spPr bwMode="auto">
                <a:xfrm>
                  <a:off x="4152472" y="2910852"/>
                  <a:ext cx="180000" cy="180000"/>
                </a:xfrm>
                <a:prstGeom prst="ellipse">
                  <a:avLst/>
                </a:prstGeom>
                <a:solidFill>
                  <a:srgbClr val="FF0066"/>
                </a:solidFill>
                <a:ln w="38100" algn="ctr">
                  <a:noFill/>
                  <a:prstDash val="sysDash"/>
                  <a:round/>
                  <a:headEnd/>
                  <a:tailEnd/>
                </a:ln>
                <a:effectLst>
                  <a:softEdge rad="63500"/>
                </a:effectLst>
              </p:spPr>
              <p:txBody>
                <a:bodyPr anchor="ctr"/>
                <a:lstStyle/>
                <a:p>
                  <a:pPr algn="ctr">
                    <a:defRPr/>
                  </a:pPr>
                  <a:endParaRPr lang="ja-JP" altLang="en-US" sz="1428">
                    <a:latin typeface="+mn-ea"/>
                  </a:endParaRPr>
                </a:p>
              </p:txBody>
            </p:sp>
            <p:sp>
              <p:nvSpPr>
                <p:cNvPr id="51" name="フリーフォーム 50">
                  <a:extLst>
                    <a:ext uri="{FF2B5EF4-FFF2-40B4-BE49-F238E27FC236}">
                      <a16:creationId xmlns:a16="http://schemas.microsoft.com/office/drawing/2014/main" id="{36304856-AEEE-E59C-ED28-9318695F5351}"/>
                    </a:ext>
                  </a:extLst>
                </p:cNvPr>
                <p:cNvSpPr>
                  <a:spLocks/>
                </p:cNvSpPr>
                <p:nvPr/>
              </p:nvSpPr>
              <p:spPr bwMode="auto">
                <a:xfrm rot="-606094">
                  <a:off x="4181491" y="3046546"/>
                  <a:ext cx="145830" cy="71625"/>
                </a:xfrm>
                <a:custGeom>
                  <a:avLst/>
                  <a:gdLst>
                    <a:gd name="T0" fmla="*/ 0 w 159933"/>
                    <a:gd name="T1" fmla="*/ 0 h 114735"/>
                    <a:gd name="T2" fmla="*/ 0 w 159933"/>
                    <a:gd name="T3" fmla="*/ 0 h 114735"/>
                    <a:gd name="T4" fmla="*/ 23125 w 159933"/>
                    <a:gd name="T5" fmla="*/ 4065 h 114735"/>
                    <a:gd name="T6" fmla="*/ 28906 w 159933"/>
                    <a:gd name="T7" fmla="*/ 8130 h 114735"/>
                    <a:gd name="T8" fmla="*/ 34688 w 159933"/>
                    <a:gd name="T9" fmla="*/ 10840 h 114735"/>
                    <a:gd name="T10" fmla="*/ 60704 w 159933"/>
                    <a:gd name="T11" fmla="*/ 13549 h 114735"/>
                    <a:gd name="T12" fmla="*/ 83829 w 159933"/>
                    <a:gd name="T13" fmla="*/ 8130 h 114735"/>
                    <a:gd name="T14" fmla="*/ 109846 w 159933"/>
                    <a:gd name="T15" fmla="*/ 6775 h 114735"/>
                    <a:gd name="T16" fmla="*/ 127189 w 159933"/>
                    <a:gd name="T17" fmla="*/ 12194 h 114735"/>
                    <a:gd name="T18" fmla="*/ 132971 w 159933"/>
                    <a:gd name="T19" fmla="*/ 23034 h 114735"/>
                    <a:gd name="T20" fmla="*/ 112736 w 159933"/>
                    <a:gd name="T21" fmla="*/ 36583 h 114735"/>
                    <a:gd name="T22" fmla="*/ 86719 w 159933"/>
                    <a:gd name="T23" fmla="*/ 44713 h 114735"/>
                    <a:gd name="T24" fmla="*/ 46251 w 159933"/>
                    <a:gd name="T25" fmla="*/ 44713 h 114735"/>
                    <a:gd name="T26" fmla="*/ 8671 w 159933"/>
                    <a:gd name="T27" fmla="*/ 35229 h 114735"/>
                    <a:gd name="T28" fmla="*/ 0 w 159933"/>
                    <a:gd name="T29" fmla="*/ 0 h 1147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933" h="114735">
                      <a:moveTo>
                        <a:pt x="0" y="0"/>
                      </a:moveTo>
                      <a:lnTo>
                        <a:pt x="0" y="0"/>
                      </a:lnTo>
                      <a:cubicBezTo>
                        <a:pt x="9271" y="3477"/>
                        <a:pt x="19323" y="5336"/>
                        <a:pt x="27814" y="10431"/>
                      </a:cubicBezTo>
                      <a:cubicBezTo>
                        <a:pt x="31397" y="12581"/>
                        <a:pt x="32158" y="17598"/>
                        <a:pt x="34768" y="20861"/>
                      </a:cubicBezTo>
                      <a:cubicBezTo>
                        <a:pt x="36816" y="23421"/>
                        <a:pt x="39404" y="25497"/>
                        <a:pt x="41722" y="27815"/>
                      </a:cubicBezTo>
                      <a:lnTo>
                        <a:pt x="73013" y="34768"/>
                      </a:lnTo>
                      <a:lnTo>
                        <a:pt x="100827" y="20861"/>
                      </a:lnTo>
                      <a:lnTo>
                        <a:pt x="132119" y="17384"/>
                      </a:lnTo>
                      <a:lnTo>
                        <a:pt x="152979" y="31291"/>
                      </a:lnTo>
                      <a:lnTo>
                        <a:pt x="159933" y="59106"/>
                      </a:lnTo>
                      <a:lnTo>
                        <a:pt x="135595" y="93874"/>
                      </a:lnTo>
                      <a:lnTo>
                        <a:pt x="104304" y="114735"/>
                      </a:lnTo>
                      <a:lnTo>
                        <a:pt x="55629" y="114735"/>
                      </a:lnTo>
                      <a:lnTo>
                        <a:pt x="10430" y="90397"/>
                      </a:lnTo>
                      <a:lnTo>
                        <a:pt x="0" y="0"/>
                      </a:lnTo>
                      <a:close/>
                    </a:path>
                  </a:pathLst>
                </a:custGeom>
                <a:solidFill>
                  <a:schemeClr val="bg1"/>
                </a:solidFill>
                <a:ln w="0">
                  <a:solidFill>
                    <a:srgbClr val="FF0066"/>
                  </a:solidFill>
                  <a:prstDash val="solid"/>
                  <a:round/>
                  <a:headEnd/>
                  <a:tailEnd/>
                </a:ln>
              </p:spPr>
              <p:txBody>
                <a:bodyPr anchor="ctr"/>
                <a:lstStyle/>
                <a:p>
                  <a:endParaRPr lang="ja-JP" altLang="en-US" sz="1428">
                    <a:latin typeface="+mn-ea"/>
                  </a:endParaRPr>
                </a:p>
              </p:txBody>
            </p:sp>
          </p:grpSp>
          <p:cxnSp>
            <p:nvCxnSpPr>
              <p:cNvPr id="36" name="直線コネクタ 51">
                <a:extLst>
                  <a:ext uri="{FF2B5EF4-FFF2-40B4-BE49-F238E27FC236}">
                    <a16:creationId xmlns:a16="http://schemas.microsoft.com/office/drawing/2014/main" id="{6759518F-8D41-70C8-28B5-B7AC4798A85F}"/>
                  </a:ext>
                </a:extLst>
              </p:cNvPr>
              <p:cNvCxnSpPr>
                <a:cxnSpLocks noChangeShapeType="1"/>
              </p:cNvCxnSpPr>
              <p:nvPr/>
            </p:nvCxnSpPr>
            <p:spPr bwMode="auto">
              <a:xfrm flipH="1" flipV="1">
                <a:off x="3413252" y="2188747"/>
                <a:ext cx="194951" cy="24183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右矢印 53">
                <a:extLst>
                  <a:ext uri="{FF2B5EF4-FFF2-40B4-BE49-F238E27FC236}">
                    <a16:creationId xmlns:a16="http://schemas.microsoft.com/office/drawing/2014/main" id="{588B42BA-8475-86CF-FA57-4ABB057D08B4}"/>
                  </a:ext>
                </a:extLst>
              </p:cNvPr>
              <p:cNvSpPr>
                <a:spLocks noChangeArrowheads="1"/>
              </p:cNvSpPr>
              <p:nvPr/>
            </p:nvSpPr>
            <p:spPr bwMode="auto">
              <a:xfrm rot="579772">
                <a:off x="3804226" y="2760380"/>
                <a:ext cx="220081" cy="189774"/>
              </a:xfrm>
              <a:prstGeom prst="rightArrow">
                <a:avLst>
                  <a:gd name="adj1" fmla="val 21296"/>
                  <a:gd name="adj2" fmla="val 44627"/>
                </a:avLst>
              </a:prstGeom>
              <a:solidFill>
                <a:srgbClr val="00B0F0"/>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38" name="Text Box 3">
                <a:extLst>
                  <a:ext uri="{FF2B5EF4-FFF2-40B4-BE49-F238E27FC236}">
                    <a16:creationId xmlns:a16="http://schemas.microsoft.com/office/drawing/2014/main" id="{4D56E426-072F-5AC2-EA0D-34BBA54AB1B0}"/>
                  </a:ext>
                </a:extLst>
              </p:cNvPr>
              <p:cNvSpPr txBox="1">
                <a:spLocks noChangeArrowheads="1"/>
              </p:cNvSpPr>
              <p:nvPr/>
            </p:nvSpPr>
            <p:spPr bwMode="auto">
              <a:xfrm>
                <a:off x="3928278" y="2780929"/>
                <a:ext cx="787738" cy="3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2000" b="1">
                    <a:solidFill>
                      <a:srgbClr val="000000"/>
                    </a:solidFill>
                    <a:latin typeface="+mn-ea"/>
                    <a:ea typeface="+mn-ea"/>
                  </a:rPr>
                  <a:t>排卵</a:t>
                </a:r>
              </a:p>
            </p:txBody>
          </p:sp>
          <p:grpSp>
            <p:nvGrpSpPr>
              <p:cNvPr id="39" name="グループ化 56">
                <a:extLst>
                  <a:ext uri="{FF2B5EF4-FFF2-40B4-BE49-F238E27FC236}">
                    <a16:creationId xmlns:a16="http://schemas.microsoft.com/office/drawing/2014/main" id="{9D59D4CE-D198-4265-BBC5-C692ABDF336B}"/>
                  </a:ext>
                </a:extLst>
              </p:cNvPr>
              <p:cNvGrpSpPr>
                <a:grpSpLocks/>
              </p:cNvGrpSpPr>
              <p:nvPr/>
            </p:nvGrpSpPr>
            <p:grpSpPr bwMode="auto">
              <a:xfrm>
                <a:off x="4038280" y="2501985"/>
                <a:ext cx="275479" cy="341527"/>
                <a:chOff x="4673474" y="3071500"/>
                <a:chExt cx="396066" cy="476490"/>
              </a:xfrm>
            </p:grpSpPr>
            <p:pic>
              <p:nvPicPr>
                <p:cNvPr id="47" name="Picture 2" descr="C:\Users\NEC-PCuser\Desktop\図版とカラープレート\月経のしくみ.PNG">
                  <a:extLst>
                    <a:ext uri="{FF2B5EF4-FFF2-40B4-BE49-F238E27FC236}">
                      <a16:creationId xmlns:a16="http://schemas.microsoft.com/office/drawing/2014/main" id="{81445883-9516-DC3E-5198-0840AA9B8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86" t="39537" r="34532" b="51765"/>
                <a:stretch>
                  <a:fillRect/>
                </a:stretch>
              </p:blipFill>
              <p:spPr bwMode="auto">
                <a:xfrm rot="-2778109">
                  <a:off x="4674363" y="3152813"/>
                  <a:ext cx="394288" cy="3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55">
                  <a:extLst>
                    <a:ext uri="{FF2B5EF4-FFF2-40B4-BE49-F238E27FC236}">
                      <a16:creationId xmlns:a16="http://schemas.microsoft.com/office/drawing/2014/main" id="{9A12B799-340F-EB09-49F3-370BD7746F8E}"/>
                    </a:ext>
                  </a:extLst>
                </p:cNvPr>
                <p:cNvSpPr>
                  <a:spLocks noChangeArrowheads="1"/>
                </p:cNvSpPr>
                <p:nvPr/>
              </p:nvSpPr>
              <p:spPr bwMode="auto">
                <a:xfrm>
                  <a:off x="4824933" y="3071500"/>
                  <a:ext cx="87041" cy="73763"/>
                </a:xfrm>
                <a:prstGeom prst="ellipse">
                  <a:avLst/>
                </a:prstGeom>
                <a:solidFill>
                  <a:srgbClr val="DEE7F3"/>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grpSp>
          <p:grpSp>
            <p:nvGrpSpPr>
              <p:cNvPr id="40" name="グループ化 60">
                <a:extLst>
                  <a:ext uri="{FF2B5EF4-FFF2-40B4-BE49-F238E27FC236}">
                    <a16:creationId xmlns:a16="http://schemas.microsoft.com/office/drawing/2014/main" id="{B2424BDE-1A15-BDF0-73B3-A1A1413EF80D}"/>
                  </a:ext>
                </a:extLst>
              </p:cNvPr>
              <p:cNvGrpSpPr>
                <a:grpSpLocks/>
              </p:cNvGrpSpPr>
              <p:nvPr/>
            </p:nvGrpSpPr>
            <p:grpSpPr bwMode="auto">
              <a:xfrm>
                <a:off x="3716129" y="1726061"/>
                <a:ext cx="275479" cy="341527"/>
                <a:chOff x="4673474" y="3071500"/>
                <a:chExt cx="396066" cy="476490"/>
              </a:xfrm>
            </p:grpSpPr>
            <p:pic>
              <p:nvPicPr>
                <p:cNvPr id="45" name="Picture 2" descr="C:\Users\NEC-PCuser\Desktop\図版とカラープレート\月経のしくみ.PNG">
                  <a:extLst>
                    <a:ext uri="{FF2B5EF4-FFF2-40B4-BE49-F238E27FC236}">
                      <a16:creationId xmlns:a16="http://schemas.microsoft.com/office/drawing/2014/main" id="{B5700421-EAB1-61B3-9070-632FD765D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86" t="39537" r="34532" b="51765"/>
                <a:stretch>
                  <a:fillRect/>
                </a:stretch>
              </p:blipFill>
              <p:spPr bwMode="auto">
                <a:xfrm rot="-2778109">
                  <a:off x="4674363" y="3152813"/>
                  <a:ext cx="394288" cy="3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円/楕円 62">
                  <a:extLst>
                    <a:ext uri="{FF2B5EF4-FFF2-40B4-BE49-F238E27FC236}">
                      <a16:creationId xmlns:a16="http://schemas.microsoft.com/office/drawing/2014/main" id="{4E282C45-BB38-AE76-0822-1A929FF2D984}"/>
                    </a:ext>
                  </a:extLst>
                </p:cNvPr>
                <p:cNvSpPr>
                  <a:spLocks noChangeArrowheads="1"/>
                </p:cNvSpPr>
                <p:nvPr/>
              </p:nvSpPr>
              <p:spPr bwMode="auto">
                <a:xfrm>
                  <a:off x="4824933" y="3071500"/>
                  <a:ext cx="87041" cy="73763"/>
                </a:xfrm>
                <a:prstGeom prst="ellipse">
                  <a:avLst/>
                </a:prstGeom>
                <a:solidFill>
                  <a:srgbClr val="FFCCCC"/>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grpSp>
          <p:sp>
            <p:nvSpPr>
              <p:cNvPr id="41" name="右矢印 63">
                <a:extLst>
                  <a:ext uri="{FF2B5EF4-FFF2-40B4-BE49-F238E27FC236}">
                    <a16:creationId xmlns:a16="http://schemas.microsoft.com/office/drawing/2014/main" id="{75AC9B32-78E6-7459-CB06-9E4B124D12E4}"/>
                  </a:ext>
                </a:extLst>
              </p:cNvPr>
              <p:cNvSpPr>
                <a:spLocks noChangeArrowheads="1"/>
              </p:cNvSpPr>
              <p:nvPr/>
            </p:nvSpPr>
            <p:spPr bwMode="auto">
              <a:xfrm rot="14895151">
                <a:off x="3955744" y="2309042"/>
                <a:ext cx="226794" cy="184157"/>
              </a:xfrm>
              <a:prstGeom prst="rightArrow">
                <a:avLst>
                  <a:gd name="adj1" fmla="val 21296"/>
                  <a:gd name="adj2" fmla="val 44627"/>
                </a:avLst>
              </a:prstGeom>
              <a:solidFill>
                <a:srgbClr val="00B0F0"/>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nchor="ct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lgn="ctr">
                  <a:spcBef>
                    <a:spcPct val="0"/>
                  </a:spcBef>
                  <a:buFontTx/>
                  <a:buNone/>
                </a:pPr>
                <a:endParaRPr lang="ja-JP" altLang="en-US" sz="1270">
                  <a:latin typeface="+mn-ea"/>
                  <a:ea typeface="+mn-ea"/>
                </a:endParaRPr>
              </a:p>
            </p:txBody>
          </p:sp>
          <p:sp>
            <p:nvSpPr>
              <p:cNvPr id="42" name="Text Box 3">
                <a:extLst>
                  <a:ext uri="{FF2B5EF4-FFF2-40B4-BE49-F238E27FC236}">
                    <a16:creationId xmlns:a16="http://schemas.microsoft.com/office/drawing/2014/main" id="{E476606D-F20A-58A0-B2F3-32498CA40D3B}"/>
                  </a:ext>
                </a:extLst>
              </p:cNvPr>
              <p:cNvSpPr txBox="1">
                <a:spLocks noChangeArrowheads="1"/>
              </p:cNvSpPr>
              <p:nvPr/>
            </p:nvSpPr>
            <p:spPr bwMode="auto">
              <a:xfrm>
                <a:off x="72784" y="2987008"/>
                <a:ext cx="1417199" cy="52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charset="0"/>
                    <a:ea typeface="ＭＳ Ｐゴシック" charset="-128"/>
                  </a:defRPr>
                </a:lvl1pPr>
                <a:lvl2pPr marL="742950" indent="-285750">
                  <a:spcBef>
                    <a:spcPct val="20000"/>
                  </a:spcBef>
                  <a:buFont typeface="Arial" charset="0"/>
                  <a:buChar char="–"/>
                  <a:defRPr kumimoji="1" sz="2800">
                    <a:solidFill>
                      <a:schemeClr val="tx1"/>
                    </a:solidFill>
                    <a:latin typeface="Calibri" charset="0"/>
                    <a:ea typeface="ＭＳ Ｐゴシック" charset="-128"/>
                  </a:defRPr>
                </a:lvl2pPr>
                <a:lvl3pPr marL="1143000" indent="-228600">
                  <a:spcBef>
                    <a:spcPct val="20000"/>
                  </a:spcBef>
                  <a:buFont typeface="Arial" charset="0"/>
                  <a:buChar char="•"/>
                  <a:defRPr kumimoji="1" sz="2400">
                    <a:solidFill>
                      <a:schemeClr val="tx1"/>
                    </a:solidFill>
                    <a:latin typeface="Calibri" charset="0"/>
                    <a:ea typeface="ＭＳ Ｐゴシック" charset="-128"/>
                  </a:defRPr>
                </a:lvl3pPr>
                <a:lvl4pPr marL="1600200" indent="-228600">
                  <a:spcBef>
                    <a:spcPct val="20000"/>
                  </a:spcBef>
                  <a:buFont typeface="Arial" charset="0"/>
                  <a:buChar char="–"/>
                  <a:defRPr kumimoji="1" sz="2000">
                    <a:solidFill>
                      <a:schemeClr val="tx1"/>
                    </a:solidFill>
                    <a:latin typeface="Calibri" charset="0"/>
                    <a:ea typeface="ＭＳ Ｐゴシック" charset="-128"/>
                  </a:defRPr>
                </a:lvl4pPr>
                <a:lvl5pPr marL="2057400" indent="-228600">
                  <a:spcBef>
                    <a:spcPct val="20000"/>
                  </a:spcBef>
                  <a:buFont typeface="Arial" charset="0"/>
                  <a:buChar char="»"/>
                  <a:defRPr kumimoji="1"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charset="0"/>
                    <a:ea typeface="ＭＳ Ｐゴシック" charset="-128"/>
                  </a:defRPr>
                </a:lvl9pPr>
              </a:lstStyle>
              <a:p>
                <a:pPr>
                  <a:spcBef>
                    <a:spcPct val="0"/>
                  </a:spcBef>
                  <a:buFontTx/>
                  <a:buNone/>
                </a:pPr>
                <a:r>
                  <a:rPr lang="ja-JP" altLang="en-US" sz="1800" b="1">
                    <a:solidFill>
                      <a:srgbClr val="000000"/>
                    </a:solidFill>
                    <a:latin typeface="+mn-ea"/>
                    <a:ea typeface="+mn-ea"/>
                  </a:rPr>
                  <a:t>赤ちゃんの育つ部屋</a:t>
                </a:r>
                <a:endParaRPr lang="ja-JP" altLang="en-US" sz="1800" b="1" dirty="0">
                  <a:solidFill>
                    <a:srgbClr val="000000"/>
                  </a:solidFill>
                  <a:latin typeface="+mn-ea"/>
                  <a:ea typeface="+mn-ea"/>
                </a:endParaRPr>
              </a:p>
            </p:txBody>
          </p:sp>
          <p:cxnSp>
            <p:nvCxnSpPr>
              <p:cNvPr id="43" name="直線矢印コネクタ 42">
                <a:extLst>
                  <a:ext uri="{FF2B5EF4-FFF2-40B4-BE49-F238E27FC236}">
                    <a16:creationId xmlns:a16="http://schemas.microsoft.com/office/drawing/2014/main" id="{48C75AD5-77BA-074A-9211-5C1196CAF2E3}"/>
                  </a:ext>
                </a:extLst>
              </p:cNvPr>
              <p:cNvCxnSpPr/>
              <p:nvPr/>
            </p:nvCxnSpPr>
            <p:spPr>
              <a:xfrm flipV="1">
                <a:off x="581146" y="2554855"/>
                <a:ext cx="949623" cy="4766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9DAF604-3258-78CE-F81B-86874410F7A2}"/>
                  </a:ext>
                </a:extLst>
              </p:cNvPr>
              <p:cNvCxnSpPr>
                <a:stCxn id="27" idx="2"/>
              </p:cNvCxnSpPr>
              <p:nvPr/>
            </p:nvCxnSpPr>
            <p:spPr>
              <a:xfrm>
                <a:off x="731164" y="1413195"/>
                <a:ext cx="894835" cy="747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6344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女性の月経周期に伴う体調変化</a:t>
            </a:r>
          </a:p>
        </p:txBody>
      </p:sp>
      <p:sp>
        <p:nvSpPr>
          <p:cNvPr id="11" name="正方形/長方形 10">
            <a:extLst>
              <a:ext uri="{FF2B5EF4-FFF2-40B4-BE49-F238E27FC236}">
                <a16:creationId xmlns:a16="http://schemas.microsoft.com/office/drawing/2014/main" id="{1BB3024D-B048-4D22-3296-AA696FDE705A}"/>
              </a:ext>
            </a:extLst>
          </p:cNvPr>
          <p:cNvSpPr/>
          <p:nvPr/>
        </p:nvSpPr>
        <p:spPr>
          <a:xfrm>
            <a:off x="4685259" y="1624013"/>
            <a:ext cx="3189287" cy="400050"/>
          </a:xfrm>
          <a:prstGeom prst="rect">
            <a:avLst/>
          </a:prstGeom>
          <a:solidFill>
            <a:srgbClr val="FFCCFF"/>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ja-JP" altLang="en-US">
              <a:solidFill>
                <a:srgbClr val="ED7D31"/>
              </a:solidFill>
              <a:latin typeface="+mj-ea"/>
              <a:ea typeface="+mj-ea"/>
              <a:cs typeface="Meiryo UI" panose="020B0604030504040204" pitchFamily="50" charset="-128"/>
            </a:endParaRPr>
          </a:p>
        </p:txBody>
      </p:sp>
      <p:sp>
        <p:nvSpPr>
          <p:cNvPr id="12" name="Rectangle 8">
            <a:extLst>
              <a:ext uri="{FF2B5EF4-FFF2-40B4-BE49-F238E27FC236}">
                <a16:creationId xmlns:a16="http://schemas.microsoft.com/office/drawing/2014/main" id="{D3AEC937-A14E-A53A-3067-E2ED4790A5DD}"/>
              </a:ext>
            </a:extLst>
          </p:cNvPr>
          <p:cNvSpPr>
            <a:spLocks noChangeArrowheads="1"/>
          </p:cNvSpPr>
          <p:nvPr/>
        </p:nvSpPr>
        <p:spPr bwMode="auto">
          <a:xfrm>
            <a:off x="1092746" y="6514407"/>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dirty="0">
                <a:solidFill>
                  <a:srgbClr val="000000"/>
                </a:solidFill>
                <a:latin typeface="+mj-ea"/>
                <a:ea typeface="+mj-ea"/>
              </a:rPr>
              <a:t>０日</a:t>
            </a:r>
            <a:endParaRPr lang="en-US" altLang="ja-JP" sz="2000" dirty="0">
              <a:solidFill>
                <a:srgbClr val="000000"/>
              </a:solidFill>
              <a:latin typeface="+mj-ea"/>
              <a:ea typeface="+mj-ea"/>
            </a:endParaRPr>
          </a:p>
        </p:txBody>
      </p:sp>
      <p:sp>
        <p:nvSpPr>
          <p:cNvPr id="13" name="Rectangle 9">
            <a:extLst>
              <a:ext uri="{FF2B5EF4-FFF2-40B4-BE49-F238E27FC236}">
                <a16:creationId xmlns:a16="http://schemas.microsoft.com/office/drawing/2014/main" id="{B5FD22ED-C3F7-9101-DFB4-BA3A52B6659A}"/>
              </a:ext>
            </a:extLst>
          </p:cNvPr>
          <p:cNvSpPr>
            <a:spLocks noChangeArrowheads="1"/>
          </p:cNvSpPr>
          <p:nvPr/>
        </p:nvSpPr>
        <p:spPr bwMode="auto">
          <a:xfrm>
            <a:off x="7645946" y="6514407"/>
            <a:ext cx="7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dirty="0">
                <a:solidFill>
                  <a:srgbClr val="000000"/>
                </a:solidFill>
                <a:latin typeface="+mj-ea"/>
                <a:ea typeface="+mj-ea"/>
              </a:rPr>
              <a:t>28</a:t>
            </a:r>
            <a:r>
              <a:rPr lang="ja-JP" altLang="en-US" sz="2000">
                <a:solidFill>
                  <a:srgbClr val="000000"/>
                </a:solidFill>
                <a:latin typeface="+mj-ea"/>
                <a:ea typeface="+mj-ea"/>
              </a:rPr>
              <a:t>日</a:t>
            </a:r>
            <a:endParaRPr lang="en-US" altLang="ja-JP" sz="2000" dirty="0">
              <a:solidFill>
                <a:srgbClr val="000000"/>
              </a:solidFill>
              <a:latin typeface="+mj-ea"/>
              <a:ea typeface="+mj-ea"/>
            </a:endParaRPr>
          </a:p>
        </p:txBody>
      </p:sp>
      <p:sp>
        <p:nvSpPr>
          <p:cNvPr id="14" name="Rectangle 10">
            <a:extLst>
              <a:ext uri="{FF2B5EF4-FFF2-40B4-BE49-F238E27FC236}">
                <a16:creationId xmlns:a16="http://schemas.microsoft.com/office/drawing/2014/main" id="{9FB53566-3A20-8ABE-B829-737494C61636}"/>
              </a:ext>
            </a:extLst>
          </p:cNvPr>
          <p:cNvSpPr>
            <a:spLocks noChangeArrowheads="1"/>
          </p:cNvSpPr>
          <p:nvPr/>
        </p:nvSpPr>
        <p:spPr bwMode="auto">
          <a:xfrm>
            <a:off x="2692946" y="6514407"/>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dirty="0">
                <a:solidFill>
                  <a:srgbClr val="000000"/>
                </a:solidFill>
                <a:latin typeface="+mj-ea"/>
                <a:ea typeface="+mj-ea"/>
              </a:rPr>
              <a:t>７日</a:t>
            </a:r>
            <a:endParaRPr lang="en-US" altLang="ja-JP" sz="2000" dirty="0">
              <a:solidFill>
                <a:srgbClr val="000000"/>
              </a:solidFill>
              <a:latin typeface="+mj-ea"/>
              <a:ea typeface="+mj-ea"/>
            </a:endParaRPr>
          </a:p>
        </p:txBody>
      </p:sp>
      <p:sp>
        <p:nvSpPr>
          <p:cNvPr id="15" name="Rectangle 11">
            <a:extLst>
              <a:ext uri="{FF2B5EF4-FFF2-40B4-BE49-F238E27FC236}">
                <a16:creationId xmlns:a16="http://schemas.microsoft.com/office/drawing/2014/main" id="{5A21E195-C2F4-23A2-6F8E-685A10A8D4ED}"/>
              </a:ext>
            </a:extLst>
          </p:cNvPr>
          <p:cNvSpPr>
            <a:spLocks noChangeArrowheads="1"/>
          </p:cNvSpPr>
          <p:nvPr/>
        </p:nvSpPr>
        <p:spPr bwMode="auto">
          <a:xfrm>
            <a:off x="4293146" y="6514407"/>
            <a:ext cx="7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dirty="0">
                <a:solidFill>
                  <a:srgbClr val="000000"/>
                </a:solidFill>
                <a:latin typeface="+mj-ea"/>
                <a:ea typeface="+mj-ea"/>
              </a:rPr>
              <a:t>14</a:t>
            </a:r>
            <a:r>
              <a:rPr lang="ja-JP" altLang="en-US" sz="2000">
                <a:solidFill>
                  <a:srgbClr val="000000"/>
                </a:solidFill>
                <a:latin typeface="+mj-ea"/>
                <a:ea typeface="+mj-ea"/>
              </a:rPr>
              <a:t>日</a:t>
            </a:r>
            <a:endParaRPr lang="en-US" altLang="ja-JP" sz="2000" dirty="0">
              <a:solidFill>
                <a:srgbClr val="000000"/>
              </a:solidFill>
              <a:latin typeface="+mj-ea"/>
              <a:ea typeface="+mj-ea"/>
            </a:endParaRPr>
          </a:p>
        </p:txBody>
      </p:sp>
      <p:sp>
        <p:nvSpPr>
          <p:cNvPr id="16" name="Rectangle 12">
            <a:extLst>
              <a:ext uri="{FF2B5EF4-FFF2-40B4-BE49-F238E27FC236}">
                <a16:creationId xmlns:a16="http://schemas.microsoft.com/office/drawing/2014/main" id="{7088450D-A969-616C-EDB6-40BF95828A2F}"/>
              </a:ext>
            </a:extLst>
          </p:cNvPr>
          <p:cNvSpPr>
            <a:spLocks noChangeArrowheads="1"/>
          </p:cNvSpPr>
          <p:nvPr/>
        </p:nvSpPr>
        <p:spPr bwMode="auto">
          <a:xfrm>
            <a:off x="5969546" y="6514407"/>
            <a:ext cx="7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dirty="0">
                <a:solidFill>
                  <a:srgbClr val="000000"/>
                </a:solidFill>
                <a:latin typeface="+mj-ea"/>
                <a:ea typeface="+mj-ea"/>
              </a:rPr>
              <a:t>21</a:t>
            </a:r>
            <a:r>
              <a:rPr lang="ja-JP" altLang="en-US" sz="2000">
                <a:solidFill>
                  <a:srgbClr val="000000"/>
                </a:solidFill>
                <a:latin typeface="+mj-ea"/>
                <a:ea typeface="+mj-ea"/>
              </a:rPr>
              <a:t>日</a:t>
            </a:r>
            <a:endParaRPr lang="en-US" altLang="ja-JP" sz="2000" dirty="0">
              <a:solidFill>
                <a:srgbClr val="000000"/>
              </a:solidFill>
              <a:latin typeface="+mj-ea"/>
              <a:ea typeface="+mj-ea"/>
            </a:endParaRPr>
          </a:p>
        </p:txBody>
      </p:sp>
      <p:grpSp>
        <p:nvGrpSpPr>
          <p:cNvPr id="17" name="グループ化 1">
            <a:extLst>
              <a:ext uri="{FF2B5EF4-FFF2-40B4-BE49-F238E27FC236}">
                <a16:creationId xmlns:a16="http://schemas.microsoft.com/office/drawing/2014/main" id="{CCCFAEEB-DFBE-F446-5426-B30CE01C0FC9}"/>
              </a:ext>
            </a:extLst>
          </p:cNvPr>
          <p:cNvGrpSpPr>
            <a:grpSpLocks/>
          </p:cNvGrpSpPr>
          <p:nvPr/>
        </p:nvGrpSpPr>
        <p:grpSpPr bwMode="auto">
          <a:xfrm>
            <a:off x="1245145" y="6184207"/>
            <a:ext cx="8305800" cy="230188"/>
            <a:chOff x="381000" y="5535613"/>
            <a:chExt cx="8305800" cy="458787"/>
          </a:xfrm>
        </p:grpSpPr>
        <p:sp>
          <p:nvSpPr>
            <p:cNvPr id="18" name="Line 2">
              <a:extLst>
                <a:ext uri="{FF2B5EF4-FFF2-40B4-BE49-F238E27FC236}">
                  <a16:creationId xmlns:a16="http://schemas.microsoft.com/office/drawing/2014/main" id="{0C3F9E28-145B-D9AD-3B6B-2B2686EFE74C}"/>
                </a:ext>
              </a:extLst>
            </p:cNvPr>
            <p:cNvSpPr>
              <a:spLocks noChangeShapeType="1"/>
            </p:cNvSpPr>
            <p:nvPr/>
          </p:nvSpPr>
          <p:spPr bwMode="auto">
            <a:xfrm>
              <a:off x="381000" y="5764213"/>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19" name="Line 3">
              <a:extLst>
                <a:ext uri="{FF2B5EF4-FFF2-40B4-BE49-F238E27FC236}">
                  <a16:creationId xmlns:a16="http://schemas.microsoft.com/office/drawing/2014/main" id="{846092B6-662C-0ACC-B5D8-9469DB804659}"/>
                </a:ext>
              </a:extLst>
            </p:cNvPr>
            <p:cNvSpPr>
              <a:spLocks noChangeShapeType="1"/>
            </p:cNvSpPr>
            <p:nvPr/>
          </p:nvSpPr>
          <p:spPr bwMode="auto">
            <a:xfrm>
              <a:off x="381000" y="553561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20" name="Line 4">
              <a:extLst>
                <a:ext uri="{FF2B5EF4-FFF2-40B4-BE49-F238E27FC236}">
                  <a16:creationId xmlns:a16="http://schemas.microsoft.com/office/drawing/2014/main" id="{C15FFCC9-96FB-2EEA-ECC7-8ED225E5055A}"/>
                </a:ext>
              </a:extLst>
            </p:cNvPr>
            <p:cNvSpPr>
              <a:spLocks noChangeShapeType="1"/>
            </p:cNvSpPr>
            <p:nvPr/>
          </p:nvSpPr>
          <p:spPr bwMode="auto">
            <a:xfrm>
              <a:off x="8686800" y="553561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21" name="Line 5">
              <a:extLst>
                <a:ext uri="{FF2B5EF4-FFF2-40B4-BE49-F238E27FC236}">
                  <a16:creationId xmlns:a16="http://schemas.microsoft.com/office/drawing/2014/main" id="{A95EEBE0-CCC8-A765-EA0A-1091EA41CC4D}"/>
                </a:ext>
              </a:extLst>
            </p:cNvPr>
            <p:cNvSpPr>
              <a:spLocks noChangeShapeType="1"/>
            </p:cNvSpPr>
            <p:nvPr/>
          </p:nvSpPr>
          <p:spPr bwMode="auto">
            <a:xfrm>
              <a:off x="3702050" y="553561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22" name="Line 6">
              <a:extLst>
                <a:ext uri="{FF2B5EF4-FFF2-40B4-BE49-F238E27FC236}">
                  <a16:creationId xmlns:a16="http://schemas.microsoft.com/office/drawing/2014/main" id="{8CEE31FC-78AD-D278-DD0C-8FA89BC10897}"/>
                </a:ext>
              </a:extLst>
            </p:cNvPr>
            <p:cNvSpPr>
              <a:spLocks noChangeShapeType="1"/>
            </p:cNvSpPr>
            <p:nvPr/>
          </p:nvSpPr>
          <p:spPr bwMode="auto">
            <a:xfrm>
              <a:off x="2041525" y="553561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23" name="Line 7">
              <a:extLst>
                <a:ext uri="{FF2B5EF4-FFF2-40B4-BE49-F238E27FC236}">
                  <a16:creationId xmlns:a16="http://schemas.microsoft.com/office/drawing/2014/main" id="{E8D7CD44-99E5-0867-8DBF-A3E48114B077}"/>
                </a:ext>
              </a:extLst>
            </p:cNvPr>
            <p:cNvSpPr>
              <a:spLocks noChangeShapeType="1"/>
            </p:cNvSpPr>
            <p:nvPr/>
          </p:nvSpPr>
          <p:spPr bwMode="auto">
            <a:xfrm>
              <a:off x="7024688" y="553561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sp>
          <p:nvSpPr>
            <p:cNvPr id="24" name="Line 17">
              <a:extLst>
                <a:ext uri="{FF2B5EF4-FFF2-40B4-BE49-F238E27FC236}">
                  <a16:creationId xmlns:a16="http://schemas.microsoft.com/office/drawing/2014/main" id="{97F4C2B8-399C-7C29-601A-2782AE24177B}"/>
                </a:ext>
              </a:extLst>
            </p:cNvPr>
            <p:cNvSpPr>
              <a:spLocks noChangeShapeType="1"/>
            </p:cNvSpPr>
            <p:nvPr/>
          </p:nvSpPr>
          <p:spPr bwMode="auto">
            <a:xfrm>
              <a:off x="5364163" y="55372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prstClr val="black"/>
                </a:solidFill>
                <a:latin typeface="+mj-ea"/>
                <a:ea typeface="+mj-ea"/>
              </a:endParaRPr>
            </a:p>
          </p:txBody>
        </p:sp>
      </p:grpSp>
      <p:cxnSp>
        <p:nvCxnSpPr>
          <p:cNvPr id="25" name="直線コネクタ 24">
            <a:extLst>
              <a:ext uri="{FF2B5EF4-FFF2-40B4-BE49-F238E27FC236}">
                <a16:creationId xmlns:a16="http://schemas.microsoft.com/office/drawing/2014/main" id="{53639499-3465-1920-8B4B-79EB29543C4D}"/>
              </a:ext>
            </a:extLst>
          </p:cNvPr>
          <p:cNvCxnSpPr/>
          <p:nvPr/>
        </p:nvCxnSpPr>
        <p:spPr>
          <a:xfrm flipH="1" flipV="1">
            <a:off x="4543970" y="3041650"/>
            <a:ext cx="14288" cy="2471738"/>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6" name="テキスト ボックス 23">
            <a:extLst>
              <a:ext uri="{FF2B5EF4-FFF2-40B4-BE49-F238E27FC236}">
                <a16:creationId xmlns:a16="http://schemas.microsoft.com/office/drawing/2014/main" id="{64A5E7E4-714B-EE79-B0A7-9D42D68E4E14}"/>
              </a:ext>
            </a:extLst>
          </p:cNvPr>
          <p:cNvSpPr txBox="1">
            <a:spLocks noChangeArrowheads="1"/>
          </p:cNvSpPr>
          <p:nvPr/>
        </p:nvSpPr>
        <p:spPr bwMode="auto">
          <a:xfrm>
            <a:off x="4059783" y="4247458"/>
            <a:ext cx="9826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a:solidFill>
                  <a:srgbClr val="002060"/>
                </a:solidFill>
                <a:latin typeface="+mj-ea"/>
                <a:ea typeface="+mj-ea"/>
              </a:rPr>
              <a:t>排卵</a:t>
            </a:r>
          </a:p>
        </p:txBody>
      </p:sp>
      <p:sp>
        <p:nvSpPr>
          <p:cNvPr id="27" name="フリーフォーム 29">
            <a:extLst>
              <a:ext uri="{FF2B5EF4-FFF2-40B4-BE49-F238E27FC236}">
                <a16:creationId xmlns:a16="http://schemas.microsoft.com/office/drawing/2014/main" id="{1BD6CEC0-FCA6-2358-D30D-F372F9F90A9B}"/>
              </a:ext>
            </a:extLst>
          </p:cNvPr>
          <p:cNvSpPr/>
          <p:nvPr/>
        </p:nvSpPr>
        <p:spPr>
          <a:xfrm>
            <a:off x="1259433" y="3510858"/>
            <a:ext cx="8291512" cy="1966913"/>
          </a:xfrm>
          <a:custGeom>
            <a:avLst/>
            <a:gdLst>
              <a:gd name="connsiteX0" fmla="*/ 0 w 8464681"/>
              <a:gd name="connsiteY0" fmla="*/ 2425728 h 2496643"/>
              <a:gd name="connsiteX1" fmla="*/ 1651379 w 8464681"/>
              <a:gd name="connsiteY1" fmla="*/ 2234659 h 2496643"/>
              <a:gd name="connsiteX2" fmla="*/ 2238233 w 8464681"/>
              <a:gd name="connsiteY2" fmla="*/ 296677 h 2496643"/>
              <a:gd name="connsiteX3" fmla="*/ 2702257 w 8464681"/>
              <a:gd name="connsiteY3" fmla="*/ 160200 h 2496643"/>
              <a:gd name="connsiteX4" fmla="*/ 3138985 w 8464681"/>
              <a:gd name="connsiteY4" fmla="*/ 1797931 h 2496643"/>
              <a:gd name="connsiteX5" fmla="*/ 4353636 w 8464681"/>
              <a:gd name="connsiteY5" fmla="*/ 2016295 h 2496643"/>
              <a:gd name="connsiteX6" fmla="*/ 5145206 w 8464681"/>
              <a:gd name="connsiteY6" fmla="*/ 951770 h 2496643"/>
              <a:gd name="connsiteX7" fmla="*/ 5650173 w 8464681"/>
              <a:gd name="connsiteY7" fmla="*/ 1224725 h 2496643"/>
              <a:gd name="connsiteX8" fmla="*/ 6455391 w 8464681"/>
              <a:gd name="connsiteY8" fmla="*/ 2166421 h 2496643"/>
              <a:gd name="connsiteX9" fmla="*/ 8284191 w 8464681"/>
              <a:gd name="connsiteY9" fmla="*/ 2439376 h 2496643"/>
              <a:gd name="connsiteX10" fmla="*/ 8297839 w 8464681"/>
              <a:gd name="connsiteY10" fmla="*/ 2425728 h 249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4681" h="2496643">
                <a:moveTo>
                  <a:pt x="0" y="2425728"/>
                </a:moveTo>
                <a:cubicBezTo>
                  <a:pt x="639170" y="2507614"/>
                  <a:pt x="1278340" y="2589501"/>
                  <a:pt x="1651379" y="2234659"/>
                </a:cubicBezTo>
                <a:cubicBezTo>
                  <a:pt x="2024418" y="1879817"/>
                  <a:pt x="2063087" y="642420"/>
                  <a:pt x="2238233" y="296677"/>
                </a:cubicBezTo>
                <a:cubicBezTo>
                  <a:pt x="2413379" y="-49066"/>
                  <a:pt x="2552132" y="-90009"/>
                  <a:pt x="2702257" y="160200"/>
                </a:cubicBezTo>
                <a:cubicBezTo>
                  <a:pt x="2852382" y="410409"/>
                  <a:pt x="2863755" y="1488582"/>
                  <a:pt x="3138985" y="1797931"/>
                </a:cubicBezTo>
                <a:cubicBezTo>
                  <a:pt x="3414215" y="2107280"/>
                  <a:pt x="4019266" y="2157322"/>
                  <a:pt x="4353636" y="2016295"/>
                </a:cubicBezTo>
                <a:cubicBezTo>
                  <a:pt x="4688006" y="1875268"/>
                  <a:pt x="4929117" y="1083698"/>
                  <a:pt x="5145206" y="951770"/>
                </a:cubicBezTo>
                <a:cubicBezTo>
                  <a:pt x="5361295" y="819842"/>
                  <a:pt x="5431809" y="1022283"/>
                  <a:pt x="5650173" y="1224725"/>
                </a:cubicBezTo>
                <a:cubicBezTo>
                  <a:pt x="5868537" y="1427167"/>
                  <a:pt x="6016388" y="1963979"/>
                  <a:pt x="6455391" y="2166421"/>
                </a:cubicBezTo>
                <a:cubicBezTo>
                  <a:pt x="6894394" y="2368863"/>
                  <a:pt x="7977116" y="2396158"/>
                  <a:pt x="8284191" y="2439376"/>
                </a:cubicBezTo>
                <a:cubicBezTo>
                  <a:pt x="8591266" y="2482594"/>
                  <a:pt x="8444552" y="2454161"/>
                  <a:pt x="8297839" y="2425728"/>
                </a:cubicBezTo>
              </a:path>
            </a:pathLst>
          </a:custGeom>
          <a:noFill/>
          <a:ln w="38100">
            <a:solidFill>
              <a:srgbClr val="FF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mj-ea"/>
              <a:ea typeface="+mj-ea"/>
              <a:cs typeface="Meiryo UI" panose="020B0604030504040204" pitchFamily="50" charset="-128"/>
            </a:endParaRPr>
          </a:p>
        </p:txBody>
      </p:sp>
      <p:sp>
        <p:nvSpPr>
          <p:cNvPr id="28" name="フリーフォーム 30">
            <a:extLst>
              <a:ext uri="{FF2B5EF4-FFF2-40B4-BE49-F238E27FC236}">
                <a16:creationId xmlns:a16="http://schemas.microsoft.com/office/drawing/2014/main" id="{365A839E-8A86-1FDB-7009-999E2BEE2CF5}"/>
              </a:ext>
            </a:extLst>
          </p:cNvPr>
          <p:cNvSpPr/>
          <p:nvPr/>
        </p:nvSpPr>
        <p:spPr>
          <a:xfrm>
            <a:off x="1245145" y="3480117"/>
            <a:ext cx="8305800" cy="2033588"/>
          </a:xfrm>
          <a:custGeom>
            <a:avLst/>
            <a:gdLst>
              <a:gd name="connsiteX0" fmla="*/ 63140 w 8485934"/>
              <a:gd name="connsiteY0" fmla="*/ 2762286 h 2946847"/>
              <a:gd name="connsiteX1" fmla="*/ 172322 w 8485934"/>
              <a:gd name="connsiteY1" fmla="*/ 2748638 h 2946847"/>
              <a:gd name="connsiteX2" fmla="*/ 2997408 w 8485934"/>
              <a:gd name="connsiteY2" fmla="*/ 2762286 h 2946847"/>
              <a:gd name="connsiteX3" fmla="*/ 4689731 w 8485934"/>
              <a:gd name="connsiteY3" fmla="*/ 210155 h 2946847"/>
              <a:gd name="connsiteX4" fmla="*/ 5576835 w 8485934"/>
              <a:gd name="connsiteY4" fmla="*/ 387576 h 2946847"/>
              <a:gd name="connsiteX5" fmla="*/ 6736895 w 8485934"/>
              <a:gd name="connsiteY5" fmla="*/ 2311910 h 2946847"/>
              <a:gd name="connsiteX6" fmla="*/ 8360979 w 8485934"/>
              <a:gd name="connsiteY6" fmla="*/ 2762286 h 2946847"/>
              <a:gd name="connsiteX7" fmla="*/ 8374626 w 8485934"/>
              <a:gd name="connsiteY7" fmla="*/ 2762286 h 2946847"/>
              <a:gd name="connsiteX8" fmla="*/ 8360979 w 8485934"/>
              <a:gd name="connsiteY8" fmla="*/ 2762286 h 29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5934" h="2946847">
                <a:moveTo>
                  <a:pt x="63140" y="2762286"/>
                </a:moveTo>
                <a:cubicBezTo>
                  <a:pt x="-126792" y="2755462"/>
                  <a:pt x="172322" y="2748638"/>
                  <a:pt x="172322" y="2748638"/>
                </a:cubicBezTo>
                <a:cubicBezTo>
                  <a:pt x="661367" y="2748638"/>
                  <a:pt x="2244507" y="3185366"/>
                  <a:pt x="2997408" y="2762286"/>
                </a:cubicBezTo>
                <a:cubicBezTo>
                  <a:pt x="3750309" y="2339206"/>
                  <a:pt x="4259827" y="605940"/>
                  <a:pt x="4689731" y="210155"/>
                </a:cubicBezTo>
                <a:cubicBezTo>
                  <a:pt x="5119635" y="-185630"/>
                  <a:pt x="5235641" y="37284"/>
                  <a:pt x="5576835" y="387576"/>
                </a:cubicBezTo>
                <a:cubicBezTo>
                  <a:pt x="5918029" y="737868"/>
                  <a:pt x="6272871" y="1916125"/>
                  <a:pt x="6736895" y="2311910"/>
                </a:cubicBezTo>
                <a:cubicBezTo>
                  <a:pt x="7200919" y="2707695"/>
                  <a:pt x="8088024" y="2687223"/>
                  <a:pt x="8360979" y="2762286"/>
                </a:cubicBezTo>
                <a:cubicBezTo>
                  <a:pt x="8633934" y="2837349"/>
                  <a:pt x="8374626" y="2762286"/>
                  <a:pt x="8374626" y="2762286"/>
                </a:cubicBezTo>
                <a:lnTo>
                  <a:pt x="8360979" y="2762286"/>
                </a:lnTo>
              </a:path>
            </a:pathLst>
          </a:cu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mj-ea"/>
              <a:ea typeface="+mj-ea"/>
              <a:cs typeface="Meiryo UI" panose="020B0604030504040204" pitchFamily="50" charset="-128"/>
            </a:endParaRPr>
          </a:p>
        </p:txBody>
      </p:sp>
      <p:sp>
        <p:nvSpPr>
          <p:cNvPr id="29" name="テキスト ボックス 4095">
            <a:extLst>
              <a:ext uri="{FF2B5EF4-FFF2-40B4-BE49-F238E27FC236}">
                <a16:creationId xmlns:a16="http://schemas.microsoft.com/office/drawing/2014/main" id="{8A942040-D721-09E0-123B-C37C007EAE61}"/>
              </a:ext>
            </a:extLst>
          </p:cNvPr>
          <p:cNvSpPr txBox="1">
            <a:spLocks noChangeArrowheads="1"/>
          </p:cNvSpPr>
          <p:nvPr/>
        </p:nvSpPr>
        <p:spPr bwMode="auto">
          <a:xfrm>
            <a:off x="1290965" y="417413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400" dirty="0">
                <a:solidFill>
                  <a:srgbClr val="002060"/>
                </a:solidFill>
                <a:latin typeface="+mj-ea"/>
                <a:ea typeface="+mj-ea"/>
              </a:rPr>
              <a:t>エストロゲン</a:t>
            </a:r>
          </a:p>
        </p:txBody>
      </p:sp>
      <p:sp>
        <p:nvSpPr>
          <p:cNvPr id="30" name="テキスト ボックス 33">
            <a:extLst>
              <a:ext uri="{FF2B5EF4-FFF2-40B4-BE49-F238E27FC236}">
                <a16:creationId xmlns:a16="http://schemas.microsoft.com/office/drawing/2014/main" id="{B0CAE21B-62C7-2A78-A920-6B77B9D39BDB}"/>
              </a:ext>
            </a:extLst>
          </p:cNvPr>
          <p:cNvSpPr txBox="1">
            <a:spLocks noChangeArrowheads="1"/>
          </p:cNvSpPr>
          <p:nvPr/>
        </p:nvSpPr>
        <p:spPr bwMode="auto">
          <a:xfrm>
            <a:off x="7441705" y="4404967"/>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400" dirty="0">
                <a:solidFill>
                  <a:srgbClr val="002060"/>
                </a:solidFill>
                <a:latin typeface="+mj-ea"/>
                <a:ea typeface="+mj-ea"/>
              </a:rPr>
              <a:t>プロゲステロン</a:t>
            </a:r>
          </a:p>
        </p:txBody>
      </p:sp>
      <p:sp>
        <p:nvSpPr>
          <p:cNvPr id="31" name="Rectangle 40">
            <a:extLst>
              <a:ext uri="{FF2B5EF4-FFF2-40B4-BE49-F238E27FC236}">
                <a16:creationId xmlns:a16="http://schemas.microsoft.com/office/drawing/2014/main" id="{F03FBDDE-9A7C-9CE1-F281-A42EDC782795}"/>
              </a:ext>
            </a:extLst>
          </p:cNvPr>
          <p:cNvSpPr>
            <a:spLocks noChangeArrowheads="1"/>
          </p:cNvSpPr>
          <p:nvPr/>
        </p:nvSpPr>
        <p:spPr bwMode="auto">
          <a:xfrm>
            <a:off x="4685259" y="1638300"/>
            <a:ext cx="3189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000" b="1" dirty="0">
                <a:solidFill>
                  <a:srgbClr val="ED7D31"/>
                </a:solidFill>
                <a:latin typeface="+mj-ea"/>
                <a:ea typeface="+mj-ea"/>
              </a:rPr>
              <a:t>月経前症候群</a:t>
            </a:r>
          </a:p>
        </p:txBody>
      </p:sp>
      <p:sp>
        <p:nvSpPr>
          <p:cNvPr id="32" name="Rectangle 41">
            <a:extLst>
              <a:ext uri="{FF2B5EF4-FFF2-40B4-BE49-F238E27FC236}">
                <a16:creationId xmlns:a16="http://schemas.microsoft.com/office/drawing/2014/main" id="{4C866294-36D9-B0CC-B06D-90B5A88ED620}"/>
              </a:ext>
            </a:extLst>
          </p:cNvPr>
          <p:cNvSpPr>
            <a:spLocks noChangeArrowheads="1"/>
          </p:cNvSpPr>
          <p:nvPr/>
        </p:nvSpPr>
        <p:spPr bwMode="auto">
          <a:xfrm>
            <a:off x="4685258" y="2078039"/>
            <a:ext cx="3067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1800" dirty="0">
                <a:solidFill>
                  <a:srgbClr val="000000"/>
                </a:solidFill>
                <a:latin typeface="+mj-ea"/>
                <a:ea typeface="+mj-ea"/>
              </a:rPr>
              <a:t>・</a:t>
            </a:r>
            <a:r>
              <a:rPr lang="ja-JP" altLang="en-US" sz="1800" u="sng" dirty="0">
                <a:solidFill>
                  <a:srgbClr val="000000"/>
                </a:solidFill>
                <a:latin typeface="+mj-ea"/>
                <a:ea typeface="+mj-ea"/>
              </a:rPr>
              <a:t>水分貯溜</a:t>
            </a:r>
          </a:p>
          <a:p>
            <a:pPr>
              <a:spcBef>
                <a:spcPct val="0"/>
              </a:spcBef>
              <a:buNone/>
              <a:defRPr/>
            </a:pPr>
            <a:r>
              <a:rPr lang="ja-JP" altLang="en-US" sz="1600" dirty="0">
                <a:solidFill>
                  <a:srgbClr val="000000"/>
                </a:solidFill>
                <a:latin typeface="+mj-ea"/>
                <a:ea typeface="+mj-ea"/>
              </a:rPr>
              <a:t>　乳房痛、腹部膨満感、むくみ</a:t>
            </a:r>
            <a:endParaRPr lang="en-US" altLang="ja-JP" sz="1600" dirty="0">
              <a:solidFill>
                <a:srgbClr val="000000"/>
              </a:solidFill>
              <a:latin typeface="+mj-ea"/>
              <a:ea typeface="+mj-ea"/>
            </a:endParaRPr>
          </a:p>
          <a:p>
            <a:pPr>
              <a:spcBef>
                <a:spcPct val="0"/>
              </a:spcBef>
              <a:buNone/>
              <a:defRPr/>
            </a:pPr>
            <a:r>
              <a:rPr lang="ja-JP" altLang="en-US" sz="1800" dirty="0">
                <a:solidFill>
                  <a:srgbClr val="000000"/>
                </a:solidFill>
                <a:latin typeface="+mj-ea"/>
                <a:ea typeface="+mj-ea"/>
              </a:rPr>
              <a:t>・</a:t>
            </a:r>
            <a:r>
              <a:rPr lang="ja-JP" altLang="en-US" sz="1800" u="sng" dirty="0">
                <a:solidFill>
                  <a:srgbClr val="000000"/>
                </a:solidFill>
                <a:latin typeface="+mj-ea"/>
                <a:ea typeface="+mj-ea"/>
              </a:rPr>
              <a:t>精神症状</a:t>
            </a:r>
          </a:p>
          <a:p>
            <a:pPr>
              <a:spcBef>
                <a:spcPct val="0"/>
              </a:spcBef>
              <a:buNone/>
              <a:defRPr/>
            </a:pPr>
            <a:r>
              <a:rPr lang="ja-JP" altLang="en-US" sz="1600" dirty="0">
                <a:solidFill>
                  <a:srgbClr val="000000"/>
                </a:solidFill>
                <a:latin typeface="+mj-ea"/>
                <a:ea typeface="+mj-ea"/>
              </a:rPr>
              <a:t>　イライラ、憂鬱</a:t>
            </a:r>
          </a:p>
        </p:txBody>
      </p:sp>
      <p:sp>
        <p:nvSpPr>
          <p:cNvPr id="35" name="Rectangle 13">
            <a:extLst>
              <a:ext uri="{FF2B5EF4-FFF2-40B4-BE49-F238E27FC236}">
                <a16:creationId xmlns:a16="http://schemas.microsoft.com/office/drawing/2014/main" id="{BF6FF5E8-F7CC-5A65-8FEF-49E27917290D}"/>
              </a:ext>
            </a:extLst>
          </p:cNvPr>
          <p:cNvSpPr>
            <a:spLocks noChangeArrowheads="1"/>
          </p:cNvSpPr>
          <p:nvPr/>
        </p:nvSpPr>
        <p:spPr bwMode="auto">
          <a:xfrm>
            <a:off x="7874545" y="5620645"/>
            <a:ext cx="1676400" cy="457200"/>
          </a:xfrm>
          <a:prstGeom prst="rect">
            <a:avLst/>
          </a:prstGeom>
          <a:solidFill>
            <a:srgbClr val="FF99CC">
              <a:alpha val="50195"/>
            </a:srgbClr>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endParaRPr lang="ja-JP" altLang="en-US" sz="1800">
              <a:solidFill>
                <a:srgbClr val="000000"/>
              </a:solidFill>
              <a:latin typeface="+mj-ea"/>
              <a:ea typeface="+mj-ea"/>
            </a:endParaRPr>
          </a:p>
        </p:txBody>
      </p:sp>
      <p:sp>
        <p:nvSpPr>
          <p:cNvPr id="36" name="Rectangle 18">
            <a:extLst>
              <a:ext uri="{FF2B5EF4-FFF2-40B4-BE49-F238E27FC236}">
                <a16:creationId xmlns:a16="http://schemas.microsoft.com/office/drawing/2014/main" id="{F3B76DE7-DD4D-15CC-A052-3AD9F077C3AC}"/>
              </a:ext>
            </a:extLst>
          </p:cNvPr>
          <p:cNvSpPr>
            <a:spLocks noChangeArrowheads="1"/>
          </p:cNvSpPr>
          <p:nvPr/>
        </p:nvSpPr>
        <p:spPr bwMode="auto">
          <a:xfrm>
            <a:off x="1245145" y="5585720"/>
            <a:ext cx="1676400" cy="457200"/>
          </a:xfrm>
          <a:prstGeom prst="rect">
            <a:avLst/>
          </a:prstGeom>
          <a:solidFill>
            <a:srgbClr val="FF99CC">
              <a:alpha val="50195"/>
            </a:srgbClr>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endParaRPr lang="ja-JP" altLang="en-US" sz="1800">
              <a:solidFill>
                <a:srgbClr val="000000"/>
              </a:solidFill>
              <a:latin typeface="+mj-ea"/>
              <a:ea typeface="+mj-ea"/>
            </a:endParaRPr>
          </a:p>
        </p:txBody>
      </p:sp>
      <p:sp>
        <p:nvSpPr>
          <p:cNvPr id="37" name="Rectangle 19">
            <a:extLst>
              <a:ext uri="{FF2B5EF4-FFF2-40B4-BE49-F238E27FC236}">
                <a16:creationId xmlns:a16="http://schemas.microsoft.com/office/drawing/2014/main" id="{4B000B73-D37C-9705-E893-821CFFD8818B}"/>
              </a:ext>
            </a:extLst>
          </p:cNvPr>
          <p:cNvSpPr>
            <a:spLocks noChangeArrowheads="1"/>
          </p:cNvSpPr>
          <p:nvPr/>
        </p:nvSpPr>
        <p:spPr bwMode="auto">
          <a:xfrm>
            <a:off x="1772196" y="5615882"/>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a:solidFill>
                  <a:srgbClr val="000000"/>
                </a:solidFill>
                <a:latin typeface="+mj-ea"/>
                <a:ea typeface="+mj-ea"/>
              </a:rPr>
              <a:t>月経</a:t>
            </a:r>
          </a:p>
        </p:txBody>
      </p:sp>
      <p:sp>
        <p:nvSpPr>
          <p:cNvPr id="38" name="Rectangle 42">
            <a:extLst>
              <a:ext uri="{FF2B5EF4-FFF2-40B4-BE49-F238E27FC236}">
                <a16:creationId xmlns:a16="http://schemas.microsoft.com/office/drawing/2014/main" id="{B4225E21-B2E0-E44A-18E0-F4161DD6A271}"/>
              </a:ext>
            </a:extLst>
          </p:cNvPr>
          <p:cNvSpPr>
            <a:spLocks noChangeArrowheads="1"/>
          </p:cNvSpPr>
          <p:nvPr/>
        </p:nvSpPr>
        <p:spPr bwMode="auto">
          <a:xfrm>
            <a:off x="1557884" y="2090739"/>
            <a:ext cx="1057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defRPr/>
            </a:pPr>
            <a:r>
              <a:rPr lang="ja-JP" altLang="en-US" sz="1800" dirty="0">
                <a:solidFill>
                  <a:srgbClr val="000000"/>
                </a:solidFill>
                <a:latin typeface="+mj-ea"/>
                <a:ea typeface="+mj-ea"/>
              </a:rPr>
              <a:t>月経痛</a:t>
            </a:r>
            <a:endParaRPr lang="en-US" altLang="ja-JP" sz="1800" dirty="0">
              <a:solidFill>
                <a:srgbClr val="000000"/>
              </a:solidFill>
              <a:latin typeface="+mj-ea"/>
              <a:ea typeface="+mj-ea"/>
            </a:endParaRPr>
          </a:p>
          <a:p>
            <a:pPr>
              <a:spcBef>
                <a:spcPct val="0"/>
              </a:spcBef>
              <a:defRPr/>
            </a:pPr>
            <a:r>
              <a:rPr lang="ja-JP" altLang="en-US" sz="1800" dirty="0">
                <a:solidFill>
                  <a:srgbClr val="000000"/>
                </a:solidFill>
                <a:latin typeface="+mj-ea"/>
                <a:ea typeface="+mj-ea"/>
              </a:rPr>
              <a:t>腰痛</a:t>
            </a:r>
            <a:endParaRPr lang="en-US" altLang="ja-JP" sz="1800" dirty="0">
              <a:solidFill>
                <a:srgbClr val="000000"/>
              </a:solidFill>
              <a:latin typeface="+mj-ea"/>
              <a:ea typeface="+mj-ea"/>
            </a:endParaRPr>
          </a:p>
          <a:p>
            <a:pPr>
              <a:spcBef>
                <a:spcPct val="0"/>
              </a:spcBef>
              <a:defRPr/>
            </a:pPr>
            <a:r>
              <a:rPr lang="ja-JP" altLang="en-US" sz="1800" dirty="0">
                <a:solidFill>
                  <a:srgbClr val="000000"/>
                </a:solidFill>
                <a:latin typeface="+mj-ea"/>
                <a:ea typeface="+mj-ea"/>
              </a:rPr>
              <a:t>頭痛等</a:t>
            </a:r>
          </a:p>
        </p:txBody>
      </p:sp>
      <p:sp>
        <p:nvSpPr>
          <p:cNvPr id="39" name="正方形/長方形 38">
            <a:extLst>
              <a:ext uri="{FF2B5EF4-FFF2-40B4-BE49-F238E27FC236}">
                <a16:creationId xmlns:a16="http://schemas.microsoft.com/office/drawing/2014/main" id="{93B25D97-333E-0A9A-D703-84C6D0155764}"/>
              </a:ext>
            </a:extLst>
          </p:cNvPr>
          <p:cNvSpPr/>
          <p:nvPr/>
        </p:nvSpPr>
        <p:spPr>
          <a:xfrm>
            <a:off x="1195933" y="1643063"/>
            <a:ext cx="1670050" cy="400050"/>
          </a:xfrm>
          <a:prstGeom prst="rect">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solidFill>
                <a:prstClr val="black"/>
              </a:solidFill>
              <a:latin typeface="+mj-ea"/>
              <a:ea typeface="+mj-ea"/>
              <a:cs typeface="Meiryo UI" panose="020B0604030504040204" pitchFamily="50" charset="-128"/>
            </a:endParaRPr>
          </a:p>
        </p:txBody>
      </p:sp>
      <p:sp>
        <p:nvSpPr>
          <p:cNvPr id="40" name="Rectangle 40">
            <a:extLst>
              <a:ext uri="{FF2B5EF4-FFF2-40B4-BE49-F238E27FC236}">
                <a16:creationId xmlns:a16="http://schemas.microsoft.com/office/drawing/2014/main" id="{97609564-2DE2-D353-B0B1-4FD3C62D26DE}"/>
              </a:ext>
            </a:extLst>
          </p:cNvPr>
          <p:cNvSpPr>
            <a:spLocks noChangeArrowheads="1"/>
          </p:cNvSpPr>
          <p:nvPr/>
        </p:nvSpPr>
        <p:spPr bwMode="auto">
          <a:xfrm>
            <a:off x="1189583" y="1655763"/>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000" b="1" dirty="0">
                <a:solidFill>
                  <a:srgbClr val="002060"/>
                </a:solidFill>
                <a:latin typeface="+mj-ea"/>
                <a:ea typeface="+mj-ea"/>
              </a:rPr>
              <a:t>月経困難症</a:t>
            </a:r>
          </a:p>
        </p:txBody>
      </p:sp>
      <p:sp>
        <p:nvSpPr>
          <p:cNvPr id="41" name="Rectangle 42">
            <a:extLst>
              <a:ext uri="{FF2B5EF4-FFF2-40B4-BE49-F238E27FC236}">
                <a16:creationId xmlns:a16="http://schemas.microsoft.com/office/drawing/2014/main" id="{79C7A033-CDB6-42CE-7C76-FB4BAF7CEF2C}"/>
              </a:ext>
            </a:extLst>
          </p:cNvPr>
          <p:cNvSpPr>
            <a:spLocks noChangeArrowheads="1"/>
          </p:cNvSpPr>
          <p:nvPr/>
        </p:nvSpPr>
        <p:spPr bwMode="auto">
          <a:xfrm>
            <a:off x="8268246" y="2093914"/>
            <a:ext cx="1057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defRPr/>
            </a:pPr>
            <a:r>
              <a:rPr lang="ja-JP" altLang="en-US" sz="1800">
                <a:solidFill>
                  <a:srgbClr val="000000"/>
                </a:solidFill>
                <a:latin typeface="+mj-ea"/>
                <a:ea typeface="+mj-ea"/>
              </a:rPr>
              <a:t>月経痛</a:t>
            </a:r>
            <a:endParaRPr lang="en-US" altLang="ja-JP" sz="1800" dirty="0">
              <a:solidFill>
                <a:srgbClr val="000000"/>
              </a:solidFill>
              <a:latin typeface="+mj-ea"/>
              <a:ea typeface="+mj-ea"/>
            </a:endParaRPr>
          </a:p>
          <a:p>
            <a:pPr>
              <a:spcBef>
                <a:spcPct val="0"/>
              </a:spcBef>
              <a:defRPr/>
            </a:pPr>
            <a:r>
              <a:rPr lang="ja-JP" altLang="en-US" sz="1800">
                <a:solidFill>
                  <a:srgbClr val="000000"/>
                </a:solidFill>
                <a:latin typeface="+mj-ea"/>
                <a:ea typeface="+mj-ea"/>
              </a:rPr>
              <a:t>腰痛</a:t>
            </a:r>
            <a:endParaRPr lang="en-US" altLang="ja-JP" sz="1800" dirty="0">
              <a:solidFill>
                <a:srgbClr val="000000"/>
              </a:solidFill>
              <a:latin typeface="+mj-ea"/>
              <a:ea typeface="+mj-ea"/>
            </a:endParaRPr>
          </a:p>
          <a:p>
            <a:pPr>
              <a:spcBef>
                <a:spcPct val="0"/>
              </a:spcBef>
              <a:defRPr/>
            </a:pPr>
            <a:r>
              <a:rPr lang="ja-JP" altLang="en-US" sz="1800">
                <a:solidFill>
                  <a:srgbClr val="000000"/>
                </a:solidFill>
                <a:latin typeface="+mj-ea"/>
                <a:ea typeface="+mj-ea"/>
              </a:rPr>
              <a:t>頭痛等</a:t>
            </a:r>
          </a:p>
        </p:txBody>
      </p:sp>
      <p:sp>
        <p:nvSpPr>
          <p:cNvPr id="42" name="Rectangle 14">
            <a:extLst>
              <a:ext uri="{FF2B5EF4-FFF2-40B4-BE49-F238E27FC236}">
                <a16:creationId xmlns:a16="http://schemas.microsoft.com/office/drawing/2014/main" id="{D56A5B41-7AF1-78F8-172C-F1CE0F90AFBA}"/>
              </a:ext>
            </a:extLst>
          </p:cNvPr>
          <p:cNvSpPr>
            <a:spLocks noChangeArrowheads="1"/>
          </p:cNvSpPr>
          <p:nvPr/>
        </p:nvSpPr>
        <p:spPr bwMode="auto">
          <a:xfrm>
            <a:off x="8401596" y="5622232"/>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a:solidFill>
                  <a:srgbClr val="000000"/>
                </a:solidFill>
                <a:latin typeface="+mj-ea"/>
                <a:ea typeface="+mj-ea"/>
              </a:rPr>
              <a:t>月経</a:t>
            </a:r>
          </a:p>
        </p:txBody>
      </p:sp>
      <p:cxnSp>
        <p:nvCxnSpPr>
          <p:cNvPr id="43" name="直線矢印コネクタ 42">
            <a:extLst>
              <a:ext uri="{FF2B5EF4-FFF2-40B4-BE49-F238E27FC236}">
                <a16:creationId xmlns:a16="http://schemas.microsoft.com/office/drawing/2014/main" id="{FCFEF069-D276-89B4-F7A1-D3BDF2704BA3}"/>
              </a:ext>
            </a:extLst>
          </p:cNvPr>
          <p:cNvCxnSpPr/>
          <p:nvPr/>
        </p:nvCxnSpPr>
        <p:spPr>
          <a:xfrm flipV="1">
            <a:off x="2865984" y="2001838"/>
            <a:ext cx="1819275" cy="4762"/>
          </a:xfrm>
          <a:prstGeom prst="straightConnector1">
            <a:avLst/>
          </a:prstGeom>
          <a:ln w="76200">
            <a:solidFill>
              <a:schemeClr val="accent6">
                <a:lumMod val="60000"/>
                <a:lumOff val="4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4" name="テキスト ボックス 4102">
            <a:extLst>
              <a:ext uri="{FF2B5EF4-FFF2-40B4-BE49-F238E27FC236}">
                <a16:creationId xmlns:a16="http://schemas.microsoft.com/office/drawing/2014/main" id="{565764BF-E63A-B8BE-C072-F1631C9FC34F}"/>
              </a:ext>
            </a:extLst>
          </p:cNvPr>
          <p:cNvSpPr txBox="1">
            <a:spLocks noChangeArrowheads="1"/>
          </p:cNvSpPr>
          <p:nvPr/>
        </p:nvSpPr>
        <p:spPr bwMode="auto">
          <a:xfrm>
            <a:off x="773906" y="964738"/>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dirty="0">
                <a:solidFill>
                  <a:srgbClr val="FF0000"/>
                </a:solidFill>
                <a:latin typeface="+mj-ea"/>
                <a:ea typeface="+mj-ea"/>
              </a:rPr>
              <a:t>女性は１ヶ月の中でも性ホルモンの変化による様々な症状が発現</a:t>
            </a:r>
          </a:p>
        </p:txBody>
      </p:sp>
      <p:sp>
        <p:nvSpPr>
          <p:cNvPr id="45" name="テキスト ボックス 4103">
            <a:extLst>
              <a:ext uri="{FF2B5EF4-FFF2-40B4-BE49-F238E27FC236}">
                <a16:creationId xmlns:a16="http://schemas.microsoft.com/office/drawing/2014/main" id="{40FCA3CA-12E7-0770-2993-E0667A8B61D0}"/>
              </a:ext>
            </a:extLst>
          </p:cNvPr>
          <p:cNvSpPr txBox="1">
            <a:spLocks noChangeArrowheads="1"/>
          </p:cNvSpPr>
          <p:nvPr/>
        </p:nvSpPr>
        <p:spPr bwMode="auto">
          <a:xfrm>
            <a:off x="3077120" y="158750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2000">
                <a:solidFill>
                  <a:srgbClr val="002060"/>
                </a:solidFill>
                <a:latin typeface="+mj-ea"/>
                <a:ea typeface="+mj-ea"/>
              </a:rPr>
              <a:t>快適な期間</a:t>
            </a:r>
          </a:p>
        </p:txBody>
      </p:sp>
      <p:sp>
        <p:nvSpPr>
          <p:cNvPr id="48" name="正方形/長方形 47">
            <a:extLst>
              <a:ext uri="{FF2B5EF4-FFF2-40B4-BE49-F238E27FC236}">
                <a16:creationId xmlns:a16="http://schemas.microsoft.com/office/drawing/2014/main" id="{E378C07F-4CB6-707A-83B2-0F2E536F9020}"/>
              </a:ext>
            </a:extLst>
          </p:cNvPr>
          <p:cNvSpPr/>
          <p:nvPr/>
        </p:nvSpPr>
        <p:spPr>
          <a:xfrm>
            <a:off x="7877720" y="1631157"/>
            <a:ext cx="1670050" cy="400050"/>
          </a:xfrm>
          <a:prstGeom prst="rect">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2000" b="1" dirty="0">
                <a:solidFill>
                  <a:srgbClr val="002060"/>
                </a:solidFill>
                <a:latin typeface="+mj-ea"/>
                <a:ea typeface="+mj-ea"/>
              </a:rPr>
              <a:t>月経困難症</a:t>
            </a:r>
          </a:p>
        </p:txBody>
      </p:sp>
    </p:spTree>
    <p:extLst>
      <p:ext uri="{BB962C8B-B14F-4D97-AF65-F5344CB8AC3E}">
        <p14:creationId xmlns:p14="http://schemas.microsoft.com/office/powerpoint/2010/main" val="334525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生理痛は治療が必要な病気です！</a:t>
            </a:r>
            <a:endParaRPr lang="ja-JP" altLang="en-US" sz="6000" b="1" dirty="0">
              <a:solidFill>
                <a:srgbClr val="C00000"/>
              </a:solidFill>
              <a:latin typeface="+mn-ea"/>
              <a:ea typeface="+mn-ea"/>
            </a:endParaRPr>
          </a:p>
        </p:txBody>
      </p:sp>
      <p:sp>
        <p:nvSpPr>
          <p:cNvPr id="10" name="コンテンツ プレースホルダー 9">
            <a:extLst>
              <a:ext uri="{FF2B5EF4-FFF2-40B4-BE49-F238E27FC236}">
                <a16:creationId xmlns:a16="http://schemas.microsoft.com/office/drawing/2014/main" id="{D9839A6A-89B5-DDC8-8569-ACDAE80F3D4E}"/>
              </a:ext>
            </a:extLst>
          </p:cNvPr>
          <p:cNvSpPr>
            <a:spLocks noGrp="1"/>
          </p:cNvSpPr>
          <p:nvPr>
            <p:ph idx="1"/>
          </p:nvPr>
        </p:nvSpPr>
        <p:spPr>
          <a:xfrm>
            <a:off x="274320" y="1181400"/>
            <a:ext cx="4815770" cy="6071832"/>
          </a:xfrm>
        </p:spPr>
        <p:txBody>
          <a:bodyPr>
            <a:normAutofit/>
          </a:bodyPr>
          <a:lstStyle/>
          <a:p>
            <a:r>
              <a:rPr lang="ja-JP" altLang="en-US" sz="2800" dirty="0"/>
              <a:t>女性は初経から閉経まで、約</a:t>
            </a:r>
            <a:r>
              <a:rPr lang="en-US" altLang="ja-JP" sz="2800" dirty="0"/>
              <a:t>40</a:t>
            </a:r>
            <a:r>
              <a:rPr lang="ja-JP" altLang="en-US" sz="2800" dirty="0"/>
              <a:t>年も月経と付き合わねばなりません</a:t>
            </a:r>
            <a:endParaRPr lang="en-US" altLang="ja-JP" sz="2800" dirty="0"/>
          </a:p>
          <a:p>
            <a:pPr marL="0" indent="0">
              <a:buNone/>
            </a:pPr>
            <a:endParaRPr lang="ja-JP" altLang="en-US" sz="2800" dirty="0"/>
          </a:p>
          <a:p>
            <a:r>
              <a:rPr lang="ja-JP" altLang="en-US" sz="2800" dirty="0"/>
              <a:t>女性の一生に占める月経期間は約６年！</a:t>
            </a:r>
            <a:endParaRPr lang="en-US" altLang="ja-JP" sz="2800" dirty="0"/>
          </a:p>
          <a:p>
            <a:pPr marL="0" indent="0">
              <a:buNone/>
            </a:pPr>
            <a:endParaRPr lang="ja-JP" altLang="en-US" sz="2800" dirty="0"/>
          </a:p>
          <a:p>
            <a:r>
              <a:rPr lang="ja-JP" altLang="en-US" sz="2800" dirty="0"/>
              <a:t>月経痛には早期の痛み止め</a:t>
            </a:r>
            <a:endParaRPr lang="en-US" altLang="ja-JP" sz="2800" dirty="0"/>
          </a:p>
          <a:p>
            <a:pPr marL="0" indent="0">
              <a:buNone/>
            </a:pPr>
            <a:endParaRPr lang="ja-JP" altLang="en-US" sz="2800" dirty="0"/>
          </a:p>
          <a:p>
            <a:r>
              <a:rPr lang="ja-JP" altLang="en-US" sz="2800" dirty="0"/>
              <a:t>一番効果的なのはピル！</a:t>
            </a:r>
            <a:endParaRPr lang="en-US" altLang="ja-JP" sz="2800" dirty="0"/>
          </a:p>
          <a:p>
            <a:pPr marL="0" indent="0">
              <a:buNone/>
            </a:pPr>
            <a:endParaRPr lang="ja-JP" altLang="en-US" sz="2800" dirty="0"/>
          </a:p>
          <a:p>
            <a:r>
              <a:rPr lang="ja-JP" altLang="en-US" sz="2800" dirty="0"/>
              <a:t>まずは婦人科で相談を</a:t>
            </a:r>
          </a:p>
        </p:txBody>
      </p:sp>
      <p:sp>
        <p:nvSpPr>
          <p:cNvPr id="11" name="四角形: 角を丸くする 10">
            <a:extLst>
              <a:ext uri="{FF2B5EF4-FFF2-40B4-BE49-F238E27FC236}">
                <a16:creationId xmlns:a16="http://schemas.microsoft.com/office/drawing/2014/main" id="{EC2916AD-2390-38EA-4F08-625160906EBD}"/>
              </a:ext>
            </a:extLst>
          </p:cNvPr>
          <p:cNvSpPr/>
          <p:nvPr/>
        </p:nvSpPr>
        <p:spPr>
          <a:xfrm>
            <a:off x="5378217" y="1181400"/>
            <a:ext cx="5005591" cy="577900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生理は時に、女性の人生に</a:t>
            </a:r>
          </a:p>
          <a:p>
            <a:r>
              <a:rPr kumimoji="1" lang="ja-JP" altLang="en-US" sz="2800" dirty="0">
                <a:solidFill>
                  <a:schemeClr val="tx1"/>
                </a:solidFill>
              </a:rPr>
              <a:t>大きな影響を及ぼすことがあります</a:t>
            </a:r>
            <a:endParaRPr kumimoji="1" lang="en-US" altLang="ja-JP" sz="2800" dirty="0">
              <a:solidFill>
                <a:schemeClr val="tx1"/>
              </a:solidFill>
            </a:endParaRPr>
          </a:p>
          <a:p>
            <a:endParaRPr kumimoji="1" lang="ja-JP" altLang="en-US" sz="2800" dirty="0">
              <a:solidFill>
                <a:schemeClr val="tx1"/>
              </a:solidFill>
            </a:endParaRPr>
          </a:p>
          <a:p>
            <a:r>
              <a:rPr kumimoji="1" lang="ja-JP" altLang="en-US" sz="2800" dirty="0">
                <a:solidFill>
                  <a:schemeClr val="tx1"/>
                </a:solidFill>
              </a:rPr>
              <a:t>生理痛を我慢する時代は終わりました</a:t>
            </a:r>
            <a:endParaRPr kumimoji="1" lang="en-US" altLang="ja-JP" sz="2800" dirty="0">
              <a:solidFill>
                <a:schemeClr val="tx1"/>
              </a:solidFill>
            </a:endParaRPr>
          </a:p>
          <a:p>
            <a:endParaRPr kumimoji="1" lang="ja-JP" altLang="en-US" sz="2800" dirty="0">
              <a:solidFill>
                <a:schemeClr val="tx1"/>
              </a:solidFill>
            </a:endParaRPr>
          </a:p>
          <a:p>
            <a:r>
              <a:rPr kumimoji="1" lang="ja-JP" altLang="en-US" sz="2800" dirty="0">
                <a:solidFill>
                  <a:schemeClr val="tx1"/>
                </a:solidFill>
              </a:rPr>
              <a:t>男子にも、女子だけが担うこの生理のことを理解してほしい！</a:t>
            </a:r>
          </a:p>
        </p:txBody>
      </p:sp>
    </p:spTree>
    <p:extLst>
      <p:ext uri="{BB962C8B-B14F-4D97-AF65-F5344CB8AC3E}">
        <p14:creationId xmlns:p14="http://schemas.microsoft.com/office/powerpoint/2010/main" val="394423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男の子のからだの変化</a:t>
            </a:r>
          </a:p>
        </p:txBody>
      </p:sp>
      <p:pic>
        <p:nvPicPr>
          <p:cNvPr id="11" name="Picture 2" descr="11">
            <a:extLst>
              <a:ext uri="{FF2B5EF4-FFF2-40B4-BE49-F238E27FC236}">
                <a16:creationId xmlns:a16="http://schemas.microsoft.com/office/drawing/2014/main" id="{2CAFA0A7-CBC5-6778-590D-FD43E38A3D30}"/>
              </a:ext>
            </a:extLst>
          </p:cNvPr>
          <p:cNvPicPr>
            <a:picLocks noChangeAspect="1" noChangeArrowheads="1"/>
          </p:cNvPicPr>
          <p:nvPr/>
        </p:nvPicPr>
        <p:blipFill>
          <a:blip r:embed="rId3">
            <a:clrChange>
              <a:clrFrom>
                <a:srgbClr val="FEFFB3"/>
              </a:clrFrom>
              <a:clrTo>
                <a:srgbClr val="FEFFB3">
                  <a:alpha val="0"/>
                </a:srgbClr>
              </a:clrTo>
            </a:clrChange>
            <a:extLst>
              <a:ext uri="{28A0092B-C50C-407E-A947-70E740481C1C}">
                <a14:useLocalDpi xmlns:a14="http://schemas.microsoft.com/office/drawing/2010/main" val="0"/>
              </a:ext>
            </a:extLst>
          </a:blip>
          <a:srcRect/>
          <a:stretch>
            <a:fillRect/>
          </a:stretch>
        </p:blipFill>
        <p:spPr bwMode="auto">
          <a:xfrm>
            <a:off x="773906" y="533032"/>
            <a:ext cx="911244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FEFE9418-4838-7DEA-3E90-104631139B9A}"/>
              </a:ext>
            </a:extLst>
          </p:cNvPr>
          <p:cNvSpPr/>
          <p:nvPr/>
        </p:nvSpPr>
        <p:spPr>
          <a:xfrm>
            <a:off x="1250731" y="1181400"/>
            <a:ext cx="5686097" cy="83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6893CA5-2D24-B884-C12B-7225670B6EA0}"/>
              </a:ext>
            </a:extLst>
          </p:cNvPr>
          <p:cNvSpPr txBox="1"/>
          <p:nvPr/>
        </p:nvSpPr>
        <p:spPr>
          <a:xfrm>
            <a:off x="-11682" y="6913344"/>
            <a:ext cx="5589521" cy="646331"/>
          </a:xfrm>
          <a:prstGeom prst="rect">
            <a:avLst/>
          </a:prstGeom>
          <a:noFill/>
        </p:spPr>
        <p:txBody>
          <a:bodyPr wrap="square">
            <a:spAutoFit/>
          </a:bodyPr>
          <a:lstStyle/>
          <a:p>
            <a:r>
              <a:rPr lang="ja-JP" altLang="en-US" dirty="0"/>
              <a:t>引用：日本産婦人科医会「思春期ってなんだろう？性ってなんだろう？</a:t>
            </a:r>
            <a:r>
              <a:rPr lang="en-US" altLang="ja-JP" dirty="0"/>
              <a:t>2019</a:t>
            </a:r>
            <a:r>
              <a:rPr lang="ja-JP" altLang="en-US" dirty="0"/>
              <a:t>年度改訂版」</a:t>
            </a:r>
          </a:p>
        </p:txBody>
      </p:sp>
    </p:spTree>
    <p:extLst>
      <p:ext uri="{BB962C8B-B14F-4D97-AF65-F5344CB8AC3E}">
        <p14:creationId xmlns:p14="http://schemas.microsoft.com/office/powerpoint/2010/main" val="65972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勃起と射精のしくみ</a:t>
            </a:r>
            <a:endParaRPr lang="ja-JP" altLang="en-US" sz="6000" b="1" dirty="0">
              <a:latin typeface="+mn-ea"/>
              <a:ea typeface="+mn-ea"/>
            </a:endParaRPr>
          </a:p>
        </p:txBody>
      </p:sp>
      <p:pic>
        <p:nvPicPr>
          <p:cNvPr id="11" name="図 10">
            <a:extLst>
              <a:ext uri="{FF2B5EF4-FFF2-40B4-BE49-F238E27FC236}">
                <a16:creationId xmlns:a16="http://schemas.microsoft.com/office/drawing/2014/main" id="{114467DA-0A0D-D6FD-E451-8A7B6E883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301" y="1051425"/>
            <a:ext cx="8592035" cy="5450095"/>
          </a:xfrm>
          <a:prstGeom prst="rect">
            <a:avLst/>
          </a:prstGeom>
        </p:spPr>
      </p:pic>
      <p:grpSp>
        <p:nvGrpSpPr>
          <p:cNvPr id="12" name="グループ化 11">
            <a:extLst>
              <a:ext uri="{FF2B5EF4-FFF2-40B4-BE49-F238E27FC236}">
                <a16:creationId xmlns:a16="http://schemas.microsoft.com/office/drawing/2014/main" id="{34005669-5304-0058-D0A2-DEB0937F83CF}"/>
              </a:ext>
            </a:extLst>
          </p:cNvPr>
          <p:cNvGrpSpPr/>
          <p:nvPr/>
        </p:nvGrpSpPr>
        <p:grpSpPr>
          <a:xfrm>
            <a:off x="2012834" y="2035373"/>
            <a:ext cx="737381" cy="694533"/>
            <a:chOff x="763053" y="4068917"/>
            <a:chExt cx="670346" cy="763984"/>
          </a:xfrm>
        </p:grpSpPr>
        <p:sp>
          <p:nvSpPr>
            <p:cNvPr id="13" name="タイトル 1">
              <a:extLst>
                <a:ext uri="{FF2B5EF4-FFF2-40B4-BE49-F238E27FC236}">
                  <a16:creationId xmlns:a16="http://schemas.microsoft.com/office/drawing/2014/main" id="{8C8C67ED-D52C-D942-26AD-E356632632CC}"/>
                </a:ext>
              </a:extLst>
            </p:cNvPr>
            <p:cNvSpPr txBox="1">
              <a:spLocks/>
            </p:cNvSpPr>
            <p:nvPr/>
          </p:nvSpPr>
          <p:spPr>
            <a:xfrm>
              <a:off x="818428" y="4239331"/>
              <a:ext cx="559594" cy="338554"/>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陰茎</a:t>
              </a:r>
            </a:p>
          </p:txBody>
        </p:sp>
        <p:sp>
          <p:nvSpPr>
            <p:cNvPr id="14" name="タイトル 1">
              <a:extLst>
                <a:ext uri="{FF2B5EF4-FFF2-40B4-BE49-F238E27FC236}">
                  <a16:creationId xmlns:a16="http://schemas.microsoft.com/office/drawing/2014/main" id="{A9B2D9FA-FBE8-17D2-46D0-918CC2E4BDE7}"/>
                </a:ext>
              </a:extLst>
            </p:cNvPr>
            <p:cNvSpPr txBox="1">
              <a:spLocks/>
            </p:cNvSpPr>
            <p:nvPr/>
          </p:nvSpPr>
          <p:spPr>
            <a:xfrm>
              <a:off x="845951" y="4068917"/>
              <a:ext cx="530448" cy="169276"/>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1200"/>
                </a:lnSpc>
                <a:defRPr/>
              </a:pPr>
              <a:r>
                <a:rPr lang="ja-JP" altLang="en-US" sz="1200" dirty="0">
                  <a:solidFill>
                    <a:schemeClr val="tx1"/>
                  </a:solidFill>
                  <a:latin typeface="ＭＳ Ｐゴシック" panose="020B0600070205080204" pitchFamily="50" charset="-128"/>
                </a:rPr>
                <a:t>いんけい</a:t>
              </a:r>
            </a:p>
          </p:txBody>
        </p:sp>
        <p:sp>
          <p:nvSpPr>
            <p:cNvPr id="15" name="タイトル 1">
              <a:extLst>
                <a:ext uri="{FF2B5EF4-FFF2-40B4-BE49-F238E27FC236}">
                  <a16:creationId xmlns:a16="http://schemas.microsoft.com/office/drawing/2014/main" id="{B2231B78-5403-9302-CB81-98B51CC794EB}"/>
                </a:ext>
              </a:extLst>
            </p:cNvPr>
            <p:cNvSpPr txBox="1">
              <a:spLocks/>
            </p:cNvSpPr>
            <p:nvPr/>
          </p:nvSpPr>
          <p:spPr>
            <a:xfrm>
              <a:off x="763053" y="4540899"/>
              <a:ext cx="670346" cy="292002"/>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sz="1600" spc="-100" dirty="0">
                  <a:solidFill>
                    <a:schemeClr val="tx1"/>
                  </a:solidFill>
                  <a:latin typeface="ＭＳ Ｐゴシック" panose="020B0600070205080204" pitchFamily="50" charset="-128"/>
                </a:rPr>
                <a:t>（ペニス</a:t>
              </a:r>
              <a:r>
                <a:rPr lang="ja-JP" altLang="en-US" sz="1600" dirty="0">
                  <a:solidFill>
                    <a:schemeClr val="tx1"/>
                  </a:solidFill>
                  <a:latin typeface="ＭＳ Ｐゴシック" panose="020B0600070205080204" pitchFamily="50" charset="-128"/>
                </a:rPr>
                <a:t>）</a:t>
              </a:r>
            </a:p>
          </p:txBody>
        </p:sp>
      </p:grpSp>
      <p:sp>
        <p:nvSpPr>
          <p:cNvPr id="16" name="タイトル 1">
            <a:extLst>
              <a:ext uri="{FF2B5EF4-FFF2-40B4-BE49-F238E27FC236}">
                <a16:creationId xmlns:a16="http://schemas.microsoft.com/office/drawing/2014/main" id="{ACEDB0E1-45B7-604D-3EA1-9A5ABFBB6313}"/>
              </a:ext>
            </a:extLst>
          </p:cNvPr>
          <p:cNvSpPr txBox="1">
            <a:spLocks/>
          </p:cNvSpPr>
          <p:nvPr/>
        </p:nvSpPr>
        <p:spPr>
          <a:xfrm>
            <a:off x="7336561" y="4162891"/>
            <a:ext cx="923330"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前立腺</a:t>
            </a:r>
          </a:p>
        </p:txBody>
      </p:sp>
      <p:sp>
        <p:nvSpPr>
          <p:cNvPr id="17" name="タイトル 1">
            <a:extLst>
              <a:ext uri="{FF2B5EF4-FFF2-40B4-BE49-F238E27FC236}">
                <a16:creationId xmlns:a16="http://schemas.microsoft.com/office/drawing/2014/main" id="{05C79803-334A-1F4D-6AAA-4CBCBDBCC078}"/>
              </a:ext>
            </a:extLst>
          </p:cNvPr>
          <p:cNvSpPr txBox="1">
            <a:spLocks/>
          </p:cNvSpPr>
          <p:nvPr/>
        </p:nvSpPr>
        <p:spPr>
          <a:xfrm>
            <a:off x="7331672" y="3747695"/>
            <a:ext cx="825547"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精の</a:t>
            </a:r>
            <a:r>
              <a:rPr lang="ja-JP" altLang="en-US" dirty="0" err="1">
                <a:solidFill>
                  <a:schemeClr val="tx1"/>
                </a:solidFill>
                <a:latin typeface="ＭＳ Ｐゴシック" panose="020B0600070205080204" pitchFamily="50" charset="-128"/>
              </a:rPr>
              <a:t>う</a:t>
            </a:r>
            <a:endParaRPr lang="ja-JP" altLang="en-US" dirty="0">
              <a:solidFill>
                <a:schemeClr val="tx1"/>
              </a:solidFill>
              <a:latin typeface="ＭＳ Ｐゴシック" panose="020B0600070205080204" pitchFamily="50" charset="-128"/>
            </a:endParaRPr>
          </a:p>
        </p:txBody>
      </p:sp>
      <p:sp>
        <p:nvSpPr>
          <p:cNvPr id="19" name="タイトル 1">
            <a:extLst>
              <a:ext uri="{FF2B5EF4-FFF2-40B4-BE49-F238E27FC236}">
                <a16:creationId xmlns:a16="http://schemas.microsoft.com/office/drawing/2014/main" id="{4B7B74F3-4356-B25B-1145-18B71C4F41DC}"/>
              </a:ext>
            </a:extLst>
          </p:cNvPr>
          <p:cNvSpPr txBox="1">
            <a:spLocks/>
          </p:cNvSpPr>
          <p:nvPr/>
        </p:nvSpPr>
        <p:spPr>
          <a:xfrm>
            <a:off x="7363331" y="4604774"/>
            <a:ext cx="1458733"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クーパー腺</a:t>
            </a:r>
          </a:p>
        </p:txBody>
      </p:sp>
      <p:sp>
        <p:nvSpPr>
          <p:cNvPr id="20" name="タイトル 1">
            <a:extLst>
              <a:ext uri="{FF2B5EF4-FFF2-40B4-BE49-F238E27FC236}">
                <a16:creationId xmlns:a16="http://schemas.microsoft.com/office/drawing/2014/main" id="{4037FC84-50B4-F520-2CFB-3B029DABB999}"/>
              </a:ext>
            </a:extLst>
          </p:cNvPr>
          <p:cNvSpPr txBox="1">
            <a:spLocks/>
          </p:cNvSpPr>
          <p:nvPr/>
        </p:nvSpPr>
        <p:spPr>
          <a:xfrm>
            <a:off x="7290395" y="1943353"/>
            <a:ext cx="2343590" cy="666849"/>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nSpc>
                <a:spcPts val="2600"/>
              </a:lnSpc>
              <a:defRPr/>
            </a:pPr>
            <a:r>
              <a:rPr lang="ja-JP" altLang="en-US" spc="-100" dirty="0">
                <a:solidFill>
                  <a:schemeClr val="tx1"/>
                </a:solidFill>
                <a:latin typeface="ＭＳ Ｐゴシック" panose="020B0600070205080204" pitchFamily="50" charset="-128"/>
              </a:rPr>
              <a:t>精管の</a:t>
            </a:r>
            <a:r>
              <a:rPr lang="ja-JP" altLang="en-US" spc="-100" dirty="0" err="1">
                <a:solidFill>
                  <a:schemeClr val="tx1"/>
                </a:solidFill>
                <a:latin typeface="ＭＳ Ｐゴシック" panose="020B0600070205080204" pitchFamily="50" charset="-128"/>
              </a:rPr>
              <a:t>ぜん</a:t>
            </a:r>
            <a:r>
              <a:rPr lang="ja-JP" altLang="en-US" spc="-100" dirty="0">
                <a:solidFill>
                  <a:schemeClr val="tx1"/>
                </a:solidFill>
                <a:latin typeface="ＭＳ Ｐゴシック" panose="020B0600070205080204" pitchFamily="50" charset="-128"/>
              </a:rPr>
              <a:t>毛運動</a:t>
            </a:r>
            <a:endParaRPr lang="en-US" altLang="ja-JP" spc="-100" dirty="0">
              <a:solidFill>
                <a:schemeClr val="tx1"/>
              </a:solidFill>
              <a:latin typeface="ＭＳ Ｐゴシック" panose="020B0600070205080204" pitchFamily="50" charset="-128"/>
            </a:endParaRPr>
          </a:p>
          <a:p>
            <a:pPr>
              <a:lnSpc>
                <a:spcPts val="2600"/>
              </a:lnSpc>
              <a:defRPr/>
            </a:pPr>
            <a:r>
              <a:rPr lang="ja-JP" altLang="en-US" spc="-100" dirty="0">
                <a:solidFill>
                  <a:schemeClr val="tx1"/>
                </a:solidFill>
                <a:latin typeface="ＭＳ Ｐゴシック" panose="020B0600070205080204" pitchFamily="50" charset="-128"/>
              </a:rPr>
              <a:t>で精液が送られる</a:t>
            </a:r>
          </a:p>
        </p:txBody>
      </p:sp>
      <p:sp>
        <p:nvSpPr>
          <p:cNvPr id="21" name="タイトル 1">
            <a:extLst>
              <a:ext uri="{FF2B5EF4-FFF2-40B4-BE49-F238E27FC236}">
                <a16:creationId xmlns:a16="http://schemas.microsoft.com/office/drawing/2014/main" id="{B2839268-D9A2-2D9B-7ABE-9CE8828F2881}"/>
              </a:ext>
            </a:extLst>
          </p:cNvPr>
          <p:cNvSpPr txBox="1">
            <a:spLocks/>
          </p:cNvSpPr>
          <p:nvPr/>
        </p:nvSpPr>
        <p:spPr>
          <a:xfrm>
            <a:off x="7290395" y="2722396"/>
            <a:ext cx="2438168" cy="666849"/>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nSpc>
                <a:spcPts val="2600"/>
              </a:lnSpc>
              <a:defRPr/>
            </a:pPr>
            <a:r>
              <a:rPr lang="ja-JP" altLang="en-US" dirty="0">
                <a:solidFill>
                  <a:schemeClr val="tx1"/>
                </a:solidFill>
                <a:latin typeface="ＭＳ Ｐゴシック" panose="020B0600070205080204" pitchFamily="50" charset="-128"/>
              </a:rPr>
              <a:t>括約筋</a:t>
            </a:r>
            <a:r>
              <a:rPr lang="ja-JP" altLang="en-US" spc="-100" dirty="0">
                <a:solidFill>
                  <a:schemeClr val="tx1"/>
                </a:solidFill>
                <a:latin typeface="ＭＳ Ｐゴシック" panose="020B0600070205080204" pitchFamily="50" charset="-128"/>
              </a:rPr>
              <a:t>（射精の</a:t>
            </a:r>
            <a:endParaRPr lang="en-US" altLang="ja-JP" spc="-100" dirty="0">
              <a:solidFill>
                <a:schemeClr val="tx1"/>
              </a:solidFill>
              <a:latin typeface="ＭＳ Ｐゴシック" panose="020B0600070205080204" pitchFamily="50" charset="-128"/>
            </a:endParaRPr>
          </a:p>
          <a:p>
            <a:pPr>
              <a:lnSpc>
                <a:spcPts val="2600"/>
              </a:lnSpc>
              <a:defRPr/>
            </a:pPr>
            <a:r>
              <a:rPr lang="ja-JP" altLang="en-US" spc="-100" dirty="0">
                <a:solidFill>
                  <a:schemeClr val="tx1"/>
                </a:solidFill>
                <a:latin typeface="ＭＳ Ｐゴシック" panose="020B0600070205080204" pitchFamily="50" charset="-128"/>
              </a:rPr>
              <a:t>ときはここが閉じる</a:t>
            </a:r>
            <a:r>
              <a:rPr lang="ja-JP" altLang="en-US" dirty="0">
                <a:solidFill>
                  <a:schemeClr val="tx1"/>
                </a:solidFill>
                <a:latin typeface="ＭＳ Ｐゴシック" panose="020B0600070205080204" pitchFamily="50" charset="-128"/>
              </a:rPr>
              <a:t>）</a:t>
            </a:r>
            <a:endParaRPr lang="ja-JP" altLang="en-US" spc="-100" dirty="0">
              <a:solidFill>
                <a:schemeClr val="tx1"/>
              </a:solidFill>
              <a:latin typeface="ＭＳ Ｐゴシック" panose="020B0600070205080204" pitchFamily="50" charset="-128"/>
            </a:endParaRPr>
          </a:p>
        </p:txBody>
      </p:sp>
      <p:grpSp>
        <p:nvGrpSpPr>
          <p:cNvPr id="22" name="グループ化 21">
            <a:extLst>
              <a:ext uri="{FF2B5EF4-FFF2-40B4-BE49-F238E27FC236}">
                <a16:creationId xmlns:a16="http://schemas.microsoft.com/office/drawing/2014/main" id="{7777DBCF-3D25-7E09-AAF2-F27067465695}"/>
              </a:ext>
            </a:extLst>
          </p:cNvPr>
          <p:cNvGrpSpPr/>
          <p:nvPr/>
        </p:nvGrpSpPr>
        <p:grpSpPr>
          <a:xfrm>
            <a:off x="3208003" y="1616649"/>
            <a:ext cx="615553" cy="467817"/>
            <a:chOff x="2425277" y="1616649"/>
            <a:chExt cx="615553" cy="467817"/>
          </a:xfrm>
        </p:grpSpPr>
        <p:sp>
          <p:nvSpPr>
            <p:cNvPr id="23" name="タイトル 1">
              <a:extLst>
                <a:ext uri="{FF2B5EF4-FFF2-40B4-BE49-F238E27FC236}">
                  <a16:creationId xmlns:a16="http://schemas.microsoft.com/office/drawing/2014/main" id="{9B7AE049-D099-8CBC-7C11-0F5637A5D888}"/>
                </a:ext>
              </a:extLst>
            </p:cNvPr>
            <p:cNvSpPr txBox="1">
              <a:spLocks/>
            </p:cNvSpPr>
            <p:nvPr/>
          </p:nvSpPr>
          <p:spPr>
            <a:xfrm>
              <a:off x="2425277" y="1776689"/>
              <a:ext cx="615553"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精管</a:t>
              </a:r>
            </a:p>
          </p:txBody>
        </p:sp>
        <p:sp>
          <p:nvSpPr>
            <p:cNvPr id="24" name="タイトル 1">
              <a:extLst>
                <a:ext uri="{FF2B5EF4-FFF2-40B4-BE49-F238E27FC236}">
                  <a16:creationId xmlns:a16="http://schemas.microsoft.com/office/drawing/2014/main" id="{A1F5100D-9E17-47E5-2303-DE91DF704016}"/>
                </a:ext>
              </a:extLst>
            </p:cNvPr>
            <p:cNvSpPr txBox="1">
              <a:spLocks/>
            </p:cNvSpPr>
            <p:nvPr/>
          </p:nvSpPr>
          <p:spPr>
            <a:xfrm>
              <a:off x="2440551" y="1616649"/>
              <a:ext cx="597921" cy="153888"/>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1200"/>
                </a:lnSpc>
                <a:defRPr/>
              </a:pPr>
              <a:r>
                <a:rPr lang="ja-JP" altLang="en-US" sz="1200" dirty="0">
                  <a:solidFill>
                    <a:schemeClr val="tx1"/>
                  </a:solidFill>
                  <a:latin typeface="ＭＳ Ｐゴシック" panose="020B0600070205080204" pitchFamily="50" charset="-128"/>
                </a:rPr>
                <a:t>せいかん</a:t>
              </a:r>
            </a:p>
          </p:txBody>
        </p:sp>
      </p:grpSp>
      <p:grpSp>
        <p:nvGrpSpPr>
          <p:cNvPr id="25" name="グループ化 24">
            <a:extLst>
              <a:ext uri="{FF2B5EF4-FFF2-40B4-BE49-F238E27FC236}">
                <a16:creationId xmlns:a16="http://schemas.microsoft.com/office/drawing/2014/main" id="{28E24EEC-85E5-6A1F-E328-91987A6D27F0}"/>
              </a:ext>
            </a:extLst>
          </p:cNvPr>
          <p:cNvGrpSpPr/>
          <p:nvPr/>
        </p:nvGrpSpPr>
        <p:grpSpPr>
          <a:xfrm>
            <a:off x="4238523" y="1628800"/>
            <a:ext cx="615553" cy="469662"/>
            <a:chOff x="3455797" y="1628800"/>
            <a:chExt cx="615553" cy="469662"/>
          </a:xfrm>
        </p:grpSpPr>
        <p:sp>
          <p:nvSpPr>
            <p:cNvPr id="26" name="タイトル 1">
              <a:extLst>
                <a:ext uri="{FF2B5EF4-FFF2-40B4-BE49-F238E27FC236}">
                  <a16:creationId xmlns:a16="http://schemas.microsoft.com/office/drawing/2014/main" id="{E55C0336-EE11-6FE1-FD15-C7C3A4ACC725}"/>
                </a:ext>
              </a:extLst>
            </p:cNvPr>
            <p:cNvSpPr txBox="1">
              <a:spLocks/>
            </p:cNvSpPr>
            <p:nvPr/>
          </p:nvSpPr>
          <p:spPr>
            <a:xfrm>
              <a:off x="3455797" y="1790685"/>
              <a:ext cx="615553"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膀胱</a:t>
              </a:r>
            </a:p>
          </p:txBody>
        </p:sp>
        <p:sp>
          <p:nvSpPr>
            <p:cNvPr id="27" name="タイトル 1">
              <a:extLst>
                <a:ext uri="{FF2B5EF4-FFF2-40B4-BE49-F238E27FC236}">
                  <a16:creationId xmlns:a16="http://schemas.microsoft.com/office/drawing/2014/main" id="{DA87CD5D-5DEA-2D4E-2746-095033E4F175}"/>
                </a:ext>
              </a:extLst>
            </p:cNvPr>
            <p:cNvSpPr txBox="1">
              <a:spLocks/>
            </p:cNvSpPr>
            <p:nvPr/>
          </p:nvSpPr>
          <p:spPr>
            <a:xfrm>
              <a:off x="3490341" y="1628800"/>
              <a:ext cx="528992" cy="153888"/>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1200"/>
                </a:lnSpc>
                <a:defRPr/>
              </a:pPr>
              <a:r>
                <a:rPr lang="ja-JP" altLang="en-US" sz="1200" dirty="0">
                  <a:solidFill>
                    <a:schemeClr val="tx1"/>
                  </a:solidFill>
                  <a:latin typeface="ＭＳ Ｐゴシック" panose="020B0600070205080204" pitchFamily="50" charset="-128"/>
                </a:rPr>
                <a:t>ぼ</a:t>
              </a:r>
              <a:r>
                <a:rPr lang="ja-JP" altLang="en-US" sz="1200" spc="300" dirty="0">
                  <a:solidFill>
                    <a:schemeClr val="tx1"/>
                  </a:solidFill>
                  <a:latin typeface="ＭＳ Ｐゴシック" panose="020B0600070205080204" pitchFamily="50" charset="-128"/>
                </a:rPr>
                <a:t>う</a:t>
              </a:r>
              <a:r>
                <a:rPr lang="ja-JP" altLang="en-US" sz="1200" dirty="0">
                  <a:solidFill>
                    <a:schemeClr val="tx1"/>
                  </a:solidFill>
                  <a:latin typeface="ＭＳ Ｐゴシック" panose="020B0600070205080204" pitchFamily="50" charset="-128"/>
                </a:rPr>
                <a:t>こう</a:t>
              </a:r>
            </a:p>
          </p:txBody>
        </p:sp>
      </p:grpSp>
      <p:grpSp>
        <p:nvGrpSpPr>
          <p:cNvPr id="28" name="グループ化 27">
            <a:extLst>
              <a:ext uri="{FF2B5EF4-FFF2-40B4-BE49-F238E27FC236}">
                <a16:creationId xmlns:a16="http://schemas.microsoft.com/office/drawing/2014/main" id="{ECEE9BFE-78B6-0A8C-BDF8-7B464E480798}"/>
              </a:ext>
            </a:extLst>
          </p:cNvPr>
          <p:cNvGrpSpPr/>
          <p:nvPr/>
        </p:nvGrpSpPr>
        <p:grpSpPr>
          <a:xfrm>
            <a:off x="1493482" y="3537012"/>
            <a:ext cx="624536" cy="476137"/>
            <a:chOff x="710756" y="3537012"/>
            <a:chExt cx="624536" cy="476137"/>
          </a:xfrm>
        </p:grpSpPr>
        <p:sp>
          <p:nvSpPr>
            <p:cNvPr id="29" name="タイトル 1">
              <a:extLst>
                <a:ext uri="{FF2B5EF4-FFF2-40B4-BE49-F238E27FC236}">
                  <a16:creationId xmlns:a16="http://schemas.microsoft.com/office/drawing/2014/main" id="{56C03119-3F2C-096C-31AD-AC7AC5323DD8}"/>
                </a:ext>
              </a:extLst>
            </p:cNvPr>
            <p:cNvSpPr txBox="1">
              <a:spLocks/>
            </p:cNvSpPr>
            <p:nvPr/>
          </p:nvSpPr>
          <p:spPr>
            <a:xfrm>
              <a:off x="719739" y="3705372"/>
              <a:ext cx="615553" cy="307777"/>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2400"/>
                </a:lnSpc>
                <a:defRPr/>
              </a:pPr>
              <a:r>
                <a:rPr lang="ja-JP" altLang="en-US" dirty="0">
                  <a:solidFill>
                    <a:schemeClr val="tx1"/>
                  </a:solidFill>
                  <a:latin typeface="ＭＳ Ｐゴシック" panose="020B0600070205080204" pitchFamily="50" charset="-128"/>
                </a:rPr>
                <a:t>尿道</a:t>
              </a:r>
            </a:p>
          </p:txBody>
        </p:sp>
        <p:sp>
          <p:nvSpPr>
            <p:cNvPr id="30" name="タイトル 1">
              <a:extLst>
                <a:ext uri="{FF2B5EF4-FFF2-40B4-BE49-F238E27FC236}">
                  <a16:creationId xmlns:a16="http://schemas.microsoft.com/office/drawing/2014/main" id="{7AE87042-8FFA-6FE3-0B0B-FAF3799293B9}"/>
                </a:ext>
              </a:extLst>
            </p:cNvPr>
            <p:cNvSpPr txBox="1">
              <a:spLocks/>
            </p:cNvSpPr>
            <p:nvPr/>
          </p:nvSpPr>
          <p:spPr>
            <a:xfrm>
              <a:off x="710756" y="3537012"/>
              <a:ext cx="615553" cy="153888"/>
            </a:xfrm>
            <a:prstGeom prst="rect">
              <a:avLst/>
            </a:prstGeom>
          </p:spPr>
          <p:txBody>
            <a:bodyPr wrap="none" lIns="0" tIns="0" rIns="0" bIns="0" anchor="ctr" anchorCtr="0">
              <a:spAutoFit/>
            </a:bodyPr>
            <a:lstStyle>
              <a:defPPr>
                <a:defRPr lang="ja-JP"/>
              </a:defPPr>
              <a:lvl1pPr>
                <a:lnSpc>
                  <a:spcPts val="1800"/>
                </a:lnSpc>
                <a:defRPr sz="2400">
                  <a:solidFill>
                    <a:srgbClr val="002060"/>
                  </a:solidFill>
                  <a:latin typeface="HGPｺﾞｼｯｸE" panose="020B0900000000000000" pitchFamily="50" charset="-128"/>
                  <a:ea typeface="HGPｺﾞｼｯｸE" panose="020B0900000000000000" pitchFamily="50" charset="-128"/>
                </a:defRPr>
              </a:lvl1pPr>
            </a:lstStyle>
            <a:p>
              <a:pPr algn="ctr">
                <a:lnSpc>
                  <a:spcPts val="1200"/>
                </a:lnSpc>
                <a:defRPr/>
              </a:pPr>
              <a:r>
                <a:rPr lang="ja-JP" altLang="en-US" sz="1200" dirty="0" err="1">
                  <a:solidFill>
                    <a:schemeClr val="tx1"/>
                  </a:solidFill>
                  <a:latin typeface="ＭＳ Ｐゴシック" panose="020B0600070205080204" pitchFamily="50" charset="-128"/>
                </a:rPr>
                <a:t>にょう</a:t>
              </a:r>
              <a:r>
                <a:rPr lang="ja-JP" altLang="en-US" sz="1200" dirty="0">
                  <a:solidFill>
                    <a:schemeClr val="tx1"/>
                  </a:solidFill>
                  <a:latin typeface="ＭＳ Ｐゴシック" panose="020B0600070205080204" pitchFamily="50" charset="-128"/>
                </a:rPr>
                <a:t>どう</a:t>
              </a:r>
            </a:p>
          </p:txBody>
        </p:sp>
      </p:grpSp>
      <p:sp>
        <p:nvSpPr>
          <p:cNvPr id="31" name="テキスト ボックス 30">
            <a:extLst>
              <a:ext uri="{FF2B5EF4-FFF2-40B4-BE49-F238E27FC236}">
                <a16:creationId xmlns:a16="http://schemas.microsoft.com/office/drawing/2014/main" id="{F9405671-5911-8A7E-B50F-236734583266}"/>
              </a:ext>
            </a:extLst>
          </p:cNvPr>
          <p:cNvSpPr txBox="1"/>
          <p:nvPr/>
        </p:nvSpPr>
        <p:spPr>
          <a:xfrm>
            <a:off x="621589" y="6764771"/>
            <a:ext cx="9795458" cy="369332"/>
          </a:xfrm>
          <a:prstGeom prst="rect">
            <a:avLst/>
          </a:prstGeom>
          <a:noFill/>
        </p:spPr>
        <p:txBody>
          <a:bodyPr wrap="square" rtlCol="0">
            <a:spAutoFit/>
          </a:bodyPr>
          <a:lstStyle/>
          <a:p>
            <a:r>
              <a:rPr lang="ja-JP" altLang="en-US" dirty="0"/>
              <a:t>引用：日本産婦人科医会「思春期ってなんだろう？性ってなんだろう？</a:t>
            </a:r>
            <a:r>
              <a:rPr lang="en-US" altLang="ja-JP" dirty="0"/>
              <a:t>2019</a:t>
            </a:r>
            <a:r>
              <a:rPr lang="ja-JP" altLang="en-US" dirty="0"/>
              <a:t>年度改訂版」</a:t>
            </a:r>
          </a:p>
        </p:txBody>
      </p:sp>
    </p:spTree>
    <p:extLst>
      <p:ext uri="{BB962C8B-B14F-4D97-AF65-F5344CB8AC3E}">
        <p14:creationId xmlns:p14="http://schemas.microsoft.com/office/powerpoint/2010/main" val="321570531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1082</TotalTime>
  <Words>6642</Words>
  <Application>Microsoft Office PowerPoint</Application>
  <PresentationFormat>ユーザー設定</PresentationFormat>
  <Paragraphs>611</Paragraphs>
  <Slides>27</Slides>
  <Notes>27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27</vt:i4>
      </vt:variant>
    </vt:vector>
  </HeadingPairs>
  <TitlesOfParts>
    <vt:vector size="43" baseType="lpstr">
      <vt:lpstr>HGP創英角ｺﾞｼｯｸUB</vt:lpstr>
      <vt:lpstr>HGPMinchoE</vt:lpstr>
      <vt:lpstr>HGS明朝E</vt:lpstr>
      <vt:lpstr>HG丸ｺﾞｼｯｸM-PRO</vt:lpstr>
      <vt:lpstr>HG創英角ﾎﾟｯﾌﾟ体</vt:lpstr>
      <vt:lpstr>ＭＳ Ｐゴシック</vt:lpstr>
      <vt:lpstr>ＭＳ 明朝</vt:lpstr>
      <vt:lpstr>メイリオ</vt:lpstr>
      <vt:lpstr>游ゴシック</vt:lpstr>
      <vt:lpstr>游ゴシック Medium</vt:lpstr>
      <vt:lpstr>游ゴシック 本文</vt:lpstr>
      <vt:lpstr>Arial</vt:lpstr>
      <vt:lpstr>Calibri</vt:lpstr>
      <vt:lpstr>Calibri Light</vt:lpstr>
      <vt:lpstr>Wingdings</vt:lpstr>
      <vt:lpstr>Office Theme</vt:lpstr>
      <vt:lpstr>性ってなんだろう？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感染症について</dc:title>
  <dc:creator>Nishijima Yumi</dc:creator>
  <cp:lastModifiedBy>畑中 健登</cp:lastModifiedBy>
  <cp:revision>89</cp:revision>
  <cp:lastPrinted>2024-05-22T06:16:29Z</cp:lastPrinted>
  <dcterms:created xsi:type="dcterms:W3CDTF">2020-06-17T16:52:06Z</dcterms:created>
  <dcterms:modified xsi:type="dcterms:W3CDTF">2024-07-25T09:17:46Z</dcterms:modified>
</cp:coreProperties>
</file>